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4" r:id="rId2"/>
    <p:sldId id="302" r:id="rId3"/>
    <p:sldId id="294" r:id="rId4"/>
    <p:sldId id="303" r:id="rId5"/>
    <p:sldId id="301" r:id="rId6"/>
    <p:sldId id="304" r:id="rId7"/>
    <p:sldId id="295" r:id="rId8"/>
    <p:sldId id="305" r:id="rId9"/>
    <p:sldId id="296" r:id="rId10"/>
    <p:sldId id="300" r:id="rId11"/>
    <p:sldId id="297" r:id="rId12"/>
    <p:sldId id="299" r:id="rId13"/>
    <p:sldId id="287" r:id="rId14"/>
    <p:sldId id="292" r:id="rId15"/>
    <p:sldId id="298" r:id="rId16"/>
  </p:sldIdLst>
  <p:sldSz cx="6858000" cy="5143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9D3F"/>
    <a:srgbClr val="DEA900"/>
    <a:srgbClr val="4184B5"/>
    <a:srgbClr val="53A6DF"/>
    <a:srgbClr val="FFC000"/>
    <a:srgbClr val="BFBFBF"/>
    <a:srgbClr val="7E7E7E"/>
    <a:srgbClr val="3AAB45"/>
    <a:srgbClr val="297B31"/>
    <a:srgbClr val="2072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76" autoAdjust="0"/>
    <p:restoredTop sz="94660"/>
  </p:normalViewPr>
  <p:slideViewPr>
    <p:cSldViewPr>
      <p:cViewPr varScale="1">
        <p:scale>
          <a:sx n="140" d="100"/>
          <a:sy n="140" d="100"/>
        </p:scale>
        <p:origin x="678" y="126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5" d="100"/>
          <a:sy n="105" d="100"/>
        </p:scale>
        <p:origin x="336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04E3B-5F2F-4836-AE02-B4508910806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953B6-6D6F-4130-9DD6-C25A0F0AB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79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CF8E8-9541-4A31-91F7-FA433F6DC8F7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B8363-31E4-4FF0-A303-93777383B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42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B8363-31E4-4FF0-A303-93777383BA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98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B8363-31E4-4FF0-A303-93777383BA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2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More St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E25C-5ADF-4B45-8494-C2EDBB254D1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5" name="Group 4"/>
          <p:cNvGrpSpPr>
            <a:grpSpLocks noChangeAspect="1"/>
          </p:cNvGrpSpPr>
          <p:nvPr userDrawn="1"/>
        </p:nvGrpSpPr>
        <p:grpSpPr bwMode="auto">
          <a:xfrm>
            <a:off x="59827" y="87445"/>
            <a:ext cx="6728204" cy="4791456"/>
            <a:chOff x="0" y="82"/>
            <a:chExt cx="5761" cy="3077"/>
          </a:xfrm>
        </p:grpSpPr>
        <p:sp>
          <p:nvSpPr>
            <p:cNvPr id="8" name="Freeform 5"/>
            <p:cNvSpPr>
              <a:spLocks noEditPoints="1"/>
            </p:cNvSpPr>
            <p:nvPr userDrawn="1"/>
          </p:nvSpPr>
          <p:spPr bwMode="auto">
            <a:xfrm>
              <a:off x="48" y="601"/>
              <a:ext cx="5601" cy="2505"/>
            </a:xfrm>
            <a:custGeom>
              <a:avLst/>
              <a:gdLst>
                <a:gd name="T0" fmla="*/ 421 w 4408"/>
                <a:gd name="T1" fmla="*/ 571 h 1969"/>
                <a:gd name="T2" fmla="*/ 1839 w 4408"/>
                <a:gd name="T3" fmla="*/ 467 h 1969"/>
                <a:gd name="T4" fmla="*/ 1990 w 4408"/>
                <a:gd name="T5" fmla="*/ 204 h 1969"/>
                <a:gd name="T6" fmla="*/ 1829 w 4408"/>
                <a:gd name="T7" fmla="*/ 7 h 1969"/>
                <a:gd name="T8" fmla="*/ 504 w 4408"/>
                <a:gd name="T9" fmla="*/ 200 h 1969"/>
                <a:gd name="T10" fmla="*/ 2622 w 4408"/>
                <a:gd name="T11" fmla="*/ 77 h 1969"/>
                <a:gd name="T12" fmla="*/ 2379 w 4408"/>
                <a:gd name="T13" fmla="*/ 400 h 1969"/>
                <a:gd name="T14" fmla="*/ 3263 w 4408"/>
                <a:gd name="T15" fmla="*/ 308 h 1969"/>
                <a:gd name="T16" fmla="*/ 421 w 4408"/>
                <a:gd name="T17" fmla="*/ 741 h 1969"/>
                <a:gd name="T18" fmla="*/ 1881 w 4408"/>
                <a:gd name="T19" fmla="*/ 813 h 1969"/>
                <a:gd name="T20" fmla="*/ 504 w 4408"/>
                <a:gd name="T21" fmla="*/ 941 h 1969"/>
                <a:gd name="T22" fmla="*/ 2622 w 4408"/>
                <a:gd name="T23" fmla="*/ 817 h 1969"/>
                <a:gd name="T24" fmla="*/ 2379 w 4408"/>
                <a:gd name="T25" fmla="*/ 1140 h 1969"/>
                <a:gd name="T26" fmla="*/ 2812 w 4408"/>
                <a:gd name="T27" fmla="*/ 1259 h 1969"/>
                <a:gd name="T28" fmla="*/ 3140 w 4408"/>
                <a:gd name="T29" fmla="*/ 813 h 1969"/>
                <a:gd name="T30" fmla="*/ 1363 w 4408"/>
                <a:gd name="T31" fmla="*/ 1459 h 1969"/>
                <a:gd name="T32" fmla="*/ 1022 w 4408"/>
                <a:gd name="T33" fmla="*/ 1357 h 1969"/>
                <a:gd name="T34" fmla="*/ 811 w 4408"/>
                <a:gd name="T35" fmla="*/ 1354 h 1969"/>
                <a:gd name="T36" fmla="*/ 1945 w 4408"/>
                <a:gd name="T37" fmla="*/ 1727 h 1969"/>
                <a:gd name="T38" fmla="*/ 504 w 4408"/>
                <a:gd name="T39" fmla="*/ 1582 h 1969"/>
                <a:gd name="T40" fmla="*/ 2379 w 4408"/>
                <a:gd name="T41" fmla="*/ 1782 h 1969"/>
                <a:gd name="T42" fmla="*/ 2812 w 4408"/>
                <a:gd name="T43" fmla="*/ 1901 h 1969"/>
                <a:gd name="T44" fmla="*/ 3140 w 4408"/>
                <a:gd name="T45" fmla="*/ 1455 h 1969"/>
                <a:gd name="T46" fmla="*/ 2190 w 4408"/>
                <a:gd name="T47" fmla="*/ 770 h 1969"/>
                <a:gd name="T48" fmla="*/ 1588 w 4408"/>
                <a:gd name="T49" fmla="*/ 796 h 1969"/>
                <a:gd name="T50" fmla="*/ 3007 w 4408"/>
                <a:gd name="T51" fmla="*/ 1263 h 1969"/>
                <a:gd name="T52" fmla="*/ 3049 w 4408"/>
                <a:gd name="T53" fmla="*/ 869 h 1969"/>
                <a:gd name="T54" fmla="*/ 1792 w 4408"/>
                <a:gd name="T55" fmla="*/ 1300 h 1969"/>
                <a:gd name="T56" fmla="*/ 3789 w 4408"/>
                <a:gd name="T57" fmla="*/ 873 h 1969"/>
                <a:gd name="T58" fmla="*/ 3311 w 4408"/>
                <a:gd name="T59" fmla="*/ 1204 h 1969"/>
                <a:gd name="T60" fmla="*/ 3658 w 4408"/>
                <a:gd name="T61" fmla="*/ 1299 h 1969"/>
                <a:gd name="T62" fmla="*/ 3920 w 4408"/>
                <a:gd name="T63" fmla="*/ 943 h 1969"/>
                <a:gd name="T64" fmla="*/ 3136 w 4408"/>
                <a:gd name="T65" fmla="*/ 619 h 1969"/>
                <a:gd name="T66" fmla="*/ 3612 w 4408"/>
                <a:gd name="T67" fmla="*/ 1009 h 1969"/>
                <a:gd name="T68" fmla="*/ 2296 w 4408"/>
                <a:gd name="T69" fmla="*/ 842 h 1969"/>
                <a:gd name="T70" fmla="*/ 4395 w 4408"/>
                <a:gd name="T71" fmla="*/ 619 h 1969"/>
                <a:gd name="T72" fmla="*/ 4152 w 4408"/>
                <a:gd name="T73" fmla="*/ 942 h 1969"/>
                <a:gd name="T74" fmla="*/ 942 w 4408"/>
                <a:gd name="T75" fmla="*/ 1085 h 1969"/>
                <a:gd name="T76" fmla="*/ 0 w 4408"/>
                <a:gd name="T77" fmla="*/ 1009 h 1969"/>
                <a:gd name="T78" fmla="*/ 1408 w 4408"/>
                <a:gd name="T79" fmla="*/ 1015 h 1969"/>
                <a:gd name="T80" fmla="*/ 84 w 4408"/>
                <a:gd name="T81" fmla="*/ 1209 h 1969"/>
                <a:gd name="T82" fmla="*/ 2235 w 4408"/>
                <a:gd name="T83" fmla="*/ 1116 h 1969"/>
                <a:gd name="T84" fmla="*/ 2041 w 4408"/>
                <a:gd name="T85" fmla="*/ 1374 h 1969"/>
                <a:gd name="T86" fmla="*/ 1009 w 4408"/>
                <a:gd name="T87" fmla="*/ 1839 h 1969"/>
                <a:gd name="T88" fmla="*/ 67 w 4408"/>
                <a:gd name="T89" fmla="*/ 1763 h 1969"/>
                <a:gd name="T90" fmla="*/ 3215 w 4408"/>
                <a:gd name="T91" fmla="*/ 1810 h 1969"/>
                <a:gd name="T92" fmla="*/ 1527 w 4408"/>
                <a:gd name="T93" fmla="*/ 1835 h 1969"/>
                <a:gd name="T94" fmla="*/ 1475 w 4408"/>
                <a:gd name="T95" fmla="*/ 1769 h 1969"/>
                <a:gd name="T96" fmla="*/ 150 w 4408"/>
                <a:gd name="T97" fmla="*/ 1962 h 1969"/>
                <a:gd name="T98" fmla="*/ 2268 w 4408"/>
                <a:gd name="T99" fmla="*/ 1839 h 1969"/>
                <a:gd name="T100" fmla="*/ 3824 w 4408"/>
                <a:gd name="T101" fmla="*/ 1737 h 1969"/>
                <a:gd name="T102" fmla="*/ 2786 w 4408"/>
                <a:gd name="T103" fmla="*/ 1835 h 1969"/>
                <a:gd name="T104" fmla="*/ 1912 w 4408"/>
                <a:gd name="T105" fmla="*/ 944 h 1969"/>
                <a:gd name="T106" fmla="*/ 3331 w 4408"/>
                <a:gd name="T107" fmla="*/ 1411 h 1969"/>
                <a:gd name="T108" fmla="*/ 3373 w 4408"/>
                <a:gd name="T109" fmla="*/ 1017 h 1969"/>
                <a:gd name="T110" fmla="*/ 3320 w 4408"/>
                <a:gd name="T111" fmla="*/ 950 h 1969"/>
                <a:gd name="T112" fmla="*/ 4113 w 4408"/>
                <a:gd name="T113" fmla="*/ 1021 h 1969"/>
                <a:gd name="T114" fmla="*/ 3599 w 4408"/>
                <a:gd name="T115" fmla="*/ 1443 h 1969"/>
                <a:gd name="T116" fmla="*/ 4303 w 4408"/>
                <a:gd name="T117" fmla="*/ 1463 h 1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08" h="1969">
                  <a:moveTo>
                    <a:pt x="421" y="571"/>
                  </a:moveTo>
                  <a:cubicBezTo>
                    <a:pt x="421" y="574"/>
                    <a:pt x="424" y="577"/>
                    <a:pt x="427" y="577"/>
                  </a:cubicBezTo>
                  <a:cubicBezTo>
                    <a:pt x="430" y="577"/>
                    <a:pt x="433" y="574"/>
                    <a:pt x="433" y="571"/>
                  </a:cubicBezTo>
                  <a:cubicBezTo>
                    <a:pt x="433" y="568"/>
                    <a:pt x="430" y="565"/>
                    <a:pt x="427" y="565"/>
                  </a:cubicBezTo>
                  <a:cubicBezTo>
                    <a:pt x="424" y="565"/>
                    <a:pt x="421" y="568"/>
                    <a:pt x="421" y="571"/>
                  </a:cubicBezTo>
                  <a:close/>
                  <a:moveTo>
                    <a:pt x="1839" y="467"/>
                  </a:moveTo>
                  <a:cubicBezTo>
                    <a:pt x="1839" y="470"/>
                    <a:pt x="1842" y="473"/>
                    <a:pt x="1845" y="473"/>
                  </a:cubicBezTo>
                  <a:cubicBezTo>
                    <a:pt x="1849" y="473"/>
                    <a:pt x="1852" y="470"/>
                    <a:pt x="1852" y="467"/>
                  </a:cubicBezTo>
                  <a:cubicBezTo>
                    <a:pt x="1852" y="464"/>
                    <a:pt x="1849" y="461"/>
                    <a:pt x="1845" y="461"/>
                  </a:cubicBezTo>
                  <a:cubicBezTo>
                    <a:pt x="1842" y="461"/>
                    <a:pt x="1839" y="464"/>
                    <a:pt x="1839" y="467"/>
                  </a:cubicBezTo>
                  <a:close/>
                  <a:moveTo>
                    <a:pt x="1990" y="204"/>
                  </a:moveTo>
                  <a:cubicBezTo>
                    <a:pt x="1990" y="208"/>
                    <a:pt x="1993" y="211"/>
                    <a:pt x="1996" y="211"/>
                  </a:cubicBezTo>
                  <a:cubicBezTo>
                    <a:pt x="1999" y="211"/>
                    <a:pt x="2002" y="208"/>
                    <a:pt x="2002" y="204"/>
                  </a:cubicBezTo>
                  <a:cubicBezTo>
                    <a:pt x="2002" y="201"/>
                    <a:pt x="1999" y="198"/>
                    <a:pt x="1996" y="198"/>
                  </a:cubicBezTo>
                  <a:cubicBezTo>
                    <a:pt x="1993" y="198"/>
                    <a:pt x="1990" y="201"/>
                    <a:pt x="1990" y="204"/>
                  </a:cubicBezTo>
                  <a:close/>
                  <a:moveTo>
                    <a:pt x="1829" y="7"/>
                  </a:moveTo>
                  <a:cubicBezTo>
                    <a:pt x="1829" y="10"/>
                    <a:pt x="1832" y="13"/>
                    <a:pt x="1835" y="13"/>
                  </a:cubicBezTo>
                  <a:cubicBezTo>
                    <a:pt x="1838" y="13"/>
                    <a:pt x="1841" y="10"/>
                    <a:pt x="1841" y="7"/>
                  </a:cubicBezTo>
                  <a:cubicBezTo>
                    <a:pt x="1841" y="3"/>
                    <a:pt x="1838" y="0"/>
                    <a:pt x="1835" y="0"/>
                  </a:cubicBezTo>
                  <a:cubicBezTo>
                    <a:pt x="1832" y="0"/>
                    <a:pt x="1829" y="3"/>
                    <a:pt x="1829" y="7"/>
                  </a:cubicBezTo>
                  <a:close/>
                  <a:moveTo>
                    <a:pt x="504" y="200"/>
                  </a:moveTo>
                  <a:cubicBezTo>
                    <a:pt x="504" y="204"/>
                    <a:pt x="507" y="207"/>
                    <a:pt x="511" y="207"/>
                  </a:cubicBezTo>
                  <a:cubicBezTo>
                    <a:pt x="514" y="207"/>
                    <a:pt x="517" y="204"/>
                    <a:pt x="517" y="200"/>
                  </a:cubicBezTo>
                  <a:cubicBezTo>
                    <a:pt x="517" y="197"/>
                    <a:pt x="514" y="194"/>
                    <a:pt x="511" y="194"/>
                  </a:cubicBezTo>
                  <a:cubicBezTo>
                    <a:pt x="507" y="194"/>
                    <a:pt x="504" y="197"/>
                    <a:pt x="504" y="200"/>
                  </a:cubicBezTo>
                  <a:close/>
                  <a:moveTo>
                    <a:pt x="2622" y="77"/>
                  </a:moveTo>
                  <a:cubicBezTo>
                    <a:pt x="2622" y="80"/>
                    <a:pt x="2625" y="83"/>
                    <a:pt x="2628" y="83"/>
                  </a:cubicBezTo>
                  <a:cubicBezTo>
                    <a:pt x="2632" y="83"/>
                    <a:pt x="2634" y="80"/>
                    <a:pt x="2634" y="77"/>
                  </a:cubicBezTo>
                  <a:cubicBezTo>
                    <a:pt x="2634" y="74"/>
                    <a:pt x="2632" y="71"/>
                    <a:pt x="2628" y="71"/>
                  </a:cubicBezTo>
                  <a:cubicBezTo>
                    <a:pt x="2625" y="71"/>
                    <a:pt x="2622" y="74"/>
                    <a:pt x="2622" y="77"/>
                  </a:cubicBezTo>
                  <a:close/>
                  <a:moveTo>
                    <a:pt x="2379" y="400"/>
                  </a:moveTo>
                  <a:cubicBezTo>
                    <a:pt x="2379" y="403"/>
                    <a:pt x="2382" y="406"/>
                    <a:pt x="2385" y="406"/>
                  </a:cubicBezTo>
                  <a:cubicBezTo>
                    <a:pt x="2389" y="406"/>
                    <a:pt x="2391" y="403"/>
                    <a:pt x="2391" y="400"/>
                  </a:cubicBezTo>
                  <a:cubicBezTo>
                    <a:pt x="2391" y="397"/>
                    <a:pt x="2389" y="394"/>
                    <a:pt x="2385" y="394"/>
                  </a:cubicBezTo>
                  <a:cubicBezTo>
                    <a:pt x="2382" y="394"/>
                    <a:pt x="2379" y="397"/>
                    <a:pt x="2379" y="400"/>
                  </a:cubicBezTo>
                  <a:close/>
                  <a:moveTo>
                    <a:pt x="3263" y="308"/>
                  </a:moveTo>
                  <a:cubicBezTo>
                    <a:pt x="3263" y="312"/>
                    <a:pt x="3266" y="315"/>
                    <a:pt x="3270" y="315"/>
                  </a:cubicBezTo>
                  <a:cubicBezTo>
                    <a:pt x="3273" y="315"/>
                    <a:pt x="3276" y="312"/>
                    <a:pt x="3276" y="308"/>
                  </a:cubicBezTo>
                  <a:cubicBezTo>
                    <a:pt x="3276" y="305"/>
                    <a:pt x="3273" y="302"/>
                    <a:pt x="3270" y="302"/>
                  </a:cubicBezTo>
                  <a:cubicBezTo>
                    <a:pt x="3266" y="302"/>
                    <a:pt x="3263" y="305"/>
                    <a:pt x="3263" y="308"/>
                  </a:cubicBezTo>
                  <a:close/>
                  <a:moveTo>
                    <a:pt x="421" y="741"/>
                  </a:moveTo>
                  <a:cubicBezTo>
                    <a:pt x="421" y="744"/>
                    <a:pt x="424" y="747"/>
                    <a:pt x="427" y="747"/>
                  </a:cubicBezTo>
                  <a:cubicBezTo>
                    <a:pt x="430" y="747"/>
                    <a:pt x="433" y="744"/>
                    <a:pt x="433" y="741"/>
                  </a:cubicBezTo>
                  <a:cubicBezTo>
                    <a:pt x="433" y="738"/>
                    <a:pt x="430" y="735"/>
                    <a:pt x="427" y="735"/>
                  </a:cubicBezTo>
                  <a:cubicBezTo>
                    <a:pt x="424" y="735"/>
                    <a:pt x="421" y="738"/>
                    <a:pt x="421" y="741"/>
                  </a:cubicBezTo>
                  <a:close/>
                  <a:moveTo>
                    <a:pt x="1881" y="813"/>
                  </a:moveTo>
                  <a:cubicBezTo>
                    <a:pt x="1881" y="817"/>
                    <a:pt x="1884" y="820"/>
                    <a:pt x="1887" y="820"/>
                  </a:cubicBezTo>
                  <a:cubicBezTo>
                    <a:pt x="1891" y="820"/>
                    <a:pt x="1894" y="817"/>
                    <a:pt x="1894" y="813"/>
                  </a:cubicBezTo>
                  <a:cubicBezTo>
                    <a:pt x="1894" y="810"/>
                    <a:pt x="1891" y="807"/>
                    <a:pt x="1887" y="807"/>
                  </a:cubicBezTo>
                  <a:cubicBezTo>
                    <a:pt x="1884" y="807"/>
                    <a:pt x="1881" y="810"/>
                    <a:pt x="1881" y="813"/>
                  </a:cubicBezTo>
                  <a:close/>
                  <a:moveTo>
                    <a:pt x="504" y="941"/>
                  </a:moveTo>
                  <a:cubicBezTo>
                    <a:pt x="504" y="944"/>
                    <a:pt x="507" y="947"/>
                    <a:pt x="511" y="947"/>
                  </a:cubicBezTo>
                  <a:cubicBezTo>
                    <a:pt x="514" y="947"/>
                    <a:pt x="517" y="944"/>
                    <a:pt x="517" y="941"/>
                  </a:cubicBezTo>
                  <a:cubicBezTo>
                    <a:pt x="517" y="937"/>
                    <a:pt x="514" y="934"/>
                    <a:pt x="511" y="934"/>
                  </a:cubicBezTo>
                  <a:cubicBezTo>
                    <a:pt x="507" y="934"/>
                    <a:pt x="504" y="937"/>
                    <a:pt x="504" y="941"/>
                  </a:cubicBezTo>
                  <a:close/>
                  <a:moveTo>
                    <a:pt x="2622" y="817"/>
                  </a:moveTo>
                  <a:cubicBezTo>
                    <a:pt x="2622" y="821"/>
                    <a:pt x="2625" y="824"/>
                    <a:pt x="2628" y="824"/>
                  </a:cubicBezTo>
                  <a:cubicBezTo>
                    <a:pt x="2632" y="824"/>
                    <a:pt x="2634" y="821"/>
                    <a:pt x="2634" y="817"/>
                  </a:cubicBezTo>
                  <a:cubicBezTo>
                    <a:pt x="2634" y="814"/>
                    <a:pt x="2632" y="811"/>
                    <a:pt x="2628" y="811"/>
                  </a:cubicBezTo>
                  <a:cubicBezTo>
                    <a:pt x="2625" y="811"/>
                    <a:pt x="2622" y="814"/>
                    <a:pt x="2622" y="817"/>
                  </a:cubicBezTo>
                  <a:close/>
                  <a:moveTo>
                    <a:pt x="2379" y="1140"/>
                  </a:moveTo>
                  <a:cubicBezTo>
                    <a:pt x="2379" y="1144"/>
                    <a:pt x="2382" y="1147"/>
                    <a:pt x="2385" y="1147"/>
                  </a:cubicBezTo>
                  <a:cubicBezTo>
                    <a:pt x="2389" y="1147"/>
                    <a:pt x="2391" y="1144"/>
                    <a:pt x="2391" y="1140"/>
                  </a:cubicBezTo>
                  <a:cubicBezTo>
                    <a:pt x="2391" y="1137"/>
                    <a:pt x="2389" y="1134"/>
                    <a:pt x="2385" y="1134"/>
                  </a:cubicBezTo>
                  <a:cubicBezTo>
                    <a:pt x="2382" y="1134"/>
                    <a:pt x="2379" y="1137"/>
                    <a:pt x="2379" y="1140"/>
                  </a:cubicBezTo>
                  <a:close/>
                  <a:moveTo>
                    <a:pt x="2812" y="1259"/>
                  </a:moveTo>
                  <a:cubicBezTo>
                    <a:pt x="2812" y="1263"/>
                    <a:pt x="2815" y="1266"/>
                    <a:pt x="2818" y="1266"/>
                  </a:cubicBezTo>
                  <a:cubicBezTo>
                    <a:pt x="2822" y="1266"/>
                    <a:pt x="2824" y="1263"/>
                    <a:pt x="2824" y="1259"/>
                  </a:cubicBezTo>
                  <a:cubicBezTo>
                    <a:pt x="2824" y="1256"/>
                    <a:pt x="2822" y="1253"/>
                    <a:pt x="2818" y="1253"/>
                  </a:cubicBezTo>
                  <a:cubicBezTo>
                    <a:pt x="2815" y="1253"/>
                    <a:pt x="2812" y="1256"/>
                    <a:pt x="2812" y="1259"/>
                  </a:cubicBezTo>
                  <a:close/>
                  <a:moveTo>
                    <a:pt x="3140" y="813"/>
                  </a:moveTo>
                  <a:cubicBezTo>
                    <a:pt x="3140" y="817"/>
                    <a:pt x="3143" y="820"/>
                    <a:pt x="3146" y="820"/>
                  </a:cubicBezTo>
                  <a:cubicBezTo>
                    <a:pt x="3150" y="820"/>
                    <a:pt x="3153" y="817"/>
                    <a:pt x="3153" y="813"/>
                  </a:cubicBezTo>
                  <a:cubicBezTo>
                    <a:pt x="3153" y="810"/>
                    <a:pt x="3150" y="807"/>
                    <a:pt x="3146" y="807"/>
                  </a:cubicBezTo>
                  <a:cubicBezTo>
                    <a:pt x="3143" y="807"/>
                    <a:pt x="3140" y="810"/>
                    <a:pt x="3140" y="813"/>
                  </a:cubicBezTo>
                  <a:close/>
                  <a:moveTo>
                    <a:pt x="1363" y="1459"/>
                  </a:moveTo>
                  <a:cubicBezTo>
                    <a:pt x="1363" y="1462"/>
                    <a:pt x="1366" y="1465"/>
                    <a:pt x="1369" y="1465"/>
                  </a:cubicBezTo>
                  <a:cubicBezTo>
                    <a:pt x="1373" y="1465"/>
                    <a:pt x="1375" y="1462"/>
                    <a:pt x="1375" y="1459"/>
                  </a:cubicBezTo>
                  <a:cubicBezTo>
                    <a:pt x="1375" y="1456"/>
                    <a:pt x="1373" y="1453"/>
                    <a:pt x="1369" y="1453"/>
                  </a:cubicBezTo>
                  <a:cubicBezTo>
                    <a:pt x="1366" y="1453"/>
                    <a:pt x="1363" y="1456"/>
                    <a:pt x="1363" y="1459"/>
                  </a:cubicBezTo>
                  <a:close/>
                  <a:moveTo>
                    <a:pt x="1022" y="1357"/>
                  </a:moveTo>
                  <a:cubicBezTo>
                    <a:pt x="1022" y="1360"/>
                    <a:pt x="1025" y="1363"/>
                    <a:pt x="1028" y="1363"/>
                  </a:cubicBezTo>
                  <a:cubicBezTo>
                    <a:pt x="1032" y="1363"/>
                    <a:pt x="1035" y="1360"/>
                    <a:pt x="1035" y="1357"/>
                  </a:cubicBezTo>
                  <a:cubicBezTo>
                    <a:pt x="1035" y="1353"/>
                    <a:pt x="1032" y="1350"/>
                    <a:pt x="1028" y="1350"/>
                  </a:cubicBezTo>
                  <a:cubicBezTo>
                    <a:pt x="1025" y="1350"/>
                    <a:pt x="1022" y="1353"/>
                    <a:pt x="1022" y="1357"/>
                  </a:cubicBezTo>
                  <a:close/>
                  <a:moveTo>
                    <a:pt x="811" y="1354"/>
                  </a:moveTo>
                  <a:cubicBezTo>
                    <a:pt x="811" y="1357"/>
                    <a:pt x="813" y="1359"/>
                    <a:pt x="816" y="1359"/>
                  </a:cubicBezTo>
                  <a:cubicBezTo>
                    <a:pt x="818" y="1359"/>
                    <a:pt x="821" y="1357"/>
                    <a:pt x="821" y="1354"/>
                  </a:cubicBezTo>
                  <a:cubicBezTo>
                    <a:pt x="821" y="1351"/>
                    <a:pt x="818" y="1349"/>
                    <a:pt x="816" y="1349"/>
                  </a:cubicBezTo>
                  <a:cubicBezTo>
                    <a:pt x="813" y="1349"/>
                    <a:pt x="811" y="1351"/>
                    <a:pt x="811" y="1354"/>
                  </a:cubicBezTo>
                  <a:close/>
                  <a:moveTo>
                    <a:pt x="1945" y="1727"/>
                  </a:moveTo>
                  <a:cubicBezTo>
                    <a:pt x="1945" y="1730"/>
                    <a:pt x="1948" y="1732"/>
                    <a:pt x="1950" y="1732"/>
                  </a:cubicBezTo>
                  <a:cubicBezTo>
                    <a:pt x="1953" y="1732"/>
                    <a:pt x="1955" y="1730"/>
                    <a:pt x="1955" y="1727"/>
                  </a:cubicBezTo>
                  <a:cubicBezTo>
                    <a:pt x="1955" y="1724"/>
                    <a:pt x="1953" y="1722"/>
                    <a:pt x="1950" y="1722"/>
                  </a:cubicBezTo>
                  <a:cubicBezTo>
                    <a:pt x="1948" y="1722"/>
                    <a:pt x="1945" y="1724"/>
                    <a:pt x="1945" y="1727"/>
                  </a:cubicBezTo>
                  <a:close/>
                  <a:moveTo>
                    <a:pt x="504" y="1582"/>
                  </a:moveTo>
                  <a:cubicBezTo>
                    <a:pt x="504" y="1586"/>
                    <a:pt x="507" y="1589"/>
                    <a:pt x="511" y="1589"/>
                  </a:cubicBezTo>
                  <a:cubicBezTo>
                    <a:pt x="514" y="1589"/>
                    <a:pt x="517" y="1586"/>
                    <a:pt x="517" y="1582"/>
                  </a:cubicBezTo>
                  <a:cubicBezTo>
                    <a:pt x="517" y="1579"/>
                    <a:pt x="514" y="1576"/>
                    <a:pt x="511" y="1576"/>
                  </a:cubicBezTo>
                  <a:cubicBezTo>
                    <a:pt x="507" y="1576"/>
                    <a:pt x="504" y="1579"/>
                    <a:pt x="504" y="1582"/>
                  </a:cubicBezTo>
                  <a:close/>
                  <a:moveTo>
                    <a:pt x="2379" y="1782"/>
                  </a:moveTo>
                  <a:cubicBezTo>
                    <a:pt x="2379" y="1785"/>
                    <a:pt x="2382" y="1788"/>
                    <a:pt x="2385" y="1788"/>
                  </a:cubicBezTo>
                  <a:cubicBezTo>
                    <a:pt x="2389" y="1788"/>
                    <a:pt x="2391" y="1785"/>
                    <a:pt x="2391" y="1782"/>
                  </a:cubicBezTo>
                  <a:cubicBezTo>
                    <a:pt x="2391" y="1779"/>
                    <a:pt x="2389" y="1776"/>
                    <a:pt x="2385" y="1776"/>
                  </a:cubicBezTo>
                  <a:cubicBezTo>
                    <a:pt x="2382" y="1776"/>
                    <a:pt x="2379" y="1779"/>
                    <a:pt x="2379" y="1782"/>
                  </a:cubicBezTo>
                  <a:close/>
                  <a:moveTo>
                    <a:pt x="2812" y="1901"/>
                  </a:moveTo>
                  <a:cubicBezTo>
                    <a:pt x="2812" y="1904"/>
                    <a:pt x="2815" y="1907"/>
                    <a:pt x="2818" y="1907"/>
                  </a:cubicBezTo>
                  <a:cubicBezTo>
                    <a:pt x="2822" y="1907"/>
                    <a:pt x="2824" y="1904"/>
                    <a:pt x="2824" y="1901"/>
                  </a:cubicBezTo>
                  <a:cubicBezTo>
                    <a:pt x="2824" y="1898"/>
                    <a:pt x="2822" y="1895"/>
                    <a:pt x="2818" y="1895"/>
                  </a:cubicBezTo>
                  <a:cubicBezTo>
                    <a:pt x="2815" y="1895"/>
                    <a:pt x="2812" y="1898"/>
                    <a:pt x="2812" y="1901"/>
                  </a:cubicBezTo>
                  <a:close/>
                  <a:moveTo>
                    <a:pt x="3140" y="1455"/>
                  </a:moveTo>
                  <a:cubicBezTo>
                    <a:pt x="3140" y="1458"/>
                    <a:pt x="3143" y="1461"/>
                    <a:pt x="3146" y="1461"/>
                  </a:cubicBezTo>
                  <a:cubicBezTo>
                    <a:pt x="3150" y="1461"/>
                    <a:pt x="3153" y="1458"/>
                    <a:pt x="3153" y="1455"/>
                  </a:cubicBezTo>
                  <a:cubicBezTo>
                    <a:pt x="3153" y="1452"/>
                    <a:pt x="3150" y="1449"/>
                    <a:pt x="3146" y="1449"/>
                  </a:cubicBezTo>
                  <a:cubicBezTo>
                    <a:pt x="3143" y="1449"/>
                    <a:pt x="3140" y="1452"/>
                    <a:pt x="3140" y="1455"/>
                  </a:cubicBezTo>
                  <a:close/>
                  <a:moveTo>
                    <a:pt x="2190" y="770"/>
                  </a:moveTo>
                  <a:cubicBezTo>
                    <a:pt x="2190" y="774"/>
                    <a:pt x="2193" y="777"/>
                    <a:pt x="2196" y="777"/>
                  </a:cubicBezTo>
                  <a:cubicBezTo>
                    <a:pt x="2200" y="777"/>
                    <a:pt x="2202" y="774"/>
                    <a:pt x="2202" y="770"/>
                  </a:cubicBezTo>
                  <a:cubicBezTo>
                    <a:pt x="2202" y="767"/>
                    <a:pt x="2200" y="764"/>
                    <a:pt x="2196" y="764"/>
                  </a:cubicBezTo>
                  <a:cubicBezTo>
                    <a:pt x="2193" y="764"/>
                    <a:pt x="2190" y="767"/>
                    <a:pt x="2190" y="770"/>
                  </a:cubicBezTo>
                  <a:close/>
                  <a:moveTo>
                    <a:pt x="1588" y="796"/>
                  </a:moveTo>
                  <a:cubicBezTo>
                    <a:pt x="1588" y="800"/>
                    <a:pt x="1591" y="803"/>
                    <a:pt x="1595" y="803"/>
                  </a:cubicBezTo>
                  <a:cubicBezTo>
                    <a:pt x="1598" y="803"/>
                    <a:pt x="1601" y="800"/>
                    <a:pt x="1601" y="796"/>
                  </a:cubicBezTo>
                  <a:cubicBezTo>
                    <a:pt x="1601" y="793"/>
                    <a:pt x="1598" y="790"/>
                    <a:pt x="1595" y="790"/>
                  </a:cubicBezTo>
                  <a:cubicBezTo>
                    <a:pt x="1591" y="790"/>
                    <a:pt x="1588" y="793"/>
                    <a:pt x="1588" y="796"/>
                  </a:cubicBezTo>
                  <a:close/>
                  <a:moveTo>
                    <a:pt x="3007" y="1263"/>
                  </a:moveTo>
                  <a:cubicBezTo>
                    <a:pt x="3007" y="1266"/>
                    <a:pt x="3010" y="1269"/>
                    <a:pt x="3013" y="1269"/>
                  </a:cubicBezTo>
                  <a:cubicBezTo>
                    <a:pt x="3016" y="1269"/>
                    <a:pt x="3019" y="1266"/>
                    <a:pt x="3019" y="1263"/>
                  </a:cubicBezTo>
                  <a:cubicBezTo>
                    <a:pt x="3019" y="1259"/>
                    <a:pt x="3016" y="1256"/>
                    <a:pt x="3013" y="1256"/>
                  </a:cubicBezTo>
                  <a:cubicBezTo>
                    <a:pt x="3010" y="1256"/>
                    <a:pt x="3007" y="1259"/>
                    <a:pt x="3007" y="1263"/>
                  </a:cubicBezTo>
                  <a:close/>
                  <a:moveTo>
                    <a:pt x="3049" y="869"/>
                  </a:moveTo>
                  <a:cubicBezTo>
                    <a:pt x="3049" y="872"/>
                    <a:pt x="3052" y="875"/>
                    <a:pt x="3055" y="875"/>
                  </a:cubicBezTo>
                  <a:cubicBezTo>
                    <a:pt x="3058" y="875"/>
                    <a:pt x="3061" y="872"/>
                    <a:pt x="3061" y="869"/>
                  </a:cubicBezTo>
                  <a:cubicBezTo>
                    <a:pt x="3061" y="865"/>
                    <a:pt x="3058" y="862"/>
                    <a:pt x="3055" y="862"/>
                  </a:cubicBezTo>
                  <a:cubicBezTo>
                    <a:pt x="3052" y="862"/>
                    <a:pt x="3049" y="865"/>
                    <a:pt x="3049" y="869"/>
                  </a:cubicBezTo>
                  <a:close/>
                  <a:moveTo>
                    <a:pt x="1792" y="1300"/>
                  </a:moveTo>
                  <a:cubicBezTo>
                    <a:pt x="1792" y="1302"/>
                    <a:pt x="1794" y="1305"/>
                    <a:pt x="1797" y="1305"/>
                  </a:cubicBezTo>
                  <a:cubicBezTo>
                    <a:pt x="1800" y="1305"/>
                    <a:pt x="1802" y="1302"/>
                    <a:pt x="1802" y="1300"/>
                  </a:cubicBezTo>
                  <a:cubicBezTo>
                    <a:pt x="1802" y="1297"/>
                    <a:pt x="1800" y="1295"/>
                    <a:pt x="1797" y="1295"/>
                  </a:cubicBezTo>
                  <a:cubicBezTo>
                    <a:pt x="1794" y="1295"/>
                    <a:pt x="1792" y="1297"/>
                    <a:pt x="1792" y="1300"/>
                  </a:cubicBezTo>
                  <a:close/>
                  <a:moveTo>
                    <a:pt x="3789" y="873"/>
                  </a:moveTo>
                  <a:cubicBezTo>
                    <a:pt x="3789" y="876"/>
                    <a:pt x="3792" y="879"/>
                    <a:pt x="3796" y="879"/>
                  </a:cubicBezTo>
                  <a:cubicBezTo>
                    <a:pt x="3799" y="879"/>
                    <a:pt x="3802" y="876"/>
                    <a:pt x="3802" y="873"/>
                  </a:cubicBezTo>
                  <a:cubicBezTo>
                    <a:pt x="3802" y="869"/>
                    <a:pt x="3799" y="866"/>
                    <a:pt x="3796" y="866"/>
                  </a:cubicBezTo>
                  <a:cubicBezTo>
                    <a:pt x="3792" y="866"/>
                    <a:pt x="3789" y="869"/>
                    <a:pt x="3789" y="873"/>
                  </a:cubicBezTo>
                  <a:close/>
                  <a:moveTo>
                    <a:pt x="3311" y="1204"/>
                  </a:moveTo>
                  <a:cubicBezTo>
                    <a:pt x="3311" y="1207"/>
                    <a:pt x="3313" y="1209"/>
                    <a:pt x="3316" y="1209"/>
                  </a:cubicBezTo>
                  <a:cubicBezTo>
                    <a:pt x="3319" y="1209"/>
                    <a:pt x="3321" y="1207"/>
                    <a:pt x="3321" y="1204"/>
                  </a:cubicBezTo>
                  <a:cubicBezTo>
                    <a:pt x="3321" y="1201"/>
                    <a:pt x="3319" y="1199"/>
                    <a:pt x="3316" y="1199"/>
                  </a:cubicBezTo>
                  <a:cubicBezTo>
                    <a:pt x="3313" y="1199"/>
                    <a:pt x="3311" y="1201"/>
                    <a:pt x="3311" y="1204"/>
                  </a:cubicBezTo>
                  <a:close/>
                  <a:moveTo>
                    <a:pt x="3658" y="1299"/>
                  </a:moveTo>
                  <a:cubicBezTo>
                    <a:pt x="3658" y="1302"/>
                    <a:pt x="3660" y="1305"/>
                    <a:pt x="3663" y="1305"/>
                  </a:cubicBezTo>
                  <a:cubicBezTo>
                    <a:pt x="3665" y="1305"/>
                    <a:pt x="3668" y="1302"/>
                    <a:pt x="3668" y="1299"/>
                  </a:cubicBezTo>
                  <a:cubicBezTo>
                    <a:pt x="3668" y="1297"/>
                    <a:pt x="3665" y="1294"/>
                    <a:pt x="3663" y="1294"/>
                  </a:cubicBezTo>
                  <a:cubicBezTo>
                    <a:pt x="3660" y="1294"/>
                    <a:pt x="3658" y="1297"/>
                    <a:pt x="3658" y="1299"/>
                  </a:cubicBezTo>
                  <a:close/>
                  <a:moveTo>
                    <a:pt x="3920" y="943"/>
                  </a:moveTo>
                  <a:cubicBezTo>
                    <a:pt x="3920" y="945"/>
                    <a:pt x="3923" y="948"/>
                    <a:pt x="3925" y="948"/>
                  </a:cubicBezTo>
                  <a:cubicBezTo>
                    <a:pt x="3928" y="948"/>
                    <a:pt x="3930" y="945"/>
                    <a:pt x="3930" y="943"/>
                  </a:cubicBezTo>
                  <a:cubicBezTo>
                    <a:pt x="3930" y="940"/>
                    <a:pt x="3928" y="938"/>
                    <a:pt x="3925" y="938"/>
                  </a:cubicBezTo>
                  <a:cubicBezTo>
                    <a:pt x="3923" y="938"/>
                    <a:pt x="3920" y="940"/>
                    <a:pt x="3920" y="943"/>
                  </a:cubicBezTo>
                  <a:close/>
                  <a:moveTo>
                    <a:pt x="3136" y="619"/>
                  </a:moveTo>
                  <a:cubicBezTo>
                    <a:pt x="3136" y="622"/>
                    <a:pt x="3139" y="625"/>
                    <a:pt x="3142" y="625"/>
                  </a:cubicBezTo>
                  <a:cubicBezTo>
                    <a:pt x="3146" y="625"/>
                    <a:pt x="3149" y="622"/>
                    <a:pt x="3149" y="619"/>
                  </a:cubicBezTo>
                  <a:cubicBezTo>
                    <a:pt x="3149" y="616"/>
                    <a:pt x="3146" y="613"/>
                    <a:pt x="3142" y="613"/>
                  </a:cubicBezTo>
                  <a:cubicBezTo>
                    <a:pt x="3139" y="613"/>
                    <a:pt x="3136" y="616"/>
                    <a:pt x="3136" y="619"/>
                  </a:cubicBezTo>
                  <a:close/>
                  <a:moveTo>
                    <a:pt x="3612" y="1009"/>
                  </a:moveTo>
                  <a:cubicBezTo>
                    <a:pt x="3612" y="1012"/>
                    <a:pt x="3615" y="1015"/>
                    <a:pt x="3619" y="1015"/>
                  </a:cubicBezTo>
                  <a:cubicBezTo>
                    <a:pt x="3622" y="1015"/>
                    <a:pt x="3625" y="1012"/>
                    <a:pt x="3625" y="1009"/>
                  </a:cubicBezTo>
                  <a:cubicBezTo>
                    <a:pt x="3625" y="1006"/>
                    <a:pt x="3622" y="1003"/>
                    <a:pt x="3619" y="1003"/>
                  </a:cubicBezTo>
                  <a:cubicBezTo>
                    <a:pt x="3615" y="1003"/>
                    <a:pt x="3612" y="1006"/>
                    <a:pt x="3612" y="1009"/>
                  </a:cubicBezTo>
                  <a:close/>
                  <a:moveTo>
                    <a:pt x="2296" y="842"/>
                  </a:moveTo>
                  <a:cubicBezTo>
                    <a:pt x="2296" y="844"/>
                    <a:pt x="2299" y="847"/>
                    <a:pt x="2301" y="847"/>
                  </a:cubicBezTo>
                  <a:cubicBezTo>
                    <a:pt x="2304" y="847"/>
                    <a:pt x="2306" y="844"/>
                    <a:pt x="2306" y="842"/>
                  </a:cubicBezTo>
                  <a:cubicBezTo>
                    <a:pt x="2306" y="839"/>
                    <a:pt x="2304" y="837"/>
                    <a:pt x="2301" y="837"/>
                  </a:cubicBezTo>
                  <a:cubicBezTo>
                    <a:pt x="2299" y="837"/>
                    <a:pt x="2296" y="839"/>
                    <a:pt x="2296" y="842"/>
                  </a:cubicBezTo>
                  <a:close/>
                  <a:moveTo>
                    <a:pt x="4395" y="619"/>
                  </a:moveTo>
                  <a:cubicBezTo>
                    <a:pt x="4395" y="622"/>
                    <a:pt x="4398" y="625"/>
                    <a:pt x="4401" y="625"/>
                  </a:cubicBezTo>
                  <a:cubicBezTo>
                    <a:pt x="4405" y="625"/>
                    <a:pt x="4408" y="622"/>
                    <a:pt x="4408" y="619"/>
                  </a:cubicBezTo>
                  <a:cubicBezTo>
                    <a:pt x="4408" y="616"/>
                    <a:pt x="4405" y="613"/>
                    <a:pt x="4401" y="613"/>
                  </a:cubicBezTo>
                  <a:cubicBezTo>
                    <a:pt x="4398" y="613"/>
                    <a:pt x="4395" y="616"/>
                    <a:pt x="4395" y="619"/>
                  </a:cubicBezTo>
                  <a:close/>
                  <a:moveTo>
                    <a:pt x="4152" y="942"/>
                  </a:moveTo>
                  <a:cubicBezTo>
                    <a:pt x="4152" y="945"/>
                    <a:pt x="4155" y="948"/>
                    <a:pt x="4158" y="948"/>
                  </a:cubicBezTo>
                  <a:cubicBezTo>
                    <a:pt x="4162" y="948"/>
                    <a:pt x="4165" y="945"/>
                    <a:pt x="4165" y="942"/>
                  </a:cubicBezTo>
                  <a:cubicBezTo>
                    <a:pt x="4165" y="939"/>
                    <a:pt x="4162" y="936"/>
                    <a:pt x="4158" y="936"/>
                  </a:cubicBezTo>
                  <a:cubicBezTo>
                    <a:pt x="4155" y="936"/>
                    <a:pt x="4152" y="939"/>
                    <a:pt x="4152" y="942"/>
                  </a:cubicBezTo>
                  <a:close/>
                  <a:moveTo>
                    <a:pt x="942" y="1085"/>
                  </a:moveTo>
                  <a:cubicBezTo>
                    <a:pt x="942" y="1089"/>
                    <a:pt x="945" y="1092"/>
                    <a:pt x="949" y="1092"/>
                  </a:cubicBezTo>
                  <a:cubicBezTo>
                    <a:pt x="952" y="1092"/>
                    <a:pt x="955" y="1089"/>
                    <a:pt x="955" y="1085"/>
                  </a:cubicBezTo>
                  <a:cubicBezTo>
                    <a:pt x="955" y="1082"/>
                    <a:pt x="952" y="1079"/>
                    <a:pt x="949" y="1079"/>
                  </a:cubicBezTo>
                  <a:cubicBezTo>
                    <a:pt x="945" y="1079"/>
                    <a:pt x="942" y="1082"/>
                    <a:pt x="942" y="1085"/>
                  </a:cubicBezTo>
                  <a:close/>
                  <a:moveTo>
                    <a:pt x="0" y="1009"/>
                  </a:moveTo>
                  <a:cubicBezTo>
                    <a:pt x="0" y="1012"/>
                    <a:pt x="3" y="1015"/>
                    <a:pt x="7" y="1015"/>
                  </a:cubicBezTo>
                  <a:cubicBezTo>
                    <a:pt x="10" y="1015"/>
                    <a:pt x="13" y="1012"/>
                    <a:pt x="13" y="1009"/>
                  </a:cubicBezTo>
                  <a:cubicBezTo>
                    <a:pt x="13" y="1006"/>
                    <a:pt x="10" y="1003"/>
                    <a:pt x="7" y="1003"/>
                  </a:cubicBezTo>
                  <a:cubicBezTo>
                    <a:pt x="3" y="1003"/>
                    <a:pt x="0" y="1006"/>
                    <a:pt x="0" y="1009"/>
                  </a:cubicBezTo>
                  <a:close/>
                  <a:moveTo>
                    <a:pt x="1408" y="1015"/>
                  </a:moveTo>
                  <a:cubicBezTo>
                    <a:pt x="1408" y="1018"/>
                    <a:pt x="1411" y="1021"/>
                    <a:pt x="1415" y="1021"/>
                  </a:cubicBezTo>
                  <a:cubicBezTo>
                    <a:pt x="1418" y="1021"/>
                    <a:pt x="1421" y="1018"/>
                    <a:pt x="1421" y="1015"/>
                  </a:cubicBezTo>
                  <a:cubicBezTo>
                    <a:pt x="1421" y="1012"/>
                    <a:pt x="1418" y="1009"/>
                    <a:pt x="1415" y="1009"/>
                  </a:cubicBezTo>
                  <a:cubicBezTo>
                    <a:pt x="1411" y="1009"/>
                    <a:pt x="1408" y="1012"/>
                    <a:pt x="1408" y="1015"/>
                  </a:cubicBezTo>
                  <a:close/>
                  <a:moveTo>
                    <a:pt x="84" y="1209"/>
                  </a:moveTo>
                  <a:cubicBezTo>
                    <a:pt x="84" y="1212"/>
                    <a:pt x="87" y="1215"/>
                    <a:pt x="90" y="1215"/>
                  </a:cubicBezTo>
                  <a:cubicBezTo>
                    <a:pt x="94" y="1215"/>
                    <a:pt x="97" y="1212"/>
                    <a:pt x="97" y="1209"/>
                  </a:cubicBezTo>
                  <a:cubicBezTo>
                    <a:pt x="97" y="1205"/>
                    <a:pt x="94" y="1202"/>
                    <a:pt x="90" y="1202"/>
                  </a:cubicBezTo>
                  <a:cubicBezTo>
                    <a:pt x="87" y="1202"/>
                    <a:pt x="84" y="1205"/>
                    <a:pt x="84" y="1209"/>
                  </a:cubicBezTo>
                  <a:close/>
                  <a:moveTo>
                    <a:pt x="2235" y="1116"/>
                  </a:moveTo>
                  <a:cubicBezTo>
                    <a:pt x="2235" y="1119"/>
                    <a:pt x="2237" y="1121"/>
                    <a:pt x="2240" y="1121"/>
                  </a:cubicBezTo>
                  <a:cubicBezTo>
                    <a:pt x="2243" y="1121"/>
                    <a:pt x="2245" y="1119"/>
                    <a:pt x="2245" y="1116"/>
                  </a:cubicBezTo>
                  <a:cubicBezTo>
                    <a:pt x="2245" y="1113"/>
                    <a:pt x="2243" y="1111"/>
                    <a:pt x="2240" y="1111"/>
                  </a:cubicBezTo>
                  <a:cubicBezTo>
                    <a:pt x="2237" y="1111"/>
                    <a:pt x="2235" y="1113"/>
                    <a:pt x="2235" y="1116"/>
                  </a:cubicBezTo>
                  <a:close/>
                  <a:moveTo>
                    <a:pt x="2041" y="1374"/>
                  </a:moveTo>
                  <a:cubicBezTo>
                    <a:pt x="2041" y="1377"/>
                    <a:pt x="2043" y="1379"/>
                    <a:pt x="2046" y="1379"/>
                  </a:cubicBezTo>
                  <a:cubicBezTo>
                    <a:pt x="2049" y="1379"/>
                    <a:pt x="2051" y="1377"/>
                    <a:pt x="2051" y="1374"/>
                  </a:cubicBezTo>
                  <a:cubicBezTo>
                    <a:pt x="2051" y="1372"/>
                    <a:pt x="2049" y="1369"/>
                    <a:pt x="2046" y="1369"/>
                  </a:cubicBezTo>
                  <a:cubicBezTo>
                    <a:pt x="2043" y="1369"/>
                    <a:pt x="2041" y="1372"/>
                    <a:pt x="2041" y="1374"/>
                  </a:cubicBezTo>
                  <a:close/>
                  <a:moveTo>
                    <a:pt x="1009" y="1839"/>
                  </a:moveTo>
                  <a:cubicBezTo>
                    <a:pt x="1009" y="1842"/>
                    <a:pt x="1012" y="1845"/>
                    <a:pt x="1015" y="1845"/>
                  </a:cubicBezTo>
                  <a:cubicBezTo>
                    <a:pt x="1019" y="1845"/>
                    <a:pt x="1021" y="1842"/>
                    <a:pt x="1021" y="1839"/>
                  </a:cubicBezTo>
                  <a:cubicBezTo>
                    <a:pt x="1021" y="1836"/>
                    <a:pt x="1019" y="1833"/>
                    <a:pt x="1015" y="1833"/>
                  </a:cubicBezTo>
                  <a:cubicBezTo>
                    <a:pt x="1012" y="1833"/>
                    <a:pt x="1009" y="1836"/>
                    <a:pt x="1009" y="1839"/>
                  </a:cubicBezTo>
                  <a:close/>
                  <a:moveTo>
                    <a:pt x="67" y="1763"/>
                  </a:moveTo>
                  <a:cubicBezTo>
                    <a:pt x="67" y="1766"/>
                    <a:pt x="70" y="1769"/>
                    <a:pt x="73" y="1769"/>
                  </a:cubicBezTo>
                  <a:cubicBezTo>
                    <a:pt x="76" y="1769"/>
                    <a:pt x="79" y="1766"/>
                    <a:pt x="79" y="1763"/>
                  </a:cubicBezTo>
                  <a:cubicBezTo>
                    <a:pt x="79" y="1759"/>
                    <a:pt x="76" y="1756"/>
                    <a:pt x="73" y="1756"/>
                  </a:cubicBezTo>
                  <a:cubicBezTo>
                    <a:pt x="70" y="1756"/>
                    <a:pt x="67" y="1759"/>
                    <a:pt x="67" y="1763"/>
                  </a:cubicBezTo>
                  <a:close/>
                  <a:moveTo>
                    <a:pt x="3215" y="1810"/>
                  </a:moveTo>
                  <a:cubicBezTo>
                    <a:pt x="3215" y="1813"/>
                    <a:pt x="3218" y="1816"/>
                    <a:pt x="3221" y="1816"/>
                  </a:cubicBezTo>
                  <a:cubicBezTo>
                    <a:pt x="3224" y="1816"/>
                    <a:pt x="3227" y="1813"/>
                    <a:pt x="3227" y="1810"/>
                  </a:cubicBezTo>
                  <a:cubicBezTo>
                    <a:pt x="3227" y="1807"/>
                    <a:pt x="3224" y="1804"/>
                    <a:pt x="3221" y="1804"/>
                  </a:cubicBezTo>
                  <a:cubicBezTo>
                    <a:pt x="3218" y="1804"/>
                    <a:pt x="3215" y="1807"/>
                    <a:pt x="3215" y="1810"/>
                  </a:cubicBezTo>
                  <a:close/>
                  <a:moveTo>
                    <a:pt x="1527" y="1835"/>
                  </a:moveTo>
                  <a:cubicBezTo>
                    <a:pt x="1527" y="1838"/>
                    <a:pt x="1530" y="1841"/>
                    <a:pt x="1533" y="1841"/>
                  </a:cubicBezTo>
                  <a:cubicBezTo>
                    <a:pt x="1537" y="1841"/>
                    <a:pt x="1540" y="1838"/>
                    <a:pt x="1540" y="1835"/>
                  </a:cubicBezTo>
                  <a:cubicBezTo>
                    <a:pt x="1540" y="1832"/>
                    <a:pt x="1537" y="1829"/>
                    <a:pt x="1533" y="1829"/>
                  </a:cubicBezTo>
                  <a:cubicBezTo>
                    <a:pt x="1530" y="1829"/>
                    <a:pt x="1527" y="1832"/>
                    <a:pt x="1527" y="1835"/>
                  </a:cubicBezTo>
                  <a:close/>
                  <a:moveTo>
                    <a:pt x="1475" y="1769"/>
                  </a:moveTo>
                  <a:cubicBezTo>
                    <a:pt x="1475" y="1772"/>
                    <a:pt x="1478" y="1775"/>
                    <a:pt x="1481" y="1775"/>
                  </a:cubicBezTo>
                  <a:cubicBezTo>
                    <a:pt x="1484" y="1775"/>
                    <a:pt x="1487" y="1772"/>
                    <a:pt x="1487" y="1769"/>
                  </a:cubicBezTo>
                  <a:cubicBezTo>
                    <a:pt x="1487" y="1765"/>
                    <a:pt x="1484" y="1762"/>
                    <a:pt x="1481" y="1762"/>
                  </a:cubicBezTo>
                  <a:cubicBezTo>
                    <a:pt x="1478" y="1762"/>
                    <a:pt x="1475" y="1765"/>
                    <a:pt x="1475" y="1769"/>
                  </a:cubicBezTo>
                  <a:close/>
                  <a:moveTo>
                    <a:pt x="150" y="1962"/>
                  </a:moveTo>
                  <a:cubicBezTo>
                    <a:pt x="150" y="1966"/>
                    <a:pt x="153" y="1969"/>
                    <a:pt x="157" y="1969"/>
                  </a:cubicBezTo>
                  <a:cubicBezTo>
                    <a:pt x="160" y="1969"/>
                    <a:pt x="163" y="1966"/>
                    <a:pt x="163" y="1962"/>
                  </a:cubicBezTo>
                  <a:cubicBezTo>
                    <a:pt x="163" y="1959"/>
                    <a:pt x="160" y="1956"/>
                    <a:pt x="157" y="1956"/>
                  </a:cubicBezTo>
                  <a:cubicBezTo>
                    <a:pt x="153" y="1956"/>
                    <a:pt x="150" y="1959"/>
                    <a:pt x="150" y="1962"/>
                  </a:cubicBezTo>
                  <a:close/>
                  <a:moveTo>
                    <a:pt x="2268" y="1839"/>
                  </a:moveTo>
                  <a:cubicBezTo>
                    <a:pt x="2268" y="1842"/>
                    <a:pt x="2271" y="1845"/>
                    <a:pt x="2274" y="1845"/>
                  </a:cubicBezTo>
                  <a:cubicBezTo>
                    <a:pt x="2278" y="1845"/>
                    <a:pt x="2280" y="1842"/>
                    <a:pt x="2280" y="1839"/>
                  </a:cubicBezTo>
                  <a:cubicBezTo>
                    <a:pt x="2280" y="1836"/>
                    <a:pt x="2278" y="1833"/>
                    <a:pt x="2274" y="1833"/>
                  </a:cubicBezTo>
                  <a:cubicBezTo>
                    <a:pt x="2271" y="1833"/>
                    <a:pt x="2268" y="1836"/>
                    <a:pt x="2268" y="1839"/>
                  </a:cubicBezTo>
                  <a:close/>
                  <a:moveTo>
                    <a:pt x="3824" y="1737"/>
                  </a:moveTo>
                  <a:cubicBezTo>
                    <a:pt x="3824" y="1740"/>
                    <a:pt x="3826" y="1742"/>
                    <a:pt x="3829" y="1742"/>
                  </a:cubicBezTo>
                  <a:cubicBezTo>
                    <a:pt x="3832" y="1742"/>
                    <a:pt x="3834" y="1740"/>
                    <a:pt x="3834" y="1737"/>
                  </a:cubicBezTo>
                  <a:cubicBezTo>
                    <a:pt x="3834" y="1735"/>
                    <a:pt x="3832" y="1732"/>
                    <a:pt x="3829" y="1732"/>
                  </a:cubicBezTo>
                  <a:cubicBezTo>
                    <a:pt x="3826" y="1732"/>
                    <a:pt x="3824" y="1735"/>
                    <a:pt x="3824" y="1737"/>
                  </a:cubicBezTo>
                  <a:close/>
                  <a:moveTo>
                    <a:pt x="2786" y="1835"/>
                  </a:moveTo>
                  <a:cubicBezTo>
                    <a:pt x="2786" y="1838"/>
                    <a:pt x="2789" y="1841"/>
                    <a:pt x="2792" y="1841"/>
                  </a:cubicBezTo>
                  <a:cubicBezTo>
                    <a:pt x="2796" y="1841"/>
                    <a:pt x="2799" y="1838"/>
                    <a:pt x="2799" y="1835"/>
                  </a:cubicBezTo>
                  <a:cubicBezTo>
                    <a:pt x="2799" y="1832"/>
                    <a:pt x="2796" y="1829"/>
                    <a:pt x="2792" y="1829"/>
                  </a:cubicBezTo>
                  <a:cubicBezTo>
                    <a:pt x="2789" y="1829"/>
                    <a:pt x="2786" y="1832"/>
                    <a:pt x="2786" y="1835"/>
                  </a:cubicBezTo>
                  <a:close/>
                  <a:moveTo>
                    <a:pt x="1912" y="944"/>
                  </a:moveTo>
                  <a:cubicBezTo>
                    <a:pt x="1912" y="948"/>
                    <a:pt x="1915" y="951"/>
                    <a:pt x="1919" y="951"/>
                  </a:cubicBezTo>
                  <a:cubicBezTo>
                    <a:pt x="1922" y="951"/>
                    <a:pt x="1925" y="948"/>
                    <a:pt x="1925" y="944"/>
                  </a:cubicBezTo>
                  <a:cubicBezTo>
                    <a:pt x="1925" y="941"/>
                    <a:pt x="1922" y="938"/>
                    <a:pt x="1919" y="938"/>
                  </a:cubicBezTo>
                  <a:cubicBezTo>
                    <a:pt x="1915" y="938"/>
                    <a:pt x="1912" y="941"/>
                    <a:pt x="1912" y="944"/>
                  </a:cubicBezTo>
                  <a:close/>
                  <a:moveTo>
                    <a:pt x="3331" y="1411"/>
                  </a:moveTo>
                  <a:cubicBezTo>
                    <a:pt x="3331" y="1414"/>
                    <a:pt x="3334" y="1417"/>
                    <a:pt x="3337" y="1417"/>
                  </a:cubicBezTo>
                  <a:cubicBezTo>
                    <a:pt x="3340" y="1417"/>
                    <a:pt x="3343" y="1414"/>
                    <a:pt x="3343" y="1411"/>
                  </a:cubicBezTo>
                  <a:cubicBezTo>
                    <a:pt x="3343" y="1407"/>
                    <a:pt x="3340" y="1404"/>
                    <a:pt x="3337" y="1404"/>
                  </a:cubicBezTo>
                  <a:cubicBezTo>
                    <a:pt x="3334" y="1404"/>
                    <a:pt x="3331" y="1407"/>
                    <a:pt x="3331" y="1411"/>
                  </a:cubicBezTo>
                  <a:close/>
                  <a:moveTo>
                    <a:pt x="3373" y="1017"/>
                  </a:moveTo>
                  <a:cubicBezTo>
                    <a:pt x="3373" y="1020"/>
                    <a:pt x="3376" y="1023"/>
                    <a:pt x="3379" y="1023"/>
                  </a:cubicBezTo>
                  <a:cubicBezTo>
                    <a:pt x="3382" y="1023"/>
                    <a:pt x="3385" y="1020"/>
                    <a:pt x="3385" y="1017"/>
                  </a:cubicBezTo>
                  <a:cubicBezTo>
                    <a:pt x="3385" y="1013"/>
                    <a:pt x="3382" y="1010"/>
                    <a:pt x="3379" y="1010"/>
                  </a:cubicBezTo>
                  <a:cubicBezTo>
                    <a:pt x="3376" y="1010"/>
                    <a:pt x="3373" y="1013"/>
                    <a:pt x="3373" y="1017"/>
                  </a:cubicBezTo>
                  <a:close/>
                  <a:moveTo>
                    <a:pt x="3320" y="950"/>
                  </a:moveTo>
                  <a:cubicBezTo>
                    <a:pt x="3320" y="954"/>
                    <a:pt x="3323" y="957"/>
                    <a:pt x="3327" y="957"/>
                  </a:cubicBezTo>
                  <a:cubicBezTo>
                    <a:pt x="3330" y="957"/>
                    <a:pt x="3333" y="954"/>
                    <a:pt x="3333" y="950"/>
                  </a:cubicBezTo>
                  <a:cubicBezTo>
                    <a:pt x="3333" y="947"/>
                    <a:pt x="3330" y="944"/>
                    <a:pt x="3327" y="944"/>
                  </a:cubicBezTo>
                  <a:cubicBezTo>
                    <a:pt x="3323" y="944"/>
                    <a:pt x="3320" y="947"/>
                    <a:pt x="3320" y="950"/>
                  </a:cubicBezTo>
                  <a:close/>
                  <a:moveTo>
                    <a:pt x="4113" y="1021"/>
                  </a:moveTo>
                  <a:cubicBezTo>
                    <a:pt x="4113" y="1024"/>
                    <a:pt x="4116" y="1027"/>
                    <a:pt x="4120" y="1027"/>
                  </a:cubicBezTo>
                  <a:cubicBezTo>
                    <a:pt x="4123" y="1027"/>
                    <a:pt x="4126" y="1024"/>
                    <a:pt x="4126" y="1021"/>
                  </a:cubicBezTo>
                  <a:cubicBezTo>
                    <a:pt x="4126" y="1017"/>
                    <a:pt x="4123" y="1014"/>
                    <a:pt x="4120" y="1014"/>
                  </a:cubicBezTo>
                  <a:cubicBezTo>
                    <a:pt x="4116" y="1014"/>
                    <a:pt x="4113" y="1017"/>
                    <a:pt x="4113" y="1021"/>
                  </a:cubicBezTo>
                  <a:close/>
                  <a:moveTo>
                    <a:pt x="3599" y="1443"/>
                  </a:moveTo>
                  <a:cubicBezTo>
                    <a:pt x="3599" y="1446"/>
                    <a:pt x="3602" y="1449"/>
                    <a:pt x="3605" y="1449"/>
                  </a:cubicBezTo>
                  <a:cubicBezTo>
                    <a:pt x="3609" y="1449"/>
                    <a:pt x="3612" y="1446"/>
                    <a:pt x="3612" y="1443"/>
                  </a:cubicBezTo>
                  <a:cubicBezTo>
                    <a:pt x="3612" y="1440"/>
                    <a:pt x="3609" y="1437"/>
                    <a:pt x="3605" y="1437"/>
                  </a:cubicBezTo>
                  <a:cubicBezTo>
                    <a:pt x="3602" y="1437"/>
                    <a:pt x="3599" y="1440"/>
                    <a:pt x="3599" y="1443"/>
                  </a:cubicBezTo>
                  <a:close/>
                  <a:moveTo>
                    <a:pt x="4303" y="1463"/>
                  </a:moveTo>
                  <a:cubicBezTo>
                    <a:pt x="4303" y="1466"/>
                    <a:pt x="4306" y="1469"/>
                    <a:pt x="4310" y="1469"/>
                  </a:cubicBezTo>
                  <a:cubicBezTo>
                    <a:pt x="4313" y="1469"/>
                    <a:pt x="4316" y="1466"/>
                    <a:pt x="4316" y="1463"/>
                  </a:cubicBezTo>
                  <a:cubicBezTo>
                    <a:pt x="4316" y="1459"/>
                    <a:pt x="4313" y="1456"/>
                    <a:pt x="4310" y="1456"/>
                  </a:cubicBezTo>
                  <a:cubicBezTo>
                    <a:pt x="4306" y="1456"/>
                    <a:pt x="4303" y="1459"/>
                    <a:pt x="4303" y="14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216" y="120"/>
              <a:ext cx="5515" cy="3039"/>
            </a:xfrm>
            <a:custGeom>
              <a:avLst/>
              <a:gdLst>
                <a:gd name="T0" fmla="*/ 1531 w 4340"/>
                <a:gd name="T1" fmla="*/ 90 h 2389"/>
                <a:gd name="T2" fmla="*/ 1123 w 4340"/>
                <a:gd name="T3" fmla="*/ 473 h 2389"/>
                <a:gd name="T4" fmla="*/ 1132 w 4340"/>
                <a:gd name="T5" fmla="*/ 464 h 2389"/>
                <a:gd name="T6" fmla="*/ 10 w 4340"/>
                <a:gd name="T7" fmla="*/ 210 h 2389"/>
                <a:gd name="T8" fmla="*/ 0 w 4340"/>
                <a:gd name="T9" fmla="*/ 201 h 2389"/>
                <a:gd name="T10" fmla="*/ 1064 w 4340"/>
                <a:gd name="T11" fmla="*/ 124 h 2389"/>
                <a:gd name="T12" fmla="*/ 1440 w 4340"/>
                <a:gd name="T13" fmla="*/ 364 h 2389"/>
                <a:gd name="T14" fmla="*/ 1450 w 4340"/>
                <a:gd name="T15" fmla="*/ 354 h 2389"/>
                <a:gd name="T16" fmla="*/ 322 w 4340"/>
                <a:gd name="T17" fmla="*/ 842 h 2389"/>
                <a:gd name="T18" fmla="*/ 312 w 4340"/>
                <a:gd name="T19" fmla="*/ 833 h 2389"/>
                <a:gd name="T20" fmla="*/ 300 w 4340"/>
                <a:gd name="T21" fmla="*/ 225 h 2389"/>
                <a:gd name="T22" fmla="*/ 234 w 4340"/>
                <a:gd name="T23" fmla="*/ 9 h 2389"/>
                <a:gd name="T24" fmla="*/ 243 w 4340"/>
                <a:gd name="T25" fmla="*/ 0 h 2389"/>
                <a:gd name="T26" fmla="*/ 2314 w 4340"/>
                <a:gd name="T27" fmla="*/ 133 h 2389"/>
                <a:gd name="T28" fmla="*/ 2305 w 4340"/>
                <a:gd name="T29" fmla="*/ 124 h 2389"/>
                <a:gd name="T30" fmla="*/ 2718 w 4340"/>
                <a:gd name="T31" fmla="*/ 364 h 2389"/>
                <a:gd name="T32" fmla="*/ 422 w 4340"/>
                <a:gd name="T33" fmla="*/ 1039 h 2389"/>
                <a:gd name="T34" fmla="*/ 431 w 4340"/>
                <a:gd name="T35" fmla="*/ 1030 h 2389"/>
                <a:gd name="T36" fmla="*/ 2454 w 4340"/>
                <a:gd name="T37" fmla="*/ 947 h 2389"/>
                <a:gd name="T38" fmla="*/ 2445 w 4340"/>
                <a:gd name="T39" fmla="*/ 938 h 2389"/>
                <a:gd name="T40" fmla="*/ 3011 w 4340"/>
                <a:gd name="T41" fmla="*/ 236 h 2389"/>
                <a:gd name="T42" fmla="*/ 3921 w 4340"/>
                <a:gd name="T43" fmla="*/ 244 h 2389"/>
                <a:gd name="T44" fmla="*/ 3931 w 4340"/>
                <a:gd name="T45" fmla="*/ 234 h 2389"/>
                <a:gd name="T46" fmla="*/ 3553 w 4340"/>
                <a:gd name="T47" fmla="*/ 482 h 2389"/>
                <a:gd name="T48" fmla="*/ 3544 w 4340"/>
                <a:gd name="T49" fmla="*/ 473 h 2389"/>
                <a:gd name="T50" fmla="*/ 962 w 4340"/>
                <a:gd name="T51" fmla="*/ 1092 h 2389"/>
                <a:gd name="T52" fmla="*/ 4207 w 4340"/>
                <a:gd name="T53" fmla="*/ 853 h 2389"/>
                <a:gd name="T54" fmla="*/ 4216 w 4340"/>
                <a:gd name="T55" fmla="*/ 844 h 2389"/>
                <a:gd name="T56" fmla="*/ 4036 w 4340"/>
                <a:gd name="T57" fmla="*/ 1481 h 2389"/>
                <a:gd name="T58" fmla="*/ 4027 w 4340"/>
                <a:gd name="T59" fmla="*/ 1472 h 2389"/>
                <a:gd name="T60" fmla="*/ 1119 w 4340"/>
                <a:gd name="T61" fmla="*/ 1761 h 2389"/>
                <a:gd name="T62" fmla="*/ 290 w 4340"/>
                <a:gd name="T63" fmla="*/ 2121 h 2389"/>
                <a:gd name="T64" fmla="*/ 299 w 4340"/>
                <a:gd name="T65" fmla="*/ 2112 h 2389"/>
                <a:gd name="T66" fmla="*/ 930 w 4340"/>
                <a:gd name="T67" fmla="*/ 2389 h 2389"/>
                <a:gd name="T68" fmla="*/ 920 w 4340"/>
                <a:gd name="T69" fmla="*/ 2380 h 2389"/>
                <a:gd name="T70" fmla="*/ 1866 w 4340"/>
                <a:gd name="T71" fmla="*/ 694 h 2389"/>
                <a:gd name="T72" fmla="*/ 2586 w 4340"/>
                <a:gd name="T73" fmla="*/ 1521 h 2389"/>
                <a:gd name="T74" fmla="*/ 2595 w 4340"/>
                <a:gd name="T75" fmla="*/ 1512 h 2389"/>
                <a:gd name="T76" fmla="*/ 3267 w 4340"/>
                <a:gd name="T77" fmla="*/ 1818 h 2389"/>
                <a:gd name="T78" fmla="*/ 3255 w 4340"/>
                <a:gd name="T79" fmla="*/ 1809 h 2389"/>
                <a:gd name="T80" fmla="*/ 4121 w 4340"/>
                <a:gd name="T81" fmla="*/ 1918 h 2389"/>
                <a:gd name="T82" fmla="*/ 11 w 4340"/>
                <a:gd name="T83" fmla="*/ 1646 h 2389"/>
                <a:gd name="T84" fmla="*/ 20 w 4340"/>
                <a:gd name="T85" fmla="*/ 1637 h 2389"/>
                <a:gd name="T86" fmla="*/ 1783 w 4340"/>
                <a:gd name="T87" fmla="*/ 1084 h 2389"/>
                <a:gd name="T88" fmla="*/ 1774 w 4340"/>
                <a:gd name="T89" fmla="*/ 1075 h 2389"/>
                <a:gd name="T90" fmla="*/ 2814 w 4340"/>
                <a:gd name="T91" fmla="*/ 2237 h 2389"/>
                <a:gd name="T92" fmla="*/ 2290 w 4340"/>
                <a:gd name="T93" fmla="*/ 1843 h 2389"/>
                <a:gd name="T94" fmla="*/ 2299 w 4340"/>
                <a:gd name="T95" fmla="*/ 1833 h 2389"/>
                <a:gd name="T96" fmla="*/ 3199 w 4340"/>
                <a:gd name="T97" fmla="*/ 85 h 2389"/>
                <a:gd name="T98" fmla="*/ 3189 w 4340"/>
                <a:gd name="T99" fmla="*/ 76 h 2389"/>
                <a:gd name="T100" fmla="*/ 3485 w 4340"/>
                <a:gd name="T101" fmla="*/ 124 h 2389"/>
                <a:gd name="T102" fmla="*/ 3478 w 4340"/>
                <a:gd name="T103" fmla="*/ 228 h 2389"/>
                <a:gd name="T104" fmla="*/ 3487 w 4340"/>
                <a:gd name="T105" fmla="*/ 219 h 2389"/>
                <a:gd name="T106" fmla="*/ 4112 w 4340"/>
                <a:gd name="T107" fmla="*/ 169 h 2389"/>
                <a:gd name="T108" fmla="*/ 4103 w 4340"/>
                <a:gd name="T109" fmla="*/ 160 h 2389"/>
                <a:gd name="T110" fmla="*/ 4310 w 4340"/>
                <a:gd name="T111" fmla="*/ 205 h 2389"/>
                <a:gd name="T112" fmla="*/ 4322 w 4340"/>
                <a:gd name="T113" fmla="*/ 58 h 2389"/>
                <a:gd name="T114" fmla="*/ 4331 w 4340"/>
                <a:gd name="T115" fmla="*/ 49 h 2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340" h="2389">
                  <a:moveTo>
                    <a:pt x="1531" y="72"/>
                  </a:moveTo>
                  <a:cubicBezTo>
                    <a:pt x="1536" y="72"/>
                    <a:pt x="1540" y="76"/>
                    <a:pt x="1540" y="81"/>
                  </a:cubicBezTo>
                  <a:cubicBezTo>
                    <a:pt x="1540" y="86"/>
                    <a:pt x="1536" y="90"/>
                    <a:pt x="1531" y="90"/>
                  </a:cubicBezTo>
                  <a:cubicBezTo>
                    <a:pt x="1526" y="90"/>
                    <a:pt x="1522" y="86"/>
                    <a:pt x="1522" y="81"/>
                  </a:cubicBezTo>
                  <a:cubicBezTo>
                    <a:pt x="1522" y="76"/>
                    <a:pt x="1526" y="72"/>
                    <a:pt x="1531" y="72"/>
                  </a:cubicBezTo>
                  <a:close/>
                  <a:moveTo>
                    <a:pt x="1123" y="473"/>
                  </a:moveTo>
                  <a:cubicBezTo>
                    <a:pt x="1123" y="478"/>
                    <a:pt x="1127" y="482"/>
                    <a:pt x="1132" y="482"/>
                  </a:cubicBezTo>
                  <a:cubicBezTo>
                    <a:pt x="1137" y="482"/>
                    <a:pt x="1142" y="478"/>
                    <a:pt x="1142" y="473"/>
                  </a:cubicBezTo>
                  <a:cubicBezTo>
                    <a:pt x="1142" y="468"/>
                    <a:pt x="1137" y="464"/>
                    <a:pt x="1132" y="464"/>
                  </a:cubicBezTo>
                  <a:cubicBezTo>
                    <a:pt x="1127" y="464"/>
                    <a:pt x="1123" y="468"/>
                    <a:pt x="1123" y="473"/>
                  </a:cubicBezTo>
                  <a:close/>
                  <a:moveTo>
                    <a:pt x="0" y="201"/>
                  </a:moveTo>
                  <a:cubicBezTo>
                    <a:pt x="0" y="206"/>
                    <a:pt x="5" y="210"/>
                    <a:pt x="10" y="210"/>
                  </a:cubicBezTo>
                  <a:cubicBezTo>
                    <a:pt x="15" y="210"/>
                    <a:pt x="19" y="206"/>
                    <a:pt x="19" y="201"/>
                  </a:cubicBezTo>
                  <a:cubicBezTo>
                    <a:pt x="19" y="196"/>
                    <a:pt x="15" y="192"/>
                    <a:pt x="10" y="192"/>
                  </a:cubicBezTo>
                  <a:cubicBezTo>
                    <a:pt x="5" y="192"/>
                    <a:pt x="0" y="196"/>
                    <a:pt x="0" y="201"/>
                  </a:cubicBezTo>
                  <a:close/>
                  <a:moveTo>
                    <a:pt x="1046" y="124"/>
                  </a:moveTo>
                  <a:cubicBezTo>
                    <a:pt x="1046" y="129"/>
                    <a:pt x="1050" y="133"/>
                    <a:pt x="1055" y="133"/>
                  </a:cubicBezTo>
                  <a:cubicBezTo>
                    <a:pt x="1060" y="133"/>
                    <a:pt x="1064" y="129"/>
                    <a:pt x="1064" y="124"/>
                  </a:cubicBezTo>
                  <a:cubicBezTo>
                    <a:pt x="1064" y="119"/>
                    <a:pt x="1060" y="114"/>
                    <a:pt x="1055" y="114"/>
                  </a:cubicBezTo>
                  <a:cubicBezTo>
                    <a:pt x="1050" y="114"/>
                    <a:pt x="1046" y="119"/>
                    <a:pt x="1046" y="124"/>
                  </a:cubicBezTo>
                  <a:close/>
                  <a:moveTo>
                    <a:pt x="1440" y="364"/>
                  </a:moveTo>
                  <a:cubicBezTo>
                    <a:pt x="1440" y="369"/>
                    <a:pt x="1445" y="373"/>
                    <a:pt x="1450" y="373"/>
                  </a:cubicBezTo>
                  <a:cubicBezTo>
                    <a:pt x="1455" y="373"/>
                    <a:pt x="1459" y="369"/>
                    <a:pt x="1459" y="364"/>
                  </a:cubicBezTo>
                  <a:cubicBezTo>
                    <a:pt x="1459" y="359"/>
                    <a:pt x="1455" y="354"/>
                    <a:pt x="1450" y="354"/>
                  </a:cubicBezTo>
                  <a:cubicBezTo>
                    <a:pt x="1445" y="354"/>
                    <a:pt x="1440" y="359"/>
                    <a:pt x="1440" y="364"/>
                  </a:cubicBezTo>
                  <a:close/>
                  <a:moveTo>
                    <a:pt x="312" y="833"/>
                  </a:moveTo>
                  <a:cubicBezTo>
                    <a:pt x="312" y="838"/>
                    <a:pt x="317" y="842"/>
                    <a:pt x="322" y="842"/>
                  </a:cubicBezTo>
                  <a:cubicBezTo>
                    <a:pt x="327" y="842"/>
                    <a:pt x="331" y="838"/>
                    <a:pt x="331" y="833"/>
                  </a:cubicBezTo>
                  <a:cubicBezTo>
                    <a:pt x="331" y="828"/>
                    <a:pt x="327" y="824"/>
                    <a:pt x="322" y="824"/>
                  </a:cubicBezTo>
                  <a:cubicBezTo>
                    <a:pt x="317" y="824"/>
                    <a:pt x="312" y="828"/>
                    <a:pt x="312" y="833"/>
                  </a:cubicBezTo>
                  <a:close/>
                  <a:moveTo>
                    <a:pt x="282" y="225"/>
                  </a:moveTo>
                  <a:cubicBezTo>
                    <a:pt x="282" y="230"/>
                    <a:pt x="286" y="234"/>
                    <a:pt x="291" y="234"/>
                  </a:cubicBezTo>
                  <a:cubicBezTo>
                    <a:pt x="296" y="234"/>
                    <a:pt x="300" y="230"/>
                    <a:pt x="300" y="225"/>
                  </a:cubicBezTo>
                  <a:cubicBezTo>
                    <a:pt x="300" y="220"/>
                    <a:pt x="296" y="216"/>
                    <a:pt x="291" y="216"/>
                  </a:cubicBezTo>
                  <a:cubicBezTo>
                    <a:pt x="286" y="216"/>
                    <a:pt x="282" y="220"/>
                    <a:pt x="282" y="225"/>
                  </a:cubicBezTo>
                  <a:close/>
                  <a:moveTo>
                    <a:pt x="234" y="9"/>
                  </a:moveTo>
                  <a:cubicBezTo>
                    <a:pt x="234" y="14"/>
                    <a:pt x="238" y="18"/>
                    <a:pt x="243" y="18"/>
                  </a:cubicBezTo>
                  <a:cubicBezTo>
                    <a:pt x="248" y="18"/>
                    <a:pt x="252" y="14"/>
                    <a:pt x="252" y="9"/>
                  </a:cubicBezTo>
                  <a:cubicBezTo>
                    <a:pt x="252" y="4"/>
                    <a:pt x="248" y="0"/>
                    <a:pt x="243" y="0"/>
                  </a:cubicBezTo>
                  <a:cubicBezTo>
                    <a:pt x="238" y="0"/>
                    <a:pt x="234" y="4"/>
                    <a:pt x="234" y="9"/>
                  </a:cubicBezTo>
                  <a:close/>
                  <a:moveTo>
                    <a:pt x="2305" y="124"/>
                  </a:moveTo>
                  <a:cubicBezTo>
                    <a:pt x="2305" y="129"/>
                    <a:pt x="2309" y="133"/>
                    <a:pt x="2314" y="133"/>
                  </a:cubicBezTo>
                  <a:cubicBezTo>
                    <a:pt x="2319" y="133"/>
                    <a:pt x="2323" y="129"/>
                    <a:pt x="2323" y="124"/>
                  </a:cubicBezTo>
                  <a:cubicBezTo>
                    <a:pt x="2323" y="119"/>
                    <a:pt x="2319" y="114"/>
                    <a:pt x="2314" y="114"/>
                  </a:cubicBezTo>
                  <a:cubicBezTo>
                    <a:pt x="2309" y="114"/>
                    <a:pt x="2305" y="119"/>
                    <a:pt x="2305" y="124"/>
                  </a:cubicBezTo>
                  <a:close/>
                  <a:moveTo>
                    <a:pt x="2699" y="364"/>
                  </a:moveTo>
                  <a:cubicBezTo>
                    <a:pt x="2699" y="369"/>
                    <a:pt x="2704" y="373"/>
                    <a:pt x="2709" y="373"/>
                  </a:cubicBezTo>
                  <a:cubicBezTo>
                    <a:pt x="2714" y="373"/>
                    <a:pt x="2718" y="369"/>
                    <a:pt x="2718" y="364"/>
                  </a:cubicBezTo>
                  <a:cubicBezTo>
                    <a:pt x="2718" y="359"/>
                    <a:pt x="2714" y="354"/>
                    <a:pt x="2709" y="354"/>
                  </a:cubicBezTo>
                  <a:cubicBezTo>
                    <a:pt x="2704" y="354"/>
                    <a:pt x="2699" y="359"/>
                    <a:pt x="2699" y="364"/>
                  </a:cubicBezTo>
                  <a:close/>
                  <a:moveTo>
                    <a:pt x="422" y="1039"/>
                  </a:moveTo>
                  <a:cubicBezTo>
                    <a:pt x="422" y="1044"/>
                    <a:pt x="426" y="1048"/>
                    <a:pt x="431" y="1048"/>
                  </a:cubicBezTo>
                  <a:cubicBezTo>
                    <a:pt x="436" y="1048"/>
                    <a:pt x="440" y="1044"/>
                    <a:pt x="440" y="1039"/>
                  </a:cubicBezTo>
                  <a:cubicBezTo>
                    <a:pt x="440" y="1034"/>
                    <a:pt x="436" y="1030"/>
                    <a:pt x="431" y="1030"/>
                  </a:cubicBezTo>
                  <a:cubicBezTo>
                    <a:pt x="426" y="1030"/>
                    <a:pt x="422" y="1034"/>
                    <a:pt x="422" y="1039"/>
                  </a:cubicBezTo>
                  <a:close/>
                  <a:moveTo>
                    <a:pt x="2445" y="938"/>
                  </a:moveTo>
                  <a:cubicBezTo>
                    <a:pt x="2445" y="943"/>
                    <a:pt x="2449" y="947"/>
                    <a:pt x="2454" y="947"/>
                  </a:cubicBezTo>
                  <a:cubicBezTo>
                    <a:pt x="2459" y="947"/>
                    <a:pt x="2463" y="943"/>
                    <a:pt x="2463" y="938"/>
                  </a:cubicBezTo>
                  <a:cubicBezTo>
                    <a:pt x="2463" y="933"/>
                    <a:pt x="2459" y="928"/>
                    <a:pt x="2454" y="928"/>
                  </a:cubicBezTo>
                  <a:cubicBezTo>
                    <a:pt x="2449" y="928"/>
                    <a:pt x="2445" y="933"/>
                    <a:pt x="2445" y="938"/>
                  </a:cubicBezTo>
                  <a:close/>
                  <a:moveTo>
                    <a:pt x="2993" y="236"/>
                  </a:moveTo>
                  <a:cubicBezTo>
                    <a:pt x="2993" y="241"/>
                    <a:pt x="2997" y="245"/>
                    <a:pt x="3002" y="245"/>
                  </a:cubicBezTo>
                  <a:cubicBezTo>
                    <a:pt x="3007" y="245"/>
                    <a:pt x="3011" y="241"/>
                    <a:pt x="3011" y="236"/>
                  </a:cubicBezTo>
                  <a:cubicBezTo>
                    <a:pt x="3011" y="231"/>
                    <a:pt x="3007" y="226"/>
                    <a:pt x="3002" y="226"/>
                  </a:cubicBezTo>
                  <a:cubicBezTo>
                    <a:pt x="2997" y="226"/>
                    <a:pt x="2993" y="231"/>
                    <a:pt x="2993" y="236"/>
                  </a:cubicBezTo>
                  <a:close/>
                  <a:moveTo>
                    <a:pt x="3921" y="244"/>
                  </a:moveTo>
                  <a:cubicBezTo>
                    <a:pt x="3921" y="249"/>
                    <a:pt x="3925" y="253"/>
                    <a:pt x="3931" y="253"/>
                  </a:cubicBezTo>
                  <a:cubicBezTo>
                    <a:pt x="3936" y="253"/>
                    <a:pt x="3940" y="249"/>
                    <a:pt x="3940" y="244"/>
                  </a:cubicBezTo>
                  <a:cubicBezTo>
                    <a:pt x="3940" y="239"/>
                    <a:pt x="3936" y="234"/>
                    <a:pt x="3931" y="234"/>
                  </a:cubicBezTo>
                  <a:cubicBezTo>
                    <a:pt x="3925" y="234"/>
                    <a:pt x="3921" y="239"/>
                    <a:pt x="3921" y="244"/>
                  </a:cubicBezTo>
                  <a:close/>
                  <a:moveTo>
                    <a:pt x="3544" y="473"/>
                  </a:moveTo>
                  <a:cubicBezTo>
                    <a:pt x="3544" y="478"/>
                    <a:pt x="3548" y="482"/>
                    <a:pt x="3553" y="482"/>
                  </a:cubicBezTo>
                  <a:cubicBezTo>
                    <a:pt x="3558" y="482"/>
                    <a:pt x="3563" y="478"/>
                    <a:pt x="3563" y="473"/>
                  </a:cubicBezTo>
                  <a:cubicBezTo>
                    <a:pt x="3563" y="468"/>
                    <a:pt x="3558" y="464"/>
                    <a:pt x="3553" y="464"/>
                  </a:cubicBezTo>
                  <a:cubicBezTo>
                    <a:pt x="3548" y="464"/>
                    <a:pt x="3544" y="468"/>
                    <a:pt x="3544" y="473"/>
                  </a:cubicBezTo>
                  <a:close/>
                  <a:moveTo>
                    <a:pt x="943" y="1092"/>
                  </a:moveTo>
                  <a:cubicBezTo>
                    <a:pt x="943" y="1097"/>
                    <a:pt x="947" y="1101"/>
                    <a:pt x="952" y="1101"/>
                  </a:cubicBezTo>
                  <a:cubicBezTo>
                    <a:pt x="957" y="1101"/>
                    <a:pt x="962" y="1097"/>
                    <a:pt x="962" y="1092"/>
                  </a:cubicBezTo>
                  <a:cubicBezTo>
                    <a:pt x="962" y="1087"/>
                    <a:pt x="957" y="1082"/>
                    <a:pt x="952" y="1082"/>
                  </a:cubicBezTo>
                  <a:cubicBezTo>
                    <a:pt x="947" y="1082"/>
                    <a:pt x="943" y="1087"/>
                    <a:pt x="943" y="1092"/>
                  </a:cubicBezTo>
                  <a:close/>
                  <a:moveTo>
                    <a:pt x="4207" y="853"/>
                  </a:moveTo>
                  <a:cubicBezTo>
                    <a:pt x="4207" y="858"/>
                    <a:pt x="4211" y="862"/>
                    <a:pt x="4216" y="862"/>
                  </a:cubicBezTo>
                  <a:cubicBezTo>
                    <a:pt x="4221" y="862"/>
                    <a:pt x="4226" y="858"/>
                    <a:pt x="4226" y="853"/>
                  </a:cubicBezTo>
                  <a:cubicBezTo>
                    <a:pt x="4226" y="848"/>
                    <a:pt x="4221" y="844"/>
                    <a:pt x="4216" y="844"/>
                  </a:cubicBezTo>
                  <a:cubicBezTo>
                    <a:pt x="4211" y="844"/>
                    <a:pt x="4207" y="848"/>
                    <a:pt x="4207" y="853"/>
                  </a:cubicBezTo>
                  <a:close/>
                  <a:moveTo>
                    <a:pt x="4027" y="1472"/>
                  </a:moveTo>
                  <a:cubicBezTo>
                    <a:pt x="4027" y="1477"/>
                    <a:pt x="4031" y="1481"/>
                    <a:pt x="4036" y="1481"/>
                  </a:cubicBezTo>
                  <a:cubicBezTo>
                    <a:pt x="4041" y="1481"/>
                    <a:pt x="4046" y="1477"/>
                    <a:pt x="4046" y="1472"/>
                  </a:cubicBezTo>
                  <a:cubicBezTo>
                    <a:pt x="4046" y="1467"/>
                    <a:pt x="4041" y="1462"/>
                    <a:pt x="4036" y="1462"/>
                  </a:cubicBezTo>
                  <a:cubicBezTo>
                    <a:pt x="4031" y="1462"/>
                    <a:pt x="4027" y="1467"/>
                    <a:pt x="4027" y="1472"/>
                  </a:cubicBezTo>
                  <a:close/>
                  <a:moveTo>
                    <a:pt x="1100" y="1761"/>
                  </a:moveTo>
                  <a:cubicBezTo>
                    <a:pt x="1100" y="1766"/>
                    <a:pt x="1105" y="1770"/>
                    <a:pt x="1110" y="1770"/>
                  </a:cubicBezTo>
                  <a:cubicBezTo>
                    <a:pt x="1115" y="1770"/>
                    <a:pt x="1119" y="1766"/>
                    <a:pt x="1119" y="1761"/>
                  </a:cubicBezTo>
                  <a:cubicBezTo>
                    <a:pt x="1119" y="1756"/>
                    <a:pt x="1115" y="1752"/>
                    <a:pt x="1110" y="1752"/>
                  </a:cubicBezTo>
                  <a:cubicBezTo>
                    <a:pt x="1105" y="1752"/>
                    <a:pt x="1100" y="1756"/>
                    <a:pt x="1100" y="1761"/>
                  </a:cubicBezTo>
                  <a:close/>
                  <a:moveTo>
                    <a:pt x="290" y="2121"/>
                  </a:moveTo>
                  <a:cubicBezTo>
                    <a:pt x="290" y="2126"/>
                    <a:pt x="294" y="2130"/>
                    <a:pt x="299" y="2130"/>
                  </a:cubicBezTo>
                  <a:cubicBezTo>
                    <a:pt x="304" y="2130"/>
                    <a:pt x="308" y="2126"/>
                    <a:pt x="308" y="2121"/>
                  </a:cubicBezTo>
                  <a:cubicBezTo>
                    <a:pt x="308" y="2116"/>
                    <a:pt x="304" y="2112"/>
                    <a:pt x="299" y="2112"/>
                  </a:cubicBezTo>
                  <a:cubicBezTo>
                    <a:pt x="294" y="2112"/>
                    <a:pt x="290" y="2116"/>
                    <a:pt x="290" y="2121"/>
                  </a:cubicBezTo>
                  <a:close/>
                  <a:moveTo>
                    <a:pt x="920" y="2380"/>
                  </a:moveTo>
                  <a:cubicBezTo>
                    <a:pt x="920" y="2385"/>
                    <a:pt x="925" y="2389"/>
                    <a:pt x="930" y="2389"/>
                  </a:cubicBezTo>
                  <a:cubicBezTo>
                    <a:pt x="935" y="2389"/>
                    <a:pt x="939" y="2385"/>
                    <a:pt x="939" y="2380"/>
                  </a:cubicBezTo>
                  <a:cubicBezTo>
                    <a:pt x="939" y="2375"/>
                    <a:pt x="935" y="2370"/>
                    <a:pt x="930" y="2370"/>
                  </a:cubicBezTo>
                  <a:cubicBezTo>
                    <a:pt x="925" y="2370"/>
                    <a:pt x="920" y="2375"/>
                    <a:pt x="920" y="2380"/>
                  </a:cubicBezTo>
                  <a:close/>
                  <a:moveTo>
                    <a:pt x="1847" y="694"/>
                  </a:moveTo>
                  <a:cubicBezTo>
                    <a:pt x="1847" y="699"/>
                    <a:pt x="1852" y="704"/>
                    <a:pt x="1857" y="704"/>
                  </a:cubicBezTo>
                  <a:cubicBezTo>
                    <a:pt x="1862" y="704"/>
                    <a:pt x="1866" y="699"/>
                    <a:pt x="1866" y="694"/>
                  </a:cubicBezTo>
                  <a:cubicBezTo>
                    <a:pt x="1866" y="689"/>
                    <a:pt x="1862" y="685"/>
                    <a:pt x="1857" y="685"/>
                  </a:cubicBezTo>
                  <a:cubicBezTo>
                    <a:pt x="1852" y="685"/>
                    <a:pt x="1847" y="689"/>
                    <a:pt x="1847" y="694"/>
                  </a:cubicBezTo>
                  <a:close/>
                  <a:moveTo>
                    <a:pt x="2586" y="1521"/>
                  </a:moveTo>
                  <a:cubicBezTo>
                    <a:pt x="2586" y="1526"/>
                    <a:pt x="2590" y="1530"/>
                    <a:pt x="2595" y="1530"/>
                  </a:cubicBezTo>
                  <a:cubicBezTo>
                    <a:pt x="2600" y="1530"/>
                    <a:pt x="2604" y="1526"/>
                    <a:pt x="2604" y="1521"/>
                  </a:cubicBezTo>
                  <a:cubicBezTo>
                    <a:pt x="2604" y="1516"/>
                    <a:pt x="2600" y="1512"/>
                    <a:pt x="2595" y="1512"/>
                  </a:cubicBezTo>
                  <a:cubicBezTo>
                    <a:pt x="2590" y="1512"/>
                    <a:pt x="2586" y="1516"/>
                    <a:pt x="2586" y="1521"/>
                  </a:cubicBezTo>
                  <a:close/>
                  <a:moveTo>
                    <a:pt x="3255" y="1809"/>
                  </a:moveTo>
                  <a:cubicBezTo>
                    <a:pt x="3255" y="1814"/>
                    <a:pt x="3260" y="1818"/>
                    <a:pt x="3267" y="1818"/>
                  </a:cubicBezTo>
                  <a:cubicBezTo>
                    <a:pt x="3274" y="1818"/>
                    <a:pt x="3279" y="1814"/>
                    <a:pt x="3279" y="1809"/>
                  </a:cubicBezTo>
                  <a:cubicBezTo>
                    <a:pt x="3279" y="1804"/>
                    <a:pt x="3274" y="1800"/>
                    <a:pt x="3267" y="1800"/>
                  </a:cubicBezTo>
                  <a:cubicBezTo>
                    <a:pt x="3260" y="1800"/>
                    <a:pt x="3255" y="1804"/>
                    <a:pt x="3255" y="1809"/>
                  </a:cubicBezTo>
                  <a:close/>
                  <a:moveTo>
                    <a:pt x="4102" y="1918"/>
                  </a:moveTo>
                  <a:cubicBezTo>
                    <a:pt x="4102" y="1923"/>
                    <a:pt x="4106" y="1928"/>
                    <a:pt x="4112" y="1928"/>
                  </a:cubicBezTo>
                  <a:cubicBezTo>
                    <a:pt x="4117" y="1928"/>
                    <a:pt x="4121" y="1923"/>
                    <a:pt x="4121" y="1918"/>
                  </a:cubicBezTo>
                  <a:cubicBezTo>
                    <a:pt x="4121" y="1913"/>
                    <a:pt x="4117" y="1909"/>
                    <a:pt x="4112" y="1909"/>
                  </a:cubicBezTo>
                  <a:cubicBezTo>
                    <a:pt x="4106" y="1909"/>
                    <a:pt x="4102" y="1913"/>
                    <a:pt x="4102" y="1918"/>
                  </a:cubicBezTo>
                  <a:close/>
                  <a:moveTo>
                    <a:pt x="11" y="1646"/>
                  </a:moveTo>
                  <a:cubicBezTo>
                    <a:pt x="11" y="1651"/>
                    <a:pt x="15" y="1656"/>
                    <a:pt x="20" y="1656"/>
                  </a:cubicBezTo>
                  <a:cubicBezTo>
                    <a:pt x="25" y="1656"/>
                    <a:pt x="29" y="1651"/>
                    <a:pt x="29" y="1646"/>
                  </a:cubicBezTo>
                  <a:cubicBezTo>
                    <a:pt x="29" y="1641"/>
                    <a:pt x="25" y="1637"/>
                    <a:pt x="20" y="1637"/>
                  </a:cubicBezTo>
                  <a:cubicBezTo>
                    <a:pt x="15" y="1637"/>
                    <a:pt x="11" y="1641"/>
                    <a:pt x="11" y="1646"/>
                  </a:cubicBezTo>
                  <a:close/>
                  <a:moveTo>
                    <a:pt x="1774" y="1075"/>
                  </a:moveTo>
                  <a:cubicBezTo>
                    <a:pt x="1774" y="1080"/>
                    <a:pt x="1778" y="1084"/>
                    <a:pt x="1783" y="1084"/>
                  </a:cubicBezTo>
                  <a:cubicBezTo>
                    <a:pt x="1789" y="1084"/>
                    <a:pt x="1793" y="1080"/>
                    <a:pt x="1793" y="1075"/>
                  </a:cubicBezTo>
                  <a:cubicBezTo>
                    <a:pt x="1793" y="1070"/>
                    <a:pt x="1789" y="1065"/>
                    <a:pt x="1783" y="1065"/>
                  </a:cubicBezTo>
                  <a:cubicBezTo>
                    <a:pt x="1778" y="1065"/>
                    <a:pt x="1774" y="1070"/>
                    <a:pt x="1774" y="1075"/>
                  </a:cubicBezTo>
                  <a:close/>
                  <a:moveTo>
                    <a:pt x="2795" y="2237"/>
                  </a:moveTo>
                  <a:cubicBezTo>
                    <a:pt x="2795" y="2242"/>
                    <a:pt x="2799" y="2246"/>
                    <a:pt x="2804" y="2246"/>
                  </a:cubicBezTo>
                  <a:cubicBezTo>
                    <a:pt x="2809" y="2246"/>
                    <a:pt x="2814" y="2242"/>
                    <a:pt x="2814" y="2237"/>
                  </a:cubicBezTo>
                  <a:cubicBezTo>
                    <a:pt x="2814" y="2232"/>
                    <a:pt x="2809" y="2228"/>
                    <a:pt x="2804" y="2228"/>
                  </a:cubicBezTo>
                  <a:cubicBezTo>
                    <a:pt x="2799" y="2228"/>
                    <a:pt x="2795" y="2232"/>
                    <a:pt x="2795" y="2237"/>
                  </a:cubicBezTo>
                  <a:close/>
                  <a:moveTo>
                    <a:pt x="2290" y="1843"/>
                  </a:moveTo>
                  <a:cubicBezTo>
                    <a:pt x="2290" y="1848"/>
                    <a:pt x="2294" y="1852"/>
                    <a:pt x="2299" y="1852"/>
                  </a:cubicBezTo>
                  <a:cubicBezTo>
                    <a:pt x="2305" y="1852"/>
                    <a:pt x="2309" y="1848"/>
                    <a:pt x="2309" y="1843"/>
                  </a:cubicBezTo>
                  <a:cubicBezTo>
                    <a:pt x="2309" y="1838"/>
                    <a:pt x="2305" y="1833"/>
                    <a:pt x="2299" y="1833"/>
                  </a:cubicBezTo>
                  <a:cubicBezTo>
                    <a:pt x="2294" y="1833"/>
                    <a:pt x="2290" y="1838"/>
                    <a:pt x="2290" y="1843"/>
                  </a:cubicBezTo>
                  <a:close/>
                  <a:moveTo>
                    <a:pt x="3189" y="76"/>
                  </a:moveTo>
                  <a:cubicBezTo>
                    <a:pt x="3189" y="81"/>
                    <a:pt x="3193" y="85"/>
                    <a:pt x="3199" y="85"/>
                  </a:cubicBezTo>
                  <a:cubicBezTo>
                    <a:pt x="3204" y="85"/>
                    <a:pt x="3208" y="81"/>
                    <a:pt x="3208" y="76"/>
                  </a:cubicBezTo>
                  <a:cubicBezTo>
                    <a:pt x="3208" y="71"/>
                    <a:pt x="3204" y="66"/>
                    <a:pt x="3199" y="66"/>
                  </a:cubicBezTo>
                  <a:cubicBezTo>
                    <a:pt x="3193" y="66"/>
                    <a:pt x="3189" y="71"/>
                    <a:pt x="3189" y="76"/>
                  </a:cubicBezTo>
                  <a:close/>
                  <a:moveTo>
                    <a:pt x="3467" y="124"/>
                  </a:moveTo>
                  <a:cubicBezTo>
                    <a:pt x="3467" y="129"/>
                    <a:pt x="3471" y="133"/>
                    <a:pt x="3476" y="133"/>
                  </a:cubicBezTo>
                  <a:cubicBezTo>
                    <a:pt x="3481" y="133"/>
                    <a:pt x="3485" y="129"/>
                    <a:pt x="3485" y="124"/>
                  </a:cubicBezTo>
                  <a:cubicBezTo>
                    <a:pt x="3485" y="119"/>
                    <a:pt x="3481" y="114"/>
                    <a:pt x="3476" y="114"/>
                  </a:cubicBezTo>
                  <a:cubicBezTo>
                    <a:pt x="3471" y="114"/>
                    <a:pt x="3467" y="119"/>
                    <a:pt x="3467" y="124"/>
                  </a:cubicBezTo>
                  <a:close/>
                  <a:moveTo>
                    <a:pt x="3478" y="228"/>
                  </a:moveTo>
                  <a:cubicBezTo>
                    <a:pt x="3478" y="233"/>
                    <a:pt x="3482" y="237"/>
                    <a:pt x="3487" y="237"/>
                  </a:cubicBezTo>
                  <a:cubicBezTo>
                    <a:pt x="3492" y="237"/>
                    <a:pt x="3497" y="233"/>
                    <a:pt x="3497" y="228"/>
                  </a:cubicBezTo>
                  <a:cubicBezTo>
                    <a:pt x="3497" y="223"/>
                    <a:pt x="3492" y="219"/>
                    <a:pt x="3487" y="219"/>
                  </a:cubicBezTo>
                  <a:cubicBezTo>
                    <a:pt x="3482" y="219"/>
                    <a:pt x="3478" y="223"/>
                    <a:pt x="3478" y="228"/>
                  </a:cubicBezTo>
                  <a:close/>
                  <a:moveTo>
                    <a:pt x="4103" y="160"/>
                  </a:moveTo>
                  <a:cubicBezTo>
                    <a:pt x="4103" y="165"/>
                    <a:pt x="4107" y="169"/>
                    <a:pt x="4112" y="169"/>
                  </a:cubicBezTo>
                  <a:cubicBezTo>
                    <a:pt x="4117" y="169"/>
                    <a:pt x="4122" y="165"/>
                    <a:pt x="4122" y="160"/>
                  </a:cubicBezTo>
                  <a:cubicBezTo>
                    <a:pt x="4122" y="155"/>
                    <a:pt x="4117" y="150"/>
                    <a:pt x="4112" y="150"/>
                  </a:cubicBezTo>
                  <a:cubicBezTo>
                    <a:pt x="4107" y="150"/>
                    <a:pt x="4103" y="155"/>
                    <a:pt x="4103" y="160"/>
                  </a:cubicBezTo>
                  <a:close/>
                  <a:moveTo>
                    <a:pt x="4291" y="205"/>
                  </a:moveTo>
                  <a:cubicBezTo>
                    <a:pt x="4291" y="210"/>
                    <a:pt x="4295" y="214"/>
                    <a:pt x="4300" y="214"/>
                  </a:cubicBezTo>
                  <a:cubicBezTo>
                    <a:pt x="4305" y="214"/>
                    <a:pt x="4310" y="210"/>
                    <a:pt x="4310" y="205"/>
                  </a:cubicBezTo>
                  <a:cubicBezTo>
                    <a:pt x="4310" y="200"/>
                    <a:pt x="4305" y="196"/>
                    <a:pt x="4300" y="196"/>
                  </a:cubicBezTo>
                  <a:cubicBezTo>
                    <a:pt x="4295" y="196"/>
                    <a:pt x="4291" y="200"/>
                    <a:pt x="4291" y="205"/>
                  </a:cubicBezTo>
                  <a:close/>
                  <a:moveTo>
                    <a:pt x="4322" y="58"/>
                  </a:moveTo>
                  <a:cubicBezTo>
                    <a:pt x="4322" y="63"/>
                    <a:pt x="4326" y="68"/>
                    <a:pt x="4331" y="68"/>
                  </a:cubicBezTo>
                  <a:cubicBezTo>
                    <a:pt x="4336" y="68"/>
                    <a:pt x="4340" y="63"/>
                    <a:pt x="4340" y="58"/>
                  </a:cubicBezTo>
                  <a:cubicBezTo>
                    <a:pt x="4340" y="53"/>
                    <a:pt x="4336" y="49"/>
                    <a:pt x="4331" y="49"/>
                  </a:cubicBezTo>
                  <a:cubicBezTo>
                    <a:pt x="4326" y="49"/>
                    <a:pt x="4322" y="53"/>
                    <a:pt x="4322" y="58"/>
                  </a:cubicBezTo>
                  <a:close/>
                </a:path>
              </a:pathLst>
            </a:custGeom>
            <a:solidFill>
              <a:srgbClr val="B8DF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52" y="110"/>
              <a:ext cx="5709" cy="1133"/>
            </a:xfrm>
            <a:custGeom>
              <a:avLst/>
              <a:gdLst>
                <a:gd name="T0" fmla="*/ 1202 w 4493"/>
                <a:gd name="T1" fmla="*/ 35 h 891"/>
                <a:gd name="T2" fmla="*/ 1202 w 4493"/>
                <a:gd name="T3" fmla="*/ 23 h 891"/>
                <a:gd name="T4" fmla="*/ 198 w 4493"/>
                <a:gd name="T5" fmla="*/ 123 h 891"/>
                <a:gd name="T6" fmla="*/ 210 w 4493"/>
                <a:gd name="T7" fmla="*/ 123 h 891"/>
                <a:gd name="T8" fmla="*/ 198 w 4493"/>
                <a:gd name="T9" fmla="*/ 123 h 891"/>
                <a:gd name="T10" fmla="*/ 966 w 4493"/>
                <a:gd name="T11" fmla="*/ 12 h 891"/>
                <a:gd name="T12" fmla="*/ 966 w 4493"/>
                <a:gd name="T13" fmla="*/ 0 h 891"/>
                <a:gd name="T14" fmla="*/ 778 w 4493"/>
                <a:gd name="T15" fmla="*/ 107 h 891"/>
                <a:gd name="T16" fmla="*/ 790 w 4493"/>
                <a:gd name="T17" fmla="*/ 107 h 891"/>
                <a:gd name="T18" fmla="*/ 778 w 4493"/>
                <a:gd name="T19" fmla="*/ 107 h 891"/>
                <a:gd name="T20" fmla="*/ 6 w 4493"/>
                <a:gd name="T21" fmla="*/ 35 h 891"/>
                <a:gd name="T22" fmla="*/ 6 w 4493"/>
                <a:gd name="T23" fmla="*/ 23 h 891"/>
                <a:gd name="T24" fmla="*/ 1055 w 4493"/>
                <a:gd name="T25" fmla="*/ 885 h 891"/>
                <a:gd name="T26" fmla="*/ 1068 w 4493"/>
                <a:gd name="T27" fmla="*/ 885 h 891"/>
                <a:gd name="T28" fmla="*/ 1055 w 4493"/>
                <a:gd name="T29" fmla="*/ 885 h 891"/>
                <a:gd name="T30" fmla="*/ 845 w 4493"/>
                <a:gd name="T31" fmla="*/ 225 h 891"/>
                <a:gd name="T32" fmla="*/ 845 w 4493"/>
                <a:gd name="T33" fmla="*/ 206 h 891"/>
                <a:gd name="T34" fmla="*/ 612 w 4493"/>
                <a:gd name="T35" fmla="*/ 736 h 891"/>
                <a:gd name="T36" fmla="*/ 624 w 4493"/>
                <a:gd name="T37" fmla="*/ 736 h 891"/>
                <a:gd name="T38" fmla="*/ 612 w 4493"/>
                <a:gd name="T39" fmla="*/ 736 h 891"/>
                <a:gd name="T40" fmla="*/ 277 w 4493"/>
                <a:gd name="T41" fmla="*/ 640 h 891"/>
                <a:gd name="T42" fmla="*/ 277 w 4493"/>
                <a:gd name="T43" fmla="*/ 628 h 891"/>
                <a:gd name="T44" fmla="*/ 212 w 4493"/>
                <a:gd name="T45" fmla="*/ 279 h 891"/>
                <a:gd name="T46" fmla="*/ 224 w 4493"/>
                <a:gd name="T47" fmla="*/ 279 h 891"/>
                <a:gd name="T48" fmla="*/ 212 w 4493"/>
                <a:gd name="T49" fmla="*/ 279 h 891"/>
                <a:gd name="T50" fmla="*/ 2918 w 4493"/>
                <a:gd name="T51" fmla="*/ 536 h 891"/>
                <a:gd name="T52" fmla="*/ 2918 w 4493"/>
                <a:gd name="T53" fmla="*/ 504 h 891"/>
                <a:gd name="T54" fmla="*/ 2187 w 4493"/>
                <a:gd name="T55" fmla="*/ 702 h 891"/>
                <a:gd name="T56" fmla="*/ 2200 w 4493"/>
                <a:gd name="T57" fmla="*/ 702 h 891"/>
                <a:gd name="T58" fmla="*/ 2187 w 4493"/>
                <a:gd name="T59" fmla="*/ 702 h 891"/>
                <a:gd name="T60" fmla="*/ 2225 w 4493"/>
                <a:gd name="T61" fmla="*/ 12 h 891"/>
                <a:gd name="T62" fmla="*/ 2225 w 4493"/>
                <a:gd name="T63" fmla="*/ 0 h 891"/>
                <a:gd name="T64" fmla="*/ 3085 w 4493"/>
                <a:gd name="T65" fmla="*/ 393 h 891"/>
                <a:gd name="T66" fmla="*/ 3097 w 4493"/>
                <a:gd name="T67" fmla="*/ 393 h 891"/>
                <a:gd name="T68" fmla="*/ 3085 w 4493"/>
                <a:gd name="T69" fmla="*/ 393 h 891"/>
                <a:gd name="T70" fmla="*/ 2104 w 4493"/>
                <a:gd name="T71" fmla="*/ 225 h 891"/>
                <a:gd name="T72" fmla="*/ 2104 w 4493"/>
                <a:gd name="T73" fmla="*/ 206 h 891"/>
                <a:gd name="T74" fmla="*/ 3781 w 4493"/>
                <a:gd name="T75" fmla="*/ 463 h 891"/>
                <a:gd name="T76" fmla="*/ 3793 w 4493"/>
                <a:gd name="T77" fmla="*/ 463 h 891"/>
                <a:gd name="T78" fmla="*/ 3781 w 4493"/>
                <a:gd name="T79" fmla="*/ 463 h 891"/>
                <a:gd name="T80" fmla="*/ 3446 w 4493"/>
                <a:gd name="T81" fmla="*/ 367 h 891"/>
                <a:gd name="T82" fmla="*/ 3446 w 4493"/>
                <a:gd name="T83" fmla="*/ 354 h 891"/>
                <a:gd name="T84" fmla="*/ 3381 w 4493"/>
                <a:gd name="T85" fmla="*/ 6 h 891"/>
                <a:gd name="T86" fmla="*/ 3393 w 4493"/>
                <a:gd name="T87" fmla="*/ 6 h 891"/>
                <a:gd name="T88" fmla="*/ 3381 w 4493"/>
                <a:gd name="T89" fmla="*/ 6 h 891"/>
                <a:gd name="T90" fmla="*/ 3544 w 4493"/>
                <a:gd name="T91" fmla="*/ 792 h 891"/>
                <a:gd name="T92" fmla="*/ 3544 w 4493"/>
                <a:gd name="T93" fmla="*/ 780 h 891"/>
                <a:gd name="T94" fmla="*/ 4299 w 4493"/>
                <a:gd name="T95" fmla="*/ 459 h 891"/>
                <a:gd name="T96" fmla="*/ 4312 w 4493"/>
                <a:gd name="T97" fmla="*/ 459 h 891"/>
                <a:gd name="T98" fmla="*/ 4299 w 4493"/>
                <a:gd name="T99" fmla="*/ 459 h 891"/>
                <a:gd name="T100" fmla="*/ 4253 w 4493"/>
                <a:gd name="T101" fmla="*/ 399 h 891"/>
                <a:gd name="T102" fmla="*/ 4253 w 4493"/>
                <a:gd name="T103" fmla="*/ 386 h 891"/>
                <a:gd name="T104" fmla="*/ 3257 w 4493"/>
                <a:gd name="T105" fmla="*/ 216 h 891"/>
                <a:gd name="T106" fmla="*/ 3276 w 4493"/>
                <a:gd name="T107" fmla="*/ 216 h 891"/>
                <a:gd name="T108" fmla="*/ 3257 w 4493"/>
                <a:gd name="T109" fmla="*/ 216 h 891"/>
                <a:gd name="T110" fmla="*/ 4487 w 4493"/>
                <a:gd name="T111" fmla="*/ 381 h 891"/>
                <a:gd name="T112" fmla="*/ 4487 w 4493"/>
                <a:gd name="T113" fmla="*/ 369 h 891"/>
                <a:gd name="T114" fmla="*/ 4428 w 4493"/>
                <a:gd name="T115" fmla="*/ 309 h 891"/>
                <a:gd name="T116" fmla="*/ 4441 w 4493"/>
                <a:gd name="T117" fmla="*/ 309 h 891"/>
                <a:gd name="T118" fmla="*/ 4428 w 4493"/>
                <a:gd name="T119" fmla="*/ 309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493" h="891">
                  <a:moveTo>
                    <a:pt x="1195" y="29"/>
                  </a:moveTo>
                  <a:cubicBezTo>
                    <a:pt x="1195" y="32"/>
                    <a:pt x="1198" y="35"/>
                    <a:pt x="1202" y="35"/>
                  </a:cubicBezTo>
                  <a:cubicBezTo>
                    <a:pt x="1205" y="35"/>
                    <a:pt x="1208" y="32"/>
                    <a:pt x="1208" y="29"/>
                  </a:cubicBezTo>
                  <a:cubicBezTo>
                    <a:pt x="1208" y="26"/>
                    <a:pt x="1205" y="23"/>
                    <a:pt x="1202" y="23"/>
                  </a:cubicBezTo>
                  <a:cubicBezTo>
                    <a:pt x="1198" y="23"/>
                    <a:pt x="1195" y="26"/>
                    <a:pt x="1195" y="29"/>
                  </a:cubicBezTo>
                  <a:close/>
                  <a:moveTo>
                    <a:pt x="198" y="123"/>
                  </a:moveTo>
                  <a:cubicBezTo>
                    <a:pt x="198" y="127"/>
                    <a:pt x="201" y="130"/>
                    <a:pt x="204" y="130"/>
                  </a:cubicBezTo>
                  <a:cubicBezTo>
                    <a:pt x="207" y="130"/>
                    <a:pt x="210" y="127"/>
                    <a:pt x="210" y="123"/>
                  </a:cubicBezTo>
                  <a:cubicBezTo>
                    <a:pt x="210" y="120"/>
                    <a:pt x="207" y="117"/>
                    <a:pt x="204" y="117"/>
                  </a:cubicBezTo>
                  <a:cubicBezTo>
                    <a:pt x="201" y="117"/>
                    <a:pt x="198" y="120"/>
                    <a:pt x="198" y="123"/>
                  </a:cubicBezTo>
                  <a:close/>
                  <a:moveTo>
                    <a:pt x="960" y="6"/>
                  </a:moveTo>
                  <a:cubicBezTo>
                    <a:pt x="960" y="9"/>
                    <a:pt x="963" y="12"/>
                    <a:pt x="966" y="12"/>
                  </a:cubicBezTo>
                  <a:cubicBezTo>
                    <a:pt x="969" y="12"/>
                    <a:pt x="972" y="9"/>
                    <a:pt x="972" y="6"/>
                  </a:cubicBezTo>
                  <a:cubicBezTo>
                    <a:pt x="972" y="3"/>
                    <a:pt x="969" y="0"/>
                    <a:pt x="966" y="0"/>
                  </a:cubicBezTo>
                  <a:cubicBezTo>
                    <a:pt x="963" y="0"/>
                    <a:pt x="960" y="3"/>
                    <a:pt x="960" y="6"/>
                  </a:cubicBezTo>
                  <a:close/>
                  <a:moveTo>
                    <a:pt x="778" y="107"/>
                  </a:moveTo>
                  <a:cubicBezTo>
                    <a:pt x="778" y="111"/>
                    <a:pt x="781" y="114"/>
                    <a:pt x="784" y="114"/>
                  </a:cubicBezTo>
                  <a:cubicBezTo>
                    <a:pt x="787" y="114"/>
                    <a:pt x="790" y="111"/>
                    <a:pt x="790" y="107"/>
                  </a:cubicBezTo>
                  <a:cubicBezTo>
                    <a:pt x="790" y="104"/>
                    <a:pt x="787" y="101"/>
                    <a:pt x="784" y="101"/>
                  </a:cubicBezTo>
                  <a:cubicBezTo>
                    <a:pt x="781" y="101"/>
                    <a:pt x="778" y="104"/>
                    <a:pt x="778" y="107"/>
                  </a:cubicBezTo>
                  <a:close/>
                  <a:moveTo>
                    <a:pt x="0" y="29"/>
                  </a:moveTo>
                  <a:cubicBezTo>
                    <a:pt x="0" y="32"/>
                    <a:pt x="3" y="35"/>
                    <a:pt x="6" y="35"/>
                  </a:cubicBezTo>
                  <a:cubicBezTo>
                    <a:pt x="10" y="35"/>
                    <a:pt x="13" y="32"/>
                    <a:pt x="13" y="29"/>
                  </a:cubicBezTo>
                  <a:cubicBezTo>
                    <a:pt x="13" y="26"/>
                    <a:pt x="10" y="23"/>
                    <a:pt x="6" y="23"/>
                  </a:cubicBezTo>
                  <a:cubicBezTo>
                    <a:pt x="3" y="23"/>
                    <a:pt x="0" y="26"/>
                    <a:pt x="0" y="29"/>
                  </a:cubicBezTo>
                  <a:close/>
                  <a:moveTo>
                    <a:pt x="1055" y="885"/>
                  </a:moveTo>
                  <a:cubicBezTo>
                    <a:pt x="1055" y="888"/>
                    <a:pt x="1058" y="891"/>
                    <a:pt x="1062" y="891"/>
                  </a:cubicBezTo>
                  <a:cubicBezTo>
                    <a:pt x="1065" y="891"/>
                    <a:pt x="1068" y="888"/>
                    <a:pt x="1068" y="885"/>
                  </a:cubicBezTo>
                  <a:cubicBezTo>
                    <a:pt x="1068" y="882"/>
                    <a:pt x="1065" y="879"/>
                    <a:pt x="1062" y="879"/>
                  </a:cubicBezTo>
                  <a:cubicBezTo>
                    <a:pt x="1058" y="879"/>
                    <a:pt x="1055" y="882"/>
                    <a:pt x="1055" y="885"/>
                  </a:cubicBezTo>
                  <a:close/>
                  <a:moveTo>
                    <a:pt x="836" y="216"/>
                  </a:moveTo>
                  <a:cubicBezTo>
                    <a:pt x="836" y="221"/>
                    <a:pt x="840" y="225"/>
                    <a:pt x="845" y="225"/>
                  </a:cubicBezTo>
                  <a:cubicBezTo>
                    <a:pt x="850" y="225"/>
                    <a:pt x="855" y="221"/>
                    <a:pt x="855" y="216"/>
                  </a:cubicBezTo>
                  <a:cubicBezTo>
                    <a:pt x="855" y="211"/>
                    <a:pt x="850" y="206"/>
                    <a:pt x="845" y="206"/>
                  </a:cubicBezTo>
                  <a:cubicBezTo>
                    <a:pt x="840" y="206"/>
                    <a:pt x="836" y="211"/>
                    <a:pt x="836" y="216"/>
                  </a:cubicBezTo>
                  <a:close/>
                  <a:moveTo>
                    <a:pt x="612" y="736"/>
                  </a:moveTo>
                  <a:cubicBezTo>
                    <a:pt x="612" y="740"/>
                    <a:pt x="615" y="743"/>
                    <a:pt x="618" y="743"/>
                  </a:cubicBezTo>
                  <a:cubicBezTo>
                    <a:pt x="622" y="743"/>
                    <a:pt x="624" y="740"/>
                    <a:pt x="624" y="736"/>
                  </a:cubicBezTo>
                  <a:cubicBezTo>
                    <a:pt x="624" y="733"/>
                    <a:pt x="622" y="730"/>
                    <a:pt x="618" y="730"/>
                  </a:cubicBezTo>
                  <a:cubicBezTo>
                    <a:pt x="615" y="730"/>
                    <a:pt x="612" y="733"/>
                    <a:pt x="612" y="736"/>
                  </a:cubicBezTo>
                  <a:close/>
                  <a:moveTo>
                    <a:pt x="271" y="634"/>
                  </a:moveTo>
                  <a:cubicBezTo>
                    <a:pt x="271" y="637"/>
                    <a:pt x="274" y="640"/>
                    <a:pt x="277" y="640"/>
                  </a:cubicBezTo>
                  <a:cubicBezTo>
                    <a:pt x="281" y="640"/>
                    <a:pt x="284" y="637"/>
                    <a:pt x="284" y="634"/>
                  </a:cubicBezTo>
                  <a:cubicBezTo>
                    <a:pt x="284" y="631"/>
                    <a:pt x="281" y="628"/>
                    <a:pt x="277" y="628"/>
                  </a:cubicBezTo>
                  <a:cubicBezTo>
                    <a:pt x="274" y="628"/>
                    <a:pt x="271" y="631"/>
                    <a:pt x="271" y="634"/>
                  </a:cubicBezTo>
                  <a:close/>
                  <a:moveTo>
                    <a:pt x="212" y="279"/>
                  </a:moveTo>
                  <a:cubicBezTo>
                    <a:pt x="212" y="283"/>
                    <a:pt x="215" y="286"/>
                    <a:pt x="218" y="286"/>
                  </a:cubicBezTo>
                  <a:cubicBezTo>
                    <a:pt x="221" y="286"/>
                    <a:pt x="224" y="283"/>
                    <a:pt x="224" y="279"/>
                  </a:cubicBezTo>
                  <a:cubicBezTo>
                    <a:pt x="224" y="276"/>
                    <a:pt x="221" y="273"/>
                    <a:pt x="218" y="273"/>
                  </a:cubicBezTo>
                  <a:cubicBezTo>
                    <a:pt x="215" y="273"/>
                    <a:pt x="212" y="276"/>
                    <a:pt x="212" y="279"/>
                  </a:cubicBezTo>
                  <a:close/>
                  <a:moveTo>
                    <a:pt x="2902" y="520"/>
                  </a:moveTo>
                  <a:cubicBezTo>
                    <a:pt x="2902" y="529"/>
                    <a:pt x="2910" y="536"/>
                    <a:pt x="2918" y="536"/>
                  </a:cubicBezTo>
                  <a:cubicBezTo>
                    <a:pt x="2927" y="536"/>
                    <a:pt x="2934" y="529"/>
                    <a:pt x="2934" y="520"/>
                  </a:cubicBezTo>
                  <a:cubicBezTo>
                    <a:pt x="2934" y="511"/>
                    <a:pt x="2927" y="504"/>
                    <a:pt x="2918" y="504"/>
                  </a:cubicBezTo>
                  <a:cubicBezTo>
                    <a:pt x="2910" y="504"/>
                    <a:pt x="2902" y="511"/>
                    <a:pt x="2902" y="520"/>
                  </a:cubicBezTo>
                  <a:close/>
                  <a:moveTo>
                    <a:pt x="2187" y="702"/>
                  </a:moveTo>
                  <a:cubicBezTo>
                    <a:pt x="2187" y="706"/>
                    <a:pt x="2190" y="709"/>
                    <a:pt x="2194" y="709"/>
                  </a:cubicBezTo>
                  <a:cubicBezTo>
                    <a:pt x="2197" y="709"/>
                    <a:pt x="2200" y="706"/>
                    <a:pt x="2200" y="702"/>
                  </a:cubicBezTo>
                  <a:cubicBezTo>
                    <a:pt x="2200" y="699"/>
                    <a:pt x="2197" y="696"/>
                    <a:pt x="2194" y="696"/>
                  </a:cubicBezTo>
                  <a:cubicBezTo>
                    <a:pt x="2190" y="696"/>
                    <a:pt x="2187" y="699"/>
                    <a:pt x="2187" y="702"/>
                  </a:cubicBezTo>
                  <a:close/>
                  <a:moveTo>
                    <a:pt x="2219" y="6"/>
                  </a:moveTo>
                  <a:cubicBezTo>
                    <a:pt x="2219" y="9"/>
                    <a:pt x="2222" y="12"/>
                    <a:pt x="2225" y="12"/>
                  </a:cubicBezTo>
                  <a:cubicBezTo>
                    <a:pt x="2228" y="12"/>
                    <a:pt x="2231" y="9"/>
                    <a:pt x="2231" y="6"/>
                  </a:cubicBezTo>
                  <a:cubicBezTo>
                    <a:pt x="2231" y="3"/>
                    <a:pt x="2228" y="0"/>
                    <a:pt x="2225" y="0"/>
                  </a:cubicBezTo>
                  <a:cubicBezTo>
                    <a:pt x="2222" y="0"/>
                    <a:pt x="2219" y="3"/>
                    <a:pt x="2219" y="6"/>
                  </a:cubicBezTo>
                  <a:close/>
                  <a:moveTo>
                    <a:pt x="3085" y="393"/>
                  </a:moveTo>
                  <a:cubicBezTo>
                    <a:pt x="3085" y="396"/>
                    <a:pt x="3088" y="399"/>
                    <a:pt x="3091" y="399"/>
                  </a:cubicBezTo>
                  <a:cubicBezTo>
                    <a:pt x="3095" y="399"/>
                    <a:pt x="3097" y="396"/>
                    <a:pt x="3097" y="393"/>
                  </a:cubicBezTo>
                  <a:cubicBezTo>
                    <a:pt x="3097" y="389"/>
                    <a:pt x="3095" y="386"/>
                    <a:pt x="3091" y="386"/>
                  </a:cubicBezTo>
                  <a:cubicBezTo>
                    <a:pt x="3088" y="386"/>
                    <a:pt x="3085" y="389"/>
                    <a:pt x="3085" y="393"/>
                  </a:cubicBezTo>
                  <a:close/>
                  <a:moveTo>
                    <a:pt x="2095" y="216"/>
                  </a:moveTo>
                  <a:cubicBezTo>
                    <a:pt x="2095" y="221"/>
                    <a:pt x="2099" y="225"/>
                    <a:pt x="2104" y="225"/>
                  </a:cubicBezTo>
                  <a:cubicBezTo>
                    <a:pt x="2109" y="225"/>
                    <a:pt x="2114" y="221"/>
                    <a:pt x="2114" y="216"/>
                  </a:cubicBezTo>
                  <a:cubicBezTo>
                    <a:pt x="2114" y="211"/>
                    <a:pt x="2109" y="206"/>
                    <a:pt x="2104" y="206"/>
                  </a:cubicBezTo>
                  <a:cubicBezTo>
                    <a:pt x="2099" y="206"/>
                    <a:pt x="2095" y="211"/>
                    <a:pt x="2095" y="216"/>
                  </a:cubicBezTo>
                  <a:close/>
                  <a:moveTo>
                    <a:pt x="3781" y="463"/>
                  </a:moveTo>
                  <a:cubicBezTo>
                    <a:pt x="3781" y="466"/>
                    <a:pt x="3783" y="469"/>
                    <a:pt x="3787" y="469"/>
                  </a:cubicBezTo>
                  <a:cubicBezTo>
                    <a:pt x="3790" y="469"/>
                    <a:pt x="3793" y="466"/>
                    <a:pt x="3793" y="463"/>
                  </a:cubicBezTo>
                  <a:cubicBezTo>
                    <a:pt x="3793" y="460"/>
                    <a:pt x="3790" y="457"/>
                    <a:pt x="3787" y="457"/>
                  </a:cubicBezTo>
                  <a:cubicBezTo>
                    <a:pt x="3783" y="457"/>
                    <a:pt x="3781" y="460"/>
                    <a:pt x="3781" y="463"/>
                  </a:cubicBezTo>
                  <a:close/>
                  <a:moveTo>
                    <a:pt x="3440" y="361"/>
                  </a:moveTo>
                  <a:cubicBezTo>
                    <a:pt x="3440" y="364"/>
                    <a:pt x="3443" y="367"/>
                    <a:pt x="3446" y="367"/>
                  </a:cubicBezTo>
                  <a:cubicBezTo>
                    <a:pt x="3450" y="367"/>
                    <a:pt x="3453" y="364"/>
                    <a:pt x="3453" y="361"/>
                  </a:cubicBezTo>
                  <a:cubicBezTo>
                    <a:pt x="3453" y="357"/>
                    <a:pt x="3450" y="354"/>
                    <a:pt x="3446" y="354"/>
                  </a:cubicBezTo>
                  <a:cubicBezTo>
                    <a:pt x="3443" y="354"/>
                    <a:pt x="3440" y="357"/>
                    <a:pt x="3440" y="361"/>
                  </a:cubicBezTo>
                  <a:close/>
                  <a:moveTo>
                    <a:pt x="3381" y="6"/>
                  </a:moveTo>
                  <a:cubicBezTo>
                    <a:pt x="3381" y="9"/>
                    <a:pt x="3383" y="12"/>
                    <a:pt x="3387" y="12"/>
                  </a:cubicBezTo>
                  <a:cubicBezTo>
                    <a:pt x="3390" y="12"/>
                    <a:pt x="3393" y="9"/>
                    <a:pt x="3393" y="6"/>
                  </a:cubicBezTo>
                  <a:cubicBezTo>
                    <a:pt x="3393" y="3"/>
                    <a:pt x="3390" y="0"/>
                    <a:pt x="3387" y="0"/>
                  </a:cubicBezTo>
                  <a:cubicBezTo>
                    <a:pt x="3383" y="0"/>
                    <a:pt x="3381" y="3"/>
                    <a:pt x="3381" y="6"/>
                  </a:cubicBezTo>
                  <a:close/>
                  <a:moveTo>
                    <a:pt x="3538" y="786"/>
                  </a:moveTo>
                  <a:cubicBezTo>
                    <a:pt x="3538" y="789"/>
                    <a:pt x="3540" y="792"/>
                    <a:pt x="3544" y="792"/>
                  </a:cubicBezTo>
                  <a:cubicBezTo>
                    <a:pt x="3547" y="792"/>
                    <a:pt x="3550" y="789"/>
                    <a:pt x="3550" y="786"/>
                  </a:cubicBezTo>
                  <a:cubicBezTo>
                    <a:pt x="3550" y="783"/>
                    <a:pt x="3547" y="780"/>
                    <a:pt x="3544" y="780"/>
                  </a:cubicBezTo>
                  <a:cubicBezTo>
                    <a:pt x="3540" y="780"/>
                    <a:pt x="3538" y="783"/>
                    <a:pt x="3538" y="786"/>
                  </a:cubicBezTo>
                  <a:close/>
                  <a:moveTo>
                    <a:pt x="4299" y="459"/>
                  </a:moveTo>
                  <a:cubicBezTo>
                    <a:pt x="4299" y="462"/>
                    <a:pt x="4302" y="465"/>
                    <a:pt x="4305" y="465"/>
                  </a:cubicBezTo>
                  <a:cubicBezTo>
                    <a:pt x="4309" y="465"/>
                    <a:pt x="4312" y="462"/>
                    <a:pt x="4312" y="459"/>
                  </a:cubicBezTo>
                  <a:cubicBezTo>
                    <a:pt x="4312" y="456"/>
                    <a:pt x="4309" y="453"/>
                    <a:pt x="4305" y="453"/>
                  </a:cubicBezTo>
                  <a:cubicBezTo>
                    <a:pt x="4302" y="453"/>
                    <a:pt x="4299" y="456"/>
                    <a:pt x="4299" y="459"/>
                  </a:cubicBezTo>
                  <a:close/>
                  <a:moveTo>
                    <a:pt x="4247" y="393"/>
                  </a:moveTo>
                  <a:cubicBezTo>
                    <a:pt x="4247" y="396"/>
                    <a:pt x="4249" y="399"/>
                    <a:pt x="4253" y="399"/>
                  </a:cubicBezTo>
                  <a:cubicBezTo>
                    <a:pt x="4256" y="399"/>
                    <a:pt x="4259" y="396"/>
                    <a:pt x="4259" y="393"/>
                  </a:cubicBezTo>
                  <a:cubicBezTo>
                    <a:pt x="4259" y="389"/>
                    <a:pt x="4256" y="386"/>
                    <a:pt x="4253" y="386"/>
                  </a:cubicBezTo>
                  <a:cubicBezTo>
                    <a:pt x="4249" y="386"/>
                    <a:pt x="4247" y="389"/>
                    <a:pt x="4247" y="393"/>
                  </a:cubicBezTo>
                  <a:close/>
                  <a:moveTo>
                    <a:pt x="3257" y="216"/>
                  </a:moveTo>
                  <a:cubicBezTo>
                    <a:pt x="3257" y="221"/>
                    <a:pt x="3261" y="225"/>
                    <a:pt x="3266" y="225"/>
                  </a:cubicBezTo>
                  <a:cubicBezTo>
                    <a:pt x="3271" y="225"/>
                    <a:pt x="3276" y="221"/>
                    <a:pt x="3276" y="216"/>
                  </a:cubicBezTo>
                  <a:cubicBezTo>
                    <a:pt x="3276" y="211"/>
                    <a:pt x="3271" y="206"/>
                    <a:pt x="3266" y="206"/>
                  </a:cubicBezTo>
                  <a:cubicBezTo>
                    <a:pt x="3261" y="206"/>
                    <a:pt x="3257" y="211"/>
                    <a:pt x="3257" y="216"/>
                  </a:cubicBezTo>
                  <a:close/>
                  <a:moveTo>
                    <a:pt x="4481" y="375"/>
                  </a:moveTo>
                  <a:cubicBezTo>
                    <a:pt x="4481" y="378"/>
                    <a:pt x="4484" y="381"/>
                    <a:pt x="4487" y="381"/>
                  </a:cubicBezTo>
                  <a:cubicBezTo>
                    <a:pt x="4490" y="381"/>
                    <a:pt x="4493" y="378"/>
                    <a:pt x="4493" y="375"/>
                  </a:cubicBezTo>
                  <a:cubicBezTo>
                    <a:pt x="4493" y="372"/>
                    <a:pt x="4490" y="369"/>
                    <a:pt x="4487" y="369"/>
                  </a:cubicBezTo>
                  <a:cubicBezTo>
                    <a:pt x="4484" y="369"/>
                    <a:pt x="4481" y="372"/>
                    <a:pt x="4481" y="375"/>
                  </a:cubicBezTo>
                  <a:close/>
                  <a:moveTo>
                    <a:pt x="4428" y="309"/>
                  </a:moveTo>
                  <a:cubicBezTo>
                    <a:pt x="4428" y="312"/>
                    <a:pt x="4431" y="315"/>
                    <a:pt x="4435" y="315"/>
                  </a:cubicBezTo>
                  <a:cubicBezTo>
                    <a:pt x="4438" y="315"/>
                    <a:pt x="4441" y="312"/>
                    <a:pt x="4441" y="309"/>
                  </a:cubicBezTo>
                  <a:cubicBezTo>
                    <a:pt x="4441" y="305"/>
                    <a:pt x="4438" y="302"/>
                    <a:pt x="4435" y="302"/>
                  </a:cubicBezTo>
                  <a:cubicBezTo>
                    <a:pt x="4431" y="302"/>
                    <a:pt x="4428" y="305"/>
                    <a:pt x="4428" y="309"/>
                  </a:cubicBezTo>
                  <a:close/>
                </a:path>
              </a:pathLst>
            </a:custGeom>
            <a:solidFill>
              <a:srgbClr val="FFF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0" y="82"/>
              <a:ext cx="5690" cy="2238"/>
            </a:xfrm>
            <a:custGeom>
              <a:avLst/>
              <a:gdLst>
                <a:gd name="T0" fmla="*/ 1482 w 4478"/>
                <a:gd name="T1" fmla="*/ 305 h 1759"/>
                <a:gd name="T2" fmla="*/ 1023 w 4478"/>
                <a:gd name="T3" fmla="*/ 149 h 1759"/>
                <a:gd name="T4" fmla="*/ 1786 w 4478"/>
                <a:gd name="T5" fmla="*/ 203 h 1759"/>
                <a:gd name="T6" fmla="*/ 1027 w 4478"/>
                <a:gd name="T7" fmla="*/ 593 h 1759"/>
                <a:gd name="T8" fmla="*/ 748 w 4478"/>
                <a:gd name="T9" fmla="*/ 42 h 1759"/>
                <a:gd name="T10" fmla="*/ 1399 w 4478"/>
                <a:gd name="T11" fmla="*/ 796 h 1759"/>
                <a:gd name="T12" fmla="*/ 1833 w 4478"/>
                <a:gd name="T13" fmla="*/ 651 h 1759"/>
                <a:gd name="T14" fmla="*/ 1551 w 4478"/>
                <a:gd name="T15" fmla="*/ 45 h 1759"/>
                <a:gd name="T16" fmla="*/ 1333 w 4478"/>
                <a:gd name="T17" fmla="*/ 69 h 1759"/>
                <a:gd name="T18" fmla="*/ 1721 w 4478"/>
                <a:gd name="T19" fmla="*/ 537 h 1759"/>
                <a:gd name="T20" fmla="*/ 1630 w 4478"/>
                <a:gd name="T21" fmla="*/ 160 h 1759"/>
                <a:gd name="T22" fmla="*/ 743 w 4478"/>
                <a:gd name="T23" fmla="*/ 401 h 1759"/>
                <a:gd name="T24" fmla="*/ 269 w 4478"/>
                <a:gd name="T25" fmla="*/ 428 h 1759"/>
                <a:gd name="T26" fmla="*/ 720 w 4478"/>
                <a:gd name="T27" fmla="*/ 279 h 1759"/>
                <a:gd name="T28" fmla="*/ 114 w 4478"/>
                <a:gd name="T29" fmla="*/ 631 h 1759"/>
                <a:gd name="T30" fmla="*/ 36 w 4478"/>
                <a:gd name="T31" fmla="*/ 1135 h 1759"/>
                <a:gd name="T32" fmla="*/ 105 w 4478"/>
                <a:gd name="T33" fmla="*/ 778 h 1759"/>
                <a:gd name="T34" fmla="*/ 179 w 4478"/>
                <a:gd name="T35" fmla="*/ 65 h 1759"/>
                <a:gd name="T36" fmla="*/ 79 w 4478"/>
                <a:gd name="T37" fmla="*/ 133 h 1759"/>
                <a:gd name="T38" fmla="*/ 873 w 4478"/>
                <a:gd name="T39" fmla="*/ 424 h 1759"/>
                <a:gd name="T40" fmla="*/ 2741 w 4478"/>
                <a:gd name="T41" fmla="*/ 305 h 1759"/>
                <a:gd name="T42" fmla="*/ 2037 w 4478"/>
                <a:gd name="T43" fmla="*/ 891 h 1759"/>
                <a:gd name="T44" fmla="*/ 3045 w 4478"/>
                <a:gd name="T45" fmla="*/ 203 h 1759"/>
                <a:gd name="T46" fmla="*/ 2133 w 4478"/>
                <a:gd name="T47" fmla="*/ 358 h 1759"/>
                <a:gd name="T48" fmla="*/ 2007 w 4478"/>
                <a:gd name="T49" fmla="*/ 42 h 1759"/>
                <a:gd name="T50" fmla="*/ 2112 w 4478"/>
                <a:gd name="T51" fmla="*/ 517 h 1759"/>
                <a:gd name="T52" fmla="*/ 2073 w 4478"/>
                <a:gd name="T53" fmla="*/ 938 h 1759"/>
                <a:gd name="T54" fmla="*/ 2580 w 4478"/>
                <a:gd name="T55" fmla="*/ 69 h 1759"/>
                <a:gd name="T56" fmla="*/ 2496 w 4478"/>
                <a:gd name="T57" fmla="*/ 860 h 1759"/>
                <a:gd name="T58" fmla="*/ 2986 w 4478"/>
                <a:gd name="T59" fmla="*/ 501 h 1759"/>
                <a:gd name="T60" fmla="*/ 3030 w 4478"/>
                <a:gd name="T61" fmla="*/ 563 h 1759"/>
                <a:gd name="T62" fmla="*/ 3120 w 4478"/>
                <a:gd name="T63" fmla="*/ 527 h 1759"/>
                <a:gd name="T64" fmla="*/ 2352 w 4478"/>
                <a:gd name="T65" fmla="*/ 316 h 1759"/>
                <a:gd name="T66" fmla="*/ 2491 w 4478"/>
                <a:gd name="T67" fmla="*/ 490 h 1759"/>
                <a:gd name="T68" fmla="*/ 2880 w 4478"/>
                <a:gd name="T69" fmla="*/ 151 h 1759"/>
                <a:gd name="T70" fmla="*/ 3903 w 4478"/>
                <a:gd name="T71" fmla="*/ 305 h 1759"/>
                <a:gd name="T72" fmla="*/ 3601 w 4478"/>
                <a:gd name="T73" fmla="*/ 356 h 1759"/>
                <a:gd name="T74" fmla="*/ 1579 w 4478"/>
                <a:gd name="T75" fmla="*/ 1542 h 1759"/>
                <a:gd name="T76" fmla="*/ 1405 w 4478"/>
                <a:gd name="T77" fmla="*/ 1752 h 1759"/>
                <a:gd name="T78" fmla="*/ 1855 w 4478"/>
                <a:gd name="T79" fmla="*/ 1495 h 1759"/>
                <a:gd name="T80" fmla="*/ 3444 w 4478"/>
                <a:gd name="T81" fmla="*/ 161 h 1759"/>
                <a:gd name="T82" fmla="*/ 3883 w 4478"/>
                <a:gd name="T83" fmla="*/ 0 h 1759"/>
                <a:gd name="T84" fmla="*/ 4000 w 4478"/>
                <a:gd name="T85" fmla="*/ 580 h 1759"/>
                <a:gd name="T86" fmla="*/ 3295 w 4478"/>
                <a:gd name="T87" fmla="*/ 358 h 1759"/>
                <a:gd name="T88" fmla="*/ 3169 w 4478"/>
                <a:gd name="T89" fmla="*/ 42 h 1759"/>
                <a:gd name="T90" fmla="*/ 3274 w 4478"/>
                <a:gd name="T91" fmla="*/ 517 h 1759"/>
                <a:gd name="T92" fmla="*/ 3820 w 4478"/>
                <a:gd name="T93" fmla="*/ 784 h 1759"/>
                <a:gd name="T94" fmla="*/ 4137 w 4478"/>
                <a:gd name="T95" fmla="*/ 831 h 1759"/>
                <a:gd name="T96" fmla="*/ 3994 w 4478"/>
                <a:gd name="T97" fmla="*/ 631 h 1759"/>
                <a:gd name="T98" fmla="*/ 3309 w 4478"/>
                <a:gd name="T99" fmla="*/ 871 h 1759"/>
                <a:gd name="T100" fmla="*/ 4154 w 4478"/>
                <a:gd name="T101" fmla="*/ 507 h 1759"/>
                <a:gd name="T102" fmla="*/ 3808 w 4478"/>
                <a:gd name="T103" fmla="*/ 207 h 1759"/>
                <a:gd name="T104" fmla="*/ 3600 w 4478"/>
                <a:gd name="T105" fmla="*/ 606 h 1759"/>
                <a:gd name="T106" fmla="*/ 4061 w 4478"/>
                <a:gd name="T107" fmla="*/ 151 h 1759"/>
                <a:gd name="T108" fmla="*/ 4460 w 4478"/>
                <a:gd name="T109" fmla="*/ 725 h 1759"/>
                <a:gd name="T110" fmla="*/ 4395 w 4478"/>
                <a:gd name="T111" fmla="*/ 125 h 1759"/>
                <a:gd name="T112" fmla="*/ 4236 w 4478"/>
                <a:gd name="T113" fmla="*/ 234 h 1759"/>
                <a:gd name="T114" fmla="*/ 4439 w 4478"/>
                <a:gd name="T115" fmla="*/ 627 h 1759"/>
                <a:gd name="T116" fmla="*/ 4242 w 4478"/>
                <a:gd name="T117" fmla="*/ 67 h 1759"/>
                <a:gd name="T118" fmla="*/ 3877 w 4478"/>
                <a:gd name="T119" fmla="*/ 559 h 1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478" h="1759">
                  <a:moveTo>
                    <a:pt x="1321" y="243"/>
                  </a:moveTo>
                  <a:cubicBezTo>
                    <a:pt x="1330" y="243"/>
                    <a:pt x="1337" y="250"/>
                    <a:pt x="1337" y="259"/>
                  </a:cubicBezTo>
                  <a:cubicBezTo>
                    <a:pt x="1337" y="268"/>
                    <a:pt x="1330" y="275"/>
                    <a:pt x="1321" y="275"/>
                  </a:cubicBezTo>
                  <a:cubicBezTo>
                    <a:pt x="1312" y="275"/>
                    <a:pt x="1305" y="268"/>
                    <a:pt x="1305" y="259"/>
                  </a:cubicBezTo>
                  <a:cubicBezTo>
                    <a:pt x="1305" y="250"/>
                    <a:pt x="1312" y="243"/>
                    <a:pt x="1321" y="243"/>
                  </a:cubicBezTo>
                  <a:close/>
                  <a:moveTo>
                    <a:pt x="1476" y="299"/>
                  </a:moveTo>
                  <a:cubicBezTo>
                    <a:pt x="1476" y="302"/>
                    <a:pt x="1479" y="305"/>
                    <a:pt x="1482" y="305"/>
                  </a:cubicBezTo>
                  <a:cubicBezTo>
                    <a:pt x="1485" y="305"/>
                    <a:pt x="1488" y="302"/>
                    <a:pt x="1488" y="299"/>
                  </a:cubicBezTo>
                  <a:cubicBezTo>
                    <a:pt x="1488" y="296"/>
                    <a:pt x="1485" y="293"/>
                    <a:pt x="1482" y="293"/>
                  </a:cubicBezTo>
                  <a:cubicBezTo>
                    <a:pt x="1479" y="293"/>
                    <a:pt x="1476" y="296"/>
                    <a:pt x="1476" y="299"/>
                  </a:cubicBezTo>
                  <a:close/>
                  <a:moveTo>
                    <a:pt x="1017" y="155"/>
                  </a:moveTo>
                  <a:cubicBezTo>
                    <a:pt x="1017" y="158"/>
                    <a:pt x="1020" y="161"/>
                    <a:pt x="1023" y="161"/>
                  </a:cubicBezTo>
                  <a:cubicBezTo>
                    <a:pt x="1026" y="161"/>
                    <a:pt x="1029" y="158"/>
                    <a:pt x="1029" y="155"/>
                  </a:cubicBezTo>
                  <a:cubicBezTo>
                    <a:pt x="1029" y="152"/>
                    <a:pt x="1026" y="149"/>
                    <a:pt x="1023" y="149"/>
                  </a:cubicBezTo>
                  <a:cubicBezTo>
                    <a:pt x="1020" y="149"/>
                    <a:pt x="1017" y="152"/>
                    <a:pt x="1017" y="155"/>
                  </a:cubicBezTo>
                  <a:close/>
                  <a:moveTo>
                    <a:pt x="1456" y="6"/>
                  </a:moveTo>
                  <a:cubicBezTo>
                    <a:pt x="1456" y="9"/>
                    <a:pt x="1459" y="12"/>
                    <a:pt x="1462" y="12"/>
                  </a:cubicBezTo>
                  <a:cubicBezTo>
                    <a:pt x="1465" y="12"/>
                    <a:pt x="1468" y="9"/>
                    <a:pt x="1468" y="6"/>
                  </a:cubicBezTo>
                  <a:cubicBezTo>
                    <a:pt x="1468" y="3"/>
                    <a:pt x="1465" y="0"/>
                    <a:pt x="1462" y="0"/>
                  </a:cubicBezTo>
                  <a:cubicBezTo>
                    <a:pt x="1459" y="0"/>
                    <a:pt x="1456" y="3"/>
                    <a:pt x="1456" y="6"/>
                  </a:cubicBezTo>
                  <a:close/>
                  <a:moveTo>
                    <a:pt x="1786" y="203"/>
                  </a:moveTo>
                  <a:cubicBezTo>
                    <a:pt x="1786" y="206"/>
                    <a:pt x="1789" y="209"/>
                    <a:pt x="1792" y="209"/>
                  </a:cubicBezTo>
                  <a:cubicBezTo>
                    <a:pt x="1795" y="209"/>
                    <a:pt x="1798" y="206"/>
                    <a:pt x="1798" y="203"/>
                  </a:cubicBezTo>
                  <a:cubicBezTo>
                    <a:pt x="1798" y="200"/>
                    <a:pt x="1795" y="197"/>
                    <a:pt x="1792" y="197"/>
                  </a:cubicBezTo>
                  <a:cubicBezTo>
                    <a:pt x="1789" y="197"/>
                    <a:pt x="1786" y="200"/>
                    <a:pt x="1786" y="203"/>
                  </a:cubicBezTo>
                  <a:close/>
                  <a:moveTo>
                    <a:pt x="1015" y="593"/>
                  </a:moveTo>
                  <a:cubicBezTo>
                    <a:pt x="1015" y="597"/>
                    <a:pt x="1018" y="600"/>
                    <a:pt x="1021" y="600"/>
                  </a:cubicBezTo>
                  <a:cubicBezTo>
                    <a:pt x="1024" y="600"/>
                    <a:pt x="1027" y="597"/>
                    <a:pt x="1027" y="593"/>
                  </a:cubicBezTo>
                  <a:cubicBezTo>
                    <a:pt x="1027" y="590"/>
                    <a:pt x="1024" y="587"/>
                    <a:pt x="1021" y="587"/>
                  </a:cubicBezTo>
                  <a:cubicBezTo>
                    <a:pt x="1018" y="587"/>
                    <a:pt x="1015" y="590"/>
                    <a:pt x="1015" y="593"/>
                  </a:cubicBezTo>
                  <a:close/>
                  <a:moveTo>
                    <a:pt x="748" y="42"/>
                  </a:moveTo>
                  <a:cubicBezTo>
                    <a:pt x="748" y="45"/>
                    <a:pt x="751" y="48"/>
                    <a:pt x="754" y="48"/>
                  </a:cubicBezTo>
                  <a:cubicBezTo>
                    <a:pt x="757" y="48"/>
                    <a:pt x="760" y="45"/>
                    <a:pt x="760" y="42"/>
                  </a:cubicBezTo>
                  <a:cubicBezTo>
                    <a:pt x="760" y="39"/>
                    <a:pt x="757" y="36"/>
                    <a:pt x="754" y="36"/>
                  </a:cubicBezTo>
                  <a:cubicBezTo>
                    <a:pt x="751" y="36"/>
                    <a:pt x="748" y="39"/>
                    <a:pt x="748" y="42"/>
                  </a:cubicBezTo>
                  <a:close/>
                  <a:moveTo>
                    <a:pt x="731" y="667"/>
                  </a:moveTo>
                  <a:cubicBezTo>
                    <a:pt x="731" y="670"/>
                    <a:pt x="734" y="673"/>
                    <a:pt x="737" y="673"/>
                  </a:cubicBezTo>
                  <a:cubicBezTo>
                    <a:pt x="740" y="673"/>
                    <a:pt x="743" y="670"/>
                    <a:pt x="743" y="667"/>
                  </a:cubicBezTo>
                  <a:cubicBezTo>
                    <a:pt x="743" y="664"/>
                    <a:pt x="740" y="661"/>
                    <a:pt x="737" y="661"/>
                  </a:cubicBezTo>
                  <a:cubicBezTo>
                    <a:pt x="734" y="661"/>
                    <a:pt x="731" y="664"/>
                    <a:pt x="731" y="667"/>
                  </a:cubicBezTo>
                  <a:close/>
                  <a:moveTo>
                    <a:pt x="1393" y="790"/>
                  </a:moveTo>
                  <a:cubicBezTo>
                    <a:pt x="1393" y="793"/>
                    <a:pt x="1396" y="796"/>
                    <a:pt x="1399" y="796"/>
                  </a:cubicBezTo>
                  <a:cubicBezTo>
                    <a:pt x="1402" y="796"/>
                    <a:pt x="1405" y="793"/>
                    <a:pt x="1405" y="790"/>
                  </a:cubicBezTo>
                  <a:cubicBezTo>
                    <a:pt x="1405" y="787"/>
                    <a:pt x="1402" y="784"/>
                    <a:pt x="1399" y="784"/>
                  </a:cubicBezTo>
                  <a:cubicBezTo>
                    <a:pt x="1396" y="784"/>
                    <a:pt x="1393" y="787"/>
                    <a:pt x="1393" y="790"/>
                  </a:cubicBezTo>
                  <a:close/>
                  <a:moveTo>
                    <a:pt x="1827" y="657"/>
                  </a:moveTo>
                  <a:cubicBezTo>
                    <a:pt x="1827" y="660"/>
                    <a:pt x="1830" y="663"/>
                    <a:pt x="1833" y="663"/>
                  </a:cubicBezTo>
                  <a:cubicBezTo>
                    <a:pt x="1836" y="663"/>
                    <a:pt x="1839" y="660"/>
                    <a:pt x="1839" y="657"/>
                  </a:cubicBezTo>
                  <a:cubicBezTo>
                    <a:pt x="1839" y="654"/>
                    <a:pt x="1836" y="651"/>
                    <a:pt x="1833" y="651"/>
                  </a:cubicBezTo>
                  <a:cubicBezTo>
                    <a:pt x="1830" y="651"/>
                    <a:pt x="1827" y="654"/>
                    <a:pt x="1827" y="657"/>
                  </a:cubicBezTo>
                  <a:close/>
                  <a:moveTo>
                    <a:pt x="1560" y="631"/>
                  </a:moveTo>
                  <a:cubicBezTo>
                    <a:pt x="1560" y="634"/>
                    <a:pt x="1563" y="637"/>
                    <a:pt x="1567" y="637"/>
                  </a:cubicBezTo>
                  <a:cubicBezTo>
                    <a:pt x="1570" y="637"/>
                    <a:pt x="1573" y="634"/>
                    <a:pt x="1573" y="631"/>
                  </a:cubicBezTo>
                  <a:cubicBezTo>
                    <a:pt x="1573" y="628"/>
                    <a:pt x="1570" y="625"/>
                    <a:pt x="1567" y="625"/>
                  </a:cubicBezTo>
                  <a:cubicBezTo>
                    <a:pt x="1563" y="625"/>
                    <a:pt x="1560" y="628"/>
                    <a:pt x="1560" y="631"/>
                  </a:cubicBezTo>
                  <a:close/>
                  <a:moveTo>
                    <a:pt x="1551" y="45"/>
                  </a:moveTo>
                  <a:cubicBezTo>
                    <a:pt x="1551" y="49"/>
                    <a:pt x="1554" y="52"/>
                    <a:pt x="1557" y="52"/>
                  </a:cubicBezTo>
                  <a:cubicBezTo>
                    <a:pt x="1560" y="52"/>
                    <a:pt x="1563" y="49"/>
                    <a:pt x="1563" y="45"/>
                  </a:cubicBezTo>
                  <a:cubicBezTo>
                    <a:pt x="1563" y="42"/>
                    <a:pt x="1560" y="39"/>
                    <a:pt x="1557" y="39"/>
                  </a:cubicBezTo>
                  <a:cubicBezTo>
                    <a:pt x="1554" y="39"/>
                    <a:pt x="1551" y="42"/>
                    <a:pt x="1551" y="45"/>
                  </a:cubicBezTo>
                  <a:close/>
                  <a:moveTo>
                    <a:pt x="1321" y="69"/>
                  </a:moveTo>
                  <a:cubicBezTo>
                    <a:pt x="1321" y="72"/>
                    <a:pt x="1324" y="75"/>
                    <a:pt x="1327" y="75"/>
                  </a:cubicBezTo>
                  <a:cubicBezTo>
                    <a:pt x="1330" y="75"/>
                    <a:pt x="1333" y="72"/>
                    <a:pt x="1333" y="69"/>
                  </a:cubicBezTo>
                  <a:cubicBezTo>
                    <a:pt x="1333" y="65"/>
                    <a:pt x="1330" y="62"/>
                    <a:pt x="1327" y="62"/>
                  </a:cubicBezTo>
                  <a:cubicBezTo>
                    <a:pt x="1324" y="62"/>
                    <a:pt x="1321" y="65"/>
                    <a:pt x="1321" y="69"/>
                  </a:cubicBezTo>
                  <a:close/>
                  <a:moveTo>
                    <a:pt x="1721" y="537"/>
                  </a:moveTo>
                  <a:cubicBezTo>
                    <a:pt x="1721" y="540"/>
                    <a:pt x="1724" y="543"/>
                    <a:pt x="1727" y="543"/>
                  </a:cubicBezTo>
                  <a:cubicBezTo>
                    <a:pt x="1730" y="543"/>
                    <a:pt x="1733" y="540"/>
                    <a:pt x="1733" y="537"/>
                  </a:cubicBezTo>
                  <a:cubicBezTo>
                    <a:pt x="1733" y="534"/>
                    <a:pt x="1730" y="531"/>
                    <a:pt x="1727" y="531"/>
                  </a:cubicBezTo>
                  <a:cubicBezTo>
                    <a:pt x="1724" y="531"/>
                    <a:pt x="1721" y="534"/>
                    <a:pt x="1721" y="537"/>
                  </a:cubicBezTo>
                  <a:close/>
                  <a:moveTo>
                    <a:pt x="1165" y="692"/>
                  </a:moveTo>
                  <a:cubicBezTo>
                    <a:pt x="1165" y="697"/>
                    <a:pt x="1169" y="701"/>
                    <a:pt x="1174" y="701"/>
                  </a:cubicBezTo>
                  <a:cubicBezTo>
                    <a:pt x="1179" y="701"/>
                    <a:pt x="1183" y="697"/>
                    <a:pt x="1183" y="692"/>
                  </a:cubicBezTo>
                  <a:cubicBezTo>
                    <a:pt x="1183" y="687"/>
                    <a:pt x="1179" y="682"/>
                    <a:pt x="1174" y="682"/>
                  </a:cubicBezTo>
                  <a:cubicBezTo>
                    <a:pt x="1169" y="682"/>
                    <a:pt x="1165" y="687"/>
                    <a:pt x="1165" y="692"/>
                  </a:cubicBezTo>
                  <a:close/>
                  <a:moveTo>
                    <a:pt x="1621" y="151"/>
                  </a:moveTo>
                  <a:cubicBezTo>
                    <a:pt x="1621" y="156"/>
                    <a:pt x="1625" y="160"/>
                    <a:pt x="1630" y="160"/>
                  </a:cubicBezTo>
                  <a:cubicBezTo>
                    <a:pt x="1635" y="160"/>
                    <a:pt x="1640" y="156"/>
                    <a:pt x="1640" y="151"/>
                  </a:cubicBezTo>
                  <a:cubicBezTo>
                    <a:pt x="1640" y="146"/>
                    <a:pt x="1635" y="142"/>
                    <a:pt x="1630" y="142"/>
                  </a:cubicBezTo>
                  <a:cubicBezTo>
                    <a:pt x="1625" y="142"/>
                    <a:pt x="1621" y="146"/>
                    <a:pt x="1621" y="151"/>
                  </a:cubicBezTo>
                  <a:close/>
                  <a:moveTo>
                    <a:pt x="737" y="407"/>
                  </a:moveTo>
                  <a:cubicBezTo>
                    <a:pt x="737" y="410"/>
                    <a:pt x="740" y="413"/>
                    <a:pt x="743" y="413"/>
                  </a:cubicBezTo>
                  <a:cubicBezTo>
                    <a:pt x="747" y="413"/>
                    <a:pt x="750" y="410"/>
                    <a:pt x="750" y="407"/>
                  </a:cubicBezTo>
                  <a:cubicBezTo>
                    <a:pt x="750" y="404"/>
                    <a:pt x="747" y="401"/>
                    <a:pt x="743" y="401"/>
                  </a:cubicBezTo>
                  <a:cubicBezTo>
                    <a:pt x="740" y="401"/>
                    <a:pt x="737" y="404"/>
                    <a:pt x="737" y="407"/>
                  </a:cubicBezTo>
                  <a:close/>
                  <a:moveTo>
                    <a:pt x="491" y="429"/>
                  </a:moveTo>
                  <a:cubicBezTo>
                    <a:pt x="491" y="432"/>
                    <a:pt x="494" y="435"/>
                    <a:pt x="497" y="435"/>
                  </a:cubicBezTo>
                  <a:cubicBezTo>
                    <a:pt x="500" y="435"/>
                    <a:pt x="503" y="432"/>
                    <a:pt x="503" y="429"/>
                  </a:cubicBezTo>
                  <a:cubicBezTo>
                    <a:pt x="503" y="425"/>
                    <a:pt x="500" y="422"/>
                    <a:pt x="497" y="422"/>
                  </a:cubicBezTo>
                  <a:cubicBezTo>
                    <a:pt x="494" y="422"/>
                    <a:pt x="491" y="425"/>
                    <a:pt x="491" y="429"/>
                  </a:cubicBezTo>
                  <a:close/>
                  <a:moveTo>
                    <a:pt x="269" y="428"/>
                  </a:moveTo>
                  <a:cubicBezTo>
                    <a:pt x="269" y="432"/>
                    <a:pt x="272" y="435"/>
                    <a:pt x="275" y="435"/>
                  </a:cubicBezTo>
                  <a:cubicBezTo>
                    <a:pt x="278" y="435"/>
                    <a:pt x="281" y="432"/>
                    <a:pt x="281" y="428"/>
                  </a:cubicBezTo>
                  <a:cubicBezTo>
                    <a:pt x="281" y="425"/>
                    <a:pt x="278" y="422"/>
                    <a:pt x="275" y="422"/>
                  </a:cubicBezTo>
                  <a:cubicBezTo>
                    <a:pt x="272" y="422"/>
                    <a:pt x="269" y="425"/>
                    <a:pt x="269" y="428"/>
                  </a:cubicBezTo>
                  <a:close/>
                  <a:moveTo>
                    <a:pt x="708" y="279"/>
                  </a:moveTo>
                  <a:cubicBezTo>
                    <a:pt x="708" y="283"/>
                    <a:pt x="711" y="286"/>
                    <a:pt x="714" y="286"/>
                  </a:cubicBezTo>
                  <a:cubicBezTo>
                    <a:pt x="717" y="286"/>
                    <a:pt x="720" y="283"/>
                    <a:pt x="720" y="279"/>
                  </a:cubicBezTo>
                  <a:cubicBezTo>
                    <a:pt x="720" y="276"/>
                    <a:pt x="717" y="273"/>
                    <a:pt x="714" y="273"/>
                  </a:cubicBezTo>
                  <a:cubicBezTo>
                    <a:pt x="711" y="273"/>
                    <a:pt x="708" y="276"/>
                    <a:pt x="708" y="279"/>
                  </a:cubicBezTo>
                  <a:close/>
                  <a:moveTo>
                    <a:pt x="114" y="631"/>
                  </a:moveTo>
                  <a:cubicBezTo>
                    <a:pt x="114" y="635"/>
                    <a:pt x="117" y="638"/>
                    <a:pt x="120" y="638"/>
                  </a:cubicBezTo>
                  <a:cubicBezTo>
                    <a:pt x="123" y="638"/>
                    <a:pt x="126" y="635"/>
                    <a:pt x="126" y="631"/>
                  </a:cubicBezTo>
                  <a:cubicBezTo>
                    <a:pt x="126" y="628"/>
                    <a:pt x="123" y="625"/>
                    <a:pt x="120" y="625"/>
                  </a:cubicBezTo>
                  <a:cubicBezTo>
                    <a:pt x="117" y="625"/>
                    <a:pt x="114" y="628"/>
                    <a:pt x="114" y="631"/>
                  </a:cubicBezTo>
                  <a:close/>
                  <a:moveTo>
                    <a:pt x="0" y="315"/>
                  </a:moveTo>
                  <a:cubicBezTo>
                    <a:pt x="0" y="319"/>
                    <a:pt x="3" y="322"/>
                    <a:pt x="6" y="322"/>
                  </a:cubicBezTo>
                  <a:cubicBezTo>
                    <a:pt x="9" y="322"/>
                    <a:pt x="12" y="319"/>
                    <a:pt x="12" y="315"/>
                  </a:cubicBezTo>
                  <a:cubicBezTo>
                    <a:pt x="12" y="312"/>
                    <a:pt x="9" y="309"/>
                    <a:pt x="6" y="309"/>
                  </a:cubicBezTo>
                  <a:cubicBezTo>
                    <a:pt x="3" y="309"/>
                    <a:pt x="0" y="312"/>
                    <a:pt x="0" y="315"/>
                  </a:cubicBezTo>
                  <a:close/>
                  <a:moveTo>
                    <a:pt x="30" y="1129"/>
                  </a:moveTo>
                  <a:cubicBezTo>
                    <a:pt x="30" y="1132"/>
                    <a:pt x="33" y="1135"/>
                    <a:pt x="36" y="1135"/>
                  </a:cubicBezTo>
                  <a:cubicBezTo>
                    <a:pt x="39" y="1135"/>
                    <a:pt x="42" y="1132"/>
                    <a:pt x="42" y="1129"/>
                  </a:cubicBezTo>
                  <a:cubicBezTo>
                    <a:pt x="42" y="1125"/>
                    <a:pt x="39" y="1122"/>
                    <a:pt x="36" y="1122"/>
                  </a:cubicBezTo>
                  <a:cubicBezTo>
                    <a:pt x="33" y="1122"/>
                    <a:pt x="30" y="1125"/>
                    <a:pt x="30" y="1129"/>
                  </a:cubicBezTo>
                  <a:close/>
                  <a:moveTo>
                    <a:pt x="99" y="784"/>
                  </a:moveTo>
                  <a:cubicBezTo>
                    <a:pt x="99" y="788"/>
                    <a:pt x="102" y="791"/>
                    <a:pt x="105" y="791"/>
                  </a:cubicBezTo>
                  <a:cubicBezTo>
                    <a:pt x="108" y="791"/>
                    <a:pt x="111" y="788"/>
                    <a:pt x="111" y="784"/>
                  </a:cubicBezTo>
                  <a:cubicBezTo>
                    <a:pt x="111" y="781"/>
                    <a:pt x="108" y="778"/>
                    <a:pt x="105" y="778"/>
                  </a:cubicBezTo>
                  <a:cubicBezTo>
                    <a:pt x="102" y="778"/>
                    <a:pt x="99" y="781"/>
                    <a:pt x="99" y="784"/>
                  </a:cubicBezTo>
                  <a:close/>
                  <a:moveTo>
                    <a:pt x="307" y="169"/>
                  </a:moveTo>
                  <a:cubicBezTo>
                    <a:pt x="307" y="172"/>
                    <a:pt x="310" y="175"/>
                    <a:pt x="313" y="175"/>
                  </a:cubicBezTo>
                  <a:cubicBezTo>
                    <a:pt x="316" y="175"/>
                    <a:pt x="319" y="172"/>
                    <a:pt x="319" y="169"/>
                  </a:cubicBezTo>
                  <a:cubicBezTo>
                    <a:pt x="319" y="165"/>
                    <a:pt x="316" y="162"/>
                    <a:pt x="313" y="162"/>
                  </a:cubicBezTo>
                  <a:cubicBezTo>
                    <a:pt x="310" y="162"/>
                    <a:pt x="307" y="165"/>
                    <a:pt x="307" y="169"/>
                  </a:cubicBezTo>
                  <a:close/>
                  <a:moveTo>
                    <a:pt x="179" y="65"/>
                  </a:moveTo>
                  <a:cubicBezTo>
                    <a:pt x="179" y="68"/>
                    <a:pt x="182" y="71"/>
                    <a:pt x="185" y="71"/>
                  </a:cubicBezTo>
                  <a:cubicBezTo>
                    <a:pt x="188" y="71"/>
                    <a:pt x="191" y="68"/>
                    <a:pt x="191" y="65"/>
                  </a:cubicBezTo>
                  <a:cubicBezTo>
                    <a:pt x="191" y="61"/>
                    <a:pt x="188" y="58"/>
                    <a:pt x="185" y="58"/>
                  </a:cubicBezTo>
                  <a:cubicBezTo>
                    <a:pt x="182" y="58"/>
                    <a:pt x="179" y="61"/>
                    <a:pt x="179" y="65"/>
                  </a:cubicBezTo>
                  <a:close/>
                  <a:moveTo>
                    <a:pt x="67" y="133"/>
                  </a:moveTo>
                  <a:cubicBezTo>
                    <a:pt x="67" y="136"/>
                    <a:pt x="70" y="139"/>
                    <a:pt x="73" y="139"/>
                  </a:cubicBezTo>
                  <a:cubicBezTo>
                    <a:pt x="76" y="139"/>
                    <a:pt x="79" y="136"/>
                    <a:pt x="79" y="133"/>
                  </a:cubicBezTo>
                  <a:cubicBezTo>
                    <a:pt x="79" y="129"/>
                    <a:pt x="76" y="126"/>
                    <a:pt x="73" y="126"/>
                  </a:cubicBezTo>
                  <a:cubicBezTo>
                    <a:pt x="70" y="126"/>
                    <a:pt x="67" y="129"/>
                    <a:pt x="67" y="133"/>
                  </a:cubicBezTo>
                  <a:close/>
                  <a:moveTo>
                    <a:pt x="873" y="424"/>
                  </a:moveTo>
                  <a:cubicBezTo>
                    <a:pt x="873" y="429"/>
                    <a:pt x="877" y="434"/>
                    <a:pt x="882" y="434"/>
                  </a:cubicBezTo>
                  <a:cubicBezTo>
                    <a:pt x="887" y="434"/>
                    <a:pt x="892" y="429"/>
                    <a:pt x="892" y="424"/>
                  </a:cubicBezTo>
                  <a:cubicBezTo>
                    <a:pt x="892" y="419"/>
                    <a:pt x="887" y="415"/>
                    <a:pt x="882" y="415"/>
                  </a:cubicBezTo>
                  <a:cubicBezTo>
                    <a:pt x="877" y="415"/>
                    <a:pt x="873" y="419"/>
                    <a:pt x="873" y="424"/>
                  </a:cubicBezTo>
                  <a:close/>
                  <a:moveTo>
                    <a:pt x="688" y="370"/>
                  </a:moveTo>
                  <a:cubicBezTo>
                    <a:pt x="688" y="375"/>
                    <a:pt x="692" y="379"/>
                    <a:pt x="697" y="379"/>
                  </a:cubicBezTo>
                  <a:cubicBezTo>
                    <a:pt x="702" y="379"/>
                    <a:pt x="706" y="375"/>
                    <a:pt x="706" y="370"/>
                  </a:cubicBezTo>
                  <a:cubicBezTo>
                    <a:pt x="706" y="365"/>
                    <a:pt x="702" y="360"/>
                    <a:pt x="697" y="360"/>
                  </a:cubicBezTo>
                  <a:cubicBezTo>
                    <a:pt x="692" y="360"/>
                    <a:pt x="688" y="365"/>
                    <a:pt x="688" y="370"/>
                  </a:cubicBezTo>
                  <a:close/>
                  <a:moveTo>
                    <a:pt x="2735" y="299"/>
                  </a:moveTo>
                  <a:cubicBezTo>
                    <a:pt x="2735" y="302"/>
                    <a:pt x="2738" y="305"/>
                    <a:pt x="2741" y="305"/>
                  </a:cubicBezTo>
                  <a:cubicBezTo>
                    <a:pt x="2745" y="305"/>
                    <a:pt x="2747" y="302"/>
                    <a:pt x="2747" y="299"/>
                  </a:cubicBezTo>
                  <a:cubicBezTo>
                    <a:pt x="2747" y="296"/>
                    <a:pt x="2745" y="293"/>
                    <a:pt x="2741" y="293"/>
                  </a:cubicBezTo>
                  <a:cubicBezTo>
                    <a:pt x="2738" y="293"/>
                    <a:pt x="2735" y="296"/>
                    <a:pt x="2735" y="299"/>
                  </a:cubicBezTo>
                  <a:close/>
                  <a:moveTo>
                    <a:pt x="2031" y="898"/>
                  </a:moveTo>
                  <a:cubicBezTo>
                    <a:pt x="2031" y="901"/>
                    <a:pt x="2033" y="904"/>
                    <a:pt x="2037" y="904"/>
                  </a:cubicBezTo>
                  <a:cubicBezTo>
                    <a:pt x="2040" y="904"/>
                    <a:pt x="2043" y="901"/>
                    <a:pt x="2043" y="898"/>
                  </a:cubicBezTo>
                  <a:cubicBezTo>
                    <a:pt x="2043" y="894"/>
                    <a:pt x="2040" y="891"/>
                    <a:pt x="2037" y="891"/>
                  </a:cubicBezTo>
                  <a:cubicBezTo>
                    <a:pt x="2033" y="891"/>
                    <a:pt x="2031" y="894"/>
                    <a:pt x="2031" y="898"/>
                  </a:cubicBezTo>
                  <a:close/>
                  <a:moveTo>
                    <a:pt x="2715" y="6"/>
                  </a:moveTo>
                  <a:cubicBezTo>
                    <a:pt x="2715" y="9"/>
                    <a:pt x="2718" y="12"/>
                    <a:pt x="2721" y="12"/>
                  </a:cubicBezTo>
                  <a:cubicBezTo>
                    <a:pt x="2725" y="12"/>
                    <a:pt x="2727" y="9"/>
                    <a:pt x="2727" y="6"/>
                  </a:cubicBezTo>
                  <a:cubicBezTo>
                    <a:pt x="2727" y="3"/>
                    <a:pt x="2725" y="0"/>
                    <a:pt x="2721" y="0"/>
                  </a:cubicBezTo>
                  <a:cubicBezTo>
                    <a:pt x="2718" y="0"/>
                    <a:pt x="2715" y="3"/>
                    <a:pt x="2715" y="6"/>
                  </a:cubicBezTo>
                  <a:close/>
                  <a:moveTo>
                    <a:pt x="3045" y="203"/>
                  </a:moveTo>
                  <a:cubicBezTo>
                    <a:pt x="3045" y="206"/>
                    <a:pt x="3048" y="209"/>
                    <a:pt x="3051" y="209"/>
                  </a:cubicBezTo>
                  <a:cubicBezTo>
                    <a:pt x="3055" y="209"/>
                    <a:pt x="3057" y="206"/>
                    <a:pt x="3057" y="203"/>
                  </a:cubicBezTo>
                  <a:cubicBezTo>
                    <a:pt x="3057" y="200"/>
                    <a:pt x="3055" y="197"/>
                    <a:pt x="3051" y="197"/>
                  </a:cubicBezTo>
                  <a:cubicBezTo>
                    <a:pt x="3048" y="197"/>
                    <a:pt x="3045" y="200"/>
                    <a:pt x="3045" y="203"/>
                  </a:cubicBezTo>
                  <a:close/>
                  <a:moveTo>
                    <a:pt x="2121" y="358"/>
                  </a:moveTo>
                  <a:cubicBezTo>
                    <a:pt x="2121" y="361"/>
                    <a:pt x="2124" y="364"/>
                    <a:pt x="2127" y="364"/>
                  </a:cubicBezTo>
                  <a:cubicBezTo>
                    <a:pt x="2130" y="364"/>
                    <a:pt x="2133" y="361"/>
                    <a:pt x="2133" y="358"/>
                  </a:cubicBezTo>
                  <a:cubicBezTo>
                    <a:pt x="2133" y="355"/>
                    <a:pt x="2130" y="352"/>
                    <a:pt x="2127" y="352"/>
                  </a:cubicBezTo>
                  <a:cubicBezTo>
                    <a:pt x="2124" y="352"/>
                    <a:pt x="2121" y="355"/>
                    <a:pt x="2121" y="358"/>
                  </a:cubicBezTo>
                  <a:close/>
                  <a:moveTo>
                    <a:pt x="2007" y="42"/>
                  </a:moveTo>
                  <a:cubicBezTo>
                    <a:pt x="2007" y="45"/>
                    <a:pt x="2010" y="48"/>
                    <a:pt x="2013" y="48"/>
                  </a:cubicBezTo>
                  <a:cubicBezTo>
                    <a:pt x="2016" y="48"/>
                    <a:pt x="2019" y="45"/>
                    <a:pt x="2019" y="42"/>
                  </a:cubicBezTo>
                  <a:cubicBezTo>
                    <a:pt x="2019" y="39"/>
                    <a:pt x="2016" y="36"/>
                    <a:pt x="2013" y="36"/>
                  </a:cubicBezTo>
                  <a:cubicBezTo>
                    <a:pt x="2010" y="36"/>
                    <a:pt x="2007" y="39"/>
                    <a:pt x="2007" y="42"/>
                  </a:cubicBezTo>
                  <a:close/>
                  <a:moveTo>
                    <a:pt x="2037" y="285"/>
                  </a:moveTo>
                  <a:cubicBezTo>
                    <a:pt x="2037" y="288"/>
                    <a:pt x="2040" y="291"/>
                    <a:pt x="2043" y="291"/>
                  </a:cubicBezTo>
                  <a:cubicBezTo>
                    <a:pt x="2046" y="291"/>
                    <a:pt x="2049" y="288"/>
                    <a:pt x="2049" y="285"/>
                  </a:cubicBezTo>
                  <a:cubicBezTo>
                    <a:pt x="2049" y="282"/>
                    <a:pt x="2046" y="279"/>
                    <a:pt x="2043" y="279"/>
                  </a:cubicBezTo>
                  <a:cubicBezTo>
                    <a:pt x="2040" y="279"/>
                    <a:pt x="2037" y="282"/>
                    <a:pt x="2037" y="285"/>
                  </a:cubicBezTo>
                  <a:close/>
                  <a:moveTo>
                    <a:pt x="2106" y="511"/>
                  </a:moveTo>
                  <a:cubicBezTo>
                    <a:pt x="2106" y="514"/>
                    <a:pt x="2109" y="517"/>
                    <a:pt x="2112" y="517"/>
                  </a:cubicBezTo>
                  <a:cubicBezTo>
                    <a:pt x="2115" y="517"/>
                    <a:pt x="2118" y="514"/>
                    <a:pt x="2118" y="511"/>
                  </a:cubicBezTo>
                  <a:cubicBezTo>
                    <a:pt x="2118" y="508"/>
                    <a:pt x="2115" y="505"/>
                    <a:pt x="2112" y="505"/>
                  </a:cubicBezTo>
                  <a:cubicBezTo>
                    <a:pt x="2109" y="505"/>
                    <a:pt x="2106" y="508"/>
                    <a:pt x="2106" y="511"/>
                  </a:cubicBezTo>
                  <a:close/>
                  <a:moveTo>
                    <a:pt x="2067" y="944"/>
                  </a:moveTo>
                  <a:cubicBezTo>
                    <a:pt x="2067" y="947"/>
                    <a:pt x="2070" y="950"/>
                    <a:pt x="2073" y="950"/>
                  </a:cubicBezTo>
                  <a:cubicBezTo>
                    <a:pt x="2076" y="950"/>
                    <a:pt x="2079" y="947"/>
                    <a:pt x="2079" y="944"/>
                  </a:cubicBezTo>
                  <a:cubicBezTo>
                    <a:pt x="2079" y="941"/>
                    <a:pt x="2076" y="938"/>
                    <a:pt x="2073" y="938"/>
                  </a:cubicBezTo>
                  <a:cubicBezTo>
                    <a:pt x="2070" y="938"/>
                    <a:pt x="2067" y="941"/>
                    <a:pt x="2067" y="944"/>
                  </a:cubicBezTo>
                  <a:close/>
                  <a:moveTo>
                    <a:pt x="2549" y="335"/>
                  </a:moveTo>
                  <a:cubicBezTo>
                    <a:pt x="2549" y="338"/>
                    <a:pt x="2552" y="341"/>
                    <a:pt x="2556" y="341"/>
                  </a:cubicBezTo>
                  <a:cubicBezTo>
                    <a:pt x="2559" y="341"/>
                    <a:pt x="2562" y="338"/>
                    <a:pt x="2562" y="335"/>
                  </a:cubicBezTo>
                  <a:cubicBezTo>
                    <a:pt x="2562" y="332"/>
                    <a:pt x="2559" y="329"/>
                    <a:pt x="2556" y="329"/>
                  </a:cubicBezTo>
                  <a:cubicBezTo>
                    <a:pt x="2552" y="329"/>
                    <a:pt x="2549" y="332"/>
                    <a:pt x="2549" y="335"/>
                  </a:cubicBezTo>
                  <a:close/>
                  <a:moveTo>
                    <a:pt x="2580" y="69"/>
                  </a:moveTo>
                  <a:cubicBezTo>
                    <a:pt x="2580" y="72"/>
                    <a:pt x="2583" y="75"/>
                    <a:pt x="2586" y="75"/>
                  </a:cubicBezTo>
                  <a:cubicBezTo>
                    <a:pt x="2590" y="75"/>
                    <a:pt x="2592" y="72"/>
                    <a:pt x="2592" y="69"/>
                  </a:cubicBezTo>
                  <a:cubicBezTo>
                    <a:pt x="2592" y="65"/>
                    <a:pt x="2590" y="62"/>
                    <a:pt x="2586" y="62"/>
                  </a:cubicBezTo>
                  <a:cubicBezTo>
                    <a:pt x="2583" y="62"/>
                    <a:pt x="2580" y="65"/>
                    <a:pt x="2580" y="69"/>
                  </a:cubicBezTo>
                  <a:close/>
                  <a:moveTo>
                    <a:pt x="2484" y="860"/>
                  </a:moveTo>
                  <a:cubicBezTo>
                    <a:pt x="2484" y="864"/>
                    <a:pt x="2486" y="867"/>
                    <a:pt x="2490" y="867"/>
                  </a:cubicBezTo>
                  <a:cubicBezTo>
                    <a:pt x="2493" y="867"/>
                    <a:pt x="2496" y="864"/>
                    <a:pt x="2496" y="860"/>
                  </a:cubicBezTo>
                  <a:cubicBezTo>
                    <a:pt x="2496" y="857"/>
                    <a:pt x="2493" y="854"/>
                    <a:pt x="2490" y="854"/>
                  </a:cubicBezTo>
                  <a:cubicBezTo>
                    <a:pt x="2486" y="854"/>
                    <a:pt x="2484" y="857"/>
                    <a:pt x="2484" y="860"/>
                  </a:cubicBezTo>
                  <a:close/>
                  <a:moveTo>
                    <a:pt x="2986" y="501"/>
                  </a:moveTo>
                  <a:cubicBezTo>
                    <a:pt x="2986" y="504"/>
                    <a:pt x="2989" y="507"/>
                    <a:pt x="2992" y="507"/>
                  </a:cubicBezTo>
                  <a:cubicBezTo>
                    <a:pt x="2996" y="507"/>
                    <a:pt x="2998" y="504"/>
                    <a:pt x="2998" y="501"/>
                  </a:cubicBezTo>
                  <a:cubicBezTo>
                    <a:pt x="2998" y="498"/>
                    <a:pt x="2996" y="495"/>
                    <a:pt x="2992" y="495"/>
                  </a:cubicBezTo>
                  <a:cubicBezTo>
                    <a:pt x="2989" y="495"/>
                    <a:pt x="2986" y="498"/>
                    <a:pt x="2986" y="501"/>
                  </a:cubicBezTo>
                  <a:close/>
                  <a:moveTo>
                    <a:pt x="3012" y="807"/>
                  </a:moveTo>
                  <a:cubicBezTo>
                    <a:pt x="3012" y="810"/>
                    <a:pt x="3015" y="813"/>
                    <a:pt x="3019" y="813"/>
                  </a:cubicBezTo>
                  <a:cubicBezTo>
                    <a:pt x="3022" y="813"/>
                    <a:pt x="3025" y="810"/>
                    <a:pt x="3025" y="807"/>
                  </a:cubicBezTo>
                  <a:cubicBezTo>
                    <a:pt x="3025" y="804"/>
                    <a:pt x="3022" y="801"/>
                    <a:pt x="3019" y="801"/>
                  </a:cubicBezTo>
                  <a:cubicBezTo>
                    <a:pt x="3015" y="801"/>
                    <a:pt x="3012" y="804"/>
                    <a:pt x="3012" y="807"/>
                  </a:cubicBezTo>
                  <a:close/>
                  <a:moveTo>
                    <a:pt x="3024" y="557"/>
                  </a:moveTo>
                  <a:cubicBezTo>
                    <a:pt x="3024" y="560"/>
                    <a:pt x="3027" y="563"/>
                    <a:pt x="3030" y="563"/>
                  </a:cubicBezTo>
                  <a:cubicBezTo>
                    <a:pt x="3034" y="563"/>
                    <a:pt x="3036" y="560"/>
                    <a:pt x="3036" y="557"/>
                  </a:cubicBezTo>
                  <a:cubicBezTo>
                    <a:pt x="3036" y="554"/>
                    <a:pt x="3034" y="551"/>
                    <a:pt x="3030" y="551"/>
                  </a:cubicBezTo>
                  <a:cubicBezTo>
                    <a:pt x="3027" y="551"/>
                    <a:pt x="3024" y="554"/>
                    <a:pt x="3024" y="557"/>
                  </a:cubicBezTo>
                  <a:close/>
                  <a:moveTo>
                    <a:pt x="3114" y="533"/>
                  </a:moveTo>
                  <a:cubicBezTo>
                    <a:pt x="3114" y="536"/>
                    <a:pt x="3117" y="539"/>
                    <a:pt x="3120" y="539"/>
                  </a:cubicBezTo>
                  <a:cubicBezTo>
                    <a:pt x="3124" y="539"/>
                    <a:pt x="3126" y="536"/>
                    <a:pt x="3126" y="533"/>
                  </a:cubicBezTo>
                  <a:cubicBezTo>
                    <a:pt x="3126" y="530"/>
                    <a:pt x="3124" y="527"/>
                    <a:pt x="3120" y="527"/>
                  </a:cubicBezTo>
                  <a:cubicBezTo>
                    <a:pt x="3117" y="527"/>
                    <a:pt x="3114" y="530"/>
                    <a:pt x="3114" y="533"/>
                  </a:cubicBezTo>
                  <a:close/>
                  <a:moveTo>
                    <a:pt x="2271" y="456"/>
                  </a:moveTo>
                  <a:cubicBezTo>
                    <a:pt x="2271" y="461"/>
                    <a:pt x="2275" y="466"/>
                    <a:pt x="2280" y="466"/>
                  </a:cubicBezTo>
                  <a:cubicBezTo>
                    <a:pt x="2285" y="466"/>
                    <a:pt x="2289" y="461"/>
                    <a:pt x="2289" y="456"/>
                  </a:cubicBezTo>
                  <a:cubicBezTo>
                    <a:pt x="2289" y="451"/>
                    <a:pt x="2285" y="447"/>
                    <a:pt x="2280" y="447"/>
                  </a:cubicBezTo>
                  <a:cubicBezTo>
                    <a:pt x="2275" y="447"/>
                    <a:pt x="2271" y="451"/>
                    <a:pt x="2271" y="456"/>
                  </a:cubicBezTo>
                  <a:close/>
                  <a:moveTo>
                    <a:pt x="2352" y="316"/>
                  </a:moveTo>
                  <a:cubicBezTo>
                    <a:pt x="2352" y="321"/>
                    <a:pt x="2356" y="326"/>
                    <a:pt x="2361" y="326"/>
                  </a:cubicBezTo>
                  <a:cubicBezTo>
                    <a:pt x="2366" y="326"/>
                    <a:pt x="2371" y="321"/>
                    <a:pt x="2371" y="316"/>
                  </a:cubicBezTo>
                  <a:cubicBezTo>
                    <a:pt x="2371" y="311"/>
                    <a:pt x="2366" y="307"/>
                    <a:pt x="2361" y="307"/>
                  </a:cubicBezTo>
                  <a:cubicBezTo>
                    <a:pt x="2356" y="307"/>
                    <a:pt x="2352" y="311"/>
                    <a:pt x="2352" y="316"/>
                  </a:cubicBezTo>
                  <a:close/>
                  <a:moveTo>
                    <a:pt x="2472" y="490"/>
                  </a:moveTo>
                  <a:cubicBezTo>
                    <a:pt x="2472" y="495"/>
                    <a:pt x="2476" y="499"/>
                    <a:pt x="2481" y="499"/>
                  </a:cubicBezTo>
                  <a:cubicBezTo>
                    <a:pt x="2486" y="499"/>
                    <a:pt x="2491" y="495"/>
                    <a:pt x="2491" y="490"/>
                  </a:cubicBezTo>
                  <a:cubicBezTo>
                    <a:pt x="2491" y="485"/>
                    <a:pt x="2486" y="480"/>
                    <a:pt x="2481" y="480"/>
                  </a:cubicBezTo>
                  <a:cubicBezTo>
                    <a:pt x="2476" y="480"/>
                    <a:pt x="2472" y="485"/>
                    <a:pt x="2472" y="490"/>
                  </a:cubicBezTo>
                  <a:close/>
                  <a:moveTo>
                    <a:pt x="2880" y="151"/>
                  </a:moveTo>
                  <a:cubicBezTo>
                    <a:pt x="2880" y="156"/>
                    <a:pt x="2884" y="160"/>
                    <a:pt x="2889" y="160"/>
                  </a:cubicBezTo>
                  <a:cubicBezTo>
                    <a:pt x="2894" y="160"/>
                    <a:pt x="2899" y="156"/>
                    <a:pt x="2899" y="151"/>
                  </a:cubicBezTo>
                  <a:cubicBezTo>
                    <a:pt x="2899" y="146"/>
                    <a:pt x="2894" y="142"/>
                    <a:pt x="2889" y="142"/>
                  </a:cubicBezTo>
                  <a:cubicBezTo>
                    <a:pt x="2884" y="142"/>
                    <a:pt x="2880" y="146"/>
                    <a:pt x="2880" y="151"/>
                  </a:cubicBezTo>
                  <a:close/>
                  <a:moveTo>
                    <a:pt x="2715" y="559"/>
                  </a:moveTo>
                  <a:cubicBezTo>
                    <a:pt x="2715" y="564"/>
                    <a:pt x="2719" y="568"/>
                    <a:pt x="2724" y="568"/>
                  </a:cubicBezTo>
                  <a:cubicBezTo>
                    <a:pt x="2729" y="568"/>
                    <a:pt x="2733" y="564"/>
                    <a:pt x="2733" y="559"/>
                  </a:cubicBezTo>
                  <a:cubicBezTo>
                    <a:pt x="2733" y="554"/>
                    <a:pt x="2729" y="550"/>
                    <a:pt x="2724" y="550"/>
                  </a:cubicBezTo>
                  <a:cubicBezTo>
                    <a:pt x="2719" y="550"/>
                    <a:pt x="2715" y="554"/>
                    <a:pt x="2715" y="559"/>
                  </a:cubicBezTo>
                  <a:close/>
                  <a:moveTo>
                    <a:pt x="3897" y="299"/>
                  </a:moveTo>
                  <a:cubicBezTo>
                    <a:pt x="3897" y="302"/>
                    <a:pt x="3899" y="305"/>
                    <a:pt x="3903" y="305"/>
                  </a:cubicBezTo>
                  <a:cubicBezTo>
                    <a:pt x="3906" y="305"/>
                    <a:pt x="3909" y="302"/>
                    <a:pt x="3909" y="299"/>
                  </a:cubicBezTo>
                  <a:cubicBezTo>
                    <a:pt x="3909" y="296"/>
                    <a:pt x="3906" y="293"/>
                    <a:pt x="3903" y="293"/>
                  </a:cubicBezTo>
                  <a:cubicBezTo>
                    <a:pt x="3899" y="293"/>
                    <a:pt x="3897" y="296"/>
                    <a:pt x="3897" y="299"/>
                  </a:cubicBezTo>
                  <a:close/>
                  <a:moveTo>
                    <a:pt x="3595" y="362"/>
                  </a:moveTo>
                  <a:cubicBezTo>
                    <a:pt x="3595" y="365"/>
                    <a:pt x="3597" y="368"/>
                    <a:pt x="3601" y="368"/>
                  </a:cubicBezTo>
                  <a:cubicBezTo>
                    <a:pt x="3604" y="368"/>
                    <a:pt x="3607" y="365"/>
                    <a:pt x="3607" y="362"/>
                  </a:cubicBezTo>
                  <a:cubicBezTo>
                    <a:pt x="3607" y="359"/>
                    <a:pt x="3604" y="356"/>
                    <a:pt x="3601" y="356"/>
                  </a:cubicBezTo>
                  <a:cubicBezTo>
                    <a:pt x="3597" y="356"/>
                    <a:pt x="3595" y="359"/>
                    <a:pt x="3595" y="362"/>
                  </a:cubicBezTo>
                  <a:close/>
                  <a:moveTo>
                    <a:pt x="1174" y="1324"/>
                  </a:moveTo>
                  <a:cubicBezTo>
                    <a:pt x="1174" y="1328"/>
                    <a:pt x="1177" y="1331"/>
                    <a:pt x="1180" y="1331"/>
                  </a:cubicBezTo>
                  <a:cubicBezTo>
                    <a:pt x="1183" y="1331"/>
                    <a:pt x="1186" y="1328"/>
                    <a:pt x="1186" y="1324"/>
                  </a:cubicBezTo>
                  <a:cubicBezTo>
                    <a:pt x="1186" y="1321"/>
                    <a:pt x="1183" y="1318"/>
                    <a:pt x="1180" y="1318"/>
                  </a:cubicBezTo>
                  <a:cubicBezTo>
                    <a:pt x="1177" y="1318"/>
                    <a:pt x="1174" y="1321"/>
                    <a:pt x="1174" y="1324"/>
                  </a:cubicBezTo>
                  <a:close/>
                  <a:moveTo>
                    <a:pt x="1579" y="1542"/>
                  </a:moveTo>
                  <a:cubicBezTo>
                    <a:pt x="1579" y="1546"/>
                    <a:pt x="1582" y="1549"/>
                    <a:pt x="1585" y="1549"/>
                  </a:cubicBezTo>
                  <a:cubicBezTo>
                    <a:pt x="1588" y="1549"/>
                    <a:pt x="1591" y="1546"/>
                    <a:pt x="1591" y="1542"/>
                  </a:cubicBezTo>
                  <a:cubicBezTo>
                    <a:pt x="1591" y="1539"/>
                    <a:pt x="1588" y="1536"/>
                    <a:pt x="1585" y="1536"/>
                  </a:cubicBezTo>
                  <a:cubicBezTo>
                    <a:pt x="1582" y="1536"/>
                    <a:pt x="1579" y="1539"/>
                    <a:pt x="1579" y="1542"/>
                  </a:cubicBezTo>
                  <a:close/>
                  <a:moveTo>
                    <a:pt x="1393" y="1752"/>
                  </a:moveTo>
                  <a:cubicBezTo>
                    <a:pt x="1393" y="1756"/>
                    <a:pt x="1396" y="1759"/>
                    <a:pt x="1399" y="1759"/>
                  </a:cubicBezTo>
                  <a:cubicBezTo>
                    <a:pt x="1402" y="1759"/>
                    <a:pt x="1405" y="1756"/>
                    <a:pt x="1405" y="1752"/>
                  </a:cubicBezTo>
                  <a:cubicBezTo>
                    <a:pt x="1405" y="1749"/>
                    <a:pt x="1402" y="1746"/>
                    <a:pt x="1399" y="1746"/>
                  </a:cubicBezTo>
                  <a:cubicBezTo>
                    <a:pt x="1396" y="1746"/>
                    <a:pt x="1393" y="1749"/>
                    <a:pt x="1393" y="1752"/>
                  </a:cubicBezTo>
                  <a:close/>
                  <a:moveTo>
                    <a:pt x="1855" y="1495"/>
                  </a:moveTo>
                  <a:cubicBezTo>
                    <a:pt x="1855" y="1499"/>
                    <a:pt x="1858" y="1502"/>
                    <a:pt x="1861" y="1502"/>
                  </a:cubicBezTo>
                  <a:cubicBezTo>
                    <a:pt x="1864" y="1502"/>
                    <a:pt x="1867" y="1499"/>
                    <a:pt x="1867" y="1495"/>
                  </a:cubicBezTo>
                  <a:cubicBezTo>
                    <a:pt x="1867" y="1492"/>
                    <a:pt x="1864" y="1489"/>
                    <a:pt x="1861" y="1489"/>
                  </a:cubicBezTo>
                  <a:cubicBezTo>
                    <a:pt x="1858" y="1489"/>
                    <a:pt x="1855" y="1492"/>
                    <a:pt x="1855" y="1495"/>
                  </a:cubicBezTo>
                  <a:close/>
                  <a:moveTo>
                    <a:pt x="3595" y="1324"/>
                  </a:moveTo>
                  <a:cubicBezTo>
                    <a:pt x="3595" y="1328"/>
                    <a:pt x="3597" y="1331"/>
                    <a:pt x="3601" y="1331"/>
                  </a:cubicBezTo>
                  <a:cubicBezTo>
                    <a:pt x="3604" y="1331"/>
                    <a:pt x="3607" y="1328"/>
                    <a:pt x="3607" y="1324"/>
                  </a:cubicBezTo>
                  <a:cubicBezTo>
                    <a:pt x="3607" y="1321"/>
                    <a:pt x="3604" y="1318"/>
                    <a:pt x="3601" y="1318"/>
                  </a:cubicBezTo>
                  <a:cubicBezTo>
                    <a:pt x="3597" y="1318"/>
                    <a:pt x="3595" y="1321"/>
                    <a:pt x="3595" y="1324"/>
                  </a:cubicBezTo>
                  <a:close/>
                  <a:moveTo>
                    <a:pt x="3438" y="155"/>
                  </a:moveTo>
                  <a:cubicBezTo>
                    <a:pt x="3438" y="158"/>
                    <a:pt x="3440" y="161"/>
                    <a:pt x="3444" y="161"/>
                  </a:cubicBezTo>
                  <a:cubicBezTo>
                    <a:pt x="3447" y="161"/>
                    <a:pt x="3450" y="158"/>
                    <a:pt x="3450" y="155"/>
                  </a:cubicBezTo>
                  <a:cubicBezTo>
                    <a:pt x="3450" y="152"/>
                    <a:pt x="3447" y="149"/>
                    <a:pt x="3444" y="149"/>
                  </a:cubicBezTo>
                  <a:cubicBezTo>
                    <a:pt x="3440" y="149"/>
                    <a:pt x="3438" y="152"/>
                    <a:pt x="3438" y="155"/>
                  </a:cubicBezTo>
                  <a:close/>
                  <a:moveTo>
                    <a:pt x="3877" y="6"/>
                  </a:moveTo>
                  <a:cubicBezTo>
                    <a:pt x="3877" y="9"/>
                    <a:pt x="3879" y="12"/>
                    <a:pt x="3883" y="12"/>
                  </a:cubicBezTo>
                  <a:cubicBezTo>
                    <a:pt x="3886" y="12"/>
                    <a:pt x="3889" y="9"/>
                    <a:pt x="3889" y="6"/>
                  </a:cubicBezTo>
                  <a:cubicBezTo>
                    <a:pt x="3889" y="3"/>
                    <a:pt x="3886" y="0"/>
                    <a:pt x="3883" y="0"/>
                  </a:cubicBezTo>
                  <a:cubicBezTo>
                    <a:pt x="3879" y="0"/>
                    <a:pt x="3877" y="3"/>
                    <a:pt x="3877" y="6"/>
                  </a:cubicBezTo>
                  <a:close/>
                  <a:moveTo>
                    <a:pt x="4207" y="203"/>
                  </a:moveTo>
                  <a:cubicBezTo>
                    <a:pt x="4207" y="206"/>
                    <a:pt x="4209" y="209"/>
                    <a:pt x="4213" y="209"/>
                  </a:cubicBezTo>
                  <a:cubicBezTo>
                    <a:pt x="4216" y="209"/>
                    <a:pt x="4219" y="206"/>
                    <a:pt x="4219" y="203"/>
                  </a:cubicBezTo>
                  <a:cubicBezTo>
                    <a:pt x="4219" y="200"/>
                    <a:pt x="4216" y="197"/>
                    <a:pt x="4213" y="197"/>
                  </a:cubicBezTo>
                  <a:cubicBezTo>
                    <a:pt x="4209" y="197"/>
                    <a:pt x="4207" y="200"/>
                    <a:pt x="4207" y="203"/>
                  </a:cubicBezTo>
                  <a:close/>
                  <a:moveTo>
                    <a:pt x="4000" y="580"/>
                  </a:moveTo>
                  <a:cubicBezTo>
                    <a:pt x="4000" y="583"/>
                    <a:pt x="4002" y="586"/>
                    <a:pt x="4006" y="586"/>
                  </a:cubicBezTo>
                  <a:cubicBezTo>
                    <a:pt x="4009" y="586"/>
                    <a:pt x="4012" y="583"/>
                    <a:pt x="4012" y="580"/>
                  </a:cubicBezTo>
                  <a:cubicBezTo>
                    <a:pt x="4012" y="577"/>
                    <a:pt x="4009" y="574"/>
                    <a:pt x="4006" y="574"/>
                  </a:cubicBezTo>
                  <a:cubicBezTo>
                    <a:pt x="4002" y="574"/>
                    <a:pt x="4000" y="577"/>
                    <a:pt x="4000" y="580"/>
                  </a:cubicBezTo>
                  <a:close/>
                  <a:moveTo>
                    <a:pt x="3283" y="358"/>
                  </a:moveTo>
                  <a:cubicBezTo>
                    <a:pt x="3283" y="361"/>
                    <a:pt x="3285" y="364"/>
                    <a:pt x="3289" y="364"/>
                  </a:cubicBezTo>
                  <a:cubicBezTo>
                    <a:pt x="3292" y="364"/>
                    <a:pt x="3295" y="361"/>
                    <a:pt x="3295" y="358"/>
                  </a:cubicBezTo>
                  <a:cubicBezTo>
                    <a:pt x="3295" y="355"/>
                    <a:pt x="3292" y="352"/>
                    <a:pt x="3289" y="352"/>
                  </a:cubicBezTo>
                  <a:cubicBezTo>
                    <a:pt x="3285" y="352"/>
                    <a:pt x="3283" y="355"/>
                    <a:pt x="3283" y="358"/>
                  </a:cubicBezTo>
                  <a:close/>
                  <a:moveTo>
                    <a:pt x="3169" y="42"/>
                  </a:moveTo>
                  <a:cubicBezTo>
                    <a:pt x="3169" y="45"/>
                    <a:pt x="3171" y="48"/>
                    <a:pt x="3175" y="48"/>
                  </a:cubicBezTo>
                  <a:cubicBezTo>
                    <a:pt x="3178" y="48"/>
                    <a:pt x="3181" y="45"/>
                    <a:pt x="3181" y="42"/>
                  </a:cubicBezTo>
                  <a:cubicBezTo>
                    <a:pt x="3181" y="39"/>
                    <a:pt x="3178" y="36"/>
                    <a:pt x="3175" y="36"/>
                  </a:cubicBezTo>
                  <a:cubicBezTo>
                    <a:pt x="3171" y="36"/>
                    <a:pt x="3169" y="39"/>
                    <a:pt x="3169" y="42"/>
                  </a:cubicBezTo>
                  <a:close/>
                  <a:moveTo>
                    <a:pt x="3199" y="285"/>
                  </a:moveTo>
                  <a:cubicBezTo>
                    <a:pt x="3199" y="288"/>
                    <a:pt x="3201" y="291"/>
                    <a:pt x="3205" y="291"/>
                  </a:cubicBezTo>
                  <a:cubicBezTo>
                    <a:pt x="3208" y="291"/>
                    <a:pt x="3211" y="288"/>
                    <a:pt x="3211" y="285"/>
                  </a:cubicBezTo>
                  <a:cubicBezTo>
                    <a:pt x="3211" y="282"/>
                    <a:pt x="3208" y="279"/>
                    <a:pt x="3205" y="279"/>
                  </a:cubicBezTo>
                  <a:cubicBezTo>
                    <a:pt x="3201" y="279"/>
                    <a:pt x="3199" y="282"/>
                    <a:pt x="3199" y="285"/>
                  </a:cubicBezTo>
                  <a:close/>
                  <a:moveTo>
                    <a:pt x="3268" y="511"/>
                  </a:moveTo>
                  <a:cubicBezTo>
                    <a:pt x="3268" y="514"/>
                    <a:pt x="3270" y="517"/>
                    <a:pt x="3274" y="517"/>
                  </a:cubicBezTo>
                  <a:cubicBezTo>
                    <a:pt x="3277" y="517"/>
                    <a:pt x="3280" y="514"/>
                    <a:pt x="3280" y="511"/>
                  </a:cubicBezTo>
                  <a:cubicBezTo>
                    <a:pt x="3280" y="508"/>
                    <a:pt x="3277" y="505"/>
                    <a:pt x="3274" y="505"/>
                  </a:cubicBezTo>
                  <a:cubicBezTo>
                    <a:pt x="3270" y="505"/>
                    <a:pt x="3268" y="508"/>
                    <a:pt x="3268" y="511"/>
                  </a:cubicBezTo>
                  <a:close/>
                  <a:moveTo>
                    <a:pt x="3814" y="790"/>
                  </a:moveTo>
                  <a:cubicBezTo>
                    <a:pt x="3814" y="793"/>
                    <a:pt x="3816" y="796"/>
                    <a:pt x="3820" y="796"/>
                  </a:cubicBezTo>
                  <a:cubicBezTo>
                    <a:pt x="3823" y="796"/>
                    <a:pt x="3826" y="793"/>
                    <a:pt x="3826" y="790"/>
                  </a:cubicBezTo>
                  <a:cubicBezTo>
                    <a:pt x="3826" y="787"/>
                    <a:pt x="3823" y="784"/>
                    <a:pt x="3820" y="784"/>
                  </a:cubicBezTo>
                  <a:cubicBezTo>
                    <a:pt x="3816" y="784"/>
                    <a:pt x="3814" y="787"/>
                    <a:pt x="3814" y="790"/>
                  </a:cubicBezTo>
                  <a:close/>
                  <a:moveTo>
                    <a:pt x="4012" y="927"/>
                  </a:moveTo>
                  <a:cubicBezTo>
                    <a:pt x="4012" y="930"/>
                    <a:pt x="4014" y="933"/>
                    <a:pt x="4018" y="933"/>
                  </a:cubicBezTo>
                  <a:cubicBezTo>
                    <a:pt x="4021" y="933"/>
                    <a:pt x="4024" y="930"/>
                    <a:pt x="4024" y="927"/>
                  </a:cubicBezTo>
                  <a:cubicBezTo>
                    <a:pt x="4024" y="924"/>
                    <a:pt x="4021" y="921"/>
                    <a:pt x="4018" y="921"/>
                  </a:cubicBezTo>
                  <a:cubicBezTo>
                    <a:pt x="4014" y="921"/>
                    <a:pt x="4012" y="924"/>
                    <a:pt x="4012" y="927"/>
                  </a:cubicBezTo>
                  <a:close/>
                  <a:moveTo>
                    <a:pt x="4137" y="831"/>
                  </a:moveTo>
                  <a:cubicBezTo>
                    <a:pt x="4137" y="834"/>
                    <a:pt x="4140" y="837"/>
                    <a:pt x="4143" y="837"/>
                  </a:cubicBezTo>
                  <a:cubicBezTo>
                    <a:pt x="4147" y="837"/>
                    <a:pt x="4150" y="834"/>
                    <a:pt x="4150" y="831"/>
                  </a:cubicBezTo>
                  <a:cubicBezTo>
                    <a:pt x="4150" y="828"/>
                    <a:pt x="4147" y="825"/>
                    <a:pt x="4143" y="825"/>
                  </a:cubicBezTo>
                  <a:cubicBezTo>
                    <a:pt x="4140" y="825"/>
                    <a:pt x="4137" y="828"/>
                    <a:pt x="4137" y="831"/>
                  </a:cubicBezTo>
                  <a:close/>
                  <a:moveTo>
                    <a:pt x="3981" y="631"/>
                  </a:moveTo>
                  <a:cubicBezTo>
                    <a:pt x="3981" y="634"/>
                    <a:pt x="3984" y="637"/>
                    <a:pt x="3988" y="637"/>
                  </a:cubicBezTo>
                  <a:cubicBezTo>
                    <a:pt x="3991" y="637"/>
                    <a:pt x="3994" y="634"/>
                    <a:pt x="3994" y="631"/>
                  </a:cubicBezTo>
                  <a:cubicBezTo>
                    <a:pt x="3994" y="628"/>
                    <a:pt x="3991" y="625"/>
                    <a:pt x="3988" y="625"/>
                  </a:cubicBezTo>
                  <a:cubicBezTo>
                    <a:pt x="3984" y="625"/>
                    <a:pt x="3981" y="628"/>
                    <a:pt x="3981" y="631"/>
                  </a:cubicBezTo>
                  <a:close/>
                  <a:moveTo>
                    <a:pt x="3309" y="871"/>
                  </a:moveTo>
                  <a:cubicBezTo>
                    <a:pt x="3309" y="874"/>
                    <a:pt x="3312" y="877"/>
                    <a:pt x="3316" y="877"/>
                  </a:cubicBezTo>
                  <a:cubicBezTo>
                    <a:pt x="3319" y="877"/>
                    <a:pt x="3322" y="874"/>
                    <a:pt x="3322" y="871"/>
                  </a:cubicBezTo>
                  <a:cubicBezTo>
                    <a:pt x="3322" y="867"/>
                    <a:pt x="3319" y="864"/>
                    <a:pt x="3316" y="864"/>
                  </a:cubicBezTo>
                  <a:cubicBezTo>
                    <a:pt x="3312" y="864"/>
                    <a:pt x="3309" y="867"/>
                    <a:pt x="3309" y="871"/>
                  </a:cubicBezTo>
                  <a:close/>
                  <a:moveTo>
                    <a:pt x="3742" y="69"/>
                  </a:moveTo>
                  <a:cubicBezTo>
                    <a:pt x="3742" y="72"/>
                    <a:pt x="3744" y="75"/>
                    <a:pt x="3748" y="75"/>
                  </a:cubicBezTo>
                  <a:cubicBezTo>
                    <a:pt x="3751" y="75"/>
                    <a:pt x="3754" y="72"/>
                    <a:pt x="3754" y="69"/>
                  </a:cubicBezTo>
                  <a:cubicBezTo>
                    <a:pt x="3754" y="65"/>
                    <a:pt x="3751" y="62"/>
                    <a:pt x="3748" y="62"/>
                  </a:cubicBezTo>
                  <a:cubicBezTo>
                    <a:pt x="3744" y="62"/>
                    <a:pt x="3742" y="65"/>
                    <a:pt x="3742" y="69"/>
                  </a:cubicBezTo>
                  <a:close/>
                  <a:moveTo>
                    <a:pt x="4148" y="501"/>
                  </a:moveTo>
                  <a:cubicBezTo>
                    <a:pt x="4148" y="504"/>
                    <a:pt x="4150" y="507"/>
                    <a:pt x="4154" y="507"/>
                  </a:cubicBezTo>
                  <a:cubicBezTo>
                    <a:pt x="4157" y="507"/>
                    <a:pt x="4160" y="504"/>
                    <a:pt x="4160" y="501"/>
                  </a:cubicBezTo>
                  <a:cubicBezTo>
                    <a:pt x="4160" y="498"/>
                    <a:pt x="4157" y="495"/>
                    <a:pt x="4154" y="495"/>
                  </a:cubicBezTo>
                  <a:cubicBezTo>
                    <a:pt x="4150" y="495"/>
                    <a:pt x="4148" y="498"/>
                    <a:pt x="4148" y="501"/>
                  </a:cubicBezTo>
                  <a:close/>
                  <a:moveTo>
                    <a:pt x="3801" y="213"/>
                  </a:moveTo>
                  <a:cubicBezTo>
                    <a:pt x="3801" y="217"/>
                    <a:pt x="3804" y="220"/>
                    <a:pt x="3808" y="220"/>
                  </a:cubicBezTo>
                  <a:cubicBezTo>
                    <a:pt x="3811" y="220"/>
                    <a:pt x="3814" y="217"/>
                    <a:pt x="3814" y="213"/>
                  </a:cubicBezTo>
                  <a:cubicBezTo>
                    <a:pt x="3814" y="210"/>
                    <a:pt x="3811" y="207"/>
                    <a:pt x="3808" y="207"/>
                  </a:cubicBezTo>
                  <a:cubicBezTo>
                    <a:pt x="3804" y="207"/>
                    <a:pt x="3801" y="210"/>
                    <a:pt x="3801" y="213"/>
                  </a:cubicBezTo>
                  <a:close/>
                  <a:moveTo>
                    <a:pt x="3514" y="316"/>
                  </a:moveTo>
                  <a:cubicBezTo>
                    <a:pt x="3514" y="321"/>
                    <a:pt x="3518" y="326"/>
                    <a:pt x="3523" y="326"/>
                  </a:cubicBezTo>
                  <a:cubicBezTo>
                    <a:pt x="3528" y="326"/>
                    <a:pt x="3533" y="321"/>
                    <a:pt x="3533" y="316"/>
                  </a:cubicBezTo>
                  <a:cubicBezTo>
                    <a:pt x="3533" y="311"/>
                    <a:pt x="3528" y="307"/>
                    <a:pt x="3523" y="307"/>
                  </a:cubicBezTo>
                  <a:cubicBezTo>
                    <a:pt x="3518" y="307"/>
                    <a:pt x="3514" y="311"/>
                    <a:pt x="3514" y="316"/>
                  </a:cubicBezTo>
                  <a:close/>
                  <a:moveTo>
                    <a:pt x="3600" y="606"/>
                  </a:moveTo>
                  <a:cubicBezTo>
                    <a:pt x="3600" y="611"/>
                    <a:pt x="3604" y="615"/>
                    <a:pt x="3609" y="615"/>
                  </a:cubicBezTo>
                  <a:cubicBezTo>
                    <a:pt x="3614" y="615"/>
                    <a:pt x="3618" y="611"/>
                    <a:pt x="3618" y="606"/>
                  </a:cubicBezTo>
                  <a:cubicBezTo>
                    <a:pt x="3618" y="601"/>
                    <a:pt x="3614" y="596"/>
                    <a:pt x="3609" y="596"/>
                  </a:cubicBezTo>
                  <a:cubicBezTo>
                    <a:pt x="3604" y="596"/>
                    <a:pt x="3600" y="601"/>
                    <a:pt x="3600" y="606"/>
                  </a:cubicBezTo>
                  <a:close/>
                  <a:moveTo>
                    <a:pt x="4042" y="151"/>
                  </a:moveTo>
                  <a:cubicBezTo>
                    <a:pt x="4042" y="156"/>
                    <a:pt x="4046" y="160"/>
                    <a:pt x="4051" y="160"/>
                  </a:cubicBezTo>
                  <a:cubicBezTo>
                    <a:pt x="4056" y="160"/>
                    <a:pt x="4061" y="156"/>
                    <a:pt x="4061" y="151"/>
                  </a:cubicBezTo>
                  <a:cubicBezTo>
                    <a:pt x="4061" y="146"/>
                    <a:pt x="4056" y="142"/>
                    <a:pt x="4051" y="142"/>
                  </a:cubicBezTo>
                  <a:cubicBezTo>
                    <a:pt x="4046" y="142"/>
                    <a:pt x="4042" y="146"/>
                    <a:pt x="4042" y="151"/>
                  </a:cubicBezTo>
                  <a:close/>
                  <a:moveTo>
                    <a:pt x="4460" y="725"/>
                  </a:moveTo>
                  <a:cubicBezTo>
                    <a:pt x="4460" y="730"/>
                    <a:pt x="4464" y="734"/>
                    <a:pt x="4469" y="734"/>
                  </a:cubicBezTo>
                  <a:cubicBezTo>
                    <a:pt x="4474" y="734"/>
                    <a:pt x="4478" y="730"/>
                    <a:pt x="4478" y="725"/>
                  </a:cubicBezTo>
                  <a:cubicBezTo>
                    <a:pt x="4478" y="720"/>
                    <a:pt x="4474" y="716"/>
                    <a:pt x="4469" y="716"/>
                  </a:cubicBezTo>
                  <a:cubicBezTo>
                    <a:pt x="4464" y="716"/>
                    <a:pt x="4460" y="720"/>
                    <a:pt x="4460" y="725"/>
                  </a:cubicBezTo>
                  <a:close/>
                  <a:moveTo>
                    <a:pt x="4078" y="215"/>
                  </a:moveTo>
                  <a:cubicBezTo>
                    <a:pt x="4078" y="218"/>
                    <a:pt x="4081" y="221"/>
                    <a:pt x="4085" y="221"/>
                  </a:cubicBezTo>
                  <a:cubicBezTo>
                    <a:pt x="4088" y="221"/>
                    <a:pt x="4091" y="218"/>
                    <a:pt x="4091" y="215"/>
                  </a:cubicBezTo>
                  <a:cubicBezTo>
                    <a:pt x="4091" y="212"/>
                    <a:pt x="4088" y="209"/>
                    <a:pt x="4085" y="209"/>
                  </a:cubicBezTo>
                  <a:cubicBezTo>
                    <a:pt x="4081" y="209"/>
                    <a:pt x="4078" y="212"/>
                    <a:pt x="4078" y="215"/>
                  </a:cubicBezTo>
                  <a:close/>
                  <a:moveTo>
                    <a:pt x="4388" y="119"/>
                  </a:moveTo>
                  <a:cubicBezTo>
                    <a:pt x="4388" y="122"/>
                    <a:pt x="4391" y="125"/>
                    <a:pt x="4395" y="125"/>
                  </a:cubicBezTo>
                  <a:cubicBezTo>
                    <a:pt x="4398" y="125"/>
                    <a:pt x="4401" y="122"/>
                    <a:pt x="4401" y="119"/>
                  </a:cubicBezTo>
                  <a:cubicBezTo>
                    <a:pt x="4401" y="116"/>
                    <a:pt x="4398" y="113"/>
                    <a:pt x="4395" y="113"/>
                  </a:cubicBezTo>
                  <a:cubicBezTo>
                    <a:pt x="4391" y="113"/>
                    <a:pt x="4388" y="116"/>
                    <a:pt x="4388" y="119"/>
                  </a:cubicBezTo>
                  <a:close/>
                  <a:moveTo>
                    <a:pt x="4229" y="241"/>
                  </a:moveTo>
                  <a:cubicBezTo>
                    <a:pt x="4229" y="244"/>
                    <a:pt x="4232" y="247"/>
                    <a:pt x="4236" y="247"/>
                  </a:cubicBezTo>
                  <a:cubicBezTo>
                    <a:pt x="4239" y="247"/>
                    <a:pt x="4242" y="244"/>
                    <a:pt x="4242" y="241"/>
                  </a:cubicBezTo>
                  <a:cubicBezTo>
                    <a:pt x="4242" y="237"/>
                    <a:pt x="4239" y="234"/>
                    <a:pt x="4236" y="234"/>
                  </a:cubicBezTo>
                  <a:cubicBezTo>
                    <a:pt x="4232" y="234"/>
                    <a:pt x="4229" y="237"/>
                    <a:pt x="4229" y="241"/>
                  </a:cubicBezTo>
                  <a:close/>
                  <a:moveTo>
                    <a:pt x="4329" y="417"/>
                  </a:moveTo>
                  <a:cubicBezTo>
                    <a:pt x="4329" y="420"/>
                    <a:pt x="4332" y="423"/>
                    <a:pt x="4336" y="423"/>
                  </a:cubicBezTo>
                  <a:cubicBezTo>
                    <a:pt x="4339" y="423"/>
                    <a:pt x="4342" y="420"/>
                    <a:pt x="4342" y="417"/>
                  </a:cubicBezTo>
                  <a:cubicBezTo>
                    <a:pt x="4342" y="414"/>
                    <a:pt x="4339" y="411"/>
                    <a:pt x="4336" y="411"/>
                  </a:cubicBezTo>
                  <a:cubicBezTo>
                    <a:pt x="4332" y="411"/>
                    <a:pt x="4329" y="414"/>
                    <a:pt x="4329" y="417"/>
                  </a:cubicBezTo>
                  <a:close/>
                  <a:moveTo>
                    <a:pt x="4439" y="627"/>
                  </a:moveTo>
                  <a:cubicBezTo>
                    <a:pt x="4439" y="630"/>
                    <a:pt x="4442" y="633"/>
                    <a:pt x="4445" y="633"/>
                  </a:cubicBezTo>
                  <a:cubicBezTo>
                    <a:pt x="4449" y="633"/>
                    <a:pt x="4451" y="630"/>
                    <a:pt x="4451" y="627"/>
                  </a:cubicBezTo>
                  <a:cubicBezTo>
                    <a:pt x="4451" y="624"/>
                    <a:pt x="4449" y="621"/>
                    <a:pt x="4445" y="621"/>
                  </a:cubicBezTo>
                  <a:cubicBezTo>
                    <a:pt x="4442" y="621"/>
                    <a:pt x="4439" y="624"/>
                    <a:pt x="4439" y="627"/>
                  </a:cubicBezTo>
                  <a:close/>
                  <a:moveTo>
                    <a:pt x="4224" y="67"/>
                  </a:moveTo>
                  <a:cubicBezTo>
                    <a:pt x="4224" y="72"/>
                    <a:pt x="4228" y="76"/>
                    <a:pt x="4233" y="76"/>
                  </a:cubicBezTo>
                  <a:cubicBezTo>
                    <a:pt x="4238" y="76"/>
                    <a:pt x="4242" y="72"/>
                    <a:pt x="4242" y="67"/>
                  </a:cubicBezTo>
                  <a:cubicBezTo>
                    <a:pt x="4242" y="62"/>
                    <a:pt x="4238" y="58"/>
                    <a:pt x="4233" y="58"/>
                  </a:cubicBezTo>
                  <a:cubicBezTo>
                    <a:pt x="4228" y="58"/>
                    <a:pt x="4224" y="62"/>
                    <a:pt x="4224" y="67"/>
                  </a:cubicBezTo>
                  <a:close/>
                  <a:moveTo>
                    <a:pt x="3877" y="559"/>
                  </a:moveTo>
                  <a:cubicBezTo>
                    <a:pt x="3877" y="564"/>
                    <a:pt x="3881" y="568"/>
                    <a:pt x="3886" y="568"/>
                  </a:cubicBezTo>
                  <a:cubicBezTo>
                    <a:pt x="3891" y="568"/>
                    <a:pt x="3895" y="564"/>
                    <a:pt x="3895" y="559"/>
                  </a:cubicBezTo>
                  <a:cubicBezTo>
                    <a:pt x="3895" y="554"/>
                    <a:pt x="3891" y="550"/>
                    <a:pt x="3886" y="550"/>
                  </a:cubicBezTo>
                  <a:cubicBezTo>
                    <a:pt x="3881" y="550"/>
                    <a:pt x="3877" y="554"/>
                    <a:pt x="3877" y="559"/>
                  </a:cubicBez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23495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Less St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hidden="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E25C-5ADF-4B45-8494-C2EDBB254D1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4"/>
          <p:cNvGrpSpPr>
            <a:grpSpLocks noChangeAspect="1"/>
          </p:cNvGrpSpPr>
          <p:nvPr userDrawn="1"/>
        </p:nvGrpSpPr>
        <p:grpSpPr bwMode="auto">
          <a:xfrm>
            <a:off x="63104" y="84138"/>
            <a:ext cx="6736556" cy="4791074"/>
            <a:chOff x="53" y="53"/>
            <a:chExt cx="5658" cy="3018"/>
          </a:xfrm>
        </p:grpSpPr>
        <p:sp>
          <p:nvSpPr>
            <p:cNvPr id="9" name="Freeform 5"/>
            <p:cNvSpPr>
              <a:spLocks noEditPoints="1"/>
            </p:cNvSpPr>
            <p:nvPr userDrawn="1"/>
          </p:nvSpPr>
          <p:spPr bwMode="auto">
            <a:xfrm>
              <a:off x="100" y="522"/>
              <a:ext cx="5496" cy="2497"/>
            </a:xfrm>
            <a:custGeom>
              <a:avLst/>
              <a:gdLst>
                <a:gd name="T0" fmla="*/ 1022 w 4408"/>
                <a:gd name="T1" fmla="*/ 7 h 2001"/>
                <a:gd name="T2" fmla="*/ 427 w 4408"/>
                <a:gd name="T3" fmla="*/ 609 h 2001"/>
                <a:gd name="T4" fmla="*/ 1852 w 4408"/>
                <a:gd name="T5" fmla="*/ 499 h 2001"/>
                <a:gd name="T6" fmla="*/ 1996 w 4408"/>
                <a:gd name="T7" fmla="*/ 230 h 2001"/>
                <a:gd name="T8" fmla="*/ 1829 w 4408"/>
                <a:gd name="T9" fmla="*/ 39 h 2001"/>
                <a:gd name="T10" fmla="*/ 2622 w 4408"/>
                <a:gd name="T11" fmla="*/ 109 h 2001"/>
                <a:gd name="T12" fmla="*/ 2385 w 4408"/>
                <a:gd name="T13" fmla="*/ 438 h 2001"/>
                <a:gd name="T14" fmla="*/ 2824 w 4408"/>
                <a:gd name="T15" fmla="*/ 551 h 2001"/>
                <a:gd name="T16" fmla="*/ 3270 w 4408"/>
                <a:gd name="T17" fmla="*/ 334 h 2001"/>
                <a:gd name="T18" fmla="*/ 1363 w 4408"/>
                <a:gd name="T19" fmla="*/ 849 h 2001"/>
                <a:gd name="T20" fmla="*/ 1881 w 4408"/>
                <a:gd name="T21" fmla="*/ 845 h 2001"/>
                <a:gd name="T22" fmla="*/ 511 w 4408"/>
                <a:gd name="T23" fmla="*/ 979 h 2001"/>
                <a:gd name="T24" fmla="*/ 2634 w 4408"/>
                <a:gd name="T25" fmla="*/ 849 h 2001"/>
                <a:gd name="T26" fmla="*/ 2385 w 4408"/>
                <a:gd name="T27" fmla="*/ 1166 h 2001"/>
                <a:gd name="T28" fmla="*/ 2812 w 4408"/>
                <a:gd name="T29" fmla="*/ 1291 h 2001"/>
                <a:gd name="T30" fmla="*/ 1363 w 4408"/>
                <a:gd name="T31" fmla="*/ 1491 h 2001"/>
                <a:gd name="T32" fmla="*/ 1028 w 4408"/>
                <a:gd name="T33" fmla="*/ 1395 h 2001"/>
                <a:gd name="T34" fmla="*/ 821 w 4408"/>
                <a:gd name="T35" fmla="*/ 1386 h 2001"/>
                <a:gd name="T36" fmla="*/ 1950 w 4408"/>
                <a:gd name="T37" fmla="*/ 1754 h 2001"/>
                <a:gd name="T38" fmla="*/ 1881 w 4408"/>
                <a:gd name="T39" fmla="*/ 1487 h 2001"/>
                <a:gd name="T40" fmla="*/ 2622 w 4408"/>
                <a:gd name="T41" fmla="*/ 1491 h 2001"/>
                <a:gd name="T42" fmla="*/ 2385 w 4408"/>
                <a:gd name="T43" fmla="*/ 1820 h 2001"/>
                <a:gd name="T44" fmla="*/ 2824 w 4408"/>
                <a:gd name="T45" fmla="*/ 1933 h 2001"/>
                <a:gd name="T46" fmla="*/ 3146 w 4408"/>
                <a:gd name="T47" fmla="*/ 1481 h 2001"/>
                <a:gd name="T48" fmla="*/ 2530 w 4408"/>
                <a:gd name="T49" fmla="*/ 905 h 2001"/>
                <a:gd name="T50" fmla="*/ 1588 w 4408"/>
                <a:gd name="T51" fmla="*/ 828 h 2001"/>
                <a:gd name="T52" fmla="*/ 3013 w 4408"/>
                <a:gd name="T53" fmla="*/ 1301 h 2001"/>
                <a:gd name="T54" fmla="*/ 3061 w 4408"/>
                <a:gd name="T55" fmla="*/ 901 h 2001"/>
                <a:gd name="T56" fmla="*/ 3003 w 4408"/>
                <a:gd name="T57" fmla="*/ 828 h 2001"/>
                <a:gd name="T58" fmla="*/ 1792 w 4408"/>
                <a:gd name="T59" fmla="*/ 1332 h 2001"/>
                <a:gd name="T60" fmla="*/ 3311 w 4408"/>
                <a:gd name="T61" fmla="*/ 1236 h 2001"/>
                <a:gd name="T62" fmla="*/ 3663 w 4408"/>
                <a:gd name="T63" fmla="*/ 1337 h 2001"/>
                <a:gd name="T64" fmla="*/ 3930 w 4408"/>
                <a:gd name="T65" fmla="*/ 975 h 2001"/>
                <a:gd name="T66" fmla="*/ 3142 w 4408"/>
                <a:gd name="T67" fmla="*/ 645 h 2001"/>
                <a:gd name="T68" fmla="*/ 2795 w 4408"/>
                <a:gd name="T69" fmla="*/ 549 h 2001"/>
                <a:gd name="T70" fmla="*/ 3612 w 4408"/>
                <a:gd name="T71" fmla="*/ 1041 h 2001"/>
                <a:gd name="T72" fmla="*/ 3368 w 4408"/>
                <a:gd name="T73" fmla="*/ 672 h 2001"/>
                <a:gd name="T74" fmla="*/ 3615 w 4408"/>
                <a:gd name="T75" fmla="*/ 581 h 2001"/>
                <a:gd name="T76" fmla="*/ 2301 w 4408"/>
                <a:gd name="T77" fmla="*/ 869 h 2001"/>
                <a:gd name="T78" fmla="*/ 4395 w 4408"/>
                <a:gd name="T79" fmla="*/ 651 h 2001"/>
                <a:gd name="T80" fmla="*/ 942 w 4408"/>
                <a:gd name="T81" fmla="*/ 1117 h 2001"/>
                <a:gd name="T82" fmla="*/ 7 w 4408"/>
                <a:gd name="T83" fmla="*/ 1047 h 2001"/>
                <a:gd name="T84" fmla="*/ 1421 w 4408"/>
                <a:gd name="T85" fmla="*/ 1047 h 2001"/>
                <a:gd name="T86" fmla="*/ 90 w 4408"/>
                <a:gd name="T87" fmla="*/ 1234 h 2001"/>
                <a:gd name="T88" fmla="*/ 2235 w 4408"/>
                <a:gd name="T89" fmla="*/ 1148 h 2001"/>
                <a:gd name="T90" fmla="*/ 1009 w 4408"/>
                <a:gd name="T91" fmla="*/ 1871 h 2001"/>
                <a:gd name="T92" fmla="*/ 73 w 4408"/>
                <a:gd name="T93" fmla="*/ 1801 h 2001"/>
                <a:gd name="T94" fmla="*/ 3227 w 4408"/>
                <a:gd name="T95" fmla="*/ 1842 h 2001"/>
                <a:gd name="T96" fmla="*/ 1533 w 4408"/>
                <a:gd name="T97" fmla="*/ 1861 h 2001"/>
                <a:gd name="T98" fmla="*/ 1475 w 4408"/>
                <a:gd name="T99" fmla="*/ 1801 h 2001"/>
                <a:gd name="T100" fmla="*/ 2268 w 4408"/>
                <a:gd name="T101" fmla="*/ 1871 h 2001"/>
                <a:gd name="T102" fmla="*/ 3829 w 4408"/>
                <a:gd name="T103" fmla="*/ 1774 h 2001"/>
                <a:gd name="T104" fmla="*/ 2799 w 4408"/>
                <a:gd name="T105" fmla="*/ 1867 h 2001"/>
                <a:gd name="T106" fmla="*/ 2861 w 4408"/>
                <a:gd name="T107" fmla="*/ 1046 h 2001"/>
                <a:gd name="T108" fmla="*/ 1912 w 4408"/>
                <a:gd name="T109" fmla="*/ 976 h 2001"/>
                <a:gd name="T110" fmla="*/ 3373 w 4408"/>
                <a:gd name="T111" fmla="*/ 1049 h 2001"/>
                <a:gd name="T112" fmla="*/ 3327 w 4408"/>
                <a:gd name="T113" fmla="*/ 989 h 2001"/>
                <a:gd name="T114" fmla="*/ 2009 w 4408"/>
                <a:gd name="T115" fmla="*/ 1176 h 2001"/>
                <a:gd name="T116" fmla="*/ 4120 w 4408"/>
                <a:gd name="T117" fmla="*/ 1046 h 2001"/>
                <a:gd name="T118" fmla="*/ 3599 w 4408"/>
                <a:gd name="T119" fmla="*/ 1475 h 2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408" h="2001">
                  <a:moveTo>
                    <a:pt x="967" y="638"/>
                  </a:moveTo>
                  <a:cubicBezTo>
                    <a:pt x="970" y="638"/>
                    <a:pt x="973" y="641"/>
                    <a:pt x="973" y="645"/>
                  </a:cubicBezTo>
                  <a:cubicBezTo>
                    <a:pt x="973" y="648"/>
                    <a:pt x="970" y="651"/>
                    <a:pt x="967" y="651"/>
                  </a:cubicBezTo>
                  <a:cubicBezTo>
                    <a:pt x="964" y="651"/>
                    <a:pt x="961" y="648"/>
                    <a:pt x="961" y="645"/>
                  </a:cubicBezTo>
                  <a:cubicBezTo>
                    <a:pt x="961" y="641"/>
                    <a:pt x="964" y="638"/>
                    <a:pt x="967" y="638"/>
                  </a:cubicBezTo>
                  <a:close/>
                  <a:moveTo>
                    <a:pt x="1022" y="7"/>
                  </a:moveTo>
                  <a:cubicBezTo>
                    <a:pt x="1022" y="10"/>
                    <a:pt x="1025" y="13"/>
                    <a:pt x="1028" y="13"/>
                  </a:cubicBezTo>
                  <a:cubicBezTo>
                    <a:pt x="1032" y="13"/>
                    <a:pt x="1035" y="10"/>
                    <a:pt x="1035" y="7"/>
                  </a:cubicBezTo>
                  <a:cubicBezTo>
                    <a:pt x="1035" y="3"/>
                    <a:pt x="1032" y="0"/>
                    <a:pt x="1028" y="0"/>
                  </a:cubicBezTo>
                  <a:cubicBezTo>
                    <a:pt x="1025" y="0"/>
                    <a:pt x="1022" y="3"/>
                    <a:pt x="1022" y="7"/>
                  </a:cubicBezTo>
                  <a:close/>
                  <a:moveTo>
                    <a:pt x="421" y="603"/>
                  </a:moveTo>
                  <a:cubicBezTo>
                    <a:pt x="421" y="606"/>
                    <a:pt x="424" y="609"/>
                    <a:pt x="427" y="609"/>
                  </a:cubicBezTo>
                  <a:cubicBezTo>
                    <a:pt x="430" y="609"/>
                    <a:pt x="433" y="606"/>
                    <a:pt x="433" y="603"/>
                  </a:cubicBezTo>
                  <a:cubicBezTo>
                    <a:pt x="433" y="600"/>
                    <a:pt x="430" y="597"/>
                    <a:pt x="427" y="597"/>
                  </a:cubicBezTo>
                  <a:cubicBezTo>
                    <a:pt x="424" y="597"/>
                    <a:pt x="421" y="600"/>
                    <a:pt x="421" y="603"/>
                  </a:cubicBezTo>
                  <a:close/>
                  <a:moveTo>
                    <a:pt x="1839" y="499"/>
                  </a:moveTo>
                  <a:cubicBezTo>
                    <a:pt x="1839" y="502"/>
                    <a:pt x="1842" y="505"/>
                    <a:pt x="1845" y="505"/>
                  </a:cubicBezTo>
                  <a:cubicBezTo>
                    <a:pt x="1849" y="505"/>
                    <a:pt x="1852" y="502"/>
                    <a:pt x="1852" y="499"/>
                  </a:cubicBezTo>
                  <a:cubicBezTo>
                    <a:pt x="1852" y="496"/>
                    <a:pt x="1849" y="493"/>
                    <a:pt x="1845" y="493"/>
                  </a:cubicBezTo>
                  <a:cubicBezTo>
                    <a:pt x="1842" y="493"/>
                    <a:pt x="1839" y="496"/>
                    <a:pt x="1839" y="499"/>
                  </a:cubicBezTo>
                  <a:close/>
                  <a:moveTo>
                    <a:pt x="1990" y="236"/>
                  </a:moveTo>
                  <a:cubicBezTo>
                    <a:pt x="1990" y="240"/>
                    <a:pt x="1993" y="243"/>
                    <a:pt x="1996" y="243"/>
                  </a:cubicBezTo>
                  <a:cubicBezTo>
                    <a:pt x="1999" y="243"/>
                    <a:pt x="2002" y="240"/>
                    <a:pt x="2002" y="236"/>
                  </a:cubicBezTo>
                  <a:cubicBezTo>
                    <a:pt x="2002" y="233"/>
                    <a:pt x="1999" y="230"/>
                    <a:pt x="1996" y="230"/>
                  </a:cubicBezTo>
                  <a:cubicBezTo>
                    <a:pt x="1993" y="230"/>
                    <a:pt x="1990" y="233"/>
                    <a:pt x="1990" y="236"/>
                  </a:cubicBezTo>
                  <a:close/>
                  <a:moveTo>
                    <a:pt x="1829" y="39"/>
                  </a:moveTo>
                  <a:cubicBezTo>
                    <a:pt x="1829" y="42"/>
                    <a:pt x="1832" y="45"/>
                    <a:pt x="1835" y="45"/>
                  </a:cubicBezTo>
                  <a:cubicBezTo>
                    <a:pt x="1838" y="45"/>
                    <a:pt x="1841" y="42"/>
                    <a:pt x="1841" y="39"/>
                  </a:cubicBezTo>
                  <a:cubicBezTo>
                    <a:pt x="1841" y="35"/>
                    <a:pt x="1838" y="32"/>
                    <a:pt x="1835" y="32"/>
                  </a:cubicBezTo>
                  <a:cubicBezTo>
                    <a:pt x="1832" y="32"/>
                    <a:pt x="1829" y="35"/>
                    <a:pt x="1829" y="39"/>
                  </a:cubicBezTo>
                  <a:close/>
                  <a:moveTo>
                    <a:pt x="504" y="232"/>
                  </a:moveTo>
                  <a:cubicBezTo>
                    <a:pt x="504" y="236"/>
                    <a:pt x="507" y="239"/>
                    <a:pt x="511" y="239"/>
                  </a:cubicBezTo>
                  <a:cubicBezTo>
                    <a:pt x="514" y="239"/>
                    <a:pt x="517" y="236"/>
                    <a:pt x="517" y="232"/>
                  </a:cubicBezTo>
                  <a:cubicBezTo>
                    <a:pt x="517" y="229"/>
                    <a:pt x="514" y="226"/>
                    <a:pt x="511" y="226"/>
                  </a:cubicBezTo>
                  <a:cubicBezTo>
                    <a:pt x="507" y="226"/>
                    <a:pt x="504" y="229"/>
                    <a:pt x="504" y="232"/>
                  </a:cubicBezTo>
                  <a:close/>
                  <a:moveTo>
                    <a:pt x="2622" y="109"/>
                  </a:moveTo>
                  <a:cubicBezTo>
                    <a:pt x="2622" y="112"/>
                    <a:pt x="2625" y="115"/>
                    <a:pt x="2628" y="115"/>
                  </a:cubicBezTo>
                  <a:cubicBezTo>
                    <a:pt x="2632" y="115"/>
                    <a:pt x="2634" y="112"/>
                    <a:pt x="2634" y="109"/>
                  </a:cubicBezTo>
                  <a:cubicBezTo>
                    <a:pt x="2634" y="106"/>
                    <a:pt x="2632" y="103"/>
                    <a:pt x="2628" y="103"/>
                  </a:cubicBezTo>
                  <a:cubicBezTo>
                    <a:pt x="2625" y="103"/>
                    <a:pt x="2622" y="106"/>
                    <a:pt x="2622" y="109"/>
                  </a:cubicBezTo>
                  <a:close/>
                  <a:moveTo>
                    <a:pt x="2379" y="432"/>
                  </a:moveTo>
                  <a:cubicBezTo>
                    <a:pt x="2379" y="435"/>
                    <a:pt x="2382" y="438"/>
                    <a:pt x="2385" y="438"/>
                  </a:cubicBezTo>
                  <a:cubicBezTo>
                    <a:pt x="2389" y="438"/>
                    <a:pt x="2391" y="435"/>
                    <a:pt x="2391" y="432"/>
                  </a:cubicBezTo>
                  <a:cubicBezTo>
                    <a:pt x="2391" y="429"/>
                    <a:pt x="2389" y="426"/>
                    <a:pt x="2385" y="426"/>
                  </a:cubicBezTo>
                  <a:cubicBezTo>
                    <a:pt x="2382" y="426"/>
                    <a:pt x="2379" y="429"/>
                    <a:pt x="2379" y="432"/>
                  </a:cubicBezTo>
                  <a:close/>
                  <a:moveTo>
                    <a:pt x="2812" y="551"/>
                  </a:moveTo>
                  <a:cubicBezTo>
                    <a:pt x="2812" y="554"/>
                    <a:pt x="2815" y="557"/>
                    <a:pt x="2818" y="557"/>
                  </a:cubicBezTo>
                  <a:cubicBezTo>
                    <a:pt x="2822" y="557"/>
                    <a:pt x="2824" y="554"/>
                    <a:pt x="2824" y="551"/>
                  </a:cubicBezTo>
                  <a:cubicBezTo>
                    <a:pt x="2824" y="548"/>
                    <a:pt x="2822" y="545"/>
                    <a:pt x="2818" y="545"/>
                  </a:cubicBezTo>
                  <a:cubicBezTo>
                    <a:pt x="2815" y="545"/>
                    <a:pt x="2812" y="548"/>
                    <a:pt x="2812" y="551"/>
                  </a:cubicBezTo>
                  <a:close/>
                  <a:moveTo>
                    <a:pt x="3263" y="340"/>
                  </a:moveTo>
                  <a:cubicBezTo>
                    <a:pt x="3263" y="344"/>
                    <a:pt x="3266" y="347"/>
                    <a:pt x="3270" y="347"/>
                  </a:cubicBezTo>
                  <a:cubicBezTo>
                    <a:pt x="3273" y="347"/>
                    <a:pt x="3276" y="344"/>
                    <a:pt x="3276" y="340"/>
                  </a:cubicBezTo>
                  <a:cubicBezTo>
                    <a:pt x="3276" y="337"/>
                    <a:pt x="3273" y="334"/>
                    <a:pt x="3270" y="334"/>
                  </a:cubicBezTo>
                  <a:cubicBezTo>
                    <a:pt x="3266" y="334"/>
                    <a:pt x="3263" y="337"/>
                    <a:pt x="3263" y="340"/>
                  </a:cubicBezTo>
                  <a:close/>
                  <a:moveTo>
                    <a:pt x="1363" y="849"/>
                  </a:moveTo>
                  <a:cubicBezTo>
                    <a:pt x="1363" y="853"/>
                    <a:pt x="1366" y="856"/>
                    <a:pt x="1369" y="856"/>
                  </a:cubicBezTo>
                  <a:cubicBezTo>
                    <a:pt x="1373" y="856"/>
                    <a:pt x="1375" y="853"/>
                    <a:pt x="1375" y="849"/>
                  </a:cubicBezTo>
                  <a:cubicBezTo>
                    <a:pt x="1375" y="846"/>
                    <a:pt x="1373" y="843"/>
                    <a:pt x="1369" y="843"/>
                  </a:cubicBezTo>
                  <a:cubicBezTo>
                    <a:pt x="1366" y="843"/>
                    <a:pt x="1363" y="846"/>
                    <a:pt x="1363" y="849"/>
                  </a:cubicBezTo>
                  <a:close/>
                  <a:moveTo>
                    <a:pt x="421" y="773"/>
                  </a:moveTo>
                  <a:cubicBezTo>
                    <a:pt x="421" y="776"/>
                    <a:pt x="424" y="779"/>
                    <a:pt x="427" y="779"/>
                  </a:cubicBezTo>
                  <a:cubicBezTo>
                    <a:pt x="430" y="779"/>
                    <a:pt x="433" y="776"/>
                    <a:pt x="433" y="773"/>
                  </a:cubicBezTo>
                  <a:cubicBezTo>
                    <a:pt x="433" y="770"/>
                    <a:pt x="430" y="767"/>
                    <a:pt x="427" y="767"/>
                  </a:cubicBezTo>
                  <a:cubicBezTo>
                    <a:pt x="424" y="767"/>
                    <a:pt x="421" y="770"/>
                    <a:pt x="421" y="773"/>
                  </a:cubicBezTo>
                  <a:close/>
                  <a:moveTo>
                    <a:pt x="1881" y="845"/>
                  </a:moveTo>
                  <a:cubicBezTo>
                    <a:pt x="1881" y="849"/>
                    <a:pt x="1884" y="852"/>
                    <a:pt x="1887" y="852"/>
                  </a:cubicBezTo>
                  <a:cubicBezTo>
                    <a:pt x="1891" y="852"/>
                    <a:pt x="1894" y="849"/>
                    <a:pt x="1894" y="845"/>
                  </a:cubicBezTo>
                  <a:cubicBezTo>
                    <a:pt x="1894" y="842"/>
                    <a:pt x="1891" y="839"/>
                    <a:pt x="1887" y="839"/>
                  </a:cubicBezTo>
                  <a:cubicBezTo>
                    <a:pt x="1884" y="839"/>
                    <a:pt x="1881" y="842"/>
                    <a:pt x="1881" y="845"/>
                  </a:cubicBezTo>
                  <a:close/>
                  <a:moveTo>
                    <a:pt x="504" y="973"/>
                  </a:moveTo>
                  <a:cubicBezTo>
                    <a:pt x="504" y="976"/>
                    <a:pt x="507" y="979"/>
                    <a:pt x="511" y="979"/>
                  </a:cubicBezTo>
                  <a:cubicBezTo>
                    <a:pt x="514" y="979"/>
                    <a:pt x="517" y="976"/>
                    <a:pt x="517" y="973"/>
                  </a:cubicBezTo>
                  <a:cubicBezTo>
                    <a:pt x="517" y="969"/>
                    <a:pt x="514" y="966"/>
                    <a:pt x="511" y="966"/>
                  </a:cubicBezTo>
                  <a:cubicBezTo>
                    <a:pt x="507" y="966"/>
                    <a:pt x="504" y="969"/>
                    <a:pt x="504" y="973"/>
                  </a:cubicBezTo>
                  <a:close/>
                  <a:moveTo>
                    <a:pt x="2622" y="849"/>
                  </a:moveTo>
                  <a:cubicBezTo>
                    <a:pt x="2622" y="853"/>
                    <a:pt x="2625" y="856"/>
                    <a:pt x="2628" y="856"/>
                  </a:cubicBezTo>
                  <a:cubicBezTo>
                    <a:pt x="2632" y="856"/>
                    <a:pt x="2634" y="853"/>
                    <a:pt x="2634" y="849"/>
                  </a:cubicBezTo>
                  <a:cubicBezTo>
                    <a:pt x="2634" y="846"/>
                    <a:pt x="2632" y="843"/>
                    <a:pt x="2628" y="843"/>
                  </a:cubicBezTo>
                  <a:cubicBezTo>
                    <a:pt x="2625" y="843"/>
                    <a:pt x="2622" y="846"/>
                    <a:pt x="2622" y="849"/>
                  </a:cubicBezTo>
                  <a:close/>
                  <a:moveTo>
                    <a:pt x="2379" y="1172"/>
                  </a:moveTo>
                  <a:cubicBezTo>
                    <a:pt x="2379" y="1176"/>
                    <a:pt x="2382" y="1179"/>
                    <a:pt x="2385" y="1179"/>
                  </a:cubicBezTo>
                  <a:cubicBezTo>
                    <a:pt x="2389" y="1179"/>
                    <a:pt x="2391" y="1176"/>
                    <a:pt x="2391" y="1172"/>
                  </a:cubicBezTo>
                  <a:cubicBezTo>
                    <a:pt x="2391" y="1169"/>
                    <a:pt x="2389" y="1166"/>
                    <a:pt x="2385" y="1166"/>
                  </a:cubicBezTo>
                  <a:cubicBezTo>
                    <a:pt x="2382" y="1166"/>
                    <a:pt x="2379" y="1169"/>
                    <a:pt x="2379" y="1172"/>
                  </a:cubicBezTo>
                  <a:close/>
                  <a:moveTo>
                    <a:pt x="2812" y="1291"/>
                  </a:moveTo>
                  <a:cubicBezTo>
                    <a:pt x="2812" y="1295"/>
                    <a:pt x="2815" y="1298"/>
                    <a:pt x="2818" y="1298"/>
                  </a:cubicBezTo>
                  <a:cubicBezTo>
                    <a:pt x="2822" y="1298"/>
                    <a:pt x="2824" y="1295"/>
                    <a:pt x="2824" y="1291"/>
                  </a:cubicBezTo>
                  <a:cubicBezTo>
                    <a:pt x="2824" y="1288"/>
                    <a:pt x="2822" y="1285"/>
                    <a:pt x="2818" y="1285"/>
                  </a:cubicBezTo>
                  <a:cubicBezTo>
                    <a:pt x="2815" y="1285"/>
                    <a:pt x="2812" y="1288"/>
                    <a:pt x="2812" y="1291"/>
                  </a:cubicBezTo>
                  <a:close/>
                  <a:moveTo>
                    <a:pt x="3140" y="845"/>
                  </a:moveTo>
                  <a:cubicBezTo>
                    <a:pt x="3140" y="849"/>
                    <a:pt x="3143" y="852"/>
                    <a:pt x="3146" y="852"/>
                  </a:cubicBezTo>
                  <a:cubicBezTo>
                    <a:pt x="3150" y="852"/>
                    <a:pt x="3153" y="849"/>
                    <a:pt x="3153" y="845"/>
                  </a:cubicBezTo>
                  <a:cubicBezTo>
                    <a:pt x="3153" y="842"/>
                    <a:pt x="3150" y="839"/>
                    <a:pt x="3146" y="839"/>
                  </a:cubicBezTo>
                  <a:cubicBezTo>
                    <a:pt x="3143" y="839"/>
                    <a:pt x="3140" y="842"/>
                    <a:pt x="3140" y="845"/>
                  </a:cubicBezTo>
                  <a:close/>
                  <a:moveTo>
                    <a:pt x="1363" y="1491"/>
                  </a:moveTo>
                  <a:cubicBezTo>
                    <a:pt x="1363" y="1494"/>
                    <a:pt x="1366" y="1497"/>
                    <a:pt x="1369" y="1497"/>
                  </a:cubicBezTo>
                  <a:cubicBezTo>
                    <a:pt x="1373" y="1497"/>
                    <a:pt x="1375" y="1494"/>
                    <a:pt x="1375" y="1491"/>
                  </a:cubicBezTo>
                  <a:cubicBezTo>
                    <a:pt x="1375" y="1488"/>
                    <a:pt x="1373" y="1485"/>
                    <a:pt x="1369" y="1485"/>
                  </a:cubicBezTo>
                  <a:cubicBezTo>
                    <a:pt x="1366" y="1485"/>
                    <a:pt x="1363" y="1488"/>
                    <a:pt x="1363" y="1491"/>
                  </a:cubicBezTo>
                  <a:close/>
                  <a:moveTo>
                    <a:pt x="1022" y="1389"/>
                  </a:moveTo>
                  <a:cubicBezTo>
                    <a:pt x="1022" y="1392"/>
                    <a:pt x="1025" y="1395"/>
                    <a:pt x="1028" y="1395"/>
                  </a:cubicBezTo>
                  <a:cubicBezTo>
                    <a:pt x="1032" y="1395"/>
                    <a:pt x="1035" y="1392"/>
                    <a:pt x="1035" y="1389"/>
                  </a:cubicBezTo>
                  <a:cubicBezTo>
                    <a:pt x="1035" y="1385"/>
                    <a:pt x="1032" y="1382"/>
                    <a:pt x="1028" y="1382"/>
                  </a:cubicBezTo>
                  <a:cubicBezTo>
                    <a:pt x="1025" y="1382"/>
                    <a:pt x="1022" y="1385"/>
                    <a:pt x="1022" y="1389"/>
                  </a:cubicBezTo>
                  <a:close/>
                  <a:moveTo>
                    <a:pt x="811" y="1386"/>
                  </a:moveTo>
                  <a:cubicBezTo>
                    <a:pt x="811" y="1389"/>
                    <a:pt x="813" y="1391"/>
                    <a:pt x="816" y="1391"/>
                  </a:cubicBezTo>
                  <a:cubicBezTo>
                    <a:pt x="818" y="1391"/>
                    <a:pt x="821" y="1389"/>
                    <a:pt x="821" y="1386"/>
                  </a:cubicBezTo>
                  <a:cubicBezTo>
                    <a:pt x="821" y="1383"/>
                    <a:pt x="818" y="1381"/>
                    <a:pt x="816" y="1381"/>
                  </a:cubicBezTo>
                  <a:cubicBezTo>
                    <a:pt x="813" y="1381"/>
                    <a:pt x="811" y="1383"/>
                    <a:pt x="811" y="1386"/>
                  </a:cubicBezTo>
                  <a:close/>
                  <a:moveTo>
                    <a:pt x="1945" y="1759"/>
                  </a:moveTo>
                  <a:cubicBezTo>
                    <a:pt x="1945" y="1762"/>
                    <a:pt x="1948" y="1764"/>
                    <a:pt x="1950" y="1764"/>
                  </a:cubicBezTo>
                  <a:cubicBezTo>
                    <a:pt x="1953" y="1764"/>
                    <a:pt x="1955" y="1762"/>
                    <a:pt x="1955" y="1759"/>
                  </a:cubicBezTo>
                  <a:cubicBezTo>
                    <a:pt x="1955" y="1756"/>
                    <a:pt x="1953" y="1754"/>
                    <a:pt x="1950" y="1754"/>
                  </a:cubicBezTo>
                  <a:cubicBezTo>
                    <a:pt x="1948" y="1754"/>
                    <a:pt x="1945" y="1756"/>
                    <a:pt x="1945" y="1759"/>
                  </a:cubicBezTo>
                  <a:close/>
                  <a:moveTo>
                    <a:pt x="1881" y="1487"/>
                  </a:moveTo>
                  <a:cubicBezTo>
                    <a:pt x="1881" y="1490"/>
                    <a:pt x="1884" y="1493"/>
                    <a:pt x="1887" y="1493"/>
                  </a:cubicBezTo>
                  <a:cubicBezTo>
                    <a:pt x="1891" y="1493"/>
                    <a:pt x="1894" y="1490"/>
                    <a:pt x="1894" y="1487"/>
                  </a:cubicBezTo>
                  <a:cubicBezTo>
                    <a:pt x="1894" y="1484"/>
                    <a:pt x="1891" y="1481"/>
                    <a:pt x="1887" y="1481"/>
                  </a:cubicBezTo>
                  <a:cubicBezTo>
                    <a:pt x="1884" y="1481"/>
                    <a:pt x="1881" y="1484"/>
                    <a:pt x="1881" y="1487"/>
                  </a:cubicBezTo>
                  <a:close/>
                  <a:moveTo>
                    <a:pt x="504" y="1614"/>
                  </a:moveTo>
                  <a:cubicBezTo>
                    <a:pt x="504" y="1618"/>
                    <a:pt x="507" y="1621"/>
                    <a:pt x="511" y="1621"/>
                  </a:cubicBezTo>
                  <a:cubicBezTo>
                    <a:pt x="514" y="1621"/>
                    <a:pt x="517" y="1618"/>
                    <a:pt x="517" y="1614"/>
                  </a:cubicBezTo>
                  <a:cubicBezTo>
                    <a:pt x="517" y="1611"/>
                    <a:pt x="514" y="1608"/>
                    <a:pt x="511" y="1608"/>
                  </a:cubicBezTo>
                  <a:cubicBezTo>
                    <a:pt x="507" y="1608"/>
                    <a:pt x="504" y="1611"/>
                    <a:pt x="504" y="1614"/>
                  </a:cubicBezTo>
                  <a:close/>
                  <a:moveTo>
                    <a:pt x="2622" y="1491"/>
                  </a:moveTo>
                  <a:cubicBezTo>
                    <a:pt x="2622" y="1494"/>
                    <a:pt x="2625" y="1497"/>
                    <a:pt x="2628" y="1497"/>
                  </a:cubicBezTo>
                  <a:cubicBezTo>
                    <a:pt x="2632" y="1497"/>
                    <a:pt x="2634" y="1494"/>
                    <a:pt x="2634" y="1491"/>
                  </a:cubicBezTo>
                  <a:cubicBezTo>
                    <a:pt x="2634" y="1488"/>
                    <a:pt x="2632" y="1485"/>
                    <a:pt x="2628" y="1485"/>
                  </a:cubicBezTo>
                  <a:cubicBezTo>
                    <a:pt x="2625" y="1485"/>
                    <a:pt x="2622" y="1488"/>
                    <a:pt x="2622" y="1491"/>
                  </a:cubicBezTo>
                  <a:close/>
                  <a:moveTo>
                    <a:pt x="2379" y="1814"/>
                  </a:moveTo>
                  <a:cubicBezTo>
                    <a:pt x="2379" y="1817"/>
                    <a:pt x="2382" y="1820"/>
                    <a:pt x="2385" y="1820"/>
                  </a:cubicBezTo>
                  <a:cubicBezTo>
                    <a:pt x="2389" y="1820"/>
                    <a:pt x="2391" y="1817"/>
                    <a:pt x="2391" y="1814"/>
                  </a:cubicBezTo>
                  <a:cubicBezTo>
                    <a:pt x="2391" y="1811"/>
                    <a:pt x="2389" y="1808"/>
                    <a:pt x="2385" y="1808"/>
                  </a:cubicBezTo>
                  <a:cubicBezTo>
                    <a:pt x="2382" y="1808"/>
                    <a:pt x="2379" y="1811"/>
                    <a:pt x="2379" y="1814"/>
                  </a:cubicBezTo>
                  <a:close/>
                  <a:moveTo>
                    <a:pt x="2812" y="1933"/>
                  </a:moveTo>
                  <a:cubicBezTo>
                    <a:pt x="2812" y="1936"/>
                    <a:pt x="2815" y="1939"/>
                    <a:pt x="2818" y="1939"/>
                  </a:cubicBezTo>
                  <a:cubicBezTo>
                    <a:pt x="2822" y="1939"/>
                    <a:pt x="2824" y="1936"/>
                    <a:pt x="2824" y="1933"/>
                  </a:cubicBezTo>
                  <a:cubicBezTo>
                    <a:pt x="2824" y="1930"/>
                    <a:pt x="2822" y="1927"/>
                    <a:pt x="2818" y="1927"/>
                  </a:cubicBezTo>
                  <a:cubicBezTo>
                    <a:pt x="2815" y="1927"/>
                    <a:pt x="2812" y="1930"/>
                    <a:pt x="2812" y="1933"/>
                  </a:cubicBezTo>
                  <a:close/>
                  <a:moveTo>
                    <a:pt x="3140" y="1487"/>
                  </a:moveTo>
                  <a:cubicBezTo>
                    <a:pt x="3140" y="1490"/>
                    <a:pt x="3143" y="1493"/>
                    <a:pt x="3146" y="1493"/>
                  </a:cubicBezTo>
                  <a:cubicBezTo>
                    <a:pt x="3150" y="1493"/>
                    <a:pt x="3153" y="1490"/>
                    <a:pt x="3153" y="1487"/>
                  </a:cubicBezTo>
                  <a:cubicBezTo>
                    <a:pt x="3153" y="1484"/>
                    <a:pt x="3150" y="1481"/>
                    <a:pt x="3146" y="1481"/>
                  </a:cubicBezTo>
                  <a:cubicBezTo>
                    <a:pt x="3143" y="1481"/>
                    <a:pt x="3140" y="1484"/>
                    <a:pt x="3140" y="1487"/>
                  </a:cubicBezTo>
                  <a:close/>
                  <a:moveTo>
                    <a:pt x="2530" y="905"/>
                  </a:moveTo>
                  <a:cubicBezTo>
                    <a:pt x="2530" y="908"/>
                    <a:pt x="2533" y="911"/>
                    <a:pt x="2537" y="911"/>
                  </a:cubicBezTo>
                  <a:cubicBezTo>
                    <a:pt x="2540" y="911"/>
                    <a:pt x="2543" y="908"/>
                    <a:pt x="2543" y="905"/>
                  </a:cubicBezTo>
                  <a:cubicBezTo>
                    <a:pt x="2543" y="901"/>
                    <a:pt x="2540" y="898"/>
                    <a:pt x="2537" y="898"/>
                  </a:cubicBezTo>
                  <a:cubicBezTo>
                    <a:pt x="2533" y="898"/>
                    <a:pt x="2530" y="901"/>
                    <a:pt x="2530" y="905"/>
                  </a:cubicBezTo>
                  <a:close/>
                  <a:moveTo>
                    <a:pt x="2190" y="802"/>
                  </a:moveTo>
                  <a:cubicBezTo>
                    <a:pt x="2190" y="806"/>
                    <a:pt x="2193" y="809"/>
                    <a:pt x="2196" y="809"/>
                  </a:cubicBezTo>
                  <a:cubicBezTo>
                    <a:pt x="2200" y="809"/>
                    <a:pt x="2202" y="806"/>
                    <a:pt x="2202" y="802"/>
                  </a:cubicBezTo>
                  <a:cubicBezTo>
                    <a:pt x="2202" y="799"/>
                    <a:pt x="2200" y="796"/>
                    <a:pt x="2196" y="796"/>
                  </a:cubicBezTo>
                  <a:cubicBezTo>
                    <a:pt x="2193" y="796"/>
                    <a:pt x="2190" y="799"/>
                    <a:pt x="2190" y="802"/>
                  </a:cubicBezTo>
                  <a:close/>
                  <a:moveTo>
                    <a:pt x="1588" y="828"/>
                  </a:moveTo>
                  <a:cubicBezTo>
                    <a:pt x="1588" y="832"/>
                    <a:pt x="1591" y="835"/>
                    <a:pt x="1595" y="835"/>
                  </a:cubicBezTo>
                  <a:cubicBezTo>
                    <a:pt x="1598" y="835"/>
                    <a:pt x="1601" y="832"/>
                    <a:pt x="1601" y="828"/>
                  </a:cubicBezTo>
                  <a:cubicBezTo>
                    <a:pt x="1601" y="825"/>
                    <a:pt x="1598" y="822"/>
                    <a:pt x="1595" y="822"/>
                  </a:cubicBezTo>
                  <a:cubicBezTo>
                    <a:pt x="1591" y="822"/>
                    <a:pt x="1588" y="825"/>
                    <a:pt x="1588" y="828"/>
                  </a:cubicBezTo>
                  <a:close/>
                  <a:moveTo>
                    <a:pt x="3007" y="1295"/>
                  </a:moveTo>
                  <a:cubicBezTo>
                    <a:pt x="3007" y="1298"/>
                    <a:pt x="3010" y="1301"/>
                    <a:pt x="3013" y="1301"/>
                  </a:cubicBezTo>
                  <a:cubicBezTo>
                    <a:pt x="3016" y="1301"/>
                    <a:pt x="3019" y="1298"/>
                    <a:pt x="3019" y="1295"/>
                  </a:cubicBezTo>
                  <a:cubicBezTo>
                    <a:pt x="3019" y="1291"/>
                    <a:pt x="3016" y="1288"/>
                    <a:pt x="3013" y="1288"/>
                  </a:cubicBezTo>
                  <a:cubicBezTo>
                    <a:pt x="3010" y="1288"/>
                    <a:pt x="3007" y="1291"/>
                    <a:pt x="3007" y="1295"/>
                  </a:cubicBezTo>
                  <a:close/>
                  <a:moveTo>
                    <a:pt x="3049" y="901"/>
                  </a:moveTo>
                  <a:cubicBezTo>
                    <a:pt x="3049" y="904"/>
                    <a:pt x="3052" y="907"/>
                    <a:pt x="3055" y="907"/>
                  </a:cubicBezTo>
                  <a:cubicBezTo>
                    <a:pt x="3058" y="907"/>
                    <a:pt x="3061" y="904"/>
                    <a:pt x="3061" y="901"/>
                  </a:cubicBezTo>
                  <a:cubicBezTo>
                    <a:pt x="3061" y="897"/>
                    <a:pt x="3058" y="894"/>
                    <a:pt x="3055" y="894"/>
                  </a:cubicBezTo>
                  <a:cubicBezTo>
                    <a:pt x="3052" y="894"/>
                    <a:pt x="3049" y="897"/>
                    <a:pt x="3049" y="901"/>
                  </a:cubicBezTo>
                  <a:close/>
                  <a:moveTo>
                    <a:pt x="2996" y="834"/>
                  </a:moveTo>
                  <a:cubicBezTo>
                    <a:pt x="2996" y="838"/>
                    <a:pt x="2999" y="841"/>
                    <a:pt x="3003" y="841"/>
                  </a:cubicBezTo>
                  <a:cubicBezTo>
                    <a:pt x="3006" y="841"/>
                    <a:pt x="3009" y="838"/>
                    <a:pt x="3009" y="834"/>
                  </a:cubicBezTo>
                  <a:cubicBezTo>
                    <a:pt x="3009" y="831"/>
                    <a:pt x="3006" y="828"/>
                    <a:pt x="3003" y="828"/>
                  </a:cubicBezTo>
                  <a:cubicBezTo>
                    <a:pt x="2999" y="828"/>
                    <a:pt x="2996" y="831"/>
                    <a:pt x="2996" y="834"/>
                  </a:cubicBezTo>
                  <a:close/>
                  <a:moveTo>
                    <a:pt x="1792" y="1332"/>
                  </a:moveTo>
                  <a:cubicBezTo>
                    <a:pt x="1792" y="1334"/>
                    <a:pt x="1794" y="1337"/>
                    <a:pt x="1797" y="1337"/>
                  </a:cubicBezTo>
                  <a:cubicBezTo>
                    <a:pt x="1800" y="1337"/>
                    <a:pt x="1802" y="1334"/>
                    <a:pt x="1802" y="1332"/>
                  </a:cubicBezTo>
                  <a:cubicBezTo>
                    <a:pt x="1802" y="1329"/>
                    <a:pt x="1800" y="1327"/>
                    <a:pt x="1797" y="1327"/>
                  </a:cubicBezTo>
                  <a:cubicBezTo>
                    <a:pt x="1794" y="1327"/>
                    <a:pt x="1792" y="1329"/>
                    <a:pt x="1792" y="1332"/>
                  </a:cubicBezTo>
                  <a:close/>
                  <a:moveTo>
                    <a:pt x="3789" y="905"/>
                  </a:moveTo>
                  <a:cubicBezTo>
                    <a:pt x="3789" y="908"/>
                    <a:pt x="3792" y="911"/>
                    <a:pt x="3796" y="911"/>
                  </a:cubicBezTo>
                  <a:cubicBezTo>
                    <a:pt x="3799" y="911"/>
                    <a:pt x="3802" y="908"/>
                    <a:pt x="3802" y="905"/>
                  </a:cubicBezTo>
                  <a:cubicBezTo>
                    <a:pt x="3802" y="901"/>
                    <a:pt x="3799" y="898"/>
                    <a:pt x="3796" y="898"/>
                  </a:cubicBezTo>
                  <a:cubicBezTo>
                    <a:pt x="3792" y="898"/>
                    <a:pt x="3789" y="901"/>
                    <a:pt x="3789" y="905"/>
                  </a:cubicBezTo>
                  <a:close/>
                  <a:moveTo>
                    <a:pt x="3311" y="1236"/>
                  </a:moveTo>
                  <a:cubicBezTo>
                    <a:pt x="3311" y="1239"/>
                    <a:pt x="3313" y="1241"/>
                    <a:pt x="3316" y="1241"/>
                  </a:cubicBezTo>
                  <a:cubicBezTo>
                    <a:pt x="3319" y="1241"/>
                    <a:pt x="3321" y="1239"/>
                    <a:pt x="3321" y="1236"/>
                  </a:cubicBezTo>
                  <a:cubicBezTo>
                    <a:pt x="3321" y="1233"/>
                    <a:pt x="3319" y="1231"/>
                    <a:pt x="3316" y="1231"/>
                  </a:cubicBezTo>
                  <a:cubicBezTo>
                    <a:pt x="3313" y="1231"/>
                    <a:pt x="3311" y="1233"/>
                    <a:pt x="3311" y="1236"/>
                  </a:cubicBezTo>
                  <a:close/>
                  <a:moveTo>
                    <a:pt x="3658" y="1331"/>
                  </a:moveTo>
                  <a:cubicBezTo>
                    <a:pt x="3658" y="1334"/>
                    <a:pt x="3660" y="1337"/>
                    <a:pt x="3663" y="1337"/>
                  </a:cubicBezTo>
                  <a:cubicBezTo>
                    <a:pt x="3665" y="1337"/>
                    <a:pt x="3668" y="1334"/>
                    <a:pt x="3668" y="1331"/>
                  </a:cubicBezTo>
                  <a:cubicBezTo>
                    <a:pt x="3668" y="1329"/>
                    <a:pt x="3665" y="1326"/>
                    <a:pt x="3663" y="1326"/>
                  </a:cubicBezTo>
                  <a:cubicBezTo>
                    <a:pt x="3660" y="1326"/>
                    <a:pt x="3658" y="1329"/>
                    <a:pt x="3658" y="1331"/>
                  </a:cubicBezTo>
                  <a:close/>
                  <a:moveTo>
                    <a:pt x="3920" y="975"/>
                  </a:moveTo>
                  <a:cubicBezTo>
                    <a:pt x="3920" y="977"/>
                    <a:pt x="3923" y="980"/>
                    <a:pt x="3925" y="980"/>
                  </a:cubicBezTo>
                  <a:cubicBezTo>
                    <a:pt x="3928" y="980"/>
                    <a:pt x="3930" y="977"/>
                    <a:pt x="3930" y="975"/>
                  </a:cubicBezTo>
                  <a:cubicBezTo>
                    <a:pt x="3930" y="972"/>
                    <a:pt x="3928" y="970"/>
                    <a:pt x="3925" y="970"/>
                  </a:cubicBezTo>
                  <a:cubicBezTo>
                    <a:pt x="3923" y="970"/>
                    <a:pt x="3920" y="972"/>
                    <a:pt x="3920" y="975"/>
                  </a:cubicBezTo>
                  <a:close/>
                  <a:moveTo>
                    <a:pt x="3136" y="651"/>
                  </a:moveTo>
                  <a:cubicBezTo>
                    <a:pt x="3136" y="654"/>
                    <a:pt x="3139" y="657"/>
                    <a:pt x="3142" y="657"/>
                  </a:cubicBezTo>
                  <a:cubicBezTo>
                    <a:pt x="3146" y="657"/>
                    <a:pt x="3149" y="654"/>
                    <a:pt x="3149" y="651"/>
                  </a:cubicBezTo>
                  <a:cubicBezTo>
                    <a:pt x="3149" y="648"/>
                    <a:pt x="3146" y="645"/>
                    <a:pt x="3142" y="645"/>
                  </a:cubicBezTo>
                  <a:cubicBezTo>
                    <a:pt x="3139" y="645"/>
                    <a:pt x="3136" y="648"/>
                    <a:pt x="3136" y="651"/>
                  </a:cubicBezTo>
                  <a:close/>
                  <a:moveTo>
                    <a:pt x="2795" y="549"/>
                  </a:moveTo>
                  <a:cubicBezTo>
                    <a:pt x="2795" y="552"/>
                    <a:pt x="2798" y="555"/>
                    <a:pt x="2802" y="555"/>
                  </a:cubicBezTo>
                  <a:cubicBezTo>
                    <a:pt x="2805" y="555"/>
                    <a:pt x="2808" y="552"/>
                    <a:pt x="2808" y="549"/>
                  </a:cubicBezTo>
                  <a:cubicBezTo>
                    <a:pt x="2808" y="545"/>
                    <a:pt x="2805" y="542"/>
                    <a:pt x="2802" y="542"/>
                  </a:cubicBezTo>
                  <a:cubicBezTo>
                    <a:pt x="2798" y="542"/>
                    <a:pt x="2795" y="545"/>
                    <a:pt x="2795" y="549"/>
                  </a:cubicBezTo>
                  <a:close/>
                  <a:moveTo>
                    <a:pt x="2194" y="575"/>
                  </a:moveTo>
                  <a:cubicBezTo>
                    <a:pt x="2194" y="578"/>
                    <a:pt x="2197" y="581"/>
                    <a:pt x="2200" y="581"/>
                  </a:cubicBezTo>
                  <a:cubicBezTo>
                    <a:pt x="2204" y="581"/>
                    <a:pt x="2207" y="578"/>
                    <a:pt x="2207" y="575"/>
                  </a:cubicBezTo>
                  <a:cubicBezTo>
                    <a:pt x="2207" y="571"/>
                    <a:pt x="2204" y="568"/>
                    <a:pt x="2200" y="568"/>
                  </a:cubicBezTo>
                  <a:cubicBezTo>
                    <a:pt x="2197" y="568"/>
                    <a:pt x="2194" y="571"/>
                    <a:pt x="2194" y="575"/>
                  </a:cubicBezTo>
                  <a:close/>
                  <a:moveTo>
                    <a:pt x="3612" y="1041"/>
                  </a:moveTo>
                  <a:cubicBezTo>
                    <a:pt x="3612" y="1044"/>
                    <a:pt x="3615" y="1047"/>
                    <a:pt x="3619" y="1047"/>
                  </a:cubicBezTo>
                  <a:cubicBezTo>
                    <a:pt x="3622" y="1047"/>
                    <a:pt x="3625" y="1044"/>
                    <a:pt x="3625" y="1041"/>
                  </a:cubicBezTo>
                  <a:cubicBezTo>
                    <a:pt x="3625" y="1038"/>
                    <a:pt x="3622" y="1035"/>
                    <a:pt x="3619" y="1035"/>
                  </a:cubicBezTo>
                  <a:cubicBezTo>
                    <a:pt x="3615" y="1035"/>
                    <a:pt x="3612" y="1038"/>
                    <a:pt x="3612" y="1041"/>
                  </a:cubicBezTo>
                  <a:close/>
                  <a:moveTo>
                    <a:pt x="3363" y="667"/>
                  </a:moveTo>
                  <a:cubicBezTo>
                    <a:pt x="3363" y="670"/>
                    <a:pt x="3365" y="672"/>
                    <a:pt x="3368" y="672"/>
                  </a:cubicBezTo>
                  <a:cubicBezTo>
                    <a:pt x="3371" y="672"/>
                    <a:pt x="3373" y="670"/>
                    <a:pt x="3373" y="667"/>
                  </a:cubicBezTo>
                  <a:cubicBezTo>
                    <a:pt x="3373" y="664"/>
                    <a:pt x="3371" y="662"/>
                    <a:pt x="3368" y="662"/>
                  </a:cubicBezTo>
                  <a:cubicBezTo>
                    <a:pt x="3365" y="662"/>
                    <a:pt x="3363" y="664"/>
                    <a:pt x="3363" y="667"/>
                  </a:cubicBezTo>
                  <a:close/>
                  <a:moveTo>
                    <a:pt x="3602" y="581"/>
                  </a:moveTo>
                  <a:cubicBezTo>
                    <a:pt x="3602" y="584"/>
                    <a:pt x="3605" y="587"/>
                    <a:pt x="3608" y="587"/>
                  </a:cubicBezTo>
                  <a:cubicBezTo>
                    <a:pt x="3612" y="587"/>
                    <a:pt x="3615" y="584"/>
                    <a:pt x="3615" y="581"/>
                  </a:cubicBezTo>
                  <a:cubicBezTo>
                    <a:pt x="3615" y="577"/>
                    <a:pt x="3612" y="574"/>
                    <a:pt x="3608" y="574"/>
                  </a:cubicBezTo>
                  <a:cubicBezTo>
                    <a:pt x="3605" y="574"/>
                    <a:pt x="3602" y="577"/>
                    <a:pt x="3602" y="581"/>
                  </a:cubicBezTo>
                  <a:close/>
                  <a:moveTo>
                    <a:pt x="2296" y="874"/>
                  </a:moveTo>
                  <a:cubicBezTo>
                    <a:pt x="2296" y="876"/>
                    <a:pt x="2299" y="879"/>
                    <a:pt x="2301" y="879"/>
                  </a:cubicBezTo>
                  <a:cubicBezTo>
                    <a:pt x="2304" y="879"/>
                    <a:pt x="2306" y="876"/>
                    <a:pt x="2306" y="874"/>
                  </a:cubicBezTo>
                  <a:cubicBezTo>
                    <a:pt x="2306" y="871"/>
                    <a:pt x="2304" y="869"/>
                    <a:pt x="2301" y="869"/>
                  </a:cubicBezTo>
                  <a:cubicBezTo>
                    <a:pt x="2299" y="869"/>
                    <a:pt x="2296" y="871"/>
                    <a:pt x="2296" y="874"/>
                  </a:cubicBezTo>
                  <a:close/>
                  <a:moveTo>
                    <a:pt x="4395" y="651"/>
                  </a:moveTo>
                  <a:cubicBezTo>
                    <a:pt x="4395" y="654"/>
                    <a:pt x="4398" y="657"/>
                    <a:pt x="4401" y="657"/>
                  </a:cubicBezTo>
                  <a:cubicBezTo>
                    <a:pt x="4405" y="657"/>
                    <a:pt x="4408" y="654"/>
                    <a:pt x="4408" y="651"/>
                  </a:cubicBezTo>
                  <a:cubicBezTo>
                    <a:pt x="4408" y="648"/>
                    <a:pt x="4405" y="645"/>
                    <a:pt x="4401" y="645"/>
                  </a:cubicBezTo>
                  <a:cubicBezTo>
                    <a:pt x="4398" y="645"/>
                    <a:pt x="4395" y="648"/>
                    <a:pt x="4395" y="651"/>
                  </a:cubicBezTo>
                  <a:close/>
                  <a:moveTo>
                    <a:pt x="4152" y="974"/>
                  </a:moveTo>
                  <a:cubicBezTo>
                    <a:pt x="4152" y="977"/>
                    <a:pt x="4155" y="980"/>
                    <a:pt x="4158" y="980"/>
                  </a:cubicBezTo>
                  <a:cubicBezTo>
                    <a:pt x="4162" y="980"/>
                    <a:pt x="4165" y="977"/>
                    <a:pt x="4165" y="974"/>
                  </a:cubicBezTo>
                  <a:cubicBezTo>
                    <a:pt x="4165" y="971"/>
                    <a:pt x="4162" y="968"/>
                    <a:pt x="4158" y="968"/>
                  </a:cubicBezTo>
                  <a:cubicBezTo>
                    <a:pt x="4155" y="968"/>
                    <a:pt x="4152" y="971"/>
                    <a:pt x="4152" y="974"/>
                  </a:cubicBezTo>
                  <a:close/>
                  <a:moveTo>
                    <a:pt x="942" y="1117"/>
                  </a:moveTo>
                  <a:cubicBezTo>
                    <a:pt x="942" y="1121"/>
                    <a:pt x="945" y="1124"/>
                    <a:pt x="949" y="1124"/>
                  </a:cubicBezTo>
                  <a:cubicBezTo>
                    <a:pt x="952" y="1124"/>
                    <a:pt x="955" y="1121"/>
                    <a:pt x="955" y="1117"/>
                  </a:cubicBezTo>
                  <a:cubicBezTo>
                    <a:pt x="955" y="1114"/>
                    <a:pt x="952" y="1111"/>
                    <a:pt x="949" y="1111"/>
                  </a:cubicBezTo>
                  <a:cubicBezTo>
                    <a:pt x="945" y="1111"/>
                    <a:pt x="942" y="1114"/>
                    <a:pt x="942" y="1117"/>
                  </a:cubicBezTo>
                  <a:close/>
                  <a:moveTo>
                    <a:pt x="0" y="1041"/>
                  </a:moveTo>
                  <a:cubicBezTo>
                    <a:pt x="0" y="1044"/>
                    <a:pt x="3" y="1047"/>
                    <a:pt x="7" y="1047"/>
                  </a:cubicBezTo>
                  <a:cubicBezTo>
                    <a:pt x="10" y="1047"/>
                    <a:pt x="13" y="1044"/>
                    <a:pt x="13" y="1041"/>
                  </a:cubicBezTo>
                  <a:cubicBezTo>
                    <a:pt x="13" y="1038"/>
                    <a:pt x="10" y="1035"/>
                    <a:pt x="7" y="1035"/>
                  </a:cubicBezTo>
                  <a:cubicBezTo>
                    <a:pt x="3" y="1035"/>
                    <a:pt x="0" y="1038"/>
                    <a:pt x="0" y="1041"/>
                  </a:cubicBezTo>
                  <a:close/>
                  <a:moveTo>
                    <a:pt x="1408" y="1047"/>
                  </a:moveTo>
                  <a:cubicBezTo>
                    <a:pt x="1408" y="1050"/>
                    <a:pt x="1411" y="1053"/>
                    <a:pt x="1415" y="1053"/>
                  </a:cubicBezTo>
                  <a:cubicBezTo>
                    <a:pt x="1418" y="1053"/>
                    <a:pt x="1421" y="1050"/>
                    <a:pt x="1421" y="1047"/>
                  </a:cubicBezTo>
                  <a:cubicBezTo>
                    <a:pt x="1421" y="1044"/>
                    <a:pt x="1418" y="1041"/>
                    <a:pt x="1415" y="1041"/>
                  </a:cubicBezTo>
                  <a:cubicBezTo>
                    <a:pt x="1411" y="1041"/>
                    <a:pt x="1408" y="1044"/>
                    <a:pt x="1408" y="1047"/>
                  </a:cubicBezTo>
                  <a:close/>
                  <a:moveTo>
                    <a:pt x="84" y="1241"/>
                  </a:moveTo>
                  <a:cubicBezTo>
                    <a:pt x="84" y="1244"/>
                    <a:pt x="87" y="1247"/>
                    <a:pt x="90" y="1247"/>
                  </a:cubicBezTo>
                  <a:cubicBezTo>
                    <a:pt x="94" y="1247"/>
                    <a:pt x="97" y="1244"/>
                    <a:pt x="97" y="1241"/>
                  </a:cubicBezTo>
                  <a:cubicBezTo>
                    <a:pt x="97" y="1237"/>
                    <a:pt x="94" y="1234"/>
                    <a:pt x="90" y="1234"/>
                  </a:cubicBezTo>
                  <a:cubicBezTo>
                    <a:pt x="87" y="1234"/>
                    <a:pt x="84" y="1237"/>
                    <a:pt x="84" y="1241"/>
                  </a:cubicBezTo>
                  <a:close/>
                  <a:moveTo>
                    <a:pt x="2235" y="1148"/>
                  </a:moveTo>
                  <a:cubicBezTo>
                    <a:pt x="2235" y="1151"/>
                    <a:pt x="2237" y="1153"/>
                    <a:pt x="2240" y="1153"/>
                  </a:cubicBezTo>
                  <a:cubicBezTo>
                    <a:pt x="2243" y="1153"/>
                    <a:pt x="2245" y="1151"/>
                    <a:pt x="2245" y="1148"/>
                  </a:cubicBezTo>
                  <a:cubicBezTo>
                    <a:pt x="2245" y="1145"/>
                    <a:pt x="2243" y="1143"/>
                    <a:pt x="2240" y="1143"/>
                  </a:cubicBezTo>
                  <a:cubicBezTo>
                    <a:pt x="2237" y="1143"/>
                    <a:pt x="2235" y="1145"/>
                    <a:pt x="2235" y="1148"/>
                  </a:cubicBezTo>
                  <a:close/>
                  <a:moveTo>
                    <a:pt x="2041" y="1406"/>
                  </a:moveTo>
                  <a:cubicBezTo>
                    <a:pt x="2041" y="1409"/>
                    <a:pt x="2043" y="1411"/>
                    <a:pt x="2046" y="1411"/>
                  </a:cubicBezTo>
                  <a:cubicBezTo>
                    <a:pt x="2049" y="1411"/>
                    <a:pt x="2051" y="1409"/>
                    <a:pt x="2051" y="1406"/>
                  </a:cubicBezTo>
                  <a:cubicBezTo>
                    <a:pt x="2051" y="1404"/>
                    <a:pt x="2049" y="1401"/>
                    <a:pt x="2046" y="1401"/>
                  </a:cubicBezTo>
                  <a:cubicBezTo>
                    <a:pt x="2043" y="1401"/>
                    <a:pt x="2041" y="1404"/>
                    <a:pt x="2041" y="1406"/>
                  </a:cubicBezTo>
                  <a:close/>
                  <a:moveTo>
                    <a:pt x="1009" y="1871"/>
                  </a:moveTo>
                  <a:cubicBezTo>
                    <a:pt x="1009" y="1874"/>
                    <a:pt x="1012" y="1877"/>
                    <a:pt x="1015" y="1877"/>
                  </a:cubicBezTo>
                  <a:cubicBezTo>
                    <a:pt x="1019" y="1877"/>
                    <a:pt x="1021" y="1874"/>
                    <a:pt x="1021" y="1871"/>
                  </a:cubicBezTo>
                  <a:cubicBezTo>
                    <a:pt x="1021" y="1868"/>
                    <a:pt x="1019" y="1865"/>
                    <a:pt x="1015" y="1865"/>
                  </a:cubicBezTo>
                  <a:cubicBezTo>
                    <a:pt x="1012" y="1865"/>
                    <a:pt x="1009" y="1868"/>
                    <a:pt x="1009" y="1871"/>
                  </a:cubicBezTo>
                  <a:close/>
                  <a:moveTo>
                    <a:pt x="67" y="1795"/>
                  </a:moveTo>
                  <a:cubicBezTo>
                    <a:pt x="67" y="1798"/>
                    <a:pt x="70" y="1801"/>
                    <a:pt x="73" y="1801"/>
                  </a:cubicBezTo>
                  <a:cubicBezTo>
                    <a:pt x="76" y="1801"/>
                    <a:pt x="79" y="1798"/>
                    <a:pt x="79" y="1795"/>
                  </a:cubicBezTo>
                  <a:cubicBezTo>
                    <a:pt x="79" y="1791"/>
                    <a:pt x="76" y="1788"/>
                    <a:pt x="73" y="1788"/>
                  </a:cubicBezTo>
                  <a:cubicBezTo>
                    <a:pt x="70" y="1788"/>
                    <a:pt x="67" y="1791"/>
                    <a:pt x="67" y="1795"/>
                  </a:cubicBezTo>
                  <a:close/>
                  <a:moveTo>
                    <a:pt x="3215" y="1842"/>
                  </a:moveTo>
                  <a:cubicBezTo>
                    <a:pt x="3215" y="1845"/>
                    <a:pt x="3218" y="1848"/>
                    <a:pt x="3221" y="1848"/>
                  </a:cubicBezTo>
                  <a:cubicBezTo>
                    <a:pt x="3224" y="1848"/>
                    <a:pt x="3227" y="1845"/>
                    <a:pt x="3227" y="1842"/>
                  </a:cubicBezTo>
                  <a:cubicBezTo>
                    <a:pt x="3227" y="1839"/>
                    <a:pt x="3224" y="1836"/>
                    <a:pt x="3221" y="1836"/>
                  </a:cubicBezTo>
                  <a:cubicBezTo>
                    <a:pt x="3218" y="1836"/>
                    <a:pt x="3215" y="1839"/>
                    <a:pt x="3215" y="1842"/>
                  </a:cubicBezTo>
                  <a:close/>
                  <a:moveTo>
                    <a:pt x="1527" y="1867"/>
                  </a:moveTo>
                  <a:cubicBezTo>
                    <a:pt x="1527" y="1870"/>
                    <a:pt x="1530" y="1873"/>
                    <a:pt x="1533" y="1873"/>
                  </a:cubicBezTo>
                  <a:cubicBezTo>
                    <a:pt x="1537" y="1873"/>
                    <a:pt x="1540" y="1870"/>
                    <a:pt x="1540" y="1867"/>
                  </a:cubicBezTo>
                  <a:cubicBezTo>
                    <a:pt x="1540" y="1864"/>
                    <a:pt x="1537" y="1861"/>
                    <a:pt x="1533" y="1861"/>
                  </a:cubicBezTo>
                  <a:cubicBezTo>
                    <a:pt x="1530" y="1861"/>
                    <a:pt x="1527" y="1864"/>
                    <a:pt x="1527" y="1867"/>
                  </a:cubicBezTo>
                  <a:close/>
                  <a:moveTo>
                    <a:pt x="1475" y="1801"/>
                  </a:moveTo>
                  <a:cubicBezTo>
                    <a:pt x="1475" y="1804"/>
                    <a:pt x="1478" y="1807"/>
                    <a:pt x="1481" y="1807"/>
                  </a:cubicBezTo>
                  <a:cubicBezTo>
                    <a:pt x="1484" y="1807"/>
                    <a:pt x="1487" y="1804"/>
                    <a:pt x="1487" y="1801"/>
                  </a:cubicBezTo>
                  <a:cubicBezTo>
                    <a:pt x="1487" y="1797"/>
                    <a:pt x="1484" y="1794"/>
                    <a:pt x="1481" y="1794"/>
                  </a:cubicBezTo>
                  <a:cubicBezTo>
                    <a:pt x="1478" y="1794"/>
                    <a:pt x="1475" y="1797"/>
                    <a:pt x="1475" y="1801"/>
                  </a:cubicBezTo>
                  <a:close/>
                  <a:moveTo>
                    <a:pt x="150" y="1994"/>
                  </a:moveTo>
                  <a:cubicBezTo>
                    <a:pt x="150" y="1998"/>
                    <a:pt x="153" y="2001"/>
                    <a:pt x="157" y="2001"/>
                  </a:cubicBezTo>
                  <a:cubicBezTo>
                    <a:pt x="160" y="2001"/>
                    <a:pt x="163" y="1998"/>
                    <a:pt x="163" y="1994"/>
                  </a:cubicBezTo>
                  <a:cubicBezTo>
                    <a:pt x="163" y="1991"/>
                    <a:pt x="160" y="1988"/>
                    <a:pt x="157" y="1988"/>
                  </a:cubicBezTo>
                  <a:cubicBezTo>
                    <a:pt x="153" y="1988"/>
                    <a:pt x="150" y="1991"/>
                    <a:pt x="150" y="1994"/>
                  </a:cubicBezTo>
                  <a:close/>
                  <a:moveTo>
                    <a:pt x="2268" y="1871"/>
                  </a:moveTo>
                  <a:cubicBezTo>
                    <a:pt x="2268" y="1874"/>
                    <a:pt x="2271" y="1877"/>
                    <a:pt x="2274" y="1877"/>
                  </a:cubicBezTo>
                  <a:cubicBezTo>
                    <a:pt x="2278" y="1877"/>
                    <a:pt x="2280" y="1874"/>
                    <a:pt x="2280" y="1871"/>
                  </a:cubicBezTo>
                  <a:cubicBezTo>
                    <a:pt x="2280" y="1868"/>
                    <a:pt x="2278" y="1865"/>
                    <a:pt x="2274" y="1865"/>
                  </a:cubicBezTo>
                  <a:cubicBezTo>
                    <a:pt x="2271" y="1865"/>
                    <a:pt x="2268" y="1868"/>
                    <a:pt x="2268" y="1871"/>
                  </a:cubicBezTo>
                  <a:close/>
                  <a:moveTo>
                    <a:pt x="3824" y="1769"/>
                  </a:moveTo>
                  <a:cubicBezTo>
                    <a:pt x="3824" y="1772"/>
                    <a:pt x="3826" y="1774"/>
                    <a:pt x="3829" y="1774"/>
                  </a:cubicBezTo>
                  <a:cubicBezTo>
                    <a:pt x="3832" y="1774"/>
                    <a:pt x="3834" y="1772"/>
                    <a:pt x="3834" y="1769"/>
                  </a:cubicBezTo>
                  <a:cubicBezTo>
                    <a:pt x="3834" y="1767"/>
                    <a:pt x="3832" y="1764"/>
                    <a:pt x="3829" y="1764"/>
                  </a:cubicBezTo>
                  <a:cubicBezTo>
                    <a:pt x="3826" y="1764"/>
                    <a:pt x="3824" y="1767"/>
                    <a:pt x="3824" y="1769"/>
                  </a:cubicBezTo>
                  <a:close/>
                  <a:moveTo>
                    <a:pt x="2786" y="1867"/>
                  </a:moveTo>
                  <a:cubicBezTo>
                    <a:pt x="2786" y="1870"/>
                    <a:pt x="2789" y="1873"/>
                    <a:pt x="2792" y="1873"/>
                  </a:cubicBezTo>
                  <a:cubicBezTo>
                    <a:pt x="2796" y="1873"/>
                    <a:pt x="2799" y="1870"/>
                    <a:pt x="2799" y="1867"/>
                  </a:cubicBezTo>
                  <a:cubicBezTo>
                    <a:pt x="2799" y="1864"/>
                    <a:pt x="2796" y="1861"/>
                    <a:pt x="2792" y="1861"/>
                  </a:cubicBezTo>
                  <a:cubicBezTo>
                    <a:pt x="2789" y="1861"/>
                    <a:pt x="2786" y="1864"/>
                    <a:pt x="2786" y="1867"/>
                  </a:cubicBezTo>
                  <a:close/>
                  <a:moveTo>
                    <a:pt x="2854" y="1053"/>
                  </a:moveTo>
                  <a:cubicBezTo>
                    <a:pt x="2854" y="1056"/>
                    <a:pt x="2857" y="1059"/>
                    <a:pt x="2861" y="1059"/>
                  </a:cubicBezTo>
                  <a:cubicBezTo>
                    <a:pt x="2864" y="1059"/>
                    <a:pt x="2867" y="1056"/>
                    <a:pt x="2867" y="1053"/>
                  </a:cubicBezTo>
                  <a:cubicBezTo>
                    <a:pt x="2867" y="1049"/>
                    <a:pt x="2864" y="1046"/>
                    <a:pt x="2861" y="1046"/>
                  </a:cubicBezTo>
                  <a:cubicBezTo>
                    <a:pt x="2857" y="1046"/>
                    <a:pt x="2854" y="1049"/>
                    <a:pt x="2854" y="1053"/>
                  </a:cubicBezTo>
                  <a:close/>
                  <a:moveTo>
                    <a:pt x="1912" y="976"/>
                  </a:moveTo>
                  <a:cubicBezTo>
                    <a:pt x="1912" y="980"/>
                    <a:pt x="1915" y="983"/>
                    <a:pt x="1919" y="983"/>
                  </a:cubicBezTo>
                  <a:cubicBezTo>
                    <a:pt x="1922" y="983"/>
                    <a:pt x="1925" y="980"/>
                    <a:pt x="1925" y="976"/>
                  </a:cubicBezTo>
                  <a:cubicBezTo>
                    <a:pt x="1925" y="973"/>
                    <a:pt x="1922" y="970"/>
                    <a:pt x="1919" y="970"/>
                  </a:cubicBezTo>
                  <a:cubicBezTo>
                    <a:pt x="1915" y="970"/>
                    <a:pt x="1912" y="973"/>
                    <a:pt x="1912" y="976"/>
                  </a:cubicBezTo>
                  <a:close/>
                  <a:moveTo>
                    <a:pt x="3331" y="1443"/>
                  </a:moveTo>
                  <a:cubicBezTo>
                    <a:pt x="3331" y="1446"/>
                    <a:pt x="3334" y="1449"/>
                    <a:pt x="3337" y="1449"/>
                  </a:cubicBezTo>
                  <a:cubicBezTo>
                    <a:pt x="3340" y="1449"/>
                    <a:pt x="3343" y="1446"/>
                    <a:pt x="3343" y="1443"/>
                  </a:cubicBezTo>
                  <a:cubicBezTo>
                    <a:pt x="3343" y="1439"/>
                    <a:pt x="3340" y="1436"/>
                    <a:pt x="3337" y="1436"/>
                  </a:cubicBezTo>
                  <a:cubicBezTo>
                    <a:pt x="3334" y="1436"/>
                    <a:pt x="3331" y="1439"/>
                    <a:pt x="3331" y="1443"/>
                  </a:cubicBezTo>
                  <a:close/>
                  <a:moveTo>
                    <a:pt x="3373" y="1049"/>
                  </a:moveTo>
                  <a:cubicBezTo>
                    <a:pt x="3373" y="1052"/>
                    <a:pt x="3376" y="1055"/>
                    <a:pt x="3379" y="1055"/>
                  </a:cubicBezTo>
                  <a:cubicBezTo>
                    <a:pt x="3382" y="1055"/>
                    <a:pt x="3385" y="1052"/>
                    <a:pt x="3385" y="1049"/>
                  </a:cubicBezTo>
                  <a:cubicBezTo>
                    <a:pt x="3385" y="1045"/>
                    <a:pt x="3382" y="1042"/>
                    <a:pt x="3379" y="1042"/>
                  </a:cubicBezTo>
                  <a:cubicBezTo>
                    <a:pt x="3376" y="1042"/>
                    <a:pt x="3373" y="1045"/>
                    <a:pt x="3373" y="1049"/>
                  </a:cubicBezTo>
                  <a:close/>
                  <a:moveTo>
                    <a:pt x="3320" y="982"/>
                  </a:moveTo>
                  <a:cubicBezTo>
                    <a:pt x="3320" y="986"/>
                    <a:pt x="3323" y="989"/>
                    <a:pt x="3327" y="989"/>
                  </a:cubicBezTo>
                  <a:cubicBezTo>
                    <a:pt x="3330" y="989"/>
                    <a:pt x="3333" y="986"/>
                    <a:pt x="3333" y="982"/>
                  </a:cubicBezTo>
                  <a:cubicBezTo>
                    <a:pt x="3333" y="979"/>
                    <a:pt x="3330" y="976"/>
                    <a:pt x="3327" y="976"/>
                  </a:cubicBezTo>
                  <a:cubicBezTo>
                    <a:pt x="3323" y="976"/>
                    <a:pt x="3320" y="979"/>
                    <a:pt x="3320" y="982"/>
                  </a:cubicBezTo>
                  <a:close/>
                  <a:moveTo>
                    <a:pt x="1996" y="1176"/>
                  </a:moveTo>
                  <a:cubicBezTo>
                    <a:pt x="1996" y="1179"/>
                    <a:pt x="1999" y="1182"/>
                    <a:pt x="2002" y="1182"/>
                  </a:cubicBezTo>
                  <a:cubicBezTo>
                    <a:pt x="2006" y="1182"/>
                    <a:pt x="2009" y="1179"/>
                    <a:pt x="2009" y="1176"/>
                  </a:cubicBezTo>
                  <a:cubicBezTo>
                    <a:pt x="2009" y="1173"/>
                    <a:pt x="2006" y="1170"/>
                    <a:pt x="2002" y="1170"/>
                  </a:cubicBezTo>
                  <a:cubicBezTo>
                    <a:pt x="1999" y="1170"/>
                    <a:pt x="1996" y="1173"/>
                    <a:pt x="1996" y="1176"/>
                  </a:cubicBezTo>
                  <a:close/>
                  <a:moveTo>
                    <a:pt x="4113" y="1053"/>
                  </a:moveTo>
                  <a:cubicBezTo>
                    <a:pt x="4113" y="1056"/>
                    <a:pt x="4116" y="1059"/>
                    <a:pt x="4120" y="1059"/>
                  </a:cubicBezTo>
                  <a:cubicBezTo>
                    <a:pt x="4123" y="1059"/>
                    <a:pt x="4126" y="1056"/>
                    <a:pt x="4126" y="1053"/>
                  </a:cubicBezTo>
                  <a:cubicBezTo>
                    <a:pt x="4126" y="1049"/>
                    <a:pt x="4123" y="1046"/>
                    <a:pt x="4120" y="1046"/>
                  </a:cubicBezTo>
                  <a:cubicBezTo>
                    <a:pt x="4116" y="1046"/>
                    <a:pt x="4113" y="1049"/>
                    <a:pt x="4113" y="1053"/>
                  </a:cubicBezTo>
                  <a:close/>
                  <a:moveTo>
                    <a:pt x="3599" y="1475"/>
                  </a:moveTo>
                  <a:cubicBezTo>
                    <a:pt x="3599" y="1478"/>
                    <a:pt x="3602" y="1481"/>
                    <a:pt x="3605" y="1481"/>
                  </a:cubicBezTo>
                  <a:cubicBezTo>
                    <a:pt x="3609" y="1481"/>
                    <a:pt x="3612" y="1478"/>
                    <a:pt x="3612" y="1475"/>
                  </a:cubicBezTo>
                  <a:cubicBezTo>
                    <a:pt x="3612" y="1472"/>
                    <a:pt x="3609" y="1469"/>
                    <a:pt x="3605" y="1469"/>
                  </a:cubicBezTo>
                  <a:cubicBezTo>
                    <a:pt x="3602" y="1469"/>
                    <a:pt x="3599" y="1472"/>
                    <a:pt x="3599" y="1475"/>
                  </a:cubicBezTo>
                  <a:close/>
                  <a:moveTo>
                    <a:pt x="4303" y="1495"/>
                  </a:moveTo>
                  <a:cubicBezTo>
                    <a:pt x="4303" y="1498"/>
                    <a:pt x="4306" y="1501"/>
                    <a:pt x="4310" y="1501"/>
                  </a:cubicBezTo>
                  <a:cubicBezTo>
                    <a:pt x="4313" y="1501"/>
                    <a:pt x="4316" y="1498"/>
                    <a:pt x="4316" y="1495"/>
                  </a:cubicBezTo>
                  <a:cubicBezTo>
                    <a:pt x="4316" y="1491"/>
                    <a:pt x="4313" y="1488"/>
                    <a:pt x="4310" y="1488"/>
                  </a:cubicBezTo>
                  <a:cubicBezTo>
                    <a:pt x="4306" y="1488"/>
                    <a:pt x="4303" y="1491"/>
                    <a:pt x="4303" y="149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265" y="90"/>
              <a:ext cx="5411" cy="2981"/>
            </a:xfrm>
            <a:custGeom>
              <a:avLst/>
              <a:gdLst>
                <a:gd name="T0" fmla="*/ 1522 w 4340"/>
                <a:gd name="T1" fmla="*/ 81 h 2389"/>
                <a:gd name="T2" fmla="*/ 1142 w 4340"/>
                <a:gd name="T3" fmla="*/ 473 h 2389"/>
                <a:gd name="T4" fmla="*/ 10 w 4340"/>
                <a:gd name="T5" fmla="*/ 210 h 2389"/>
                <a:gd name="T6" fmla="*/ 1046 w 4340"/>
                <a:gd name="T7" fmla="*/ 124 h 2389"/>
                <a:gd name="T8" fmla="*/ 1046 w 4340"/>
                <a:gd name="T9" fmla="*/ 124 h 2389"/>
                <a:gd name="T10" fmla="*/ 1450 w 4340"/>
                <a:gd name="T11" fmla="*/ 354 h 2389"/>
                <a:gd name="T12" fmla="*/ 1752 w 4340"/>
                <a:gd name="T13" fmla="*/ 236 h 2389"/>
                <a:gd name="T14" fmla="*/ 322 w 4340"/>
                <a:gd name="T15" fmla="*/ 842 h 2389"/>
                <a:gd name="T16" fmla="*/ 20 w 4340"/>
                <a:gd name="T17" fmla="*/ 349 h 2389"/>
                <a:gd name="T18" fmla="*/ 20 w 4340"/>
                <a:gd name="T19" fmla="*/ 349 h 2389"/>
                <a:gd name="T20" fmla="*/ 291 w 4340"/>
                <a:gd name="T21" fmla="*/ 216 h 2389"/>
                <a:gd name="T22" fmla="*/ 252 w 4340"/>
                <a:gd name="T23" fmla="*/ 9 h 2389"/>
                <a:gd name="T24" fmla="*/ 702 w 4340"/>
                <a:gd name="T25" fmla="*/ 646 h 2389"/>
                <a:gd name="T26" fmla="*/ 2479 w 4340"/>
                <a:gd name="T27" fmla="*/ 265 h 2389"/>
                <a:gd name="T28" fmla="*/ 2479 w 4340"/>
                <a:gd name="T29" fmla="*/ 265 h 2389"/>
                <a:gd name="T30" fmla="*/ 2037 w 4340"/>
                <a:gd name="T31" fmla="*/ 66 h 2389"/>
                <a:gd name="T32" fmla="*/ 2323 w 4340"/>
                <a:gd name="T33" fmla="*/ 124 h 2389"/>
                <a:gd name="T34" fmla="*/ 2709 w 4340"/>
                <a:gd name="T35" fmla="*/ 373 h 2389"/>
                <a:gd name="T36" fmla="*/ 1186 w 4340"/>
                <a:gd name="T37" fmla="*/ 938 h 2389"/>
                <a:gd name="T38" fmla="*/ 1186 w 4340"/>
                <a:gd name="T39" fmla="*/ 938 h 2389"/>
                <a:gd name="T40" fmla="*/ 431 w 4340"/>
                <a:gd name="T41" fmla="*/ 1030 h 2389"/>
                <a:gd name="T42" fmla="*/ 2463 w 4340"/>
                <a:gd name="T43" fmla="*/ 938 h 2389"/>
                <a:gd name="T44" fmla="*/ 2849 w 4340"/>
                <a:gd name="T45" fmla="*/ 1187 h 2389"/>
                <a:gd name="T46" fmla="*/ 2993 w 4340"/>
                <a:gd name="T47" fmla="*/ 236 h 2389"/>
                <a:gd name="T48" fmla="*/ 2993 w 4340"/>
                <a:gd name="T49" fmla="*/ 236 h 2389"/>
                <a:gd name="T50" fmla="*/ 3931 w 4340"/>
                <a:gd name="T51" fmla="*/ 234 h 2389"/>
                <a:gd name="T52" fmla="*/ 3563 w 4340"/>
                <a:gd name="T53" fmla="*/ 473 h 2389"/>
                <a:gd name="T54" fmla="*/ 952 w 4340"/>
                <a:gd name="T55" fmla="*/ 1101 h 2389"/>
                <a:gd name="T56" fmla="*/ 4207 w 4340"/>
                <a:gd name="T57" fmla="*/ 853 h 2389"/>
                <a:gd name="T58" fmla="*/ 4207 w 4340"/>
                <a:gd name="T59" fmla="*/ 853 h 2389"/>
                <a:gd name="T60" fmla="*/ 3406 w 4340"/>
                <a:gd name="T61" fmla="*/ 1204 h 2389"/>
                <a:gd name="T62" fmla="*/ 3795 w 4340"/>
                <a:gd name="T63" fmla="*/ 1017 h 2389"/>
                <a:gd name="T64" fmla="*/ 4036 w 4340"/>
                <a:gd name="T65" fmla="*/ 1481 h 2389"/>
                <a:gd name="T66" fmla="*/ 1100 w 4340"/>
                <a:gd name="T67" fmla="*/ 1761 h 2389"/>
                <a:gd name="T68" fmla="*/ 1100 w 4340"/>
                <a:gd name="T69" fmla="*/ 1761 h 2389"/>
                <a:gd name="T70" fmla="*/ 299 w 4340"/>
                <a:gd name="T71" fmla="*/ 2112 h 2389"/>
                <a:gd name="T72" fmla="*/ 688 w 4340"/>
                <a:gd name="T73" fmla="*/ 1925 h 2389"/>
                <a:gd name="T74" fmla="*/ 930 w 4340"/>
                <a:gd name="T75" fmla="*/ 2389 h 2389"/>
                <a:gd name="T76" fmla="*/ 1847 w 4340"/>
                <a:gd name="T77" fmla="*/ 694 h 2389"/>
                <a:gd name="T78" fmla="*/ 1847 w 4340"/>
                <a:gd name="T79" fmla="*/ 694 h 2389"/>
                <a:gd name="T80" fmla="*/ 2529 w 4340"/>
                <a:gd name="T81" fmla="*/ 973 h 2389"/>
                <a:gd name="T82" fmla="*/ 3348 w 4340"/>
                <a:gd name="T83" fmla="*/ 987 h 2389"/>
                <a:gd name="T84" fmla="*/ 1691 w 4340"/>
                <a:gd name="T85" fmla="*/ 1928 h 2389"/>
                <a:gd name="T86" fmla="*/ 2586 w 4340"/>
                <a:gd name="T87" fmla="*/ 1521 h 2389"/>
                <a:gd name="T88" fmla="*/ 2586 w 4340"/>
                <a:gd name="T89" fmla="*/ 1521 h 2389"/>
                <a:gd name="T90" fmla="*/ 3267 w 4340"/>
                <a:gd name="T91" fmla="*/ 1800 h 2389"/>
                <a:gd name="T92" fmla="*/ 4121 w 4340"/>
                <a:gd name="T93" fmla="*/ 1918 h 2389"/>
                <a:gd name="T94" fmla="*/ 20 w 4340"/>
                <a:gd name="T95" fmla="*/ 1656 h 2389"/>
                <a:gd name="T96" fmla="*/ 1774 w 4340"/>
                <a:gd name="T97" fmla="*/ 1075 h 2389"/>
                <a:gd name="T98" fmla="*/ 1774 w 4340"/>
                <a:gd name="T99" fmla="*/ 1075 h 2389"/>
                <a:gd name="T100" fmla="*/ 1596 w 4340"/>
                <a:gd name="T101" fmla="*/ 1528 h 2389"/>
                <a:gd name="T102" fmla="*/ 2814 w 4340"/>
                <a:gd name="T103" fmla="*/ 2237 h 2389"/>
                <a:gd name="T104" fmla="*/ 2299 w 4340"/>
                <a:gd name="T105" fmla="*/ 1852 h 2389"/>
                <a:gd name="T106" fmla="*/ 3189 w 4340"/>
                <a:gd name="T107" fmla="*/ 76 h 2389"/>
                <a:gd name="T108" fmla="*/ 3189 w 4340"/>
                <a:gd name="T109" fmla="*/ 76 h 2389"/>
                <a:gd name="T110" fmla="*/ 3476 w 4340"/>
                <a:gd name="T111" fmla="*/ 114 h 2389"/>
                <a:gd name="T112" fmla="*/ 3880 w 4340"/>
                <a:gd name="T113" fmla="*/ 364 h 2389"/>
                <a:gd name="T114" fmla="*/ 3487 w 4340"/>
                <a:gd name="T115" fmla="*/ 237 h 2389"/>
                <a:gd name="T116" fmla="*/ 4103 w 4340"/>
                <a:gd name="T117" fmla="*/ 160 h 2389"/>
                <a:gd name="T118" fmla="*/ 4103 w 4340"/>
                <a:gd name="T119" fmla="*/ 160 h 2389"/>
                <a:gd name="T120" fmla="*/ 4300 w 4340"/>
                <a:gd name="T121" fmla="*/ 196 h 2389"/>
                <a:gd name="T122" fmla="*/ 4340 w 4340"/>
                <a:gd name="T123" fmla="*/ 58 h 2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340" h="2389">
                  <a:moveTo>
                    <a:pt x="1531" y="72"/>
                  </a:moveTo>
                  <a:cubicBezTo>
                    <a:pt x="1536" y="72"/>
                    <a:pt x="1540" y="76"/>
                    <a:pt x="1540" y="81"/>
                  </a:cubicBezTo>
                  <a:cubicBezTo>
                    <a:pt x="1540" y="86"/>
                    <a:pt x="1536" y="90"/>
                    <a:pt x="1531" y="90"/>
                  </a:cubicBezTo>
                  <a:cubicBezTo>
                    <a:pt x="1526" y="90"/>
                    <a:pt x="1522" y="86"/>
                    <a:pt x="1522" y="81"/>
                  </a:cubicBezTo>
                  <a:cubicBezTo>
                    <a:pt x="1522" y="76"/>
                    <a:pt x="1526" y="72"/>
                    <a:pt x="1531" y="72"/>
                  </a:cubicBezTo>
                  <a:close/>
                  <a:moveTo>
                    <a:pt x="1123" y="473"/>
                  </a:moveTo>
                  <a:cubicBezTo>
                    <a:pt x="1123" y="478"/>
                    <a:pt x="1127" y="482"/>
                    <a:pt x="1132" y="482"/>
                  </a:cubicBezTo>
                  <a:cubicBezTo>
                    <a:pt x="1137" y="482"/>
                    <a:pt x="1142" y="478"/>
                    <a:pt x="1142" y="473"/>
                  </a:cubicBezTo>
                  <a:cubicBezTo>
                    <a:pt x="1142" y="468"/>
                    <a:pt x="1137" y="464"/>
                    <a:pt x="1132" y="464"/>
                  </a:cubicBezTo>
                  <a:cubicBezTo>
                    <a:pt x="1127" y="464"/>
                    <a:pt x="1123" y="468"/>
                    <a:pt x="1123" y="473"/>
                  </a:cubicBezTo>
                  <a:close/>
                  <a:moveTo>
                    <a:pt x="0" y="201"/>
                  </a:moveTo>
                  <a:cubicBezTo>
                    <a:pt x="0" y="206"/>
                    <a:pt x="5" y="210"/>
                    <a:pt x="10" y="210"/>
                  </a:cubicBezTo>
                  <a:cubicBezTo>
                    <a:pt x="15" y="210"/>
                    <a:pt x="19" y="206"/>
                    <a:pt x="19" y="201"/>
                  </a:cubicBezTo>
                  <a:cubicBezTo>
                    <a:pt x="19" y="196"/>
                    <a:pt x="15" y="192"/>
                    <a:pt x="10" y="192"/>
                  </a:cubicBezTo>
                  <a:cubicBezTo>
                    <a:pt x="5" y="192"/>
                    <a:pt x="0" y="196"/>
                    <a:pt x="0" y="201"/>
                  </a:cubicBezTo>
                  <a:close/>
                  <a:moveTo>
                    <a:pt x="1046" y="124"/>
                  </a:moveTo>
                  <a:cubicBezTo>
                    <a:pt x="1046" y="129"/>
                    <a:pt x="1050" y="133"/>
                    <a:pt x="1055" y="133"/>
                  </a:cubicBezTo>
                  <a:cubicBezTo>
                    <a:pt x="1060" y="133"/>
                    <a:pt x="1064" y="129"/>
                    <a:pt x="1064" y="124"/>
                  </a:cubicBezTo>
                  <a:cubicBezTo>
                    <a:pt x="1064" y="119"/>
                    <a:pt x="1060" y="114"/>
                    <a:pt x="1055" y="114"/>
                  </a:cubicBezTo>
                  <a:cubicBezTo>
                    <a:pt x="1050" y="114"/>
                    <a:pt x="1046" y="119"/>
                    <a:pt x="1046" y="124"/>
                  </a:cubicBezTo>
                  <a:close/>
                  <a:moveTo>
                    <a:pt x="1440" y="364"/>
                  </a:moveTo>
                  <a:cubicBezTo>
                    <a:pt x="1440" y="369"/>
                    <a:pt x="1445" y="373"/>
                    <a:pt x="1450" y="373"/>
                  </a:cubicBezTo>
                  <a:cubicBezTo>
                    <a:pt x="1455" y="373"/>
                    <a:pt x="1459" y="369"/>
                    <a:pt x="1459" y="364"/>
                  </a:cubicBezTo>
                  <a:cubicBezTo>
                    <a:pt x="1459" y="359"/>
                    <a:pt x="1455" y="354"/>
                    <a:pt x="1450" y="354"/>
                  </a:cubicBezTo>
                  <a:cubicBezTo>
                    <a:pt x="1445" y="354"/>
                    <a:pt x="1440" y="359"/>
                    <a:pt x="1440" y="364"/>
                  </a:cubicBezTo>
                  <a:close/>
                  <a:moveTo>
                    <a:pt x="1734" y="236"/>
                  </a:moveTo>
                  <a:cubicBezTo>
                    <a:pt x="1734" y="241"/>
                    <a:pt x="1738" y="245"/>
                    <a:pt x="1743" y="245"/>
                  </a:cubicBezTo>
                  <a:cubicBezTo>
                    <a:pt x="1748" y="245"/>
                    <a:pt x="1752" y="241"/>
                    <a:pt x="1752" y="236"/>
                  </a:cubicBezTo>
                  <a:cubicBezTo>
                    <a:pt x="1752" y="231"/>
                    <a:pt x="1748" y="226"/>
                    <a:pt x="1743" y="226"/>
                  </a:cubicBezTo>
                  <a:cubicBezTo>
                    <a:pt x="1738" y="226"/>
                    <a:pt x="1734" y="231"/>
                    <a:pt x="1734" y="236"/>
                  </a:cubicBezTo>
                  <a:close/>
                  <a:moveTo>
                    <a:pt x="312" y="833"/>
                  </a:moveTo>
                  <a:cubicBezTo>
                    <a:pt x="312" y="838"/>
                    <a:pt x="317" y="842"/>
                    <a:pt x="322" y="842"/>
                  </a:cubicBezTo>
                  <a:cubicBezTo>
                    <a:pt x="327" y="842"/>
                    <a:pt x="331" y="838"/>
                    <a:pt x="331" y="833"/>
                  </a:cubicBezTo>
                  <a:cubicBezTo>
                    <a:pt x="331" y="828"/>
                    <a:pt x="327" y="824"/>
                    <a:pt x="322" y="824"/>
                  </a:cubicBezTo>
                  <a:cubicBezTo>
                    <a:pt x="317" y="824"/>
                    <a:pt x="312" y="828"/>
                    <a:pt x="312" y="833"/>
                  </a:cubicBezTo>
                  <a:close/>
                  <a:moveTo>
                    <a:pt x="20" y="349"/>
                  </a:moveTo>
                  <a:cubicBezTo>
                    <a:pt x="20" y="354"/>
                    <a:pt x="25" y="358"/>
                    <a:pt x="30" y="358"/>
                  </a:cubicBezTo>
                  <a:cubicBezTo>
                    <a:pt x="35" y="358"/>
                    <a:pt x="39" y="354"/>
                    <a:pt x="39" y="349"/>
                  </a:cubicBezTo>
                  <a:cubicBezTo>
                    <a:pt x="39" y="344"/>
                    <a:pt x="35" y="340"/>
                    <a:pt x="30" y="340"/>
                  </a:cubicBezTo>
                  <a:cubicBezTo>
                    <a:pt x="25" y="340"/>
                    <a:pt x="20" y="344"/>
                    <a:pt x="20" y="349"/>
                  </a:cubicBezTo>
                  <a:close/>
                  <a:moveTo>
                    <a:pt x="282" y="225"/>
                  </a:moveTo>
                  <a:cubicBezTo>
                    <a:pt x="282" y="230"/>
                    <a:pt x="286" y="234"/>
                    <a:pt x="291" y="234"/>
                  </a:cubicBezTo>
                  <a:cubicBezTo>
                    <a:pt x="296" y="234"/>
                    <a:pt x="300" y="230"/>
                    <a:pt x="300" y="225"/>
                  </a:cubicBezTo>
                  <a:cubicBezTo>
                    <a:pt x="300" y="220"/>
                    <a:pt x="296" y="216"/>
                    <a:pt x="291" y="216"/>
                  </a:cubicBezTo>
                  <a:cubicBezTo>
                    <a:pt x="286" y="216"/>
                    <a:pt x="282" y="220"/>
                    <a:pt x="282" y="225"/>
                  </a:cubicBezTo>
                  <a:close/>
                  <a:moveTo>
                    <a:pt x="234" y="9"/>
                  </a:moveTo>
                  <a:cubicBezTo>
                    <a:pt x="234" y="14"/>
                    <a:pt x="238" y="18"/>
                    <a:pt x="243" y="18"/>
                  </a:cubicBezTo>
                  <a:cubicBezTo>
                    <a:pt x="248" y="18"/>
                    <a:pt x="252" y="14"/>
                    <a:pt x="252" y="9"/>
                  </a:cubicBezTo>
                  <a:cubicBezTo>
                    <a:pt x="252" y="4"/>
                    <a:pt x="248" y="0"/>
                    <a:pt x="243" y="0"/>
                  </a:cubicBezTo>
                  <a:cubicBezTo>
                    <a:pt x="238" y="0"/>
                    <a:pt x="234" y="4"/>
                    <a:pt x="234" y="9"/>
                  </a:cubicBezTo>
                  <a:close/>
                  <a:moveTo>
                    <a:pt x="692" y="637"/>
                  </a:moveTo>
                  <a:cubicBezTo>
                    <a:pt x="692" y="642"/>
                    <a:pt x="697" y="646"/>
                    <a:pt x="702" y="646"/>
                  </a:cubicBezTo>
                  <a:cubicBezTo>
                    <a:pt x="707" y="646"/>
                    <a:pt x="711" y="642"/>
                    <a:pt x="711" y="637"/>
                  </a:cubicBezTo>
                  <a:cubicBezTo>
                    <a:pt x="711" y="632"/>
                    <a:pt x="707" y="628"/>
                    <a:pt x="702" y="628"/>
                  </a:cubicBezTo>
                  <a:cubicBezTo>
                    <a:pt x="697" y="628"/>
                    <a:pt x="692" y="632"/>
                    <a:pt x="692" y="637"/>
                  </a:cubicBezTo>
                  <a:close/>
                  <a:moveTo>
                    <a:pt x="2479" y="265"/>
                  </a:moveTo>
                  <a:cubicBezTo>
                    <a:pt x="2479" y="270"/>
                    <a:pt x="2483" y="274"/>
                    <a:pt x="2488" y="274"/>
                  </a:cubicBezTo>
                  <a:cubicBezTo>
                    <a:pt x="2493" y="274"/>
                    <a:pt x="2498" y="270"/>
                    <a:pt x="2498" y="265"/>
                  </a:cubicBezTo>
                  <a:cubicBezTo>
                    <a:pt x="2498" y="260"/>
                    <a:pt x="2493" y="256"/>
                    <a:pt x="2488" y="256"/>
                  </a:cubicBezTo>
                  <a:cubicBezTo>
                    <a:pt x="2483" y="256"/>
                    <a:pt x="2479" y="260"/>
                    <a:pt x="2479" y="265"/>
                  </a:cubicBezTo>
                  <a:close/>
                  <a:moveTo>
                    <a:pt x="2027" y="76"/>
                  </a:moveTo>
                  <a:cubicBezTo>
                    <a:pt x="2027" y="81"/>
                    <a:pt x="2032" y="85"/>
                    <a:pt x="2037" y="85"/>
                  </a:cubicBezTo>
                  <a:cubicBezTo>
                    <a:pt x="2042" y="85"/>
                    <a:pt x="2046" y="81"/>
                    <a:pt x="2046" y="76"/>
                  </a:cubicBezTo>
                  <a:cubicBezTo>
                    <a:pt x="2046" y="71"/>
                    <a:pt x="2042" y="66"/>
                    <a:pt x="2037" y="66"/>
                  </a:cubicBezTo>
                  <a:cubicBezTo>
                    <a:pt x="2032" y="66"/>
                    <a:pt x="2027" y="71"/>
                    <a:pt x="2027" y="76"/>
                  </a:cubicBezTo>
                  <a:close/>
                  <a:moveTo>
                    <a:pt x="2305" y="124"/>
                  </a:moveTo>
                  <a:cubicBezTo>
                    <a:pt x="2305" y="129"/>
                    <a:pt x="2309" y="133"/>
                    <a:pt x="2314" y="133"/>
                  </a:cubicBezTo>
                  <a:cubicBezTo>
                    <a:pt x="2319" y="133"/>
                    <a:pt x="2323" y="129"/>
                    <a:pt x="2323" y="124"/>
                  </a:cubicBezTo>
                  <a:cubicBezTo>
                    <a:pt x="2323" y="119"/>
                    <a:pt x="2319" y="114"/>
                    <a:pt x="2314" y="114"/>
                  </a:cubicBezTo>
                  <a:cubicBezTo>
                    <a:pt x="2309" y="114"/>
                    <a:pt x="2305" y="119"/>
                    <a:pt x="2305" y="124"/>
                  </a:cubicBezTo>
                  <a:close/>
                  <a:moveTo>
                    <a:pt x="2699" y="364"/>
                  </a:moveTo>
                  <a:cubicBezTo>
                    <a:pt x="2699" y="369"/>
                    <a:pt x="2704" y="373"/>
                    <a:pt x="2709" y="373"/>
                  </a:cubicBezTo>
                  <a:cubicBezTo>
                    <a:pt x="2714" y="373"/>
                    <a:pt x="2718" y="369"/>
                    <a:pt x="2718" y="364"/>
                  </a:cubicBezTo>
                  <a:cubicBezTo>
                    <a:pt x="2718" y="359"/>
                    <a:pt x="2714" y="354"/>
                    <a:pt x="2709" y="354"/>
                  </a:cubicBezTo>
                  <a:cubicBezTo>
                    <a:pt x="2704" y="354"/>
                    <a:pt x="2699" y="359"/>
                    <a:pt x="2699" y="364"/>
                  </a:cubicBezTo>
                  <a:close/>
                  <a:moveTo>
                    <a:pt x="1186" y="938"/>
                  </a:moveTo>
                  <a:cubicBezTo>
                    <a:pt x="1186" y="943"/>
                    <a:pt x="1190" y="947"/>
                    <a:pt x="1195" y="947"/>
                  </a:cubicBezTo>
                  <a:cubicBezTo>
                    <a:pt x="1200" y="947"/>
                    <a:pt x="1204" y="943"/>
                    <a:pt x="1204" y="938"/>
                  </a:cubicBezTo>
                  <a:cubicBezTo>
                    <a:pt x="1204" y="933"/>
                    <a:pt x="1200" y="928"/>
                    <a:pt x="1195" y="928"/>
                  </a:cubicBezTo>
                  <a:cubicBezTo>
                    <a:pt x="1190" y="928"/>
                    <a:pt x="1186" y="933"/>
                    <a:pt x="1186" y="938"/>
                  </a:cubicBezTo>
                  <a:close/>
                  <a:moveTo>
                    <a:pt x="422" y="1039"/>
                  </a:moveTo>
                  <a:cubicBezTo>
                    <a:pt x="422" y="1044"/>
                    <a:pt x="426" y="1048"/>
                    <a:pt x="431" y="1048"/>
                  </a:cubicBezTo>
                  <a:cubicBezTo>
                    <a:pt x="436" y="1048"/>
                    <a:pt x="440" y="1044"/>
                    <a:pt x="440" y="1039"/>
                  </a:cubicBezTo>
                  <a:cubicBezTo>
                    <a:pt x="440" y="1034"/>
                    <a:pt x="436" y="1030"/>
                    <a:pt x="431" y="1030"/>
                  </a:cubicBezTo>
                  <a:cubicBezTo>
                    <a:pt x="426" y="1030"/>
                    <a:pt x="422" y="1034"/>
                    <a:pt x="422" y="1039"/>
                  </a:cubicBezTo>
                  <a:close/>
                  <a:moveTo>
                    <a:pt x="2445" y="938"/>
                  </a:moveTo>
                  <a:cubicBezTo>
                    <a:pt x="2445" y="943"/>
                    <a:pt x="2449" y="947"/>
                    <a:pt x="2454" y="947"/>
                  </a:cubicBezTo>
                  <a:cubicBezTo>
                    <a:pt x="2459" y="947"/>
                    <a:pt x="2463" y="943"/>
                    <a:pt x="2463" y="938"/>
                  </a:cubicBezTo>
                  <a:cubicBezTo>
                    <a:pt x="2463" y="933"/>
                    <a:pt x="2459" y="928"/>
                    <a:pt x="2454" y="928"/>
                  </a:cubicBezTo>
                  <a:cubicBezTo>
                    <a:pt x="2449" y="928"/>
                    <a:pt x="2445" y="933"/>
                    <a:pt x="2445" y="938"/>
                  </a:cubicBezTo>
                  <a:close/>
                  <a:moveTo>
                    <a:pt x="2839" y="1178"/>
                  </a:moveTo>
                  <a:cubicBezTo>
                    <a:pt x="2839" y="1183"/>
                    <a:pt x="2844" y="1187"/>
                    <a:pt x="2849" y="1187"/>
                  </a:cubicBezTo>
                  <a:cubicBezTo>
                    <a:pt x="2854" y="1187"/>
                    <a:pt x="2858" y="1183"/>
                    <a:pt x="2858" y="1178"/>
                  </a:cubicBezTo>
                  <a:cubicBezTo>
                    <a:pt x="2858" y="1173"/>
                    <a:pt x="2854" y="1168"/>
                    <a:pt x="2849" y="1168"/>
                  </a:cubicBezTo>
                  <a:cubicBezTo>
                    <a:pt x="2844" y="1168"/>
                    <a:pt x="2839" y="1173"/>
                    <a:pt x="2839" y="1178"/>
                  </a:cubicBezTo>
                  <a:close/>
                  <a:moveTo>
                    <a:pt x="2993" y="236"/>
                  </a:moveTo>
                  <a:cubicBezTo>
                    <a:pt x="2993" y="241"/>
                    <a:pt x="2997" y="245"/>
                    <a:pt x="3002" y="245"/>
                  </a:cubicBezTo>
                  <a:cubicBezTo>
                    <a:pt x="3007" y="245"/>
                    <a:pt x="3011" y="241"/>
                    <a:pt x="3011" y="236"/>
                  </a:cubicBezTo>
                  <a:cubicBezTo>
                    <a:pt x="3011" y="231"/>
                    <a:pt x="3007" y="226"/>
                    <a:pt x="3002" y="226"/>
                  </a:cubicBezTo>
                  <a:cubicBezTo>
                    <a:pt x="2997" y="226"/>
                    <a:pt x="2993" y="231"/>
                    <a:pt x="2993" y="236"/>
                  </a:cubicBezTo>
                  <a:close/>
                  <a:moveTo>
                    <a:pt x="3921" y="244"/>
                  </a:moveTo>
                  <a:cubicBezTo>
                    <a:pt x="3921" y="249"/>
                    <a:pt x="3925" y="253"/>
                    <a:pt x="3931" y="253"/>
                  </a:cubicBezTo>
                  <a:cubicBezTo>
                    <a:pt x="3936" y="253"/>
                    <a:pt x="3940" y="249"/>
                    <a:pt x="3940" y="244"/>
                  </a:cubicBezTo>
                  <a:cubicBezTo>
                    <a:pt x="3940" y="239"/>
                    <a:pt x="3936" y="234"/>
                    <a:pt x="3931" y="234"/>
                  </a:cubicBezTo>
                  <a:cubicBezTo>
                    <a:pt x="3925" y="234"/>
                    <a:pt x="3921" y="239"/>
                    <a:pt x="3921" y="244"/>
                  </a:cubicBezTo>
                  <a:close/>
                  <a:moveTo>
                    <a:pt x="3544" y="473"/>
                  </a:moveTo>
                  <a:cubicBezTo>
                    <a:pt x="3544" y="478"/>
                    <a:pt x="3548" y="482"/>
                    <a:pt x="3553" y="482"/>
                  </a:cubicBezTo>
                  <a:cubicBezTo>
                    <a:pt x="3558" y="482"/>
                    <a:pt x="3563" y="478"/>
                    <a:pt x="3563" y="473"/>
                  </a:cubicBezTo>
                  <a:cubicBezTo>
                    <a:pt x="3563" y="468"/>
                    <a:pt x="3558" y="464"/>
                    <a:pt x="3553" y="464"/>
                  </a:cubicBezTo>
                  <a:cubicBezTo>
                    <a:pt x="3548" y="464"/>
                    <a:pt x="3544" y="468"/>
                    <a:pt x="3544" y="473"/>
                  </a:cubicBezTo>
                  <a:close/>
                  <a:moveTo>
                    <a:pt x="943" y="1092"/>
                  </a:moveTo>
                  <a:cubicBezTo>
                    <a:pt x="943" y="1097"/>
                    <a:pt x="947" y="1101"/>
                    <a:pt x="952" y="1101"/>
                  </a:cubicBezTo>
                  <a:cubicBezTo>
                    <a:pt x="957" y="1101"/>
                    <a:pt x="962" y="1097"/>
                    <a:pt x="962" y="1092"/>
                  </a:cubicBezTo>
                  <a:cubicBezTo>
                    <a:pt x="962" y="1087"/>
                    <a:pt x="957" y="1082"/>
                    <a:pt x="952" y="1082"/>
                  </a:cubicBezTo>
                  <a:cubicBezTo>
                    <a:pt x="947" y="1082"/>
                    <a:pt x="943" y="1087"/>
                    <a:pt x="943" y="1092"/>
                  </a:cubicBezTo>
                  <a:close/>
                  <a:moveTo>
                    <a:pt x="4207" y="853"/>
                  </a:moveTo>
                  <a:cubicBezTo>
                    <a:pt x="4207" y="858"/>
                    <a:pt x="4211" y="862"/>
                    <a:pt x="4216" y="862"/>
                  </a:cubicBezTo>
                  <a:cubicBezTo>
                    <a:pt x="4221" y="862"/>
                    <a:pt x="4226" y="858"/>
                    <a:pt x="4226" y="853"/>
                  </a:cubicBezTo>
                  <a:cubicBezTo>
                    <a:pt x="4226" y="848"/>
                    <a:pt x="4221" y="844"/>
                    <a:pt x="4216" y="844"/>
                  </a:cubicBezTo>
                  <a:cubicBezTo>
                    <a:pt x="4211" y="844"/>
                    <a:pt x="4207" y="848"/>
                    <a:pt x="4207" y="853"/>
                  </a:cubicBezTo>
                  <a:close/>
                  <a:moveTo>
                    <a:pt x="3396" y="1213"/>
                  </a:moveTo>
                  <a:cubicBezTo>
                    <a:pt x="3396" y="1218"/>
                    <a:pt x="3401" y="1222"/>
                    <a:pt x="3406" y="1222"/>
                  </a:cubicBezTo>
                  <a:cubicBezTo>
                    <a:pt x="3411" y="1222"/>
                    <a:pt x="3415" y="1218"/>
                    <a:pt x="3415" y="1213"/>
                  </a:cubicBezTo>
                  <a:cubicBezTo>
                    <a:pt x="3415" y="1208"/>
                    <a:pt x="3411" y="1204"/>
                    <a:pt x="3406" y="1204"/>
                  </a:cubicBezTo>
                  <a:cubicBezTo>
                    <a:pt x="3401" y="1204"/>
                    <a:pt x="3396" y="1208"/>
                    <a:pt x="3396" y="1213"/>
                  </a:cubicBezTo>
                  <a:close/>
                  <a:moveTo>
                    <a:pt x="3776" y="1017"/>
                  </a:moveTo>
                  <a:cubicBezTo>
                    <a:pt x="3776" y="1022"/>
                    <a:pt x="3781" y="1026"/>
                    <a:pt x="3786" y="1026"/>
                  </a:cubicBezTo>
                  <a:cubicBezTo>
                    <a:pt x="3791" y="1026"/>
                    <a:pt x="3795" y="1022"/>
                    <a:pt x="3795" y="1017"/>
                  </a:cubicBezTo>
                  <a:cubicBezTo>
                    <a:pt x="3795" y="1012"/>
                    <a:pt x="3791" y="1008"/>
                    <a:pt x="3786" y="1008"/>
                  </a:cubicBezTo>
                  <a:cubicBezTo>
                    <a:pt x="3781" y="1008"/>
                    <a:pt x="3776" y="1012"/>
                    <a:pt x="3776" y="1017"/>
                  </a:cubicBezTo>
                  <a:close/>
                  <a:moveTo>
                    <a:pt x="4027" y="1472"/>
                  </a:moveTo>
                  <a:cubicBezTo>
                    <a:pt x="4027" y="1477"/>
                    <a:pt x="4031" y="1481"/>
                    <a:pt x="4036" y="1481"/>
                  </a:cubicBezTo>
                  <a:cubicBezTo>
                    <a:pt x="4041" y="1481"/>
                    <a:pt x="4046" y="1477"/>
                    <a:pt x="4046" y="1472"/>
                  </a:cubicBezTo>
                  <a:cubicBezTo>
                    <a:pt x="4046" y="1467"/>
                    <a:pt x="4041" y="1462"/>
                    <a:pt x="4036" y="1462"/>
                  </a:cubicBezTo>
                  <a:cubicBezTo>
                    <a:pt x="4031" y="1462"/>
                    <a:pt x="4027" y="1467"/>
                    <a:pt x="4027" y="1472"/>
                  </a:cubicBezTo>
                  <a:close/>
                  <a:moveTo>
                    <a:pt x="1100" y="1761"/>
                  </a:moveTo>
                  <a:cubicBezTo>
                    <a:pt x="1100" y="1766"/>
                    <a:pt x="1105" y="1770"/>
                    <a:pt x="1110" y="1770"/>
                  </a:cubicBezTo>
                  <a:cubicBezTo>
                    <a:pt x="1115" y="1770"/>
                    <a:pt x="1119" y="1766"/>
                    <a:pt x="1119" y="1761"/>
                  </a:cubicBezTo>
                  <a:cubicBezTo>
                    <a:pt x="1119" y="1756"/>
                    <a:pt x="1115" y="1752"/>
                    <a:pt x="1110" y="1752"/>
                  </a:cubicBezTo>
                  <a:cubicBezTo>
                    <a:pt x="1105" y="1752"/>
                    <a:pt x="1100" y="1756"/>
                    <a:pt x="1100" y="1761"/>
                  </a:cubicBezTo>
                  <a:close/>
                  <a:moveTo>
                    <a:pt x="290" y="2121"/>
                  </a:moveTo>
                  <a:cubicBezTo>
                    <a:pt x="290" y="2126"/>
                    <a:pt x="294" y="2130"/>
                    <a:pt x="299" y="2130"/>
                  </a:cubicBezTo>
                  <a:cubicBezTo>
                    <a:pt x="304" y="2130"/>
                    <a:pt x="308" y="2126"/>
                    <a:pt x="308" y="2121"/>
                  </a:cubicBezTo>
                  <a:cubicBezTo>
                    <a:pt x="308" y="2116"/>
                    <a:pt x="304" y="2112"/>
                    <a:pt x="299" y="2112"/>
                  </a:cubicBezTo>
                  <a:cubicBezTo>
                    <a:pt x="294" y="2112"/>
                    <a:pt x="290" y="2116"/>
                    <a:pt x="290" y="2121"/>
                  </a:cubicBezTo>
                  <a:close/>
                  <a:moveTo>
                    <a:pt x="670" y="1925"/>
                  </a:moveTo>
                  <a:cubicBezTo>
                    <a:pt x="670" y="1930"/>
                    <a:pt x="674" y="1934"/>
                    <a:pt x="679" y="1934"/>
                  </a:cubicBezTo>
                  <a:cubicBezTo>
                    <a:pt x="684" y="1934"/>
                    <a:pt x="688" y="1930"/>
                    <a:pt x="688" y="1925"/>
                  </a:cubicBezTo>
                  <a:cubicBezTo>
                    <a:pt x="688" y="1920"/>
                    <a:pt x="684" y="1916"/>
                    <a:pt x="679" y="1916"/>
                  </a:cubicBezTo>
                  <a:cubicBezTo>
                    <a:pt x="674" y="1916"/>
                    <a:pt x="670" y="1920"/>
                    <a:pt x="670" y="1925"/>
                  </a:cubicBezTo>
                  <a:close/>
                  <a:moveTo>
                    <a:pt x="920" y="2380"/>
                  </a:moveTo>
                  <a:cubicBezTo>
                    <a:pt x="920" y="2385"/>
                    <a:pt x="925" y="2389"/>
                    <a:pt x="930" y="2389"/>
                  </a:cubicBezTo>
                  <a:cubicBezTo>
                    <a:pt x="935" y="2389"/>
                    <a:pt x="939" y="2385"/>
                    <a:pt x="939" y="2380"/>
                  </a:cubicBezTo>
                  <a:cubicBezTo>
                    <a:pt x="939" y="2375"/>
                    <a:pt x="935" y="2370"/>
                    <a:pt x="930" y="2370"/>
                  </a:cubicBezTo>
                  <a:cubicBezTo>
                    <a:pt x="925" y="2370"/>
                    <a:pt x="920" y="2375"/>
                    <a:pt x="920" y="2380"/>
                  </a:cubicBezTo>
                  <a:close/>
                  <a:moveTo>
                    <a:pt x="1847" y="694"/>
                  </a:moveTo>
                  <a:cubicBezTo>
                    <a:pt x="1847" y="699"/>
                    <a:pt x="1852" y="704"/>
                    <a:pt x="1857" y="704"/>
                  </a:cubicBezTo>
                  <a:cubicBezTo>
                    <a:pt x="1862" y="704"/>
                    <a:pt x="1866" y="699"/>
                    <a:pt x="1866" y="694"/>
                  </a:cubicBezTo>
                  <a:cubicBezTo>
                    <a:pt x="1866" y="689"/>
                    <a:pt x="1862" y="685"/>
                    <a:pt x="1857" y="685"/>
                  </a:cubicBezTo>
                  <a:cubicBezTo>
                    <a:pt x="1852" y="685"/>
                    <a:pt x="1847" y="689"/>
                    <a:pt x="1847" y="694"/>
                  </a:cubicBezTo>
                  <a:close/>
                  <a:moveTo>
                    <a:pt x="2519" y="982"/>
                  </a:moveTo>
                  <a:cubicBezTo>
                    <a:pt x="2519" y="987"/>
                    <a:pt x="2524" y="992"/>
                    <a:pt x="2529" y="992"/>
                  </a:cubicBezTo>
                  <a:cubicBezTo>
                    <a:pt x="2534" y="992"/>
                    <a:pt x="2538" y="987"/>
                    <a:pt x="2538" y="982"/>
                  </a:cubicBezTo>
                  <a:cubicBezTo>
                    <a:pt x="2538" y="977"/>
                    <a:pt x="2534" y="973"/>
                    <a:pt x="2529" y="973"/>
                  </a:cubicBezTo>
                  <a:cubicBezTo>
                    <a:pt x="2524" y="973"/>
                    <a:pt x="2519" y="977"/>
                    <a:pt x="2519" y="982"/>
                  </a:cubicBezTo>
                  <a:close/>
                  <a:moveTo>
                    <a:pt x="3329" y="987"/>
                  </a:moveTo>
                  <a:cubicBezTo>
                    <a:pt x="3329" y="992"/>
                    <a:pt x="3334" y="996"/>
                    <a:pt x="3339" y="996"/>
                  </a:cubicBezTo>
                  <a:cubicBezTo>
                    <a:pt x="3344" y="996"/>
                    <a:pt x="3348" y="992"/>
                    <a:pt x="3348" y="987"/>
                  </a:cubicBezTo>
                  <a:cubicBezTo>
                    <a:pt x="3348" y="982"/>
                    <a:pt x="3344" y="978"/>
                    <a:pt x="3339" y="978"/>
                  </a:cubicBezTo>
                  <a:cubicBezTo>
                    <a:pt x="3334" y="978"/>
                    <a:pt x="3329" y="982"/>
                    <a:pt x="3329" y="987"/>
                  </a:cubicBezTo>
                  <a:close/>
                  <a:moveTo>
                    <a:pt x="1681" y="1918"/>
                  </a:moveTo>
                  <a:cubicBezTo>
                    <a:pt x="1681" y="1923"/>
                    <a:pt x="1686" y="1928"/>
                    <a:pt x="1691" y="1928"/>
                  </a:cubicBezTo>
                  <a:cubicBezTo>
                    <a:pt x="1696" y="1928"/>
                    <a:pt x="1700" y="1923"/>
                    <a:pt x="1700" y="1918"/>
                  </a:cubicBezTo>
                  <a:cubicBezTo>
                    <a:pt x="1700" y="1913"/>
                    <a:pt x="1696" y="1909"/>
                    <a:pt x="1691" y="1909"/>
                  </a:cubicBezTo>
                  <a:cubicBezTo>
                    <a:pt x="1686" y="1909"/>
                    <a:pt x="1681" y="1913"/>
                    <a:pt x="1681" y="1918"/>
                  </a:cubicBezTo>
                  <a:close/>
                  <a:moveTo>
                    <a:pt x="2586" y="1521"/>
                  </a:moveTo>
                  <a:cubicBezTo>
                    <a:pt x="2586" y="1526"/>
                    <a:pt x="2590" y="1530"/>
                    <a:pt x="2595" y="1530"/>
                  </a:cubicBezTo>
                  <a:cubicBezTo>
                    <a:pt x="2600" y="1530"/>
                    <a:pt x="2604" y="1526"/>
                    <a:pt x="2604" y="1521"/>
                  </a:cubicBezTo>
                  <a:cubicBezTo>
                    <a:pt x="2604" y="1516"/>
                    <a:pt x="2600" y="1512"/>
                    <a:pt x="2595" y="1512"/>
                  </a:cubicBezTo>
                  <a:cubicBezTo>
                    <a:pt x="2590" y="1512"/>
                    <a:pt x="2586" y="1516"/>
                    <a:pt x="2586" y="1521"/>
                  </a:cubicBezTo>
                  <a:close/>
                  <a:moveTo>
                    <a:pt x="3255" y="1809"/>
                  </a:moveTo>
                  <a:cubicBezTo>
                    <a:pt x="3255" y="1814"/>
                    <a:pt x="3260" y="1818"/>
                    <a:pt x="3267" y="1818"/>
                  </a:cubicBezTo>
                  <a:cubicBezTo>
                    <a:pt x="3274" y="1818"/>
                    <a:pt x="3279" y="1814"/>
                    <a:pt x="3279" y="1809"/>
                  </a:cubicBezTo>
                  <a:cubicBezTo>
                    <a:pt x="3279" y="1804"/>
                    <a:pt x="3274" y="1800"/>
                    <a:pt x="3267" y="1800"/>
                  </a:cubicBezTo>
                  <a:cubicBezTo>
                    <a:pt x="3260" y="1800"/>
                    <a:pt x="3255" y="1804"/>
                    <a:pt x="3255" y="1809"/>
                  </a:cubicBezTo>
                  <a:close/>
                  <a:moveTo>
                    <a:pt x="4102" y="1918"/>
                  </a:moveTo>
                  <a:cubicBezTo>
                    <a:pt x="4102" y="1923"/>
                    <a:pt x="4106" y="1928"/>
                    <a:pt x="4112" y="1928"/>
                  </a:cubicBezTo>
                  <a:cubicBezTo>
                    <a:pt x="4117" y="1928"/>
                    <a:pt x="4121" y="1923"/>
                    <a:pt x="4121" y="1918"/>
                  </a:cubicBezTo>
                  <a:cubicBezTo>
                    <a:pt x="4121" y="1913"/>
                    <a:pt x="4117" y="1909"/>
                    <a:pt x="4112" y="1909"/>
                  </a:cubicBezTo>
                  <a:cubicBezTo>
                    <a:pt x="4106" y="1909"/>
                    <a:pt x="4102" y="1913"/>
                    <a:pt x="4102" y="1918"/>
                  </a:cubicBezTo>
                  <a:close/>
                  <a:moveTo>
                    <a:pt x="11" y="1646"/>
                  </a:moveTo>
                  <a:cubicBezTo>
                    <a:pt x="11" y="1651"/>
                    <a:pt x="15" y="1656"/>
                    <a:pt x="20" y="1656"/>
                  </a:cubicBezTo>
                  <a:cubicBezTo>
                    <a:pt x="25" y="1656"/>
                    <a:pt x="29" y="1651"/>
                    <a:pt x="29" y="1646"/>
                  </a:cubicBezTo>
                  <a:cubicBezTo>
                    <a:pt x="29" y="1641"/>
                    <a:pt x="25" y="1637"/>
                    <a:pt x="20" y="1637"/>
                  </a:cubicBezTo>
                  <a:cubicBezTo>
                    <a:pt x="15" y="1637"/>
                    <a:pt x="11" y="1641"/>
                    <a:pt x="11" y="1646"/>
                  </a:cubicBezTo>
                  <a:close/>
                  <a:moveTo>
                    <a:pt x="1774" y="1075"/>
                  </a:moveTo>
                  <a:cubicBezTo>
                    <a:pt x="1774" y="1080"/>
                    <a:pt x="1778" y="1084"/>
                    <a:pt x="1783" y="1084"/>
                  </a:cubicBezTo>
                  <a:cubicBezTo>
                    <a:pt x="1789" y="1084"/>
                    <a:pt x="1793" y="1080"/>
                    <a:pt x="1793" y="1075"/>
                  </a:cubicBezTo>
                  <a:cubicBezTo>
                    <a:pt x="1793" y="1070"/>
                    <a:pt x="1789" y="1065"/>
                    <a:pt x="1783" y="1065"/>
                  </a:cubicBezTo>
                  <a:cubicBezTo>
                    <a:pt x="1778" y="1065"/>
                    <a:pt x="1774" y="1070"/>
                    <a:pt x="1774" y="1075"/>
                  </a:cubicBezTo>
                  <a:close/>
                  <a:moveTo>
                    <a:pt x="1587" y="1537"/>
                  </a:moveTo>
                  <a:cubicBezTo>
                    <a:pt x="1587" y="1542"/>
                    <a:pt x="1591" y="1546"/>
                    <a:pt x="1596" y="1546"/>
                  </a:cubicBezTo>
                  <a:cubicBezTo>
                    <a:pt x="1601" y="1546"/>
                    <a:pt x="1606" y="1542"/>
                    <a:pt x="1606" y="1537"/>
                  </a:cubicBezTo>
                  <a:cubicBezTo>
                    <a:pt x="1606" y="1532"/>
                    <a:pt x="1601" y="1528"/>
                    <a:pt x="1596" y="1528"/>
                  </a:cubicBezTo>
                  <a:cubicBezTo>
                    <a:pt x="1591" y="1528"/>
                    <a:pt x="1587" y="1532"/>
                    <a:pt x="1587" y="1537"/>
                  </a:cubicBezTo>
                  <a:close/>
                  <a:moveTo>
                    <a:pt x="2795" y="2237"/>
                  </a:moveTo>
                  <a:cubicBezTo>
                    <a:pt x="2795" y="2242"/>
                    <a:pt x="2799" y="2246"/>
                    <a:pt x="2804" y="2246"/>
                  </a:cubicBezTo>
                  <a:cubicBezTo>
                    <a:pt x="2809" y="2246"/>
                    <a:pt x="2814" y="2242"/>
                    <a:pt x="2814" y="2237"/>
                  </a:cubicBezTo>
                  <a:cubicBezTo>
                    <a:pt x="2814" y="2232"/>
                    <a:pt x="2809" y="2228"/>
                    <a:pt x="2804" y="2228"/>
                  </a:cubicBezTo>
                  <a:cubicBezTo>
                    <a:pt x="2799" y="2228"/>
                    <a:pt x="2795" y="2232"/>
                    <a:pt x="2795" y="2237"/>
                  </a:cubicBezTo>
                  <a:close/>
                  <a:moveTo>
                    <a:pt x="2290" y="1843"/>
                  </a:moveTo>
                  <a:cubicBezTo>
                    <a:pt x="2290" y="1848"/>
                    <a:pt x="2294" y="1852"/>
                    <a:pt x="2299" y="1852"/>
                  </a:cubicBezTo>
                  <a:cubicBezTo>
                    <a:pt x="2305" y="1852"/>
                    <a:pt x="2309" y="1848"/>
                    <a:pt x="2309" y="1843"/>
                  </a:cubicBezTo>
                  <a:cubicBezTo>
                    <a:pt x="2309" y="1838"/>
                    <a:pt x="2305" y="1833"/>
                    <a:pt x="2299" y="1833"/>
                  </a:cubicBezTo>
                  <a:cubicBezTo>
                    <a:pt x="2294" y="1833"/>
                    <a:pt x="2290" y="1838"/>
                    <a:pt x="2290" y="1843"/>
                  </a:cubicBezTo>
                  <a:close/>
                  <a:moveTo>
                    <a:pt x="3189" y="76"/>
                  </a:moveTo>
                  <a:cubicBezTo>
                    <a:pt x="3189" y="81"/>
                    <a:pt x="3193" y="85"/>
                    <a:pt x="3199" y="85"/>
                  </a:cubicBezTo>
                  <a:cubicBezTo>
                    <a:pt x="3204" y="85"/>
                    <a:pt x="3208" y="81"/>
                    <a:pt x="3208" y="76"/>
                  </a:cubicBezTo>
                  <a:cubicBezTo>
                    <a:pt x="3208" y="71"/>
                    <a:pt x="3204" y="66"/>
                    <a:pt x="3199" y="66"/>
                  </a:cubicBezTo>
                  <a:cubicBezTo>
                    <a:pt x="3193" y="66"/>
                    <a:pt x="3189" y="71"/>
                    <a:pt x="3189" y="76"/>
                  </a:cubicBezTo>
                  <a:close/>
                  <a:moveTo>
                    <a:pt x="3467" y="124"/>
                  </a:moveTo>
                  <a:cubicBezTo>
                    <a:pt x="3467" y="129"/>
                    <a:pt x="3471" y="133"/>
                    <a:pt x="3476" y="133"/>
                  </a:cubicBezTo>
                  <a:cubicBezTo>
                    <a:pt x="3481" y="133"/>
                    <a:pt x="3485" y="129"/>
                    <a:pt x="3485" y="124"/>
                  </a:cubicBezTo>
                  <a:cubicBezTo>
                    <a:pt x="3485" y="119"/>
                    <a:pt x="3481" y="114"/>
                    <a:pt x="3476" y="114"/>
                  </a:cubicBezTo>
                  <a:cubicBezTo>
                    <a:pt x="3471" y="114"/>
                    <a:pt x="3467" y="119"/>
                    <a:pt x="3467" y="124"/>
                  </a:cubicBezTo>
                  <a:close/>
                  <a:moveTo>
                    <a:pt x="3861" y="364"/>
                  </a:moveTo>
                  <a:cubicBezTo>
                    <a:pt x="3861" y="369"/>
                    <a:pt x="3865" y="373"/>
                    <a:pt x="3871" y="373"/>
                  </a:cubicBezTo>
                  <a:cubicBezTo>
                    <a:pt x="3876" y="373"/>
                    <a:pt x="3880" y="369"/>
                    <a:pt x="3880" y="364"/>
                  </a:cubicBezTo>
                  <a:cubicBezTo>
                    <a:pt x="3880" y="359"/>
                    <a:pt x="3876" y="354"/>
                    <a:pt x="3871" y="354"/>
                  </a:cubicBezTo>
                  <a:cubicBezTo>
                    <a:pt x="3865" y="354"/>
                    <a:pt x="3861" y="359"/>
                    <a:pt x="3861" y="364"/>
                  </a:cubicBezTo>
                  <a:close/>
                  <a:moveTo>
                    <a:pt x="3478" y="228"/>
                  </a:moveTo>
                  <a:cubicBezTo>
                    <a:pt x="3478" y="233"/>
                    <a:pt x="3482" y="237"/>
                    <a:pt x="3487" y="237"/>
                  </a:cubicBezTo>
                  <a:cubicBezTo>
                    <a:pt x="3492" y="237"/>
                    <a:pt x="3497" y="233"/>
                    <a:pt x="3497" y="228"/>
                  </a:cubicBezTo>
                  <a:cubicBezTo>
                    <a:pt x="3497" y="223"/>
                    <a:pt x="3492" y="219"/>
                    <a:pt x="3487" y="219"/>
                  </a:cubicBezTo>
                  <a:cubicBezTo>
                    <a:pt x="3482" y="219"/>
                    <a:pt x="3478" y="223"/>
                    <a:pt x="3478" y="228"/>
                  </a:cubicBezTo>
                  <a:close/>
                  <a:moveTo>
                    <a:pt x="4103" y="160"/>
                  </a:moveTo>
                  <a:cubicBezTo>
                    <a:pt x="4103" y="165"/>
                    <a:pt x="4107" y="169"/>
                    <a:pt x="4112" y="169"/>
                  </a:cubicBezTo>
                  <a:cubicBezTo>
                    <a:pt x="4117" y="169"/>
                    <a:pt x="4122" y="165"/>
                    <a:pt x="4122" y="160"/>
                  </a:cubicBezTo>
                  <a:cubicBezTo>
                    <a:pt x="4122" y="155"/>
                    <a:pt x="4117" y="150"/>
                    <a:pt x="4112" y="150"/>
                  </a:cubicBezTo>
                  <a:cubicBezTo>
                    <a:pt x="4107" y="150"/>
                    <a:pt x="4103" y="155"/>
                    <a:pt x="4103" y="160"/>
                  </a:cubicBezTo>
                  <a:close/>
                  <a:moveTo>
                    <a:pt x="4291" y="205"/>
                  </a:moveTo>
                  <a:cubicBezTo>
                    <a:pt x="4291" y="210"/>
                    <a:pt x="4295" y="214"/>
                    <a:pt x="4300" y="214"/>
                  </a:cubicBezTo>
                  <a:cubicBezTo>
                    <a:pt x="4305" y="214"/>
                    <a:pt x="4310" y="210"/>
                    <a:pt x="4310" y="205"/>
                  </a:cubicBezTo>
                  <a:cubicBezTo>
                    <a:pt x="4310" y="200"/>
                    <a:pt x="4305" y="196"/>
                    <a:pt x="4300" y="196"/>
                  </a:cubicBezTo>
                  <a:cubicBezTo>
                    <a:pt x="4295" y="196"/>
                    <a:pt x="4291" y="200"/>
                    <a:pt x="4291" y="205"/>
                  </a:cubicBezTo>
                  <a:close/>
                  <a:moveTo>
                    <a:pt x="4322" y="58"/>
                  </a:moveTo>
                  <a:cubicBezTo>
                    <a:pt x="4322" y="63"/>
                    <a:pt x="4326" y="68"/>
                    <a:pt x="4331" y="68"/>
                  </a:cubicBezTo>
                  <a:cubicBezTo>
                    <a:pt x="4336" y="68"/>
                    <a:pt x="4340" y="63"/>
                    <a:pt x="4340" y="58"/>
                  </a:cubicBezTo>
                  <a:cubicBezTo>
                    <a:pt x="4340" y="53"/>
                    <a:pt x="4336" y="49"/>
                    <a:pt x="4331" y="49"/>
                  </a:cubicBezTo>
                  <a:cubicBezTo>
                    <a:pt x="4326" y="49"/>
                    <a:pt x="4322" y="53"/>
                    <a:pt x="4322" y="58"/>
                  </a:cubicBezTo>
                  <a:close/>
                </a:path>
              </a:pathLst>
            </a:custGeom>
            <a:solidFill>
              <a:srgbClr val="B8DF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" name="Freeform 7"/>
            <p:cNvSpPr>
              <a:spLocks noEditPoints="1"/>
            </p:cNvSpPr>
            <p:nvPr userDrawn="1"/>
          </p:nvSpPr>
          <p:spPr bwMode="auto">
            <a:xfrm>
              <a:off x="104" y="80"/>
              <a:ext cx="5607" cy="1112"/>
            </a:xfrm>
            <a:custGeom>
              <a:avLst/>
              <a:gdLst>
                <a:gd name="T0" fmla="*/ 1624 w 4497"/>
                <a:gd name="T1" fmla="*/ 385 h 891"/>
                <a:gd name="T2" fmla="*/ 1195 w 4497"/>
                <a:gd name="T3" fmla="*/ 29 h 891"/>
                <a:gd name="T4" fmla="*/ 1202 w 4497"/>
                <a:gd name="T5" fmla="*/ 23 h 891"/>
                <a:gd name="T6" fmla="*/ 204 w 4497"/>
                <a:gd name="T7" fmla="*/ 130 h 891"/>
                <a:gd name="T8" fmla="*/ 198 w 4497"/>
                <a:gd name="T9" fmla="*/ 123 h 891"/>
                <a:gd name="T10" fmla="*/ 972 w 4497"/>
                <a:gd name="T11" fmla="*/ 6 h 891"/>
                <a:gd name="T12" fmla="*/ 778 w 4497"/>
                <a:gd name="T13" fmla="*/ 107 h 891"/>
                <a:gd name="T14" fmla="*/ 784 w 4497"/>
                <a:gd name="T15" fmla="*/ 101 h 891"/>
                <a:gd name="T16" fmla="*/ 6 w 4497"/>
                <a:gd name="T17" fmla="*/ 35 h 891"/>
                <a:gd name="T18" fmla="*/ 0 w 4497"/>
                <a:gd name="T19" fmla="*/ 29 h 891"/>
                <a:gd name="T20" fmla="*/ 1068 w 4497"/>
                <a:gd name="T21" fmla="*/ 885 h 891"/>
                <a:gd name="T22" fmla="*/ 836 w 4497"/>
                <a:gd name="T23" fmla="*/ 216 h 891"/>
                <a:gd name="T24" fmla="*/ 845 w 4497"/>
                <a:gd name="T25" fmla="*/ 206 h 891"/>
                <a:gd name="T26" fmla="*/ 618 w 4497"/>
                <a:gd name="T27" fmla="*/ 743 h 891"/>
                <a:gd name="T28" fmla="*/ 612 w 4497"/>
                <a:gd name="T29" fmla="*/ 736 h 891"/>
                <a:gd name="T30" fmla="*/ 284 w 4497"/>
                <a:gd name="T31" fmla="*/ 634 h 891"/>
                <a:gd name="T32" fmla="*/ 212 w 4497"/>
                <a:gd name="T33" fmla="*/ 279 h 891"/>
                <a:gd name="T34" fmla="*/ 218 w 4497"/>
                <a:gd name="T35" fmla="*/ 273 h 891"/>
                <a:gd name="T36" fmla="*/ 844 w 4497"/>
                <a:gd name="T37" fmla="*/ 582 h 891"/>
                <a:gd name="T38" fmla="*/ 838 w 4497"/>
                <a:gd name="T39" fmla="*/ 576 h 891"/>
                <a:gd name="T40" fmla="*/ 107 w 4497"/>
                <a:gd name="T41" fmla="*/ 489 h 891"/>
                <a:gd name="T42" fmla="*/ 2902 w 4497"/>
                <a:gd name="T43" fmla="*/ 520 h 891"/>
                <a:gd name="T44" fmla="*/ 2918 w 4497"/>
                <a:gd name="T45" fmla="*/ 504 h 891"/>
                <a:gd name="T46" fmla="*/ 2194 w 4497"/>
                <a:gd name="T47" fmla="*/ 709 h 891"/>
                <a:gd name="T48" fmla="*/ 2187 w 4497"/>
                <a:gd name="T49" fmla="*/ 702 h 891"/>
                <a:gd name="T50" fmla="*/ 2231 w 4497"/>
                <a:gd name="T51" fmla="*/ 6 h 891"/>
                <a:gd name="T52" fmla="*/ 3085 w 4497"/>
                <a:gd name="T53" fmla="*/ 393 h 891"/>
                <a:gd name="T54" fmla="*/ 3091 w 4497"/>
                <a:gd name="T55" fmla="*/ 386 h 891"/>
                <a:gd name="T56" fmla="*/ 2104 w 4497"/>
                <a:gd name="T57" fmla="*/ 225 h 891"/>
                <a:gd name="T58" fmla="*/ 2095 w 4497"/>
                <a:gd name="T59" fmla="*/ 216 h 891"/>
                <a:gd name="T60" fmla="*/ 4096 w 4497"/>
                <a:gd name="T61" fmla="*/ 520 h 891"/>
                <a:gd name="T62" fmla="*/ 3781 w 4497"/>
                <a:gd name="T63" fmla="*/ 463 h 891"/>
                <a:gd name="T64" fmla="*/ 3787 w 4497"/>
                <a:gd name="T65" fmla="*/ 457 h 891"/>
                <a:gd name="T66" fmla="*/ 3446 w 4497"/>
                <a:gd name="T67" fmla="*/ 367 h 891"/>
                <a:gd name="T68" fmla="*/ 3440 w 4497"/>
                <a:gd name="T69" fmla="*/ 361 h 891"/>
                <a:gd name="T70" fmla="*/ 3393 w 4497"/>
                <a:gd name="T71" fmla="*/ 6 h 891"/>
                <a:gd name="T72" fmla="*/ 3538 w 4497"/>
                <a:gd name="T73" fmla="*/ 786 h 891"/>
                <a:gd name="T74" fmla="*/ 3544 w 4497"/>
                <a:gd name="T75" fmla="*/ 780 h 891"/>
                <a:gd name="T76" fmla="*/ 4305 w 4497"/>
                <a:gd name="T77" fmla="*/ 465 h 891"/>
                <a:gd name="T78" fmla="*/ 4299 w 4497"/>
                <a:gd name="T79" fmla="*/ 459 h 891"/>
                <a:gd name="T80" fmla="*/ 4259 w 4497"/>
                <a:gd name="T81" fmla="*/ 393 h 891"/>
                <a:gd name="T82" fmla="*/ 3257 w 4497"/>
                <a:gd name="T83" fmla="*/ 216 h 891"/>
                <a:gd name="T84" fmla="*/ 3266 w 4497"/>
                <a:gd name="T85" fmla="*/ 206 h 891"/>
                <a:gd name="T86" fmla="*/ 4481 w 4497"/>
                <a:gd name="T87" fmla="*/ 663 h 891"/>
                <a:gd name="T88" fmla="*/ 4465 w 4497"/>
                <a:gd name="T89" fmla="*/ 647 h 891"/>
                <a:gd name="T90" fmla="*/ 4493 w 4497"/>
                <a:gd name="T91" fmla="*/ 375 h 891"/>
                <a:gd name="T92" fmla="*/ 4428 w 4497"/>
                <a:gd name="T93" fmla="*/ 309 h 891"/>
                <a:gd name="T94" fmla="*/ 4435 w 4497"/>
                <a:gd name="T95" fmla="*/ 302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497" h="891">
                  <a:moveTo>
                    <a:pt x="1624" y="353"/>
                  </a:moveTo>
                  <a:cubicBezTo>
                    <a:pt x="1633" y="353"/>
                    <a:pt x="1640" y="360"/>
                    <a:pt x="1640" y="369"/>
                  </a:cubicBezTo>
                  <a:cubicBezTo>
                    <a:pt x="1640" y="378"/>
                    <a:pt x="1633" y="385"/>
                    <a:pt x="1624" y="385"/>
                  </a:cubicBezTo>
                  <a:cubicBezTo>
                    <a:pt x="1615" y="385"/>
                    <a:pt x="1608" y="378"/>
                    <a:pt x="1608" y="369"/>
                  </a:cubicBezTo>
                  <a:cubicBezTo>
                    <a:pt x="1608" y="360"/>
                    <a:pt x="1615" y="353"/>
                    <a:pt x="1624" y="353"/>
                  </a:cubicBezTo>
                  <a:close/>
                  <a:moveTo>
                    <a:pt x="1195" y="29"/>
                  </a:moveTo>
                  <a:cubicBezTo>
                    <a:pt x="1195" y="32"/>
                    <a:pt x="1198" y="35"/>
                    <a:pt x="1202" y="35"/>
                  </a:cubicBezTo>
                  <a:cubicBezTo>
                    <a:pt x="1205" y="35"/>
                    <a:pt x="1208" y="32"/>
                    <a:pt x="1208" y="29"/>
                  </a:cubicBezTo>
                  <a:cubicBezTo>
                    <a:pt x="1208" y="26"/>
                    <a:pt x="1205" y="23"/>
                    <a:pt x="1202" y="23"/>
                  </a:cubicBezTo>
                  <a:cubicBezTo>
                    <a:pt x="1198" y="23"/>
                    <a:pt x="1195" y="26"/>
                    <a:pt x="1195" y="29"/>
                  </a:cubicBezTo>
                  <a:close/>
                  <a:moveTo>
                    <a:pt x="198" y="123"/>
                  </a:moveTo>
                  <a:cubicBezTo>
                    <a:pt x="198" y="127"/>
                    <a:pt x="201" y="130"/>
                    <a:pt x="204" y="130"/>
                  </a:cubicBezTo>
                  <a:cubicBezTo>
                    <a:pt x="207" y="130"/>
                    <a:pt x="210" y="127"/>
                    <a:pt x="210" y="123"/>
                  </a:cubicBezTo>
                  <a:cubicBezTo>
                    <a:pt x="210" y="120"/>
                    <a:pt x="207" y="117"/>
                    <a:pt x="204" y="117"/>
                  </a:cubicBezTo>
                  <a:cubicBezTo>
                    <a:pt x="201" y="117"/>
                    <a:pt x="198" y="120"/>
                    <a:pt x="198" y="123"/>
                  </a:cubicBezTo>
                  <a:close/>
                  <a:moveTo>
                    <a:pt x="960" y="6"/>
                  </a:moveTo>
                  <a:cubicBezTo>
                    <a:pt x="960" y="9"/>
                    <a:pt x="963" y="12"/>
                    <a:pt x="966" y="12"/>
                  </a:cubicBezTo>
                  <a:cubicBezTo>
                    <a:pt x="969" y="12"/>
                    <a:pt x="972" y="9"/>
                    <a:pt x="972" y="6"/>
                  </a:cubicBezTo>
                  <a:cubicBezTo>
                    <a:pt x="972" y="3"/>
                    <a:pt x="969" y="0"/>
                    <a:pt x="966" y="0"/>
                  </a:cubicBezTo>
                  <a:cubicBezTo>
                    <a:pt x="963" y="0"/>
                    <a:pt x="960" y="3"/>
                    <a:pt x="960" y="6"/>
                  </a:cubicBezTo>
                  <a:close/>
                  <a:moveTo>
                    <a:pt x="778" y="107"/>
                  </a:moveTo>
                  <a:cubicBezTo>
                    <a:pt x="778" y="111"/>
                    <a:pt x="781" y="114"/>
                    <a:pt x="784" y="114"/>
                  </a:cubicBezTo>
                  <a:cubicBezTo>
                    <a:pt x="787" y="114"/>
                    <a:pt x="790" y="111"/>
                    <a:pt x="790" y="107"/>
                  </a:cubicBezTo>
                  <a:cubicBezTo>
                    <a:pt x="790" y="104"/>
                    <a:pt x="787" y="101"/>
                    <a:pt x="784" y="101"/>
                  </a:cubicBezTo>
                  <a:cubicBezTo>
                    <a:pt x="781" y="101"/>
                    <a:pt x="778" y="104"/>
                    <a:pt x="778" y="107"/>
                  </a:cubicBezTo>
                  <a:close/>
                  <a:moveTo>
                    <a:pt x="0" y="29"/>
                  </a:moveTo>
                  <a:cubicBezTo>
                    <a:pt x="0" y="32"/>
                    <a:pt x="3" y="35"/>
                    <a:pt x="6" y="35"/>
                  </a:cubicBezTo>
                  <a:cubicBezTo>
                    <a:pt x="10" y="35"/>
                    <a:pt x="13" y="32"/>
                    <a:pt x="13" y="29"/>
                  </a:cubicBezTo>
                  <a:cubicBezTo>
                    <a:pt x="13" y="26"/>
                    <a:pt x="10" y="23"/>
                    <a:pt x="6" y="23"/>
                  </a:cubicBezTo>
                  <a:cubicBezTo>
                    <a:pt x="3" y="23"/>
                    <a:pt x="0" y="26"/>
                    <a:pt x="0" y="29"/>
                  </a:cubicBezTo>
                  <a:close/>
                  <a:moveTo>
                    <a:pt x="1055" y="885"/>
                  </a:moveTo>
                  <a:cubicBezTo>
                    <a:pt x="1055" y="888"/>
                    <a:pt x="1058" y="891"/>
                    <a:pt x="1062" y="891"/>
                  </a:cubicBezTo>
                  <a:cubicBezTo>
                    <a:pt x="1065" y="891"/>
                    <a:pt x="1068" y="888"/>
                    <a:pt x="1068" y="885"/>
                  </a:cubicBezTo>
                  <a:cubicBezTo>
                    <a:pt x="1068" y="882"/>
                    <a:pt x="1065" y="879"/>
                    <a:pt x="1062" y="879"/>
                  </a:cubicBezTo>
                  <a:cubicBezTo>
                    <a:pt x="1058" y="879"/>
                    <a:pt x="1055" y="882"/>
                    <a:pt x="1055" y="885"/>
                  </a:cubicBezTo>
                  <a:close/>
                  <a:moveTo>
                    <a:pt x="836" y="216"/>
                  </a:moveTo>
                  <a:cubicBezTo>
                    <a:pt x="836" y="221"/>
                    <a:pt x="840" y="225"/>
                    <a:pt x="845" y="225"/>
                  </a:cubicBezTo>
                  <a:cubicBezTo>
                    <a:pt x="850" y="225"/>
                    <a:pt x="855" y="221"/>
                    <a:pt x="855" y="216"/>
                  </a:cubicBezTo>
                  <a:cubicBezTo>
                    <a:pt x="855" y="211"/>
                    <a:pt x="850" y="206"/>
                    <a:pt x="845" y="206"/>
                  </a:cubicBezTo>
                  <a:cubicBezTo>
                    <a:pt x="840" y="206"/>
                    <a:pt x="836" y="211"/>
                    <a:pt x="836" y="216"/>
                  </a:cubicBezTo>
                  <a:close/>
                  <a:moveTo>
                    <a:pt x="612" y="736"/>
                  </a:moveTo>
                  <a:cubicBezTo>
                    <a:pt x="612" y="740"/>
                    <a:pt x="615" y="743"/>
                    <a:pt x="618" y="743"/>
                  </a:cubicBezTo>
                  <a:cubicBezTo>
                    <a:pt x="622" y="743"/>
                    <a:pt x="624" y="740"/>
                    <a:pt x="624" y="736"/>
                  </a:cubicBezTo>
                  <a:cubicBezTo>
                    <a:pt x="624" y="733"/>
                    <a:pt x="622" y="730"/>
                    <a:pt x="618" y="730"/>
                  </a:cubicBezTo>
                  <a:cubicBezTo>
                    <a:pt x="615" y="730"/>
                    <a:pt x="612" y="733"/>
                    <a:pt x="612" y="736"/>
                  </a:cubicBezTo>
                  <a:close/>
                  <a:moveTo>
                    <a:pt x="271" y="634"/>
                  </a:moveTo>
                  <a:cubicBezTo>
                    <a:pt x="271" y="637"/>
                    <a:pt x="274" y="640"/>
                    <a:pt x="277" y="640"/>
                  </a:cubicBezTo>
                  <a:cubicBezTo>
                    <a:pt x="281" y="640"/>
                    <a:pt x="284" y="637"/>
                    <a:pt x="284" y="634"/>
                  </a:cubicBezTo>
                  <a:cubicBezTo>
                    <a:pt x="284" y="631"/>
                    <a:pt x="281" y="628"/>
                    <a:pt x="277" y="628"/>
                  </a:cubicBezTo>
                  <a:cubicBezTo>
                    <a:pt x="274" y="628"/>
                    <a:pt x="271" y="631"/>
                    <a:pt x="271" y="634"/>
                  </a:cubicBezTo>
                  <a:close/>
                  <a:moveTo>
                    <a:pt x="212" y="279"/>
                  </a:moveTo>
                  <a:cubicBezTo>
                    <a:pt x="212" y="283"/>
                    <a:pt x="215" y="286"/>
                    <a:pt x="218" y="286"/>
                  </a:cubicBezTo>
                  <a:cubicBezTo>
                    <a:pt x="221" y="286"/>
                    <a:pt x="224" y="283"/>
                    <a:pt x="224" y="279"/>
                  </a:cubicBezTo>
                  <a:cubicBezTo>
                    <a:pt x="224" y="276"/>
                    <a:pt x="221" y="273"/>
                    <a:pt x="218" y="273"/>
                  </a:cubicBezTo>
                  <a:cubicBezTo>
                    <a:pt x="215" y="273"/>
                    <a:pt x="212" y="276"/>
                    <a:pt x="212" y="279"/>
                  </a:cubicBezTo>
                  <a:close/>
                  <a:moveTo>
                    <a:pt x="838" y="576"/>
                  </a:moveTo>
                  <a:cubicBezTo>
                    <a:pt x="838" y="579"/>
                    <a:pt x="841" y="582"/>
                    <a:pt x="844" y="582"/>
                  </a:cubicBezTo>
                  <a:cubicBezTo>
                    <a:pt x="847" y="582"/>
                    <a:pt x="850" y="579"/>
                    <a:pt x="850" y="576"/>
                  </a:cubicBezTo>
                  <a:cubicBezTo>
                    <a:pt x="850" y="573"/>
                    <a:pt x="847" y="570"/>
                    <a:pt x="844" y="570"/>
                  </a:cubicBezTo>
                  <a:cubicBezTo>
                    <a:pt x="841" y="570"/>
                    <a:pt x="838" y="573"/>
                    <a:pt x="838" y="576"/>
                  </a:cubicBezTo>
                  <a:close/>
                  <a:moveTo>
                    <a:pt x="88" y="489"/>
                  </a:moveTo>
                  <a:cubicBezTo>
                    <a:pt x="88" y="494"/>
                    <a:pt x="92" y="498"/>
                    <a:pt x="97" y="498"/>
                  </a:cubicBezTo>
                  <a:cubicBezTo>
                    <a:pt x="102" y="498"/>
                    <a:pt x="107" y="494"/>
                    <a:pt x="107" y="489"/>
                  </a:cubicBezTo>
                  <a:cubicBezTo>
                    <a:pt x="107" y="484"/>
                    <a:pt x="102" y="480"/>
                    <a:pt x="97" y="480"/>
                  </a:cubicBezTo>
                  <a:cubicBezTo>
                    <a:pt x="92" y="480"/>
                    <a:pt x="88" y="484"/>
                    <a:pt x="88" y="489"/>
                  </a:cubicBezTo>
                  <a:close/>
                  <a:moveTo>
                    <a:pt x="2902" y="520"/>
                  </a:moveTo>
                  <a:cubicBezTo>
                    <a:pt x="2902" y="529"/>
                    <a:pt x="2910" y="536"/>
                    <a:pt x="2918" y="536"/>
                  </a:cubicBezTo>
                  <a:cubicBezTo>
                    <a:pt x="2927" y="536"/>
                    <a:pt x="2934" y="529"/>
                    <a:pt x="2934" y="520"/>
                  </a:cubicBezTo>
                  <a:cubicBezTo>
                    <a:pt x="2934" y="511"/>
                    <a:pt x="2927" y="504"/>
                    <a:pt x="2918" y="504"/>
                  </a:cubicBezTo>
                  <a:cubicBezTo>
                    <a:pt x="2910" y="504"/>
                    <a:pt x="2902" y="511"/>
                    <a:pt x="2902" y="520"/>
                  </a:cubicBezTo>
                  <a:close/>
                  <a:moveTo>
                    <a:pt x="2187" y="702"/>
                  </a:moveTo>
                  <a:cubicBezTo>
                    <a:pt x="2187" y="706"/>
                    <a:pt x="2190" y="709"/>
                    <a:pt x="2194" y="709"/>
                  </a:cubicBezTo>
                  <a:cubicBezTo>
                    <a:pt x="2197" y="709"/>
                    <a:pt x="2200" y="706"/>
                    <a:pt x="2200" y="702"/>
                  </a:cubicBezTo>
                  <a:cubicBezTo>
                    <a:pt x="2200" y="699"/>
                    <a:pt x="2197" y="696"/>
                    <a:pt x="2194" y="696"/>
                  </a:cubicBezTo>
                  <a:cubicBezTo>
                    <a:pt x="2190" y="696"/>
                    <a:pt x="2187" y="699"/>
                    <a:pt x="2187" y="702"/>
                  </a:cubicBezTo>
                  <a:close/>
                  <a:moveTo>
                    <a:pt x="2219" y="6"/>
                  </a:moveTo>
                  <a:cubicBezTo>
                    <a:pt x="2219" y="9"/>
                    <a:pt x="2222" y="12"/>
                    <a:pt x="2225" y="12"/>
                  </a:cubicBezTo>
                  <a:cubicBezTo>
                    <a:pt x="2228" y="12"/>
                    <a:pt x="2231" y="9"/>
                    <a:pt x="2231" y="6"/>
                  </a:cubicBezTo>
                  <a:cubicBezTo>
                    <a:pt x="2231" y="3"/>
                    <a:pt x="2228" y="0"/>
                    <a:pt x="2225" y="0"/>
                  </a:cubicBezTo>
                  <a:cubicBezTo>
                    <a:pt x="2222" y="0"/>
                    <a:pt x="2219" y="3"/>
                    <a:pt x="2219" y="6"/>
                  </a:cubicBezTo>
                  <a:close/>
                  <a:moveTo>
                    <a:pt x="3085" y="393"/>
                  </a:moveTo>
                  <a:cubicBezTo>
                    <a:pt x="3085" y="396"/>
                    <a:pt x="3088" y="399"/>
                    <a:pt x="3091" y="399"/>
                  </a:cubicBezTo>
                  <a:cubicBezTo>
                    <a:pt x="3095" y="399"/>
                    <a:pt x="3097" y="396"/>
                    <a:pt x="3097" y="393"/>
                  </a:cubicBezTo>
                  <a:cubicBezTo>
                    <a:pt x="3097" y="389"/>
                    <a:pt x="3095" y="386"/>
                    <a:pt x="3091" y="386"/>
                  </a:cubicBezTo>
                  <a:cubicBezTo>
                    <a:pt x="3088" y="386"/>
                    <a:pt x="3085" y="389"/>
                    <a:pt x="3085" y="393"/>
                  </a:cubicBezTo>
                  <a:close/>
                  <a:moveTo>
                    <a:pt x="2095" y="216"/>
                  </a:moveTo>
                  <a:cubicBezTo>
                    <a:pt x="2095" y="221"/>
                    <a:pt x="2099" y="225"/>
                    <a:pt x="2104" y="225"/>
                  </a:cubicBezTo>
                  <a:cubicBezTo>
                    <a:pt x="2109" y="225"/>
                    <a:pt x="2114" y="221"/>
                    <a:pt x="2114" y="216"/>
                  </a:cubicBezTo>
                  <a:cubicBezTo>
                    <a:pt x="2114" y="211"/>
                    <a:pt x="2109" y="206"/>
                    <a:pt x="2104" y="206"/>
                  </a:cubicBezTo>
                  <a:cubicBezTo>
                    <a:pt x="2099" y="206"/>
                    <a:pt x="2095" y="211"/>
                    <a:pt x="2095" y="216"/>
                  </a:cubicBezTo>
                  <a:close/>
                  <a:moveTo>
                    <a:pt x="4064" y="520"/>
                  </a:moveTo>
                  <a:cubicBezTo>
                    <a:pt x="4064" y="529"/>
                    <a:pt x="4071" y="536"/>
                    <a:pt x="4080" y="536"/>
                  </a:cubicBezTo>
                  <a:cubicBezTo>
                    <a:pt x="4089" y="536"/>
                    <a:pt x="4096" y="529"/>
                    <a:pt x="4096" y="520"/>
                  </a:cubicBezTo>
                  <a:cubicBezTo>
                    <a:pt x="4096" y="511"/>
                    <a:pt x="4089" y="504"/>
                    <a:pt x="4080" y="504"/>
                  </a:cubicBezTo>
                  <a:cubicBezTo>
                    <a:pt x="4071" y="504"/>
                    <a:pt x="4064" y="511"/>
                    <a:pt x="4064" y="520"/>
                  </a:cubicBezTo>
                  <a:close/>
                  <a:moveTo>
                    <a:pt x="3781" y="463"/>
                  </a:moveTo>
                  <a:cubicBezTo>
                    <a:pt x="3781" y="466"/>
                    <a:pt x="3783" y="469"/>
                    <a:pt x="3787" y="469"/>
                  </a:cubicBezTo>
                  <a:cubicBezTo>
                    <a:pt x="3790" y="469"/>
                    <a:pt x="3793" y="466"/>
                    <a:pt x="3793" y="463"/>
                  </a:cubicBezTo>
                  <a:cubicBezTo>
                    <a:pt x="3793" y="460"/>
                    <a:pt x="3790" y="457"/>
                    <a:pt x="3787" y="457"/>
                  </a:cubicBezTo>
                  <a:cubicBezTo>
                    <a:pt x="3783" y="457"/>
                    <a:pt x="3781" y="460"/>
                    <a:pt x="3781" y="463"/>
                  </a:cubicBezTo>
                  <a:close/>
                  <a:moveTo>
                    <a:pt x="3440" y="361"/>
                  </a:moveTo>
                  <a:cubicBezTo>
                    <a:pt x="3440" y="364"/>
                    <a:pt x="3443" y="367"/>
                    <a:pt x="3446" y="367"/>
                  </a:cubicBezTo>
                  <a:cubicBezTo>
                    <a:pt x="3450" y="367"/>
                    <a:pt x="3453" y="364"/>
                    <a:pt x="3453" y="361"/>
                  </a:cubicBezTo>
                  <a:cubicBezTo>
                    <a:pt x="3453" y="357"/>
                    <a:pt x="3450" y="354"/>
                    <a:pt x="3446" y="354"/>
                  </a:cubicBezTo>
                  <a:cubicBezTo>
                    <a:pt x="3443" y="354"/>
                    <a:pt x="3440" y="357"/>
                    <a:pt x="3440" y="361"/>
                  </a:cubicBezTo>
                  <a:close/>
                  <a:moveTo>
                    <a:pt x="3381" y="6"/>
                  </a:moveTo>
                  <a:cubicBezTo>
                    <a:pt x="3381" y="9"/>
                    <a:pt x="3383" y="12"/>
                    <a:pt x="3387" y="12"/>
                  </a:cubicBezTo>
                  <a:cubicBezTo>
                    <a:pt x="3390" y="12"/>
                    <a:pt x="3393" y="9"/>
                    <a:pt x="3393" y="6"/>
                  </a:cubicBezTo>
                  <a:cubicBezTo>
                    <a:pt x="3393" y="3"/>
                    <a:pt x="3390" y="0"/>
                    <a:pt x="3387" y="0"/>
                  </a:cubicBezTo>
                  <a:cubicBezTo>
                    <a:pt x="3383" y="0"/>
                    <a:pt x="3381" y="3"/>
                    <a:pt x="3381" y="6"/>
                  </a:cubicBezTo>
                  <a:close/>
                  <a:moveTo>
                    <a:pt x="3538" y="786"/>
                  </a:moveTo>
                  <a:cubicBezTo>
                    <a:pt x="3538" y="789"/>
                    <a:pt x="3540" y="792"/>
                    <a:pt x="3544" y="792"/>
                  </a:cubicBezTo>
                  <a:cubicBezTo>
                    <a:pt x="3547" y="792"/>
                    <a:pt x="3550" y="789"/>
                    <a:pt x="3550" y="786"/>
                  </a:cubicBezTo>
                  <a:cubicBezTo>
                    <a:pt x="3550" y="783"/>
                    <a:pt x="3547" y="780"/>
                    <a:pt x="3544" y="780"/>
                  </a:cubicBezTo>
                  <a:cubicBezTo>
                    <a:pt x="3540" y="780"/>
                    <a:pt x="3538" y="783"/>
                    <a:pt x="3538" y="786"/>
                  </a:cubicBezTo>
                  <a:close/>
                  <a:moveTo>
                    <a:pt x="4299" y="459"/>
                  </a:moveTo>
                  <a:cubicBezTo>
                    <a:pt x="4299" y="462"/>
                    <a:pt x="4302" y="465"/>
                    <a:pt x="4305" y="465"/>
                  </a:cubicBezTo>
                  <a:cubicBezTo>
                    <a:pt x="4309" y="465"/>
                    <a:pt x="4312" y="462"/>
                    <a:pt x="4312" y="459"/>
                  </a:cubicBezTo>
                  <a:cubicBezTo>
                    <a:pt x="4312" y="456"/>
                    <a:pt x="4309" y="453"/>
                    <a:pt x="4305" y="453"/>
                  </a:cubicBezTo>
                  <a:cubicBezTo>
                    <a:pt x="4302" y="453"/>
                    <a:pt x="4299" y="456"/>
                    <a:pt x="4299" y="459"/>
                  </a:cubicBezTo>
                  <a:close/>
                  <a:moveTo>
                    <a:pt x="4247" y="393"/>
                  </a:moveTo>
                  <a:cubicBezTo>
                    <a:pt x="4247" y="396"/>
                    <a:pt x="4249" y="399"/>
                    <a:pt x="4253" y="399"/>
                  </a:cubicBezTo>
                  <a:cubicBezTo>
                    <a:pt x="4256" y="399"/>
                    <a:pt x="4259" y="396"/>
                    <a:pt x="4259" y="393"/>
                  </a:cubicBezTo>
                  <a:cubicBezTo>
                    <a:pt x="4259" y="389"/>
                    <a:pt x="4256" y="386"/>
                    <a:pt x="4253" y="386"/>
                  </a:cubicBezTo>
                  <a:cubicBezTo>
                    <a:pt x="4249" y="386"/>
                    <a:pt x="4247" y="389"/>
                    <a:pt x="4247" y="393"/>
                  </a:cubicBezTo>
                  <a:close/>
                  <a:moveTo>
                    <a:pt x="3257" y="216"/>
                  </a:moveTo>
                  <a:cubicBezTo>
                    <a:pt x="3257" y="221"/>
                    <a:pt x="3261" y="225"/>
                    <a:pt x="3266" y="225"/>
                  </a:cubicBezTo>
                  <a:cubicBezTo>
                    <a:pt x="3271" y="225"/>
                    <a:pt x="3276" y="221"/>
                    <a:pt x="3276" y="216"/>
                  </a:cubicBezTo>
                  <a:cubicBezTo>
                    <a:pt x="3276" y="211"/>
                    <a:pt x="3271" y="206"/>
                    <a:pt x="3266" y="206"/>
                  </a:cubicBezTo>
                  <a:cubicBezTo>
                    <a:pt x="3261" y="206"/>
                    <a:pt x="3257" y="211"/>
                    <a:pt x="3257" y="216"/>
                  </a:cubicBezTo>
                  <a:close/>
                  <a:moveTo>
                    <a:pt x="4465" y="647"/>
                  </a:moveTo>
                  <a:cubicBezTo>
                    <a:pt x="4465" y="656"/>
                    <a:pt x="4473" y="663"/>
                    <a:pt x="4481" y="663"/>
                  </a:cubicBezTo>
                  <a:cubicBezTo>
                    <a:pt x="4490" y="663"/>
                    <a:pt x="4497" y="656"/>
                    <a:pt x="4497" y="647"/>
                  </a:cubicBezTo>
                  <a:cubicBezTo>
                    <a:pt x="4497" y="638"/>
                    <a:pt x="4490" y="631"/>
                    <a:pt x="4481" y="631"/>
                  </a:cubicBezTo>
                  <a:cubicBezTo>
                    <a:pt x="4473" y="631"/>
                    <a:pt x="4465" y="638"/>
                    <a:pt x="4465" y="647"/>
                  </a:cubicBezTo>
                  <a:close/>
                  <a:moveTo>
                    <a:pt x="4481" y="375"/>
                  </a:moveTo>
                  <a:cubicBezTo>
                    <a:pt x="4481" y="378"/>
                    <a:pt x="4484" y="381"/>
                    <a:pt x="4487" y="381"/>
                  </a:cubicBezTo>
                  <a:cubicBezTo>
                    <a:pt x="4490" y="381"/>
                    <a:pt x="4493" y="378"/>
                    <a:pt x="4493" y="375"/>
                  </a:cubicBezTo>
                  <a:cubicBezTo>
                    <a:pt x="4493" y="372"/>
                    <a:pt x="4490" y="369"/>
                    <a:pt x="4487" y="369"/>
                  </a:cubicBezTo>
                  <a:cubicBezTo>
                    <a:pt x="4484" y="369"/>
                    <a:pt x="4481" y="372"/>
                    <a:pt x="4481" y="375"/>
                  </a:cubicBezTo>
                  <a:close/>
                  <a:moveTo>
                    <a:pt x="4428" y="309"/>
                  </a:moveTo>
                  <a:cubicBezTo>
                    <a:pt x="4428" y="312"/>
                    <a:pt x="4431" y="315"/>
                    <a:pt x="4435" y="315"/>
                  </a:cubicBezTo>
                  <a:cubicBezTo>
                    <a:pt x="4438" y="315"/>
                    <a:pt x="4441" y="312"/>
                    <a:pt x="4441" y="309"/>
                  </a:cubicBezTo>
                  <a:cubicBezTo>
                    <a:pt x="4441" y="305"/>
                    <a:pt x="4438" y="302"/>
                    <a:pt x="4435" y="302"/>
                  </a:cubicBezTo>
                  <a:cubicBezTo>
                    <a:pt x="4431" y="302"/>
                    <a:pt x="4428" y="305"/>
                    <a:pt x="4428" y="309"/>
                  </a:cubicBezTo>
                  <a:close/>
                </a:path>
              </a:pathLst>
            </a:custGeom>
            <a:solidFill>
              <a:srgbClr val="FFF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" name="Freeform 8"/>
            <p:cNvSpPr>
              <a:spLocks noEditPoints="1"/>
            </p:cNvSpPr>
            <p:nvPr userDrawn="1"/>
          </p:nvSpPr>
          <p:spPr bwMode="auto">
            <a:xfrm>
              <a:off x="53" y="53"/>
              <a:ext cx="5583" cy="2195"/>
            </a:xfrm>
            <a:custGeom>
              <a:avLst/>
              <a:gdLst>
                <a:gd name="T0" fmla="*/ 1174 w 4478"/>
                <a:gd name="T1" fmla="*/ 362 h 1759"/>
                <a:gd name="T2" fmla="*/ 1462 w 4478"/>
                <a:gd name="T3" fmla="*/ 12 h 1759"/>
                <a:gd name="T4" fmla="*/ 1591 w 4478"/>
                <a:gd name="T5" fmla="*/ 580 h 1759"/>
                <a:gd name="T6" fmla="*/ 754 w 4478"/>
                <a:gd name="T7" fmla="*/ 36 h 1759"/>
                <a:gd name="T8" fmla="*/ 1393 w 4478"/>
                <a:gd name="T9" fmla="*/ 790 h 1759"/>
                <a:gd name="T10" fmla="*/ 1560 w 4478"/>
                <a:gd name="T11" fmla="*/ 631 h 1759"/>
                <a:gd name="T12" fmla="*/ 1327 w 4478"/>
                <a:gd name="T13" fmla="*/ 75 h 1759"/>
                <a:gd name="T14" fmla="*/ 1733 w 4478"/>
                <a:gd name="T15" fmla="*/ 537 h 1759"/>
                <a:gd name="T16" fmla="*/ 1970 w 4478"/>
                <a:gd name="T17" fmla="*/ 658 h 1759"/>
                <a:gd name="T18" fmla="*/ 1093 w 4478"/>
                <a:gd name="T19" fmla="*/ 316 h 1759"/>
                <a:gd name="T20" fmla="*/ 1564 w 4478"/>
                <a:gd name="T21" fmla="*/ 804 h 1759"/>
                <a:gd name="T22" fmla="*/ 1652 w 4478"/>
                <a:gd name="T23" fmla="*/ 636 h 1759"/>
                <a:gd name="T24" fmla="*/ 1406 w 4478"/>
                <a:gd name="T25" fmla="*/ 614 h 1759"/>
                <a:gd name="T26" fmla="*/ 743 w 4478"/>
                <a:gd name="T27" fmla="*/ 401 h 1759"/>
                <a:gd name="T28" fmla="*/ 269 w 4478"/>
                <a:gd name="T29" fmla="*/ 428 h 1759"/>
                <a:gd name="T30" fmla="*/ 0 w 4478"/>
                <a:gd name="T31" fmla="*/ 315 h 1759"/>
                <a:gd name="T32" fmla="*/ 105 w 4478"/>
                <a:gd name="T33" fmla="*/ 791 h 1759"/>
                <a:gd name="T34" fmla="*/ 191 w 4478"/>
                <a:gd name="T35" fmla="*/ 65 h 1759"/>
                <a:gd name="T36" fmla="*/ 273 w 4478"/>
                <a:gd name="T37" fmla="*/ 720 h 1759"/>
                <a:gd name="T38" fmla="*/ 465 w 4478"/>
                <a:gd name="T39" fmla="*/ 763 h 1759"/>
                <a:gd name="T40" fmla="*/ 688 w 4478"/>
                <a:gd name="T41" fmla="*/ 370 h 1759"/>
                <a:gd name="T42" fmla="*/ 2741 w 4478"/>
                <a:gd name="T43" fmla="*/ 305 h 1759"/>
                <a:gd name="T44" fmla="*/ 2288 w 4478"/>
                <a:gd name="T45" fmla="*/ 155 h 1759"/>
                <a:gd name="T46" fmla="*/ 3051 w 4478"/>
                <a:gd name="T47" fmla="*/ 197 h 1759"/>
                <a:gd name="T48" fmla="*/ 2121 w 4478"/>
                <a:gd name="T49" fmla="*/ 358 h 1759"/>
                <a:gd name="T50" fmla="*/ 2106 w 4478"/>
                <a:gd name="T51" fmla="*/ 511 h 1759"/>
                <a:gd name="T52" fmla="*/ 2601 w 4478"/>
                <a:gd name="T53" fmla="*/ 904 h 1759"/>
                <a:gd name="T54" fmla="*/ 2629 w 4478"/>
                <a:gd name="T55" fmla="*/ 760 h 1759"/>
                <a:gd name="T56" fmla="*/ 2586 w 4478"/>
                <a:gd name="T57" fmla="*/ 62 h 1759"/>
                <a:gd name="T58" fmla="*/ 2986 w 4478"/>
                <a:gd name="T59" fmla="*/ 501 h 1759"/>
                <a:gd name="T60" fmla="*/ 3114 w 4478"/>
                <a:gd name="T61" fmla="*/ 533 h 1759"/>
                <a:gd name="T62" fmla="*/ 2361 w 4478"/>
                <a:gd name="T63" fmla="*/ 326 h 1759"/>
                <a:gd name="T64" fmla="*/ 2899 w 4478"/>
                <a:gd name="T65" fmla="*/ 151 h 1759"/>
                <a:gd name="T66" fmla="*/ 3345 w 4478"/>
                <a:gd name="T67" fmla="*/ 586 h 1759"/>
                <a:gd name="T68" fmla="*/ 2715 w 4478"/>
                <a:gd name="T69" fmla="*/ 559 h 1759"/>
                <a:gd name="T70" fmla="*/ 3897 w 4478"/>
                <a:gd name="T71" fmla="*/ 299 h 1759"/>
                <a:gd name="T72" fmla="*/ 1180 w 4478"/>
                <a:gd name="T73" fmla="*/ 1331 h 1759"/>
                <a:gd name="T74" fmla="*/ 1405 w 4478"/>
                <a:gd name="T75" fmla="*/ 1752 h 1759"/>
                <a:gd name="T76" fmla="*/ 3051 w 4478"/>
                <a:gd name="T77" fmla="*/ 1159 h 1759"/>
                <a:gd name="T78" fmla="*/ 3595 w 4478"/>
                <a:gd name="T79" fmla="*/ 1324 h 1759"/>
                <a:gd name="T80" fmla="*/ 4207 w 4478"/>
                <a:gd name="T81" fmla="*/ 203 h 1759"/>
                <a:gd name="T82" fmla="*/ 3289 w 4478"/>
                <a:gd name="T83" fmla="*/ 364 h 1759"/>
                <a:gd name="T84" fmla="*/ 3211 w 4478"/>
                <a:gd name="T85" fmla="*/ 285 h 1759"/>
                <a:gd name="T86" fmla="*/ 2978 w 4478"/>
                <a:gd name="T87" fmla="*/ 1145 h 1759"/>
                <a:gd name="T88" fmla="*/ 3212 w 4478"/>
                <a:gd name="T89" fmla="*/ 795 h 1759"/>
                <a:gd name="T90" fmla="*/ 4219 w 4478"/>
                <a:gd name="T91" fmla="*/ 771 h 1759"/>
                <a:gd name="T92" fmla="*/ 3316 w 4478"/>
                <a:gd name="T93" fmla="*/ 877 h 1759"/>
                <a:gd name="T94" fmla="*/ 4060 w 4478"/>
                <a:gd name="T95" fmla="*/ 325 h 1759"/>
                <a:gd name="T96" fmla="*/ 3808 w 4478"/>
                <a:gd name="T97" fmla="*/ 207 h 1759"/>
                <a:gd name="T98" fmla="*/ 4247 w 4478"/>
                <a:gd name="T99" fmla="*/ 647 h 1759"/>
                <a:gd name="T100" fmla="*/ 3600 w 4478"/>
                <a:gd name="T101" fmla="*/ 606 h 1759"/>
                <a:gd name="T102" fmla="*/ 3994 w 4478"/>
                <a:gd name="T103" fmla="*/ 814 h 1759"/>
                <a:gd name="T104" fmla="*/ 4478 w 4478"/>
                <a:gd name="T105" fmla="*/ 725 h 1759"/>
                <a:gd name="T106" fmla="*/ 3990 w 4478"/>
                <a:gd name="T107" fmla="*/ 488 h 1759"/>
                <a:gd name="T108" fmla="*/ 4388 w 4478"/>
                <a:gd name="T109" fmla="*/ 119 h 1759"/>
                <a:gd name="T110" fmla="*/ 4439 w 4478"/>
                <a:gd name="T111" fmla="*/ 627 h 1759"/>
                <a:gd name="T112" fmla="*/ 4172 w 4478"/>
                <a:gd name="T113" fmla="*/ 423 h 1759"/>
                <a:gd name="T114" fmla="*/ 3818 w 4478"/>
                <a:gd name="T115" fmla="*/ 428 h 1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478" h="1759">
                  <a:moveTo>
                    <a:pt x="1321" y="243"/>
                  </a:moveTo>
                  <a:cubicBezTo>
                    <a:pt x="1330" y="243"/>
                    <a:pt x="1337" y="250"/>
                    <a:pt x="1337" y="259"/>
                  </a:cubicBezTo>
                  <a:cubicBezTo>
                    <a:pt x="1337" y="268"/>
                    <a:pt x="1330" y="275"/>
                    <a:pt x="1321" y="275"/>
                  </a:cubicBezTo>
                  <a:cubicBezTo>
                    <a:pt x="1312" y="275"/>
                    <a:pt x="1305" y="268"/>
                    <a:pt x="1305" y="259"/>
                  </a:cubicBezTo>
                  <a:cubicBezTo>
                    <a:pt x="1305" y="250"/>
                    <a:pt x="1312" y="243"/>
                    <a:pt x="1321" y="243"/>
                  </a:cubicBezTo>
                  <a:close/>
                  <a:moveTo>
                    <a:pt x="1476" y="299"/>
                  </a:moveTo>
                  <a:cubicBezTo>
                    <a:pt x="1476" y="302"/>
                    <a:pt x="1479" y="305"/>
                    <a:pt x="1482" y="305"/>
                  </a:cubicBezTo>
                  <a:cubicBezTo>
                    <a:pt x="1485" y="305"/>
                    <a:pt x="1488" y="302"/>
                    <a:pt x="1488" y="299"/>
                  </a:cubicBezTo>
                  <a:cubicBezTo>
                    <a:pt x="1488" y="296"/>
                    <a:pt x="1485" y="293"/>
                    <a:pt x="1482" y="293"/>
                  </a:cubicBezTo>
                  <a:cubicBezTo>
                    <a:pt x="1479" y="293"/>
                    <a:pt x="1476" y="296"/>
                    <a:pt x="1476" y="299"/>
                  </a:cubicBezTo>
                  <a:close/>
                  <a:moveTo>
                    <a:pt x="1174" y="362"/>
                  </a:moveTo>
                  <a:cubicBezTo>
                    <a:pt x="1174" y="365"/>
                    <a:pt x="1177" y="368"/>
                    <a:pt x="1180" y="368"/>
                  </a:cubicBezTo>
                  <a:cubicBezTo>
                    <a:pt x="1183" y="368"/>
                    <a:pt x="1186" y="365"/>
                    <a:pt x="1186" y="362"/>
                  </a:cubicBezTo>
                  <a:cubicBezTo>
                    <a:pt x="1186" y="359"/>
                    <a:pt x="1183" y="356"/>
                    <a:pt x="1180" y="356"/>
                  </a:cubicBezTo>
                  <a:cubicBezTo>
                    <a:pt x="1177" y="356"/>
                    <a:pt x="1174" y="359"/>
                    <a:pt x="1174" y="362"/>
                  </a:cubicBezTo>
                  <a:close/>
                  <a:moveTo>
                    <a:pt x="1017" y="155"/>
                  </a:moveTo>
                  <a:cubicBezTo>
                    <a:pt x="1017" y="158"/>
                    <a:pt x="1020" y="161"/>
                    <a:pt x="1023" y="161"/>
                  </a:cubicBezTo>
                  <a:cubicBezTo>
                    <a:pt x="1026" y="161"/>
                    <a:pt x="1029" y="158"/>
                    <a:pt x="1029" y="155"/>
                  </a:cubicBezTo>
                  <a:cubicBezTo>
                    <a:pt x="1029" y="152"/>
                    <a:pt x="1026" y="149"/>
                    <a:pt x="1023" y="149"/>
                  </a:cubicBezTo>
                  <a:cubicBezTo>
                    <a:pt x="1020" y="149"/>
                    <a:pt x="1017" y="152"/>
                    <a:pt x="1017" y="155"/>
                  </a:cubicBezTo>
                  <a:close/>
                  <a:moveTo>
                    <a:pt x="1456" y="6"/>
                  </a:moveTo>
                  <a:cubicBezTo>
                    <a:pt x="1456" y="9"/>
                    <a:pt x="1459" y="12"/>
                    <a:pt x="1462" y="12"/>
                  </a:cubicBezTo>
                  <a:cubicBezTo>
                    <a:pt x="1465" y="12"/>
                    <a:pt x="1468" y="9"/>
                    <a:pt x="1468" y="6"/>
                  </a:cubicBezTo>
                  <a:cubicBezTo>
                    <a:pt x="1468" y="3"/>
                    <a:pt x="1465" y="0"/>
                    <a:pt x="1462" y="0"/>
                  </a:cubicBezTo>
                  <a:cubicBezTo>
                    <a:pt x="1459" y="0"/>
                    <a:pt x="1456" y="3"/>
                    <a:pt x="1456" y="6"/>
                  </a:cubicBezTo>
                  <a:close/>
                  <a:moveTo>
                    <a:pt x="1786" y="203"/>
                  </a:moveTo>
                  <a:cubicBezTo>
                    <a:pt x="1786" y="206"/>
                    <a:pt x="1789" y="209"/>
                    <a:pt x="1792" y="209"/>
                  </a:cubicBezTo>
                  <a:cubicBezTo>
                    <a:pt x="1795" y="209"/>
                    <a:pt x="1798" y="206"/>
                    <a:pt x="1798" y="203"/>
                  </a:cubicBezTo>
                  <a:cubicBezTo>
                    <a:pt x="1798" y="200"/>
                    <a:pt x="1795" y="197"/>
                    <a:pt x="1792" y="197"/>
                  </a:cubicBezTo>
                  <a:cubicBezTo>
                    <a:pt x="1789" y="197"/>
                    <a:pt x="1786" y="200"/>
                    <a:pt x="1786" y="203"/>
                  </a:cubicBezTo>
                  <a:close/>
                  <a:moveTo>
                    <a:pt x="1579" y="580"/>
                  </a:moveTo>
                  <a:cubicBezTo>
                    <a:pt x="1579" y="583"/>
                    <a:pt x="1582" y="586"/>
                    <a:pt x="1585" y="586"/>
                  </a:cubicBezTo>
                  <a:cubicBezTo>
                    <a:pt x="1588" y="586"/>
                    <a:pt x="1591" y="583"/>
                    <a:pt x="1591" y="580"/>
                  </a:cubicBezTo>
                  <a:cubicBezTo>
                    <a:pt x="1591" y="577"/>
                    <a:pt x="1588" y="574"/>
                    <a:pt x="1585" y="574"/>
                  </a:cubicBezTo>
                  <a:cubicBezTo>
                    <a:pt x="1582" y="574"/>
                    <a:pt x="1579" y="577"/>
                    <a:pt x="1579" y="580"/>
                  </a:cubicBezTo>
                  <a:close/>
                  <a:moveTo>
                    <a:pt x="1015" y="593"/>
                  </a:moveTo>
                  <a:cubicBezTo>
                    <a:pt x="1015" y="597"/>
                    <a:pt x="1018" y="600"/>
                    <a:pt x="1021" y="600"/>
                  </a:cubicBezTo>
                  <a:cubicBezTo>
                    <a:pt x="1024" y="600"/>
                    <a:pt x="1027" y="597"/>
                    <a:pt x="1027" y="593"/>
                  </a:cubicBezTo>
                  <a:cubicBezTo>
                    <a:pt x="1027" y="590"/>
                    <a:pt x="1024" y="587"/>
                    <a:pt x="1021" y="587"/>
                  </a:cubicBezTo>
                  <a:cubicBezTo>
                    <a:pt x="1018" y="587"/>
                    <a:pt x="1015" y="590"/>
                    <a:pt x="1015" y="593"/>
                  </a:cubicBezTo>
                  <a:close/>
                  <a:moveTo>
                    <a:pt x="748" y="42"/>
                  </a:moveTo>
                  <a:cubicBezTo>
                    <a:pt x="748" y="45"/>
                    <a:pt x="751" y="48"/>
                    <a:pt x="754" y="48"/>
                  </a:cubicBezTo>
                  <a:cubicBezTo>
                    <a:pt x="757" y="48"/>
                    <a:pt x="760" y="45"/>
                    <a:pt x="760" y="42"/>
                  </a:cubicBezTo>
                  <a:cubicBezTo>
                    <a:pt x="760" y="39"/>
                    <a:pt x="757" y="36"/>
                    <a:pt x="754" y="36"/>
                  </a:cubicBezTo>
                  <a:cubicBezTo>
                    <a:pt x="751" y="36"/>
                    <a:pt x="748" y="39"/>
                    <a:pt x="748" y="42"/>
                  </a:cubicBezTo>
                  <a:close/>
                  <a:moveTo>
                    <a:pt x="731" y="667"/>
                  </a:moveTo>
                  <a:cubicBezTo>
                    <a:pt x="731" y="670"/>
                    <a:pt x="734" y="673"/>
                    <a:pt x="737" y="673"/>
                  </a:cubicBezTo>
                  <a:cubicBezTo>
                    <a:pt x="740" y="673"/>
                    <a:pt x="743" y="670"/>
                    <a:pt x="743" y="667"/>
                  </a:cubicBezTo>
                  <a:cubicBezTo>
                    <a:pt x="743" y="664"/>
                    <a:pt x="740" y="661"/>
                    <a:pt x="737" y="661"/>
                  </a:cubicBezTo>
                  <a:cubicBezTo>
                    <a:pt x="734" y="661"/>
                    <a:pt x="731" y="664"/>
                    <a:pt x="731" y="667"/>
                  </a:cubicBezTo>
                  <a:close/>
                  <a:moveTo>
                    <a:pt x="1393" y="790"/>
                  </a:moveTo>
                  <a:cubicBezTo>
                    <a:pt x="1393" y="793"/>
                    <a:pt x="1396" y="796"/>
                    <a:pt x="1399" y="796"/>
                  </a:cubicBezTo>
                  <a:cubicBezTo>
                    <a:pt x="1402" y="796"/>
                    <a:pt x="1405" y="793"/>
                    <a:pt x="1405" y="790"/>
                  </a:cubicBezTo>
                  <a:cubicBezTo>
                    <a:pt x="1405" y="787"/>
                    <a:pt x="1402" y="784"/>
                    <a:pt x="1399" y="784"/>
                  </a:cubicBezTo>
                  <a:cubicBezTo>
                    <a:pt x="1396" y="784"/>
                    <a:pt x="1393" y="787"/>
                    <a:pt x="1393" y="790"/>
                  </a:cubicBezTo>
                  <a:close/>
                  <a:moveTo>
                    <a:pt x="866" y="1092"/>
                  </a:moveTo>
                  <a:cubicBezTo>
                    <a:pt x="866" y="1096"/>
                    <a:pt x="869" y="1099"/>
                    <a:pt x="872" y="1099"/>
                  </a:cubicBezTo>
                  <a:cubicBezTo>
                    <a:pt x="875" y="1099"/>
                    <a:pt x="878" y="1096"/>
                    <a:pt x="878" y="1092"/>
                  </a:cubicBezTo>
                  <a:cubicBezTo>
                    <a:pt x="878" y="1089"/>
                    <a:pt x="875" y="1086"/>
                    <a:pt x="872" y="1086"/>
                  </a:cubicBezTo>
                  <a:cubicBezTo>
                    <a:pt x="869" y="1086"/>
                    <a:pt x="866" y="1089"/>
                    <a:pt x="866" y="1092"/>
                  </a:cubicBezTo>
                  <a:close/>
                  <a:moveTo>
                    <a:pt x="1827" y="657"/>
                  </a:moveTo>
                  <a:cubicBezTo>
                    <a:pt x="1827" y="660"/>
                    <a:pt x="1830" y="663"/>
                    <a:pt x="1833" y="663"/>
                  </a:cubicBezTo>
                  <a:cubicBezTo>
                    <a:pt x="1836" y="663"/>
                    <a:pt x="1839" y="660"/>
                    <a:pt x="1839" y="657"/>
                  </a:cubicBezTo>
                  <a:cubicBezTo>
                    <a:pt x="1839" y="654"/>
                    <a:pt x="1836" y="651"/>
                    <a:pt x="1833" y="651"/>
                  </a:cubicBezTo>
                  <a:cubicBezTo>
                    <a:pt x="1830" y="651"/>
                    <a:pt x="1827" y="654"/>
                    <a:pt x="1827" y="657"/>
                  </a:cubicBezTo>
                  <a:close/>
                  <a:moveTo>
                    <a:pt x="1560" y="631"/>
                  </a:moveTo>
                  <a:cubicBezTo>
                    <a:pt x="1560" y="634"/>
                    <a:pt x="1563" y="637"/>
                    <a:pt x="1567" y="637"/>
                  </a:cubicBezTo>
                  <a:cubicBezTo>
                    <a:pt x="1570" y="637"/>
                    <a:pt x="1573" y="634"/>
                    <a:pt x="1573" y="631"/>
                  </a:cubicBezTo>
                  <a:cubicBezTo>
                    <a:pt x="1573" y="628"/>
                    <a:pt x="1570" y="625"/>
                    <a:pt x="1567" y="625"/>
                  </a:cubicBezTo>
                  <a:cubicBezTo>
                    <a:pt x="1563" y="625"/>
                    <a:pt x="1560" y="628"/>
                    <a:pt x="1560" y="631"/>
                  </a:cubicBezTo>
                  <a:close/>
                  <a:moveTo>
                    <a:pt x="1551" y="45"/>
                  </a:moveTo>
                  <a:cubicBezTo>
                    <a:pt x="1551" y="49"/>
                    <a:pt x="1554" y="52"/>
                    <a:pt x="1557" y="52"/>
                  </a:cubicBezTo>
                  <a:cubicBezTo>
                    <a:pt x="1560" y="52"/>
                    <a:pt x="1563" y="49"/>
                    <a:pt x="1563" y="45"/>
                  </a:cubicBezTo>
                  <a:cubicBezTo>
                    <a:pt x="1563" y="42"/>
                    <a:pt x="1560" y="39"/>
                    <a:pt x="1557" y="39"/>
                  </a:cubicBezTo>
                  <a:cubicBezTo>
                    <a:pt x="1554" y="39"/>
                    <a:pt x="1551" y="42"/>
                    <a:pt x="1551" y="45"/>
                  </a:cubicBezTo>
                  <a:close/>
                  <a:moveTo>
                    <a:pt x="1321" y="69"/>
                  </a:moveTo>
                  <a:cubicBezTo>
                    <a:pt x="1321" y="72"/>
                    <a:pt x="1324" y="75"/>
                    <a:pt x="1327" y="75"/>
                  </a:cubicBezTo>
                  <a:cubicBezTo>
                    <a:pt x="1330" y="75"/>
                    <a:pt x="1333" y="72"/>
                    <a:pt x="1333" y="69"/>
                  </a:cubicBezTo>
                  <a:cubicBezTo>
                    <a:pt x="1333" y="65"/>
                    <a:pt x="1330" y="62"/>
                    <a:pt x="1327" y="62"/>
                  </a:cubicBezTo>
                  <a:cubicBezTo>
                    <a:pt x="1324" y="62"/>
                    <a:pt x="1321" y="65"/>
                    <a:pt x="1321" y="69"/>
                  </a:cubicBezTo>
                  <a:close/>
                  <a:moveTo>
                    <a:pt x="1627" y="325"/>
                  </a:moveTo>
                  <a:cubicBezTo>
                    <a:pt x="1627" y="328"/>
                    <a:pt x="1630" y="331"/>
                    <a:pt x="1633" y="331"/>
                  </a:cubicBezTo>
                  <a:cubicBezTo>
                    <a:pt x="1636" y="331"/>
                    <a:pt x="1639" y="328"/>
                    <a:pt x="1639" y="325"/>
                  </a:cubicBezTo>
                  <a:cubicBezTo>
                    <a:pt x="1639" y="321"/>
                    <a:pt x="1636" y="318"/>
                    <a:pt x="1633" y="318"/>
                  </a:cubicBezTo>
                  <a:cubicBezTo>
                    <a:pt x="1630" y="318"/>
                    <a:pt x="1627" y="321"/>
                    <a:pt x="1627" y="325"/>
                  </a:cubicBezTo>
                  <a:close/>
                  <a:moveTo>
                    <a:pt x="1721" y="537"/>
                  </a:moveTo>
                  <a:cubicBezTo>
                    <a:pt x="1721" y="540"/>
                    <a:pt x="1724" y="543"/>
                    <a:pt x="1727" y="543"/>
                  </a:cubicBezTo>
                  <a:cubicBezTo>
                    <a:pt x="1730" y="543"/>
                    <a:pt x="1733" y="540"/>
                    <a:pt x="1733" y="537"/>
                  </a:cubicBezTo>
                  <a:cubicBezTo>
                    <a:pt x="1733" y="534"/>
                    <a:pt x="1730" y="531"/>
                    <a:pt x="1727" y="531"/>
                  </a:cubicBezTo>
                  <a:cubicBezTo>
                    <a:pt x="1724" y="531"/>
                    <a:pt x="1721" y="534"/>
                    <a:pt x="1721" y="537"/>
                  </a:cubicBezTo>
                  <a:close/>
                  <a:moveTo>
                    <a:pt x="1765" y="557"/>
                  </a:moveTo>
                  <a:cubicBezTo>
                    <a:pt x="1765" y="560"/>
                    <a:pt x="1768" y="563"/>
                    <a:pt x="1771" y="563"/>
                  </a:cubicBezTo>
                  <a:cubicBezTo>
                    <a:pt x="1774" y="563"/>
                    <a:pt x="1777" y="560"/>
                    <a:pt x="1777" y="557"/>
                  </a:cubicBezTo>
                  <a:cubicBezTo>
                    <a:pt x="1777" y="554"/>
                    <a:pt x="1774" y="551"/>
                    <a:pt x="1771" y="551"/>
                  </a:cubicBezTo>
                  <a:cubicBezTo>
                    <a:pt x="1768" y="551"/>
                    <a:pt x="1765" y="554"/>
                    <a:pt x="1765" y="557"/>
                  </a:cubicBezTo>
                  <a:close/>
                  <a:moveTo>
                    <a:pt x="1963" y="664"/>
                  </a:moveTo>
                  <a:cubicBezTo>
                    <a:pt x="1963" y="668"/>
                    <a:pt x="1966" y="671"/>
                    <a:pt x="1970" y="671"/>
                  </a:cubicBezTo>
                  <a:cubicBezTo>
                    <a:pt x="1973" y="671"/>
                    <a:pt x="1976" y="668"/>
                    <a:pt x="1976" y="664"/>
                  </a:cubicBezTo>
                  <a:cubicBezTo>
                    <a:pt x="1976" y="661"/>
                    <a:pt x="1973" y="658"/>
                    <a:pt x="1970" y="658"/>
                  </a:cubicBezTo>
                  <a:cubicBezTo>
                    <a:pt x="1966" y="658"/>
                    <a:pt x="1963" y="661"/>
                    <a:pt x="1963" y="664"/>
                  </a:cubicBezTo>
                  <a:close/>
                  <a:moveTo>
                    <a:pt x="1165" y="692"/>
                  </a:moveTo>
                  <a:cubicBezTo>
                    <a:pt x="1165" y="697"/>
                    <a:pt x="1169" y="701"/>
                    <a:pt x="1174" y="701"/>
                  </a:cubicBezTo>
                  <a:cubicBezTo>
                    <a:pt x="1179" y="701"/>
                    <a:pt x="1183" y="697"/>
                    <a:pt x="1183" y="692"/>
                  </a:cubicBezTo>
                  <a:cubicBezTo>
                    <a:pt x="1183" y="687"/>
                    <a:pt x="1179" y="682"/>
                    <a:pt x="1174" y="682"/>
                  </a:cubicBezTo>
                  <a:cubicBezTo>
                    <a:pt x="1169" y="682"/>
                    <a:pt x="1165" y="687"/>
                    <a:pt x="1165" y="692"/>
                  </a:cubicBezTo>
                  <a:close/>
                  <a:moveTo>
                    <a:pt x="1093" y="316"/>
                  </a:moveTo>
                  <a:cubicBezTo>
                    <a:pt x="1093" y="321"/>
                    <a:pt x="1097" y="326"/>
                    <a:pt x="1102" y="326"/>
                  </a:cubicBezTo>
                  <a:cubicBezTo>
                    <a:pt x="1107" y="326"/>
                    <a:pt x="1112" y="321"/>
                    <a:pt x="1112" y="316"/>
                  </a:cubicBezTo>
                  <a:cubicBezTo>
                    <a:pt x="1112" y="311"/>
                    <a:pt x="1107" y="307"/>
                    <a:pt x="1102" y="307"/>
                  </a:cubicBezTo>
                  <a:cubicBezTo>
                    <a:pt x="1097" y="307"/>
                    <a:pt x="1093" y="311"/>
                    <a:pt x="1093" y="316"/>
                  </a:cubicBezTo>
                  <a:close/>
                  <a:moveTo>
                    <a:pt x="1213" y="490"/>
                  </a:moveTo>
                  <a:cubicBezTo>
                    <a:pt x="1213" y="495"/>
                    <a:pt x="1217" y="499"/>
                    <a:pt x="1222" y="499"/>
                  </a:cubicBezTo>
                  <a:cubicBezTo>
                    <a:pt x="1227" y="499"/>
                    <a:pt x="1232" y="495"/>
                    <a:pt x="1232" y="490"/>
                  </a:cubicBezTo>
                  <a:cubicBezTo>
                    <a:pt x="1232" y="485"/>
                    <a:pt x="1227" y="480"/>
                    <a:pt x="1222" y="480"/>
                  </a:cubicBezTo>
                  <a:cubicBezTo>
                    <a:pt x="1217" y="480"/>
                    <a:pt x="1213" y="485"/>
                    <a:pt x="1213" y="490"/>
                  </a:cubicBezTo>
                  <a:close/>
                  <a:moveTo>
                    <a:pt x="1621" y="151"/>
                  </a:moveTo>
                  <a:cubicBezTo>
                    <a:pt x="1621" y="156"/>
                    <a:pt x="1625" y="160"/>
                    <a:pt x="1630" y="160"/>
                  </a:cubicBezTo>
                  <a:cubicBezTo>
                    <a:pt x="1635" y="160"/>
                    <a:pt x="1640" y="156"/>
                    <a:pt x="1640" y="151"/>
                  </a:cubicBezTo>
                  <a:cubicBezTo>
                    <a:pt x="1640" y="146"/>
                    <a:pt x="1635" y="142"/>
                    <a:pt x="1630" y="142"/>
                  </a:cubicBezTo>
                  <a:cubicBezTo>
                    <a:pt x="1625" y="142"/>
                    <a:pt x="1621" y="146"/>
                    <a:pt x="1621" y="151"/>
                  </a:cubicBezTo>
                  <a:close/>
                  <a:moveTo>
                    <a:pt x="1564" y="804"/>
                  </a:moveTo>
                  <a:cubicBezTo>
                    <a:pt x="1564" y="809"/>
                    <a:pt x="1568" y="814"/>
                    <a:pt x="1573" y="814"/>
                  </a:cubicBezTo>
                  <a:cubicBezTo>
                    <a:pt x="1578" y="814"/>
                    <a:pt x="1582" y="809"/>
                    <a:pt x="1582" y="804"/>
                  </a:cubicBezTo>
                  <a:cubicBezTo>
                    <a:pt x="1582" y="799"/>
                    <a:pt x="1578" y="795"/>
                    <a:pt x="1573" y="795"/>
                  </a:cubicBezTo>
                  <a:cubicBezTo>
                    <a:pt x="1568" y="795"/>
                    <a:pt x="1564" y="799"/>
                    <a:pt x="1564" y="804"/>
                  </a:cubicBezTo>
                  <a:close/>
                  <a:moveTo>
                    <a:pt x="1642" y="975"/>
                  </a:moveTo>
                  <a:cubicBezTo>
                    <a:pt x="1642" y="980"/>
                    <a:pt x="1646" y="984"/>
                    <a:pt x="1651" y="984"/>
                  </a:cubicBezTo>
                  <a:cubicBezTo>
                    <a:pt x="1656" y="984"/>
                    <a:pt x="1661" y="980"/>
                    <a:pt x="1661" y="975"/>
                  </a:cubicBezTo>
                  <a:cubicBezTo>
                    <a:pt x="1661" y="970"/>
                    <a:pt x="1656" y="966"/>
                    <a:pt x="1651" y="966"/>
                  </a:cubicBezTo>
                  <a:cubicBezTo>
                    <a:pt x="1646" y="966"/>
                    <a:pt x="1642" y="970"/>
                    <a:pt x="1642" y="975"/>
                  </a:cubicBezTo>
                  <a:close/>
                  <a:moveTo>
                    <a:pt x="1642" y="627"/>
                  </a:moveTo>
                  <a:cubicBezTo>
                    <a:pt x="1642" y="632"/>
                    <a:pt x="1647" y="636"/>
                    <a:pt x="1652" y="636"/>
                  </a:cubicBezTo>
                  <a:cubicBezTo>
                    <a:pt x="1657" y="636"/>
                    <a:pt x="1661" y="632"/>
                    <a:pt x="1661" y="627"/>
                  </a:cubicBezTo>
                  <a:cubicBezTo>
                    <a:pt x="1661" y="622"/>
                    <a:pt x="1657" y="618"/>
                    <a:pt x="1652" y="618"/>
                  </a:cubicBezTo>
                  <a:cubicBezTo>
                    <a:pt x="1647" y="618"/>
                    <a:pt x="1642" y="622"/>
                    <a:pt x="1642" y="627"/>
                  </a:cubicBezTo>
                  <a:close/>
                  <a:moveTo>
                    <a:pt x="1560" y="498"/>
                  </a:moveTo>
                  <a:cubicBezTo>
                    <a:pt x="1560" y="503"/>
                    <a:pt x="1564" y="507"/>
                    <a:pt x="1569" y="507"/>
                  </a:cubicBezTo>
                  <a:cubicBezTo>
                    <a:pt x="1574" y="507"/>
                    <a:pt x="1578" y="503"/>
                    <a:pt x="1578" y="498"/>
                  </a:cubicBezTo>
                  <a:cubicBezTo>
                    <a:pt x="1578" y="493"/>
                    <a:pt x="1574" y="488"/>
                    <a:pt x="1569" y="488"/>
                  </a:cubicBezTo>
                  <a:cubicBezTo>
                    <a:pt x="1564" y="488"/>
                    <a:pt x="1560" y="493"/>
                    <a:pt x="1560" y="498"/>
                  </a:cubicBezTo>
                  <a:close/>
                  <a:moveTo>
                    <a:pt x="1388" y="614"/>
                  </a:moveTo>
                  <a:cubicBezTo>
                    <a:pt x="1388" y="619"/>
                    <a:pt x="1392" y="623"/>
                    <a:pt x="1397" y="623"/>
                  </a:cubicBezTo>
                  <a:cubicBezTo>
                    <a:pt x="1402" y="623"/>
                    <a:pt x="1406" y="619"/>
                    <a:pt x="1406" y="614"/>
                  </a:cubicBezTo>
                  <a:cubicBezTo>
                    <a:pt x="1406" y="609"/>
                    <a:pt x="1402" y="604"/>
                    <a:pt x="1397" y="604"/>
                  </a:cubicBezTo>
                  <a:cubicBezTo>
                    <a:pt x="1392" y="604"/>
                    <a:pt x="1388" y="609"/>
                    <a:pt x="1388" y="614"/>
                  </a:cubicBezTo>
                  <a:close/>
                  <a:moveTo>
                    <a:pt x="1378" y="428"/>
                  </a:moveTo>
                  <a:cubicBezTo>
                    <a:pt x="1378" y="433"/>
                    <a:pt x="1383" y="438"/>
                    <a:pt x="1388" y="438"/>
                  </a:cubicBezTo>
                  <a:cubicBezTo>
                    <a:pt x="1393" y="438"/>
                    <a:pt x="1397" y="433"/>
                    <a:pt x="1397" y="428"/>
                  </a:cubicBezTo>
                  <a:cubicBezTo>
                    <a:pt x="1397" y="423"/>
                    <a:pt x="1393" y="419"/>
                    <a:pt x="1388" y="419"/>
                  </a:cubicBezTo>
                  <a:cubicBezTo>
                    <a:pt x="1383" y="419"/>
                    <a:pt x="1378" y="423"/>
                    <a:pt x="1378" y="428"/>
                  </a:cubicBezTo>
                  <a:close/>
                  <a:moveTo>
                    <a:pt x="737" y="407"/>
                  </a:moveTo>
                  <a:cubicBezTo>
                    <a:pt x="737" y="410"/>
                    <a:pt x="740" y="413"/>
                    <a:pt x="743" y="413"/>
                  </a:cubicBezTo>
                  <a:cubicBezTo>
                    <a:pt x="747" y="413"/>
                    <a:pt x="750" y="410"/>
                    <a:pt x="750" y="407"/>
                  </a:cubicBezTo>
                  <a:cubicBezTo>
                    <a:pt x="750" y="404"/>
                    <a:pt x="747" y="401"/>
                    <a:pt x="743" y="401"/>
                  </a:cubicBezTo>
                  <a:cubicBezTo>
                    <a:pt x="740" y="401"/>
                    <a:pt x="737" y="404"/>
                    <a:pt x="737" y="407"/>
                  </a:cubicBezTo>
                  <a:close/>
                  <a:moveTo>
                    <a:pt x="491" y="429"/>
                  </a:moveTo>
                  <a:cubicBezTo>
                    <a:pt x="491" y="432"/>
                    <a:pt x="494" y="435"/>
                    <a:pt x="497" y="435"/>
                  </a:cubicBezTo>
                  <a:cubicBezTo>
                    <a:pt x="500" y="435"/>
                    <a:pt x="503" y="432"/>
                    <a:pt x="503" y="429"/>
                  </a:cubicBezTo>
                  <a:cubicBezTo>
                    <a:pt x="503" y="425"/>
                    <a:pt x="500" y="422"/>
                    <a:pt x="497" y="422"/>
                  </a:cubicBezTo>
                  <a:cubicBezTo>
                    <a:pt x="494" y="422"/>
                    <a:pt x="491" y="425"/>
                    <a:pt x="491" y="429"/>
                  </a:cubicBezTo>
                  <a:close/>
                  <a:moveTo>
                    <a:pt x="269" y="428"/>
                  </a:moveTo>
                  <a:cubicBezTo>
                    <a:pt x="269" y="432"/>
                    <a:pt x="272" y="435"/>
                    <a:pt x="275" y="435"/>
                  </a:cubicBezTo>
                  <a:cubicBezTo>
                    <a:pt x="278" y="435"/>
                    <a:pt x="281" y="432"/>
                    <a:pt x="281" y="428"/>
                  </a:cubicBezTo>
                  <a:cubicBezTo>
                    <a:pt x="281" y="425"/>
                    <a:pt x="278" y="422"/>
                    <a:pt x="275" y="422"/>
                  </a:cubicBezTo>
                  <a:cubicBezTo>
                    <a:pt x="272" y="422"/>
                    <a:pt x="269" y="425"/>
                    <a:pt x="269" y="428"/>
                  </a:cubicBezTo>
                  <a:close/>
                  <a:moveTo>
                    <a:pt x="708" y="279"/>
                  </a:moveTo>
                  <a:cubicBezTo>
                    <a:pt x="708" y="283"/>
                    <a:pt x="711" y="286"/>
                    <a:pt x="714" y="286"/>
                  </a:cubicBezTo>
                  <a:cubicBezTo>
                    <a:pt x="717" y="286"/>
                    <a:pt x="720" y="283"/>
                    <a:pt x="720" y="279"/>
                  </a:cubicBezTo>
                  <a:cubicBezTo>
                    <a:pt x="720" y="276"/>
                    <a:pt x="717" y="273"/>
                    <a:pt x="714" y="273"/>
                  </a:cubicBezTo>
                  <a:cubicBezTo>
                    <a:pt x="711" y="273"/>
                    <a:pt x="708" y="276"/>
                    <a:pt x="708" y="279"/>
                  </a:cubicBezTo>
                  <a:close/>
                  <a:moveTo>
                    <a:pt x="114" y="631"/>
                  </a:moveTo>
                  <a:cubicBezTo>
                    <a:pt x="114" y="635"/>
                    <a:pt x="117" y="638"/>
                    <a:pt x="120" y="638"/>
                  </a:cubicBezTo>
                  <a:cubicBezTo>
                    <a:pt x="123" y="638"/>
                    <a:pt x="126" y="635"/>
                    <a:pt x="126" y="631"/>
                  </a:cubicBezTo>
                  <a:cubicBezTo>
                    <a:pt x="126" y="628"/>
                    <a:pt x="123" y="625"/>
                    <a:pt x="120" y="625"/>
                  </a:cubicBezTo>
                  <a:cubicBezTo>
                    <a:pt x="117" y="625"/>
                    <a:pt x="114" y="628"/>
                    <a:pt x="114" y="631"/>
                  </a:cubicBezTo>
                  <a:close/>
                  <a:moveTo>
                    <a:pt x="0" y="315"/>
                  </a:moveTo>
                  <a:cubicBezTo>
                    <a:pt x="0" y="319"/>
                    <a:pt x="3" y="322"/>
                    <a:pt x="6" y="322"/>
                  </a:cubicBezTo>
                  <a:cubicBezTo>
                    <a:pt x="9" y="322"/>
                    <a:pt x="12" y="319"/>
                    <a:pt x="12" y="315"/>
                  </a:cubicBezTo>
                  <a:cubicBezTo>
                    <a:pt x="12" y="312"/>
                    <a:pt x="9" y="309"/>
                    <a:pt x="6" y="309"/>
                  </a:cubicBezTo>
                  <a:cubicBezTo>
                    <a:pt x="3" y="309"/>
                    <a:pt x="0" y="312"/>
                    <a:pt x="0" y="315"/>
                  </a:cubicBezTo>
                  <a:close/>
                  <a:moveTo>
                    <a:pt x="30" y="1129"/>
                  </a:moveTo>
                  <a:cubicBezTo>
                    <a:pt x="30" y="1132"/>
                    <a:pt x="33" y="1135"/>
                    <a:pt x="36" y="1135"/>
                  </a:cubicBezTo>
                  <a:cubicBezTo>
                    <a:pt x="39" y="1135"/>
                    <a:pt x="42" y="1132"/>
                    <a:pt x="42" y="1129"/>
                  </a:cubicBezTo>
                  <a:cubicBezTo>
                    <a:pt x="42" y="1125"/>
                    <a:pt x="39" y="1122"/>
                    <a:pt x="36" y="1122"/>
                  </a:cubicBezTo>
                  <a:cubicBezTo>
                    <a:pt x="33" y="1122"/>
                    <a:pt x="30" y="1125"/>
                    <a:pt x="30" y="1129"/>
                  </a:cubicBezTo>
                  <a:close/>
                  <a:moveTo>
                    <a:pt x="99" y="784"/>
                  </a:moveTo>
                  <a:cubicBezTo>
                    <a:pt x="99" y="788"/>
                    <a:pt x="102" y="791"/>
                    <a:pt x="105" y="791"/>
                  </a:cubicBezTo>
                  <a:cubicBezTo>
                    <a:pt x="108" y="791"/>
                    <a:pt x="111" y="788"/>
                    <a:pt x="111" y="784"/>
                  </a:cubicBezTo>
                  <a:cubicBezTo>
                    <a:pt x="111" y="781"/>
                    <a:pt x="108" y="778"/>
                    <a:pt x="105" y="778"/>
                  </a:cubicBezTo>
                  <a:cubicBezTo>
                    <a:pt x="102" y="778"/>
                    <a:pt x="99" y="781"/>
                    <a:pt x="99" y="784"/>
                  </a:cubicBezTo>
                  <a:close/>
                  <a:moveTo>
                    <a:pt x="307" y="169"/>
                  </a:moveTo>
                  <a:cubicBezTo>
                    <a:pt x="307" y="172"/>
                    <a:pt x="310" y="175"/>
                    <a:pt x="313" y="175"/>
                  </a:cubicBezTo>
                  <a:cubicBezTo>
                    <a:pt x="316" y="175"/>
                    <a:pt x="319" y="172"/>
                    <a:pt x="319" y="169"/>
                  </a:cubicBezTo>
                  <a:cubicBezTo>
                    <a:pt x="319" y="165"/>
                    <a:pt x="316" y="162"/>
                    <a:pt x="313" y="162"/>
                  </a:cubicBezTo>
                  <a:cubicBezTo>
                    <a:pt x="310" y="162"/>
                    <a:pt x="307" y="165"/>
                    <a:pt x="307" y="169"/>
                  </a:cubicBezTo>
                  <a:close/>
                  <a:moveTo>
                    <a:pt x="179" y="65"/>
                  </a:moveTo>
                  <a:cubicBezTo>
                    <a:pt x="179" y="68"/>
                    <a:pt x="182" y="71"/>
                    <a:pt x="185" y="71"/>
                  </a:cubicBezTo>
                  <a:cubicBezTo>
                    <a:pt x="188" y="71"/>
                    <a:pt x="191" y="68"/>
                    <a:pt x="191" y="65"/>
                  </a:cubicBezTo>
                  <a:cubicBezTo>
                    <a:pt x="191" y="61"/>
                    <a:pt x="188" y="58"/>
                    <a:pt x="185" y="58"/>
                  </a:cubicBezTo>
                  <a:cubicBezTo>
                    <a:pt x="182" y="58"/>
                    <a:pt x="179" y="61"/>
                    <a:pt x="179" y="65"/>
                  </a:cubicBezTo>
                  <a:close/>
                  <a:moveTo>
                    <a:pt x="67" y="133"/>
                  </a:moveTo>
                  <a:cubicBezTo>
                    <a:pt x="67" y="136"/>
                    <a:pt x="70" y="139"/>
                    <a:pt x="73" y="139"/>
                  </a:cubicBezTo>
                  <a:cubicBezTo>
                    <a:pt x="76" y="139"/>
                    <a:pt x="79" y="136"/>
                    <a:pt x="79" y="133"/>
                  </a:cubicBezTo>
                  <a:cubicBezTo>
                    <a:pt x="79" y="129"/>
                    <a:pt x="76" y="126"/>
                    <a:pt x="73" y="126"/>
                  </a:cubicBezTo>
                  <a:cubicBezTo>
                    <a:pt x="70" y="126"/>
                    <a:pt x="67" y="129"/>
                    <a:pt x="67" y="133"/>
                  </a:cubicBezTo>
                  <a:close/>
                  <a:moveTo>
                    <a:pt x="264" y="730"/>
                  </a:moveTo>
                  <a:cubicBezTo>
                    <a:pt x="264" y="735"/>
                    <a:pt x="268" y="739"/>
                    <a:pt x="273" y="739"/>
                  </a:cubicBezTo>
                  <a:cubicBezTo>
                    <a:pt x="278" y="739"/>
                    <a:pt x="282" y="735"/>
                    <a:pt x="282" y="730"/>
                  </a:cubicBezTo>
                  <a:cubicBezTo>
                    <a:pt x="282" y="725"/>
                    <a:pt x="278" y="720"/>
                    <a:pt x="273" y="720"/>
                  </a:cubicBezTo>
                  <a:cubicBezTo>
                    <a:pt x="268" y="720"/>
                    <a:pt x="264" y="725"/>
                    <a:pt x="264" y="730"/>
                  </a:cubicBezTo>
                  <a:close/>
                  <a:moveTo>
                    <a:pt x="345" y="590"/>
                  </a:moveTo>
                  <a:cubicBezTo>
                    <a:pt x="345" y="595"/>
                    <a:pt x="349" y="599"/>
                    <a:pt x="354" y="599"/>
                  </a:cubicBezTo>
                  <a:cubicBezTo>
                    <a:pt x="359" y="599"/>
                    <a:pt x="364" y="595"/>
                    <a:pt x="364" y="590"/>
                  </a:cubicBezTo>
                  <a:cubicBezTo>
                    <a:pt x="364" y="585"/>
                    <a:pt x="359" y="580"/>
                    <a:pt x="354" y="580"/>
                  </a:cubicBezTo>
                  <a:cubicBezTo>
                    <a:pt x="349" y="580"/>
                    <a:pt x="345" y="585"/>
                    <a:pt x="345" y="590"/>
                  </a:cubicBezTo>
                  <a:close/>
                  <a:moveTo>
                    <a:pt x="465" y="763"/>
                  </a:moveTo>
                  <a:cubicBezTo>
                    <a:pt x="465" y="768"/>
                    <a:pt x="469" y="772"/>
                    <a:pt x="474" y="772"/>
                  </a:cubicBezTo>
                  <a:cubicBezTo>
                    <a:pt x="479" y="772"/>
                    <a:pt x="484" y="768"/>
                    <a:pt x="484" y="763"/>
                  </a:cubicBezTo>
                  <a:cubicBezTo>
                    <a:pt x="484" y="758"/>
                    <a:pt x="479" y="754"/>
                    <a:pt x="474" y="754"/>
                  </a:cubicBezTo>
                  <a:cubicBezTo>
                    <a:pt x="469" y="754"/>
                    <a:pt x="465" y="758"/>
                    <a:pt x="465" y="763"/>
                  </a:cubicBezTo>
                  <a:close/>
                  <a:moveTo>
                    <a:pt x="873" y="424"/>
                  </a:moveTo>
                  <a:cubicBezTo>
                    <a:pt x="873" y="429"/>
                    <a:pt x="877" y="434"/>
                    <a:pt x="882" y="434"/>
                  </a:cubicBezTo>
                  <a:cubicBezTo>
                    <a:pt x="887" y="434"/>
                    <a:pt x="892" y="429"/>
                    <a:pt x="892" y="424"/>
                  </a:cubicBezTo>
                  <a:cubicBezTo>
                    <a:pt x="892" y="419"/>
                    <a:pt x="887" y="415"/>
                    <a:pt x="882" y="415"/>
                  </a:cubicBezTo>
                  <a:cubicBezTo>
                    <a:pt x="877" y="415"/>
                    <a:pt x="873" y="419"/>
                    <a:pt x="873" y="424"/>
                  </a:cubicBezTo>
                  <a:close/>
                  <a:moveTo>
                    <a:pt x="815" y="1015"/>
                  </a:moveTo>
                  <a:cubicBezTo>
                    <a:pt x="815" y="1020"/>
                    <a:pt x="819" y="1024"/>
                    <a:pt x="824" y="1024"/>
                  </a:cubicBezTo>
                  <a:cubicBezTo>
                    <a:pt x="829" y="1024"/>
                    <a:pt x="833" y="1020"/>
                    <a:pt x="833" y="1015"/>
                  </a:cubicBezTo>
                  <a:cubicBezTo>
                    <a:pt x="833" y="1010"/>
                    <a:pt x="829" y="1005"/>
                    <a:pt x="824" y="1005"/>
                  </a:cubicBezTo>
                  <a:cubicBezTo>
                    <a:pt x="819" y="1005"/>
                    <a:pt x="815" y="1010"/>
                    <a:pt x="815" y="1015"/>
                  </a:cubicBezTo>
                  <a:close/>
                  <a:moveTo>
                    <a:pt x="688" y="370"/>
                  </a:moveTo>
                  <a:cubicBezTo>
                    <a:pt x="688" y="375"/>
                    <a:pt x="692" y="379"/>
                    <a:pt x="697" y="379"/>
                  </a:cubicBezTo>
                  <a:cubicBezTo>
                    <a:pt x="702" y="379"/>
                    <a:pt x="706" y="375"/>
                    <a:pt x="706" y="370"/>
                  </a:cubicBezTo>
                  <a:cubicBezTo>
                    <a:pt x="706" y="365"/>
                    <a:pt x="702" y="360"/>
                    <a:pt x="697" y="360"/>
                  </a:cubicBezTo>
                  <a:cubicBezTo>
                    <a:pt x="692" y="360"/>
                    <a:pt x="688" y="365"/>
                    <a:pt x="688" y="370"/>
                  </a:cubicBezTo>
                  <a:close/>
                  <a:moveTo>
                    <a:pt x="1311" y="1125"/>
                  </a:moveTo>
                  <a:cubicBezTo>
                    <a:pt x="1311" y="1134"/>
                    <a:pt x="1319" y="1141"/>
                    <a:pt x="1327" y="1141"/>
                  </a:cubicBezTo>
                  <a:cubicBezTo>
                    <a:pt x="1336" y="1141"/>
                    <a:pt x="1343" y="1134"/>
                    <a:pt x="1343" y="1125"/>
                  </a:cubicBezTo>
                  <a:cubicBezTo>
                    <a:pt x="1343" y="1117"/>
                    <a:pt x="1336" y="1109"/>
                    <a:pt x="1327" y="1109"/>
                  </a:cubicBezTo>
                  <a:cubicBezTo>
                    <a:pt x="1319" y="1109"/>
                    <a:pt x="1311" y="1117"/>
                    <a:pt x="1311" y="1125"/>
                  </a:cubicBezTo>
                  <a:close/>
                  <a:moveTo>
                    <a:pt x="2735" y="299"/>
                  </a:moveTo>
                  <a:cubicBezTo>
                    <a:pt x="2735" y="302"/>
                    <a:pt x="2738" y="305"/>
                    <a:pt x="2741" y="305"/>
                  </a:cubicBezTo>
                  <a:cubicBezTo>
                    <a:pt x="2745" y="305"/>
                    <a:pt x="2747" y="302"/>
                    <a:pt x="2747" y="299"/>
                  </a:cubicBezTo>
                  <a:cubicBezTo>
                    <a:pt x="2747" y="296"/>
                    <a:pt x="2745" y="293"/>
                    <a:pt x="2741" y="293"/>
                  </a:cubicBezTo>
                  <a:cubicBezTo>
                    <a:pt x="2738" y="293"/>
                    <a:pt x="2735" y="296"/>
                    <a:pt x="2735" y="299"/>
                  </a:cubicBezTo>
                  <a:close/>
                  <a:moveTo>
                    <a:pt x="2031" y="898"/>
                  </a:moveTo>
                  <a:cubicBezTo>
                    <a:pt x="2031" y="901"/>
                    <a:pt x="2033" y="904"/>
                    <a:pt x="2037" y="904"/>
                  </a:cubicBezTo>
                  <a:cubicBezTo>
                    <a:pt x="2040" y="904"/>
                    <a:pt x="2043" y="901"/>
                    <a:pt x="2043" y="898"/>
                  </a:cubicBezTo>
                  <a:cubicBezTo>
                    <a:pt x="2043" y="894"/>
                    <a:pt x="2040" y="891"/>
                    <a:pt x="2037" y="891"/>
                  </a:cubicBezTo>
                  <a:cubicBezTo>
                    <a:pt x="2033" y="891"/>
                    <a:pt x="2031" y="894"/>
                    <a:pt x="2031" y="898"/>
                  </a:cubicBezTo>
                  <a:close/>
                  <a:moveTo>
                    <a:pt x="2276" y="155"/>
                  </a:moveTo>
                  <a:cubicBezTo>
                    <a:pt x="2276" y="158"/>
                    <a:pt x="2279" y="161"/>
                    <a:pt x="2282" y="161"/>
                  </a:cubicBezTo>
                  <a:cubicBezTo>
                    <a:pt x="2286" y="161"/>
                    <a:pt x="2288" y="158"/>
                    <a:pt x="2288" y="155"/>
                  </a:cubicBezTo>
                  <a:cubicBezTo>
                    <a:pt x="2288" y="152"/>
                    <a:pt x="2286" y="149"/>
                    <a:pt x="2282" y="149"/>
                  </a:cubicBezTo>
                  <a:cubicBezTo>
                    <a:pt x="2279" y="149"/>
                    <a:pt x="2276" y="152"/>
                    <a:pt x="2276" y="155"/>
                  </a:cubicBezTo>
                  <a:close/>
                  <a:moveTo>
                    <a:pt x="2715" y="6"/>
                  </a:moveTo>
                  <a:cubicBezTo>
                    <a:pt x="2715" y="9"/>
                    <a:pt x="2718" y="12"/>
                    <a:pt x="2721" y="12"/>
                  </a:cubicBezTo>
                  <a:cubicBezTo>
                    <a:pt x="2725" y="12"/>
                    <a:pt x="2727" y="9"/>
                    <a:pt x="2727" y="6"/>
                  </a:cubicBezTo>
                  <a:cubicBezTo>
                    <a:pt x="2727" y="3"/>
                    <a:pt x="2725" y="0"/>
                    <a:pt x="2721" y="0"/>
                  </a:cubicBezTo>
                  <a:cubicBezTo>
                    <a:pt x="2718" y="0"/>
                    <a:pt x="2715" y="3"/>
                    <a:pt x="2715" y="6"/>
                  </a:cubicBezTo>
                  <a:close/>
                  <a:moveTo>
                    <a:pt x="3045" y="203"/>
                  </a:moveTo>
                  <a:cubicBezTo>
                    <a:pt x="3045" y="206"/>
                    <a:pt x="3048" y="209"/>
                    <a:pt x="3051" y="209"/>
                  </a:cubicBezTo>
                  <a:cubicBezTo>
                    <a:pt x="3055" y="209"/>
                    <a:pt x="3057" y="206"/>
                    <a:pt x="3057" y="203"/>
                  </a:cubicBezTo>
                  <a:cubicBezTo>
                    <a:pt x="3057" y="200"/>
                    <a:pt x="3055" y="197"/>
                    <a:pt x="3051" y="197"/>
                  </a:cubicBezTo>
                  <a:cubicBezTo>
                    <a:pt x="3048" y="197"/>
                    <a:pt x="3045" y="200"/>
                    <a:pt x="3045" y="203"/>
                  </a:cubicBezTo>
                  <a:close/>
                  <a:moveTo>
                    <a:pt x="2635" y="709"/>
                  </a:moveTo>
                  <a:cubicBezTo>
                    <a:pt x="2635" y="713"/>
                    <a:pt x="2638" y="716"/>
                    <a:pt x="2641" y="716"/>
                  </a:cubicBezTo>
                  <a:cubicBezTo>
                    <a:pt x="2645" y="716"/>
                    <a:pt x="2647" y="713"/>
                    <a:pt x="2647" y="709"/>
                  </a:cubicBezTo>
                  <a:cubicBezTo>
                    <a:pt x="2647" y="706"/>
                    <a:pt x="2645" y="703"/>
                    <a:pt x="2641" y="703"/>
                  </a:cubicBezTo>
                  <a:cubicBezTo>
                    <a:pt x="2638" y="703"/>
                    <a:pt x="2635" y="706"/>
                    <a:pt x="2635" y="709"/>
                  </a:cubicBezTo>
                  <a:close/>
                  <a:moveTo>
                    <a:pt x="2121" y="358"/>
                  </a:moveTo>
                  <a:cubicBezTo>
                    <a:pt x="2121" y="361"/>
                    <a:pt x="2124" y="364"/>
                    <a:pt x="2127" y="364"/>
                  </a:cubicBezTo>
                  <a:cubicBezTo>
                    <a:pt x="2130" y="364"/>
                    <a:pt x="2133" y="361"/>
                    <a:pt x="2133" y="358"/>
                  </a:cubicBezTo>
                  <a:cubicBezTo>
                    <a:pt x="2133" y="355"/>
                    <a:pt x="2130" y="352"/>
                    <a:pt x="2127" y="352"/>
                  </a:cubicBezTo>
                  <a:cubicBezTo>
                    <a:pt x="2124" y="352"/>
                    <a:pt x="2121" y="355"/>
                    <a:pt x="2121" y="358"/>
                  </a:cubicBezTo>
                  <a:close/>
                  <a:moveTo>
                    <a:pt x="2007" y="42"/>
                  </a:moveTo>
                  <a:cubicBezTo>
                    <a:pt x="2007" y="45"/>
                    <a:pt x="2010" y="48"/>
                    <a:pt x="2013" y="48"/>
                  </a:cubicBezTo>
                  <a:cubicBezTo>
                    <a:pt x="2016" y="48"/>
                    <a:pt x="2019" y="45"/>
                    <a:pt x="2019" y="42"/>
                  </a:cubicBezTo>
                  <a:cubicBezTo>
                    <a:pt x="2019" y="39"/>
                    <a:pt x="2016" y="36"/>
                    <a:pt x="2013" y="36"/>
                  </a:cubicBezTo>
                  <a:cubicBezTo>
                    <a:pt x="2010" y="36"/>
                    <a:pt x="2007" y="39"/>
                    <a:pt x="2007" y="42"/>
                  </a:cubicBezTo>
                  <a:close/>
                  <a:moveTo>
                    <a:pt x="2037" y="285"/>
                  </a:moveTo>
                  <a:cubicBezTo>
                    <a:pt x="2037" y="288"/>
                    <a:pt x="2040" y="291"/>
                    <a:pt x="2043" y="291"/>
                  </a:cubicBezTo>
                  <a:cubicBezTo>
                    <a:pt x="2046" y="291"/>
                    <a:pt x="2049" y="288"/>
                    <a:pt x="2049" y="285"/>
                  </a:cubicBezTo>
                  <a:cubicBezTo>
                    <a:pt x="2049" y="282"/>
                    <a:pt x="2046" y="279"/>
                    <a:pt x="2043" y="279"/>
                  </a:cubicBezTo>
                  <a:cubicBezTo>
                    <a:pt x="2040" y="279"/>
                    <a:pt x="2037" y="282"/>
                    <a:pt x="2037" y="285"/>
                  </a:cubicBezTo>
                  <a:close/>
                  <a:moveTo>
                    <a:pt x="2106" y="511"/>
                  </a:moveTo>
                  <a:cubicBezTo>
                    <a:pt x="2106" y="514"/>
                    <a:pt x="2109" y="517"/>
                    <a:pt x="2112" y="517"/>
                  </a:cubicBezTo>
                  <a:cubicBezTo>
                    <a:pt x="2115" y="517"/>
                    <a:pt x="2118" y="514"/>
                    <a:pt x="2118" y="511"/>
                  </a:cubicBezTo>
                  <a:cubicBezTo>
                    <a:pt x="2118" y="508"/>
                    <a:pt x="2115" y="505"/>
                    <a:pt x="2112" y="505"/>
                  </a:cubicBezTo>
                  <a:cubicBezTo>
                    <a:pt x="2109" y="505"/>
                    <a:pt x="2106" y="508"/>
                    <a:pt x="2106" y="511"/>
                  </a:cubicBezTo>
                  <a:close/>
                  <a:moveTo>
                    <a:pt x="1707" y="978"/>
                  </a:moveTo>
                  <a:cubicBezTo>
                    <a:pt x="1707" y="981"/>
                    <a:pt x="1710" y="984"/>
                    <a:pt x="1713" y="984"/>
                  </a:cubicBezTo>
                  <a:cubicBezTo>
                    <a:pt x="1716" y="984"/>
                    <a:pt x="1719" y="981"/>
                    <a:pt x="1719" y="978"/>
                  </a:cubicBezTo>
                  <a:cubicBezTo>
                    <a:pt x="1719" y="974"/>
                    <a:pt x="1716" y="971"/>
                    <a:pt x="1713" y="971"/>
                  </a:cubicBezTo>
                  <a:cubicBezTo>
                    <a:pt x="1710" y="971"/>
                    <a:pt x="1707" y="974"/>
                    <a:pt x="1707" y="978"/>
                  </a:cubicBezTo>
                  <a:close/>
                  <a:moveTo>
                    <a:pt x="2595" y="897"/>
                  </a:moveTo>
                  <a:cubicBezTo>
                    <a:pt x="2595" y="901"/>
                    <a:pt x="2598" y="904"/>
                    <a:pt x="2601" y="904"/>
                  </a:cubicBezTo>
                  <a:cubicBezTo>
                    <a:pt x="2605" y="904"/>
                    <a:pt x="2607" y="901"/>
                    <a:pt x="2607" y="897"/>
                  </a:cubicBezTo>
                  <a:cubicBezTo>
                    <a:pt x="2607" y="894"/>
                    <a:pt x="2605" y="891"/>
                    <a:pt x="2601" y="891"/>
                  </a:cubicBezTo>
                  <a:cubicBezTo>
                    <a:pt x="2598" y="891"/>
                    <a:pt x="2595" y="894"/>
                    <a:pt x="2595" y="897"/>
                  </a:cubicBezTo>
                  <a:close/>
                  <a:moveTo>
                    <a:pt x="2067" y="944"/>
                  </a:moveTo>
                  <a:cubicBezTo>
                    <a:pt x="2067" y="947"/>
                    <a:pt x="2070" y="950"/>
                    <a:pt x="2073" y="950"/>
                  </a:cubicBezTo>
                  <a:cubicBezTo>
                    <a:pt x="2076" y="950"/>
                    <a:pt x="2079" y="947"/>
                    <a:pt x="2079" y="944"/>
                  </a:cubicBezTo>
                  <a:cubicBezTo>
                    <a:pt x="2079" y="941"/>
                    <a:pt x="2076" y="938"/>
                    <a:pt x="2073" y="938"/>
                  </a:cubicBezTo>
                  <a:cubicBezTo>
                    <a:pt x="2070" y="938"/>
                    <a:pt x="2067" y="941"/>
                    <a:pt x="2067" y="944"/>
                  </a:cubicBezTo>
                  <a:close/>
                  <a:moveTo>
                    <a:pt x="2616" y="760"/>
                  </a:moveTo>
                  <a:cubicBezTo>
                    <a:pt x="2616" y="764"/>
                    <a:pt x="2619" y="767"/>
                    <a:pt x="2623" y="767"/>
                  </a:cubicBezTo>
                  <a:cubicBezTo>
                    <a:pt x="2626" y="767"/>
                    <a:pt x="2629" y="764"/>
                    <a:pt x="2629" y="760"/>
                  </a:cubicBezTo>
                  <a:cubicBezTo>
                    <a:pt x="2629" y="757"/>
                    <a:pt x="2626" y="754"/>
                    <a:pt x="2623" y="754"/>
                  </a:cubicBezTo>
                  <a:cubicBezTo>
                    <a:pt x="2619" y="754"/>
                    <a:pt x="2616" y="757"/>
                    <a:pt x="2616" y="760"/>
                  </a:cubicBezTo>
                  <a:close/>
                  <a:moveTo>
                    <a:pt x="2549" y="335"/>
                  </a:moveTo>
                  <a:cubicBezTo>
                    <a:pt x="2549" y="338"/>
                    <a:pt x="2552" y="341"/>
                    <a:pt x="2556" y="341"/>
                  </a:cubicBezTo>
                  <a:cubicBezTo>
                    <a:pt x="2559" y="341"/>
                    <a:pt x="2562" y="338"/>
                    <a:pt x="2562" y="335"/>
                  </a:cubicBezTo>
                  <a:cubicBezTo>
                    <a:pt x="2562" y="332"/>
                    <a:pt x="2559" y="329"/>
                    <a:pt x="2556" y="329"/>
                  </a:cubicBezTo>
                  <a:cubicBezTo>
                    <a:pt x="2552" y="329"/>
                    <a:pt x="2549" y="332"/>
                    <a:pt x="2549" y="335"/>
                  </a:cubicBezTo>
                  <a:close/>
                  <a:moveTo>
                    <a:pt x="2580" y="69"/>
                  </a:moveTo>
                  <a:cubicBezTo>
                    <a:pt x="2580" y="72"/>
                    <a:pt x="2583" y="75"/>
                    <a:pt x="2586" y="75"/>
                  </a:cubicBezTo>
                  <a:cubicBezTo>
                    <a:pt x="2590" y="75"/>
                    <a:pt x="2592" y="72"/>
                    <a:pt x="2592" y="69"/>
                  </a:cubicBezTo>
                  <a:cubicBezTo>
                    <a:pt x="2592" y="65"/>
                    <a:pt x="2590" y="62"/>
                    <a:pt x="2586" y="62"/>
                  </a:cubicBezTo>
                  <a:cubicBezTo>
                    <a:pt x="2583" y="62"/>
                    <a:pt x="2580" y="65"/>
                    <a:pt x="2580" y="69"/>
                  </a:cubicBezTo>
                  <a:close/>
                  <a:moveTo>
                    <a:pt x="2484" y="860"/>
                  </a:moveTo>
                  <a:cubicBezTo>
                    <a:pt x="2484" y="864"/>
                    <a:pt x="2486" y="867"/>
                    <a:pt x="2490" y="867"/>
                  </a:cubicBezTo>
                  <a:cubicBezTo>
                    <a:pt x="2493" y="867"/>
                    <a:pt x="2496" y="864"/>
                    <a:pt x="2496" y="860"/>
                  </a:cubicBezTo>
                  <a:cubicBezTo>
                    <a:pt x="2496" y="857"/>
                    <a:pt x="2493" y="854"/>
                    <a:pt x="2490" y="854"/>
                  </a:cubicBezTo>
                  <a:cubicBezTo>
                    <a:pt x="2486" y="854"/>
                    <a:pt x="2484" y="857"/>
                    <a:pt x="2484" y="860"/>
                  </a:cubicBezTo>
                  <a:close/>
                  <a:moveTo>
                    <a:pt x="2986" y="501"/>
                  </a:moveTo>
                  <a:cubicBezTo>
                    <a:pt x="2986" y="504"/>
                    <a:pt x="2989" y="507"/>
                    <a:pt x="2992" y="507"/>
                  </a:cubicBezTo>
                  <a:cubicBezTo>
                    <a:pt x="2996" y="507"/>
                    <a:pt x="2998" y="504"/>
                    <a:pt x="2998" y="501"/>
                  </a:cubicBezTo>
                  <a:cubicBezTo>
                    <a:pt x="2998" y="498"/>
                    <a:pt x="2996" y="495"/>
                    <a:pt x="2992" y="495"/>
                  </a:cubicBezTo>
                  <a:cubicBezTo>
                    <a:pt x="2989" y="495"/>
                    <a:pt x="2986" y="498"/>
                    <a:pt x="2986" y="501"/>
                  </a:cubicBezTo>
                  <a:close/>
                  <a:moveTo>
                    <a:pt x="3012" y="807"/>
                  </a:moveTo>
                  <a:cubicBezTo>
                    <a:pt x="3012" y="810"/>
                    <a:pt x="3015" y="813"/>
                    <a:pt x="3019" y="813"/>
                  </a:cubicBezTo>
                  <a:cubicBezTo>
                    <a:pt x="3022" y="813"/>
                    <a:pt x="3025" y="810"/>
                    <a:pt x="3025" y="807"/>
                  </a:cubicBezTo>
                  <a:cubicBezTo>
                    <a:pt x="3025" y="804"/>
                    <a:pt x="3022" y="801"/>
                    <a:pt x="3019" y="801"/>
                  </a:cubicBezTo>
                  <a:cubicBezTo>
                    <a:pt x="3015" y="801"/>
                    <a:pt x="3012" y="804"/>
                    <a:pt x="3012" y="807"/>
                  </a:cubicBezTo>
                  <a:close/>
                  <a:moveTo>
                    <a:pt x="3024" y="557"/>
                  </a:moveTo>
                  <a:cubicBezTo>
                    <a:pt x="3024" y="560"/>
                    <a:pt x="3027" y="563"/>
                    <a:pt x="3030" y="563"/>
                  </a:cubicBezTo>
                  <a:cubicBezTo>
                    <a:pt x="3034" y="563"/>
                    <a:pt x="3036" y="560"/>
                    <a:pt x="3036" y="557"/>
                  </a:cubicBezTo>
                  <a:cubicBezTo>
                    <a:pt x="3036" y="554"/>
                    <a:pt x="3034" y="551"/>
                    <a:pt x="3030" y="551"/>
                  </a:cubicBezTo>
                  <a:cubicBezTo>
                    <a:pt x="3027" y="551"/>
                    <a:pt x="3024" y="554"/>
                    <a:pt x="3024" y="557"/>
                  </a:cubicBezTo>
                  <a:close/>
                  <a:moveTo>
                    <a:pt x="3114" y="533"/>
                  </a:moveTo>
                  <a:cubicBezTo>
                    <a:pt x="3114" y="536"/>
                    <a:pt x="3117" y="539"/>
                    <a:pt x="3120" y="539"/>
                  </a:cubicBezTo>
                  <a:cubicBezTo>
                    <a:pt x="3124" y="539"/>
                    <a:pt x="3126" y="536"/>
                    <a:pt x="3126" y="533"/>
                  </a:cubicBezTo>
                  <a:cubicBezTo>
                    <a:pt x="3126" y="530"/>
                    <a:pt x="3124" y="527"/>
                    <a:pt x="3120" y="527"/>
                  </a:cubicBezTo>
                  <a:cubicBezTo>
                    <a:pt x="3117" y="527"/>
                    <a:pt x="3114" y="530"/>
                    <a:pt x="3114" y="533"/>
                  </a:cubicBezTo>
                  <a:close/>
                  <a:moveTo>
                    <a:pt x="2271" y="456"/>
                  </a:moveTo>
                  <a:cubicBezTo>
                    <a:pt x="2271" y="461"/>
                    <a:pt x="2275" y="466"/>
                    <a:pt x="2280" y="466"/>
                  </a:cubicBezTo>
                  <a:cubicBezTo>
                    <a:pt x="2285" y="466"/>
                    <a:pt x="2289" y="461"/>
                    <a:pt x="2289" y="456"/>
                  </a:cubicBezTo>
                  <a:cubicBezTo>
                    <a:pt x="2289" y="451"/>
                    <a:pt x="2285" y="447"/>
                    <a:pt x="2280" y="447"/>
                  </a:cubicBezTo>
                  <a:cubicBezTo>
                    <a:pt x="2275" y="447"/>
                    <a:pt x="2271" y="451"/>
                    <a:pt x="2271" y="456"/>
                  </a:cubicBezTo>
                  <a:close/>
                  <a:moveTo>
                    <a:pt x="2352" y="316"/>
                  </a:moveTo>
                  <a:cubicBezTo>
                    <a:pt x="2352" y="321"/>
                    <a:pt x="2356" y="326"/>
                    <a:pt x="2361" y="326"/>
                  </a:cubicBezTo>
                  <a:cubicBezTo>
                    <a:pt x="2366" y="326"/>
                    <a:pt x="2371" y="321"/>
                    <a:pt x="2371" y="316"/>
                  </a:cubicBezTo>
                  <a:cubicBezTo>
                    <a:pt x="2371" y="311"/>
                    <a:pt x="2366" y="307"/>
                    <a:pt x="2361" y="307"/>
                  </a:cubicBezTo>
                  <a:cubicBezTo>
                    <a:pt x="2356" y="307"/>
                    <a:pt x="2352" y="311"/>
                    <a:pt x="2352" y="316"/>
                  </a:cubicBezTo>
                  <a:close/>
                  <a:moveTo>
                    <a:pt x="2472" y="490"/>
                  </a:moveTo>
                  <a:cubicBezTo>
                    <a:pt x="2472" y="495"/>
                    <a:pt x="2476" y="499"/>
                    <a:pt x="2481" y="499"/>
                  </a:cubicBezTo>
                  <a:cubicBezTo>
                    <a:pt x="2486" y="499"/>
                    <a:pt x="2491" y="495"/>
                    <a:pt x="2491" y="490"/>
                  </a:cubicBezTo>
                  <a:cubicBezTo>
                    <a:pt x="2491" y="485"/>
                    <a:pt x="2486" y="480"/>
                    <a:pt x="2481" y="480"/>
                  </a:cubicBezTo>
                  <a:cubicBezTo>
                    <a:pt x="2476" y="480"/>
                    <a:pt x="2472" y="485"/>
                    <a:pt x="2472" y="490"/>
                  </a:cubicBezTo>
                  <a:close/>
                  <a:moveTo>
                    <a:pt x="2880" y="151"/>
                  </a:moveTo>
                  <a:cubicBezTo>
                    <a:pt x="2880" y="156"/>
                    <a:pt x="2884" y="160"/>
                    <a:pt x="2889" y="160"/>
                  </a:cubicBezTo>
                  <a:cubicBezTo>
                    <a:pt x="2894" y="160"/>
                    <a:pt x="2899" y="156"/>
                    <a:pt x="2899" y="151"/>
                  </a:cubicBezTo>
                  <a:cubicBezTo>
                    <a:pt x="2899" y="146"/>
                    <a:pt x="2894" y="142"/>
                    <a:pt x="2889" y="142"/>
                  </a:cubicBezTo>
                  <a:cubicBezTo>
                    <a:pt x="2884" y="142"/>
                    <a:pt x="2880" y="146"/>
                    <a:pt x="2880" y="151"/>
                  </a:cubicBezTo>
                  <a:close/>
                  <a:moveTo>
                    <a:pt x="2823" y="804"/>
                  </a:moveTo>
                  <a:cubicBezTo>
                    <a:pt x="2823" y="809"/>
                    <a:pt x="2827" y="814"/>
                    <a:pt x="2832" y="814"/>
                  </a:cubicBezTo>
                  <a:cubicBezTo>
                    <a:pt x="2837" y="814"/>
                    <a:pt x="2841" y="809"/>
                    <a:pt x="2841" y="804"/>
                  </a:cubicBezTo>
                  <a:cubicBezTo>
                    <a:pt x="2841" y="799"/>
                    <a:pt x="2837" y="795"/>
                    <a:pt x="2832" y="795"/>
                  </a:cubicBezTo>
                  <a:cubicBezTo>
                    <a:pt x="2827" y="795"/>
                    <a:pt x="2823" y="799"/>
                    <a:pt x="2823" y="804"/>
                  </a:cubicBezTo>
                  <a:close/>
                  <a:moveTo>
                    <a:pt x="3336" y="595"/>
                  </a:moveTo>
                  <a:cubicBezTo>
                    <a:pt x="3336" y="600"/>
                    <a:pt x="3340" y="604"/>
                    <a:pt x="3345" y="604"/>
                  </a:cubicBezTo>
                  <a:cubicBezTo>
                    <a:pt x="3350" y="604"/>
                    <a:pt x="3354" y="600"/>
                    <a:pt x="3354" y="595"/>
                  </a:cubicBezTo>
                  <a:cubicBezTo>
                    <a:pt x="3354" y="590"/>
                    <a:pt x="3350" y="586"/>
                    <a:pt x="3345" y="586"/>
                  </a:cubicBezTo>
                  <a:cubicBezTo>
                    <a:pt x="3340" y="586"/>
                    <a:pt x="3336" y="590"/>
                    <a:pt x="3336" y="595"/>
                  </a:cubicBezTo>
                  <a:close/>
                  <a:moveTo>
                    <a:pt x="2698" y="756"/>
                  </a:moveTo>
                  <a:cubicBezTo>
                    <a:pt x="2698" y="761"/>
                    <a:pt x="2703" y="766"/>
                    <a:pt x="2708" y="766"/>
                  </a:cubicBezTo>
                  <a:cubicBezTo>
                    <a:pt x="2713" y="766"/>
                    <a:pt x="2717" y="761"/>
                    <a:pt x="2717" y="756"/>
                  </a:cubicBezTo>
                  <a:cubicBezTo>
                    <a:pt x="2717" y="751"/>
                    <a:pt x="2713" y="747"/>
                    <a:pt x="2708" y="747"/>
                  </a:cubicBezTo>
                  <a:cubicBezTo>
                    <a:pt x="2703" y="747"/>
                    <a:pt x="2698" y="751"/>
                    <a:pt x="2698" y="756"/>
                  </a:cubicBezTo>
                  <a:close/>
                  <a:moveTo>
                    <a:pt x="2715" y="559"/>
                  </a:moveTo>
                  <a:cubicBezTo>
                    <a:pt x="2715" y="564"/>
                    <a:pt x="2719" y="568"/>
                    <a:pt x="2724" y="568"/>
                  </a:cubicBezTo>
                  <a:cubicBezTo>
                    <a:pt x="2729" y="568"/>
                    <a:pt x="2733" y="564"/>
                    <a:pt x="2733" y="559"/>
                  </a:cubicBezTo>
                  <a:cubicBezTo>
                    <a:pt x="2733" y="554"/>
                    <a:pt x="2729" y="550"/>
                    <a:pt x="2724" y="550"/>
                  </a:cubicBezTo>
                  <a:cubicBezTo>
                    <a:pt x="2719" y="550"/>
                    <a:pt x="2715" y="554"/>
                    <a:pt x="2715" y="559"/>
                  </a:cubicBezTo>
                  <a:close/>
                  <a:moveTo>
                    <a:pt x="2637" y="428"/>
                  </a:moveTo>
                  <a:cubicBezTo>
                    <a:pt x="2637" y="433"/>
                    <a:pt x="2642" y="438"/>
                    <a:pt x="2647" y="438"/>
                  </a:cubicBezTo>
                  <a:cubicBezTo>
                    <a:pt x="2652" y="438"/>
                    <a:pt x="2656" y="433"/>
                    <a:pt x="2656" y="428"/>
                  </a:cubicBezTo>
                  <a:cubicBezTo>
                    <a:pt x="2656" y="423"/>
                    <a:pt x="2652" y="419"/>
                    <a:pt x="2647" y="419"/>
                  </a:cubicBezTo>
                  <a:cubicBezTo>
                    <a:pt x="2642" y="419"/>
                    <a:pt x="2637" y="423"/>
                    <a:pt x="2637" y="428"/>
                  </a:cubicBezTo>
                  <a:close/>
                  <a:moveTo>
                    <a:pt x="2305" y="923"/>
                  </a:moveTo>
                  <a:cubicBezTo>
                    <a:pt x="2305" y="932"/>
                    <a:pt x="2312" y="939"/>
                    <a:pt x="2321" y="939"/>
                  </a:cubicBezTo>
                  <a:cubicBezTo>
                    <a:pt x="2330" y="939"/>
                    <a:pt x="2337" y="932"/>
                    <a:pt x="2337" y="923"/>
                  </a:cubicBezTo>
                  <a:cubicBezTo>
                    <a:pt x="2337" y="914"/>
                    <a:pt x="2330" y="907"/>
                    <a:pt x="2321" y="907"/>
                  </a:cubicBezTo>
                  <a:cubicBezTo>
                    <a:pt x="2312" y="907"/>
                    <a:pt x="2305" y="914"/>
                    <a:pt x="2305" y="923"/>
                  </a:cubicBezTo>
                  <a:close/>
                  <a:moveTo>
                    <a:pt x="3897" y="299"/>
                  </a:moveTo>
                  <a:cubicBezTo>
                    <a:pt x="3897" y="302"/>
                    <a:pt x="3899" y="305"/>
                    <a:pt x="3903" y="305"/>
                  </a:cubicBezTo>
                  <a:cubicBezTo>
                    <a:pt x="3906" y="305"/>
                    <a:pt x="3909" y="302"/>
                    <a:pt x="3909" y="299"/>
                  </a:cubicBezTo>
                  <a:cubicBezTo>
                    <a:pt x="3909" y="296"/>
                    <a:pt x="3906" y="293"/>
                    <a:pt x="3903" y="293"/>
                  </a:cubicBezTo>
                  <a:cubicBezTo>
                    <a:pt x="3899" y="293"/>
                    <a:pt x="3897" y="296"/>
                    <a:pt x="3897" y="299"/>
                  </a:cubicBezTo>
                  <a:close/>
                  <a:moveTo>
                    <a:pt x="3595" y="362"/>
                  </a:moveTo>
                  <a:cubicBezTo>
                    <a:pt x="3595" y="365"/>
                    <a:pt x="3597" y="368"/>
                    <a:pt x="3601" y="368"/>
                  </a:cubicBezTo>
                  <a:cubicBezTo>
                    <a:pt x="3604" y="368"/>
                    <a:pt x="3607" y="365"/>
                    <a:pt x="3607" y="362"/>
                  </a:cubicBezTo>
                  <a:cubicBezTo>
                    <a:pt x="3607" y="359"/>
                    <a:pt x="3604" y="356"/>
                    <a:pt x="3601" y="356"/>
                  </a:cubicBezTo>
                  <a:cubicBezTo>
                    <a:pt x="3597" y="356"/>
                    <a:pt x="3595" y="359"/>
                    <a:pt x="3595" y="362"/>
                  </a:cubicBezTo>
                  <a:close/>
                  <a:moveTo>
                    <a:pt x="1174" y="1324"/>
                  </a:moveTo>
                  <a:cubicBezTo>
                    <a:pt x="1174" y="1328"/>
                    <a:pt x="1177" y="1331"/>
                    <a:pt x="1180" y="1331"/>
                  </a:cubicBezTo>
                  <a:cubicBezTo>
                    <a:pt x="1183" y="1331"/>
                    <a:pt x="1186" y="1328"/>
                    <a:pt x="1186" y="1324"/>
                  </a:cubicBezTo>
                  <a:cubicBezTo>
                    <a:pt x="1186" y="1321"/>
                    <a:pt x="1183" y="1318"/>
                    <a:pt x="1180" y="1318"/>
                  </a:cubicBezTo>
                  <a:cubicBezTo>
                    <a:pt x="1177" y="1318"/>
                    <a:pt x="1174" y="1321"/>
                    <a:pt x="1174" y="1324"/>
                  </a:cubicBezTo>
                  <a:close/>
                  <a:moveTo>
                    <a:pt x="1579" y="1542"/>
                  </a:moveTo>
                  <a:cubicBezTo>
                    <a:pt x="1579" y="1546"/>
                    <a:pt x="1582" y="1549"/>
                    <a:pt x="1585" y="1549"/>
                  </a:cubicBezTo>
                  <a:cubicBezTo>
                    <a:pt x="1588" y="1549"/>
                    <a:pt x="1591" y="1546"/>
                    <a:pt x="1591" y="1542"/>
                  </a:cubicBezTo>
                  <a:cubicBezTo>
                    <a:pt x="1591" y="1539"/>
                    <a:pt x="1588" y="1536"/>
                    <a:pt x="1585" y="1536"/>
                  </a:cubicBezTo>
                  <a:cubicBezTo>
                    <a:pt x="1582" y="1536"/>
                    <a:pt x="1579" y="1539"/>
                    <a:pt x="1579" y="1542"/>
                  </a:cubicBezTo>
                  <a:close/>
                  <a:moveTo>
                    <a:pt x="1393" y="1752"/>
                  </a:moveTo>
                  <a:cubicBezTo>
                    <a:pt x="1393" y="1756"/>
                    <a:pt x="1396" y="1759"/>
                    <a:pt x="1399" y="1759"/>
                  </a:cubicBezTo>
                  <a:cubicBezTo>
                    <a:pt x="1402" y="1759"/>
                    <a:pt x="1405" y="1756"/>
                    <a:pt x="1405" y="1752"/>
                  </a:cubicBezTo>
                  <a:cubicBezTo>
                    <a:pt x="1405" y="1749"/>
                    <a:pt x="1402" y="1746"/>
                    <a:pt x="1399" y="1746"/>
                  </a:cubicBezTo>
                  <a:cubicBezTo>
                    <a:pt x="1396" y="1746"/>
                    <a:pt x="1393" y="1749"/>
                    <a:pt x="1393" y="1752"/>
                  </a:cubicBezTo>
                  <a:close/>
                  <a:moveTo>
                    <a:pt x="1855" y="1495"/>
                  </a:moveTo>
                  <a:cubicBezTo>
                    <a:pt x="1855" y="1499"/>
                    <a:pt x="1858" y="1502"/>
                    <a:pt x="1861" y="1502"/>
                  </a:cubicBezTo>
                  <a:cubicBezTo>
                    <a:pt x="1864" y="1502"/>
                    <a:pt x="1867" y="1499"/>
                    <a:pt x="1867" y="1495"/>
                  </a:cubicBezTo>
                  <a:cubicBezTo>
                    <a:pt x="1867" y="1492"/>
                    <a:pt x="1864" y="1489"/>
                    <a:pt x="1861" y="1489"/>
                  </a:cubicBezTo>
                  <a:cubicBezTo>
                    <a:pt x="1858" y="1489"/>
                    <a:pt x="1855" y="1492"/>
                    <a:pt x="1855" y="1495"/>
                  </a:cubicBezTo>
                  <a:close/>
                  <a:moveTo>
                    <a:pt x="3045" y="1165"/>
                  </a:moveTo>
                  <a:cubicBezTo>
                    <a:pt x="3045" y="1169"/>
                    <a:pt x="3048" y="1172"/>
                    <a:pt x="3051" y="1172"/>
                  </a:cubicBezTo>
                  <a:cubicBezTo>
                    <a:pt x="3055" y="1172"/>
                    <a:pt x="3057" y="1169"/>
                    <a:pt x="3057" y="1165"/>
                  </a:cubicBezTo>
                  <a:cubicBezTo>
                    <a:pt x="3057" y="1162"/>
                    <a:pt x="3055" y="1159"/>
                    <a:pt x="3051" y="1159"/>
                  </a:cubicBezTo>
                  <a:cubicBezTo>
                    <a:pt x="3048" y="1159"/>
                    <a:pt x="3045" y="1162"/>
                    <a:pt x="3045" y="1165"/>
                  </a:cubicBezTo>
                  <a:close/>
                  <a:moveTo>
                    <a:pt x="2986" y="1463"/>
                  </a:moveTo>
                  <a:cubicBezTo>
                    <a:pt x="2986" y="1467"/>
                    <a:pt x="2989" y="1470"/>
                    <a:pt x="2992" y="1470"/>
                  </a:cubicBezTo>
                  <a:cubicBezTo>
                    <a:pt x="2996" y="1470"/>
                    <a:pt x="2998" y="1467"/>
                    <a:pt x="2998" y="1463"/>
                  </a:cubicBezTo>
                  <a:cubicBezTo>
                    <a:pt x="2998" y="1460"/>
                    <a:pt x="2996" y="1457"/>
                    <a:pt x="2992" y="1457"/>
                  </a:cubicBezTo>
                  <a:cubicBezTo>
                    <a:pt x="2989" y="1457"/>
                    <a:pt x="2986" y="1460"/>
                    <a:pt x="2986" y="1463"/>
                  </a:cubicBezTo>
                  <a:close/>
                  <a:moveTo>
                    <a:pt x="3595" y="1324"/>
                  </a:moveTo>
                  <a:cubicBezTo>
                    <a:pt x="3595" y="1328"/>
                    <a:pt x="3597" y="1331"/>
                    <a:pt x="3601" y="1331"/>
                  </a:cubicBezTo>
                  <a:cubicBezTo>
                    <a:pt x="3604" y="1331"/>
                    <a:pt x="3607" y="1328"/>
                    <a:pt x="3607" y="1324"/>
                  </a:cubicBezTo>
                  <a:cubicBezTo>
                    <a:pt x="3607" y="1321"/>
                    <a:pt x="3604" y="1318"/>
                    <a:pt x="3601" y="1318"/>
                  </a:cubicBezTo>
                  <a:cubicBezTo>
                    <a:pt x="3597" y="1318"/>
                    <a:pt x="3595" y="1321"/>
                    <a:pt x="3595" y="1324"/>
                  </a:cubicBezTo>
                  <a:close/>
                  <a:moveTo>
                    <a:pt x="3438" y="155"/>
                  </a:moveTo>
                  <a:cubicBezTo>
                    <a:pt x="3438" y="158"/>
                    <a:pt x="3440" y="161"/>
                    <a:pt x="3444" y="161"/>
                  </a:cubicBezTo>
                  <a:cubicBezTo>
                    <a:pt x="3447" y="161"/>
                    <a:pt x="3450" y="158"/>
                    <a:pt x="3450" y="155"/>
                  </a:cubicBezTo>
                  <a:cubicBezTo>
                    <a:pt x="3450" y="152"/>
                    <a:pt x="3447" y="149"/>
                    <a:pt x="3444" y="149"/>
                  </a:cubicBezTo>
                  <a:cubicBezTo>
                    <a:pt x="3440" y="149"/>
                    <a:pt x="3438" y="152"/>
                    <a:pt x="3438" y="155"/>
                  </a:cubicBezTo>
                  <a:close/>
                  <a:moveTo>
                    <a:pt x="3877" y="6"/>
                  </a:moveTo>
                  <a:cubicBezTo>
                    <a:pt x="3877" y="9"/>
                    <a:pt x="3879" y="12"/>
                    <a:pt x="3883" y="12"/>
                  </a:cubicBezTo>
                  <a:cubicBezTo>
                    <a:pt x="3886" y="12"/>
                    <a:pt x="3889" y="9"/>
                    <a:pt x="3889" y="6"/>
                  </a:cubicBezTo>
                  <a:cubicBezTo>
                    <a:pt x="3889" y="3"/>
                    <a:pt x="3886" y="0"/>
                    <a:pt x="3883" y="0"/>
                  </a:cubicBezTo>
                  <a:cubicBezTo>
                    <a:pt x="3879" y="0"/>
                    <a:pt x="3877" y="3"/>
                    <a:pt x="3877" y="6"/>
                  </a:cubicBezTo>
                  <a:close/>
                  <a:moveTo>
                    <a:pt x="4207" y="203"/>
                  </a:moveTo>
                  <a:cubicBezTo>
                    <a:pt x="4207" y="206"/>
                    <a:pt x="4209" y="209"/>
                    <a:pt x="4213" y="209"/>
                  </a:cubicBezTo>
                  <a:cubicBezTo>
                    <a:pt x="4216" y="209"/>
                    <a:pt x="4219" y="206"/>
                    <a:pt x="4219" y="203"/>
                  </a:cubicBezTo>
                  <a:cubicBezTo>
                    <a:pt x="4219" y="200"/>
                    <a:pt x="4216" y="197"/>
                    <a:pt x="4213" y="197"/>
                  </a:cubicBezTo>
                  <a:cubicBezTo>
                    <a:pt x="4209" y="197"/>
                    <a:pt x="4207" y="200"/>
                    <a:pt x="4207" y="203"/>
                  </a:cubicBezTo>
                  <a:close/>
                  <a:moveTo>
                    <a:pt x="4000" y="580"/>
                  </a:moveTo>
                  <a:cubicBezTo>
                    <a:pt x="4000" y="583"/>
                    <a:pt x="4002" y="586"/>
                    <a:pt x="4006" y="586"/>
                  </a:cubicBezTo>
                  <a:cubicBezTo>
                    <a:pt x="4009" y="586"/>
                    <a:pt x="4012" y="583"/>
                    <a:pt x="4012" y="580"/>
                  </a:cubicBezTo>
                  <a:cubicBezTo>
                    <a:pt x="4012" y="577"/>
                    <a:pt x="4009" y="574"/>
                    <a:pt x="4006" y="574"/>
                  </a:cubicBezTo>
                  <a:cubicBezTo>
                    <a:pt x="4002" y="574"/>
                    <a:pt x="4000" y="577"/>
                    <a:pt x="4000" y="580"/>
                  </a:cubicBezTo>
                  <a:close/>
                  <a:moveTo>
                    <a:pt x="3283" y="358"/>
                  </a:moveTo>
                  <a:cubicBezTo>
                    <a:pt x="3283" y="361"/>
                    <a:pt x="3285" y="364"/>
                    <a:pt x="3289" y="364"/>
                  </a:cubicBezTo>
                  <a:cubicBezTo>
                    <a:pt x="3292" y="364"/>
                    <a:pt x="3295" y="361"/>
                    <a:pt x="3295" y="358"/>
                  </a:cubicBezTo>
                  <a:cubicBezTo>
                    <a:pt x="3295" y="355"/>
                    <a:pt x="3292" y="352"/>
                    <a:pt x="3289" y="352"/>
                  </a:cubicBezTo>
                  <a:cubicBezTo>
                    <a:pt x="3285" y="352"/>
                    <a:pt x="3283" y="355"/>
                    <a:pt x="3283" y="358"/>
                  </a:cubicBezTo>
                  <a:close/>
                  <a:moveTo>
                    <a:pt x="3169" y="42"/>
                  </a:moveTo>
                  <a:cubicBezTo>
                    <a:pt x="3169" y="45"/>
                    <a:pt x="3171" y="48"/>
                    <a:pt x="3175" y="48"/>
                  </a:cubicBezTo>
                  <a:cubicBezTo>
                    <a:pt x="3178" y="48"/>
                    <a:pt x="3181" y="45"/>
                    <a:pt x="3181" y="42"/>
                  </a:cubicBezTo>
                  <a:cubicBezTo>
                    <a:pt x="3181" y="39"/>
                    <a:pt x="3178" y="36"/>
                    <a:pt x="3175" y="36"/>
                  </a:cubicBezTo>
                  <a:cubicBezTo>
                    <a:pt x="3171" y="36"/>
                    <a:pt x="3169" y="39"/>
                    <a:pt x="3169" y="42"/>
                  </a:cubicBezTo>
                  <a:close/>
                  <a:moveTo>
                    <a:pt x="3199" y="285"/>
                  </a:moveTo>
                  <a:cubicBezTo>
                    <a:pt x="3199" y="288"/>
                    <a:pt x="3201" y="291"/>
                    <a:pt x="3205" y="291"/>
                  </a:cubicBezTo>
                  <a:cubicBezTo>
                    <a:pt x="3208" y="291"/>
                    <a:pt x="3211" y="288"/>
                    <a:pt x="3211" y="285"/>
                  </a:cubicBezTo>
                  <a:cubicBezTo>
                    <a:pt x="3211" y="282"/>
                    <a:pt x="3208" y="279"/>
                    <a:pt x="3205" y="279"/>
                  </a:cubicBezTo>
                  <a:cubicBezTo>
                    <a:pt x="3201" y="279"/>
                    <a:pt x="3199" y="282"/>
                    <a:pt x="3199" y="285"/>
                  </a:cubicBezTo>
                  <a:close/>
                  <a:moveTo>
                    <a:pt x="3268" y="511"/>
                  </a:moveTo>
                  <a:cubicBezTo>
                    <a:pt x="3268" y="514"/>
                    <a:pt x="3270" y="517"/>
                    <a:pt x="3274" y="517"/>
                  </a:cubicBezTo>
                  <a:cubicBezTo>
                    <a:pt x="3277" y="517"/>
                    <a:pt x="3280" y="514"/>
                    <a:pt x="3280" y="511"/>
                  </a:cubicBezTo>
                  <a:cubicBezTo>
                    <a:pt x="3280" y="508"/>
                    <a:pt x="3277" y="505"/>
                    <a:pt x="3274" y="505"/>
                  </a:cubicBezTo>
                  <a:cubicBezTo>
                    <a:pt x="3270" y="505"/>
                    <a:pt x="3268" y="508"/>
                    <a:pt x="3268" y="511"/>
                  </a:cubicBezTo>
                  <a:close/>
                  <a:moveTo>
                    <a:pt x="2972" y="1151"/>
                  </a:moveTo>
                  <a:cubicBezTo>
                    <a:pt x="2972" y="1154"/>
                    <a:pt x="2974" y="1157"/>
                    <a:pt x="2978" y="1157"/>
                  </a:cubicBezTo>
                  <a:cubicBezTo>
                    <a:pt x="2981" y="1157"/>
                    <a:pt x="2984" y="1154"/>
                    <a:pt x="2984" y="1151"/>
                  </a:cubicBezTo>
                  <a:cubicBezTo>
                    <a:pt x="2984" y="1148"/>
                    <a:pt x="2981" y="1145"/>
                    <a:pt x="2978" y="1145"/>
                  </a:cubicBezTo>
                  <a:cubicBezTo>
                    <a:pt x="2974" y="1145"/>
                    <a:pt x="2972" y="1148"/>
                    <a:pt x="2972" y="1151"/>
                  </a:cubicBezTo>
                  <a:close/>
                  <a:moveTo>
                    <a:pt x="3814" y="790"/>
                  </a:moveTo>
                  <a:cubicBezTo>
                    <a:pt x="3814" y="793"/>
                    <a:pt x="3816" y="796"/>
                    <a:pt x="3820" y="796"/>
                  </a:cubicBezTo>
                  <a:cubicBezTo>
                    <a:pt x="3823" y="796"/>
                    <a:pt x="3826" y="793"/>
                    <a:pt x="3826" y="790"/>
                  </a:cubicBezTo>
                  <a:cubicBezTo>
                    <a:pt x="3826" y="787"/>
                    <a:pt x="3823" y="784"/>
                    <a:pt x="3820" y="784"/>
                  </a:cubicBezTo>
                  <a:cubicBezTo>
                    <a:pt x="3816" y="784"/>
                    <a:pt x="3814" y="787"/>
                    <a:pt x="3814" y="790"/>
                  </a:cubicBezTo>
                  <a:close/>
                  <a:moveTo>
                    <a:pt x="3212" y="795"/>
                  </a:moveTo>
                  <a:cubicBezTo>
                    <a:pt x="3212" y="798"/>
                    <a:pt x="3215" y="801"/>
                    <a:pt x="3219" y="801"/>
                  </a:cubicBezTo>
                  <a:cubicBezTo>
                    <a:pt x="3222" y="801"/>
                    <a:pt x="3225" y="798"/>
                    <a:pt x="3225" y="795"/>
                  </a:cubicBezTo>
                  <a:cubicBezTo>
                    <a:pt x="3225" y="792"/>
                    <a:pt x="3222" y="789"/>
                    <a:pt x="3219" y="789"/>
                  </a:cubicBezTo>
                  <a:cubicBezTo>
                    <a:pt x="3215" y="789"/>
                    <a:pt x="3212" y="792"/>
                    <a:pt x="3212" y="795"/>
                  </a:cubicBezTo>
                  <a:close/>
                  <a:moveTo>
                    <a:pt x="4012" y="927"/>
                  </a:moveTo>
                  <a:cubicBezTo>
                    <a:pt x="4012" y="930"/>
                    <a:pt x="4014" y="933"/>
                    <a:pt x="4018" y="933"/>
                  </a:cubicBezTo>
                  <a:cubicBezTo>
                    <a:pt x="4021" y="933"/>
                    <a:pt x="4024" y="930"/>
                    <a:pt x="4024" y="927"/>
                  </a:cubicBezTo>
                  <a:cubicBezTo>
                    <a:pt x="4024" y="924"/>
                    <a:pt x="4021" y="921"/>
                    <a:pt x="4018" y="921"/>
                  </a:cubicBezTo>
                  <a:cubicBezTo>
                    <a:pt x="4014" y="921"/>
                    <a:pt x="4012" y="924"/>
                    <a:pt x="4012" y="927"/>
                  </a:cubicBezTo>
                  <a:close/>
                  <a:moveTo>
                    <a:pt x="4137" y="831"/>
                  </a:moveTo>
                  <a:cubicBezTo>
                    <a:pt x="4137" y="834"/>
                    <a:pt x="4140" y="837"/>
                    <a:pt x="4143" y="837"/>
                  </a:cubicBezTo>
                  <a:cubicBezTo>
                    <a:pt x="4147" y="837"/>
                    <a:pt x="4150" y="834"/>
                    <a:pt x="4150" y="831"/>
                  </a:cubicBezTo>
                  <a:cubicBezTo>
                    <a:pt x="4150" y="828"/>
                    <a:pt x="4147" y="825"/>
                    <a:pt x="4143" y="825"/>
                  </a:cubicBezTo>
                  <a:cubicBezTo>
                    <a:pt x="4140" y="825"/>
                    <a:pt x="4137" y="828"/>
                    <a:pt x="4137" y="831"/>
                  </a:cubicBezTo>
                  <a:close/>
                  <a:moveTo>
                    <a:pt x="4219" y="771"/>
                  </a:moveTo>
                  <a:cubicBezTo>
                    <a:pt x="4219" y="774"/>
                    <a:pt x="4222" y="777"/>
                    <a:pt x="4225" y="777"/>
                  </a:cubicBezTo>
                  <a:cubicBezTo>
                    <a:pt x="4229" y="777"/>
                    <a:pt x="4231" y="774"/>
                    <a:pt x="4231" y="771"/>
                  </a:cubicBezTo>
                  <a:cubicBezTo>
                    <a:pt x="4231" y="768"/>
                    <a:pt x="4229" y="765"/>
                    <a:pt x="4225" y="765"/>
                  </a:cubicBezTo>
                  <a:cubicBezTo>
                    <a:pt x="4222" y="765"/>
                    <a:pt x="4219" y="768"/>
                    <a:pt x="4219" y="771"/>
                  </a:cubicBezTo>
                  <a:close/>
                  <a:moveTo>
                    <a:pt x="3981" y="631"/>
                  </a:moveTo>
                  <a:cubicBezTo>
                    <a:pt x="3981" y="634"/>
                    <a:pt x="3984" y="637"/>
                    <a:pt x="3988" y="637"/>
                  </a:cubicBezTo>
                  <a:cubicBezTo>
                    <a:pt x="3991" y="637"/>
                    <a:pt x="3994" y="634"/>
                    <a:pt x="3994" y="631"/>
                  </a:cubicBezTo>
                  <a:cubicBezTo>
                    <a:pt x="3994" y="628"/>
                    <a:pt x="3991" y="625"/>
                    <a:pt x="3988" y="625"/>
                  </a:cubicBezTo>
                  <a:cubicBezTo>
                    <a:pt x="3984" y="625"/>
                    <a:pt x="3981" y="628"/>
                    <a:pt x="3981" y="631"/>
                  </a:cubicBezTo>
                  <a:close/>
                  <a:moveTo>
                    <a:pt x="3309" y="871"/>
                  </a:moveTo>
                  <a:cubicBezTo>
                    <a:pt x="3309" y="874"/>
                    <a:pt x="3312" y="877"/>
                    <a:pt x="3316" y="877"/>
                  </a:cubicBezTo>
                  <a:cubicBezTo>
                    <a:pt x="3319" y="877"/>
                    <a:pt x="3322" y="874"/>
                    <a:pt x="3322" y="871"/>
                  </a:cubicBezTo>
                  <a:cubicBezTo>
                    <a:pt x="3322" y="867"/>
                    <a:pt x="3319" y="864"/>
                    <a:pt x="3316" y="864"/>
                  </a:cubicBezTo>
                  <a:cubicBezTo>
                    <a:pt x="3312" y="864"/>
                    <a:pt x="3309" y="867"/>
                    <a:pt x="3309" y="871"/>
                  </a:cubicBezTo>
                  <a:close/>
                  <a:moveTo>
                    <a:pt x="3742" y="69"/>
                  </a:moveTo>
                  <a:cubicBezTo>
                    <a:pt x="3742" y="72"/>
                    <a:pt x="3744" y="75"/>
                    <a:pt x="3748" y="75"/>
                  </a:cubicBezTo>
                  <a:cubicBezTo>
                    <a:pt x="3751" y="75"/>
                    <a:pt x="3754" y="72"/>
                    <a:pt x="3754" y="69"/>
                  </a:cubicBezTo>
                  <a:cubicBezTo>
                    <a:pt x="3754" y="65"/>
                    <a:pt x="3751" y="62"/>
                    <a:pt x="3748" y="62"/>
                  </a:cubicBezTo>
                  <a:cubicBezTo>
                    <a:pt x="3744" y="62"/>
                    <a:pt x="3742" y="65"/>
                    <a:pt x="3742" y="69"/>
                  </a:cubicBezTo>
                  <a:close/>
                  <a:moveTo>
                    <a:pt x="4048" y="325"/>
                  </a:moveTo>
                  <a:cubicBezTo>
                    <a:pt x="4048" y="328"/>
                    <a:pt x="4050" y="331"/>
                    <a:pt x="4054" y="331"/>
                  </a:cubicBezTo>
                  <a:cubicBezTo>
                    <a:pt x="4057" y="331"/>
                    <a:pt x="4060" y="328"/>
                    <a:pt x="4060" y="325"/>
                  </a:cubicBezTo>
                  <a:cubicBezTo>
                    <a:pt x="4060" y="321"/>
                    <a:pt x="4057" y="318"/>
                    <a:pt x="4054" y="318"/>
                  </a:cubicBezTo>
                  <a:cubicBezTo>
                    <a:pt x="4050" y="318"/>
                    <a:pt x="4048" y="321"/>
                    <a:pt x="4048" y="325"/>
                  </a:cubicBezTo>
                  <a:close/>
                  <a:moveTo>
                    <a:pt x="4148" y="501"/>
                  </a:moveTo>
                  <a:cubicBezTo>
                    <a:pt x="4148" y="504"/>
                    <a:pt x="4150" y="507"/>
                    <a:pt x="4154" y="507"/>
                  </a:cubicBezTo>
                  <a:cubicBezTo>
                    <a:pt x="4157" y="507"/>
                    <a:pt x="4160" y="504"/>
                    <a:pt x="4160" y="501"/>
                  </a:cubicBezTo>
                  <a:cubicBezTo>
                    <a:pt x="4160" y="498"/>
                    <a:pt x="4157" y="495"/>
                    <a:pt x="4154" y="495"/>
                  </a:cubicBezTo>
                  <a:cubicBezTo>
                    <a:pt x="4150" y="495"/>
                    <a:pt x="4148" y="498"/>
                    <a:pt x="4148" y="501"/>
                  </a:cubicBezTo>
                  <a:close/>
                  <a:moveTo>
                    <a:pt x="3801" y="213"/>
                  </a:moveTo>
                  <a:cubicBezTo>
                    <a:pt x="3801" y="217"/>
                    <a:pt x="3804" y="220"/>
                    <a:pt x="3808" y="220"/>
                  </a:cubicBezTo>
                  <a:cubicBezTo>
                    <a:pt x="3811" y="220"/>
                    <a:pt x="3814" y="217"/>
                    <a:pt x="3814" y="213"/>
                  </a:cubicBezTo>
                  <a:cubicBezTo>
                    <a:pt x="3814" y="210"/>
                    <a:pt x="3811" y="207"/>
                    <a:pt x="3808" y="207"/>
                  </a:cubicBezTo>
                  <a:cubicBezTo>
                    <a:pt x="3804" y="207"/>
                    <a:pt x="3801" y="210"/>
                    <a:pt x="3801" y="213"/>
                  </a:cubicBezTo>
                  <a:close/>
                  <a:moveTo>
                    <a:pt x="4186" y="557"/>
                  </a:moveTo>
                  <a:cubicBezTo>
                    <a:pt x="4186" y="560"/>
                    <a:pt x="4188" y="563"/>
                    <a:pt x="4192" y="563"/>
                  </a:cubicBezTo>
                  <a:cubicBezTo>
                    <a:pt x="4195" y="563"/>
                    <a:pt x="4198" y="560"/>
                    <a:pt x="4198" y="557"/>
                  </a:cubicBezTo>
                  <a:cubicBezTo>
                    <a:pt x="4198" y="554"/>
                    <a:pt x="4195" y="551"/>
                    <a:pt x="4192" y="551"/>
                  </a:cubicBezTo>
                  <a:cubicBezTo>
                    <a:pt x="4188" y="551"/>
                    <a:pt x="4186" y="554"/>
                    <a:pt x="4186" y="557"/>
                  </a:cubicBezTo>
                  <a:close/>
                  <a:moveTo>
                    <a:pt x="4247" y="647"/>
                  </a:moveTo>
                  <a:cubicBezTo>
                    <a:pt x="4247" y="650"/>
                    <a:pt x="4250" y="653"/>
                    <a:pt x="4253" y="653"/>
                  </a:cubicBezTo>
                  <a:cubicBezTo>
                    <a:pt x="4257" y="653"/>
                    <a:pt x="4259" y="650"/>
                    <a:pt x="4259" y="647"/>
                  </a:cubicBezTo>
                  <a:cubicBezTo>
                    <a:pt x="4259" y="644"/>
                    <a:pt x="4257" y="641"/>
                    <a:pt x="4253" y="641"/>
                  </a:cubicBezTo>
                  <a:cubicBezTo>
                    <a:pt x="4250" y="641"/>
                    <a:pt x="4247" y="644"/>
                    <a:pt x="4247" y="647"/>
                  </a:cubicBezTo>
                  <a:close/>
                  <a:moveTo>
                    <a:pt x="3433" y="456"/>
                  </a:moveTo>
                  <a:cubicBezTo>
                    <a:pt x="3433" y="461"/>
                    <a:pt x="3437" y="466"/>
                    <a:pt x="3442" y="466"/>
                  </a:cubicBezTo>
                  <a:cubicBezTo>
                    <a:pt x="3447" y="466"/>
                    <a:pt x="3451" y="461"/>
                    <a:pt x="3451" y="456"/>
                  </a:cubicBezTo>
                  <a:cubicBezTo>
                    <a:pt x="3451" y="451"/>
                    <a:pt x="3447" y="447"/>
                    <a:pt x="3442" y="447"/>
                  </a:cubicBezTo>
                  <a:cubicBezTo>
                    <a:pt x="3437" y="447"/>
                    <a:pt x="3433" y="451"/>
                    <a:pt x="3433" y="456"/>
                  </a:cubicBezTo>
                  <a:close/>
                  <a:moveTo>
                    <a:pt x="3514" y="316"/>
                  </a:moveTo>
                  <a:cubicBezTo>
                    <a:pt x="3514" y="321"/>
                    <a:pt x="3518" y="326"/>
                    <a:pt x="3523" y="326"/>
                  </a:cubicBezTo>
                  <a:cubicBezTo>
                    <a:pt x="3528" y="326"/>
                    <a:pt x="3533" y="321"/>
                    <a:pt x="3533" y="316"/>
                  </a:cubicBezTo>
                  <a:cubicBezTo>
                    <a:pt x="3533" y="311"/>
                    <a:pt x="3528" y="307"/>
                    <a:pt x="3523" y="307"/>
                  </a:cubicBezTo>
                  <a:cubicBezTo>
                    <a:pt x="3518" y="307"/>
                    <a:pt x="3514" y="311"/>
                    <a:pt x="3514" y="316"/>
                  </a:cubicBezTo>
                  <a:close/>
                  <a:moveTo>
                    <a:pt x="3600" y="606"/>
                  </a:moveTo>
                  <a:cubicBezTo>
                    <a:pt x="3600" y="611"/>
                    <a:pt x="3604" y="615"/>
                    <a:pt x="3609" y="615"/>
                  </a:cubicBezTo>
                  <a:cubicBezTo>
                    <a:pt x="3614" y="615"/>
                    <a:pt x="3618" y="611"/>
                    <a:pt x="3618" y="606"/>
                  </a:cubicBezTo>
                  <a:cubicBezTo>
                    <a:pt x="3618" y="601"/>
                    <a:pt x="3614" y="596"/>
                    <a:pt x="3609" y="596"/>
                  </a:cubicBezTo>
                  <a:cubicBezTo>
                    <a:pt x="3604" y="596"/>
                    <a:pt x="3600" y="601"/>
                    <a:pt x="3600" y="606"/>
                  </a:cubicBezTo>
                  <a:close/>
                  <a:moveTo>
                    <a:pt x="4042" y="151"/>
                  </a:moveTo>
                  <a:cubicBezTo>
                    <a:pt x="4042" y="156"/>
                    <a:pt x="4046" y="160"/>
                    <a:pt x="4051" y="160"/>
                  </a:cubicBezTo>
                  <a:cubicBezTo>
                    <a:pt x="4056" y="160"/>
                    <a:pt x="4061" y="156"/>
                    <a:pt x="4061" y="151"/>
                  </a:cubicBezTo>
                  <a:cubicBezTo>
                    <a:pt x="4061" y="146"/>
                    <a:pt x="4056" y="142"/>
                    <a:pt x="4051" y="142"/>
                  </a:cubicBezTo>
                  <a:cubicBezTo>
                    <a:pt x="4046" y="142"/>
                    <a:pt x="4042" y="146"/>
                    <a:pt x="4042" y="151"/>
                  </a:cubicBezTo>
                  <a:close/>
                  <a:moveTo>
                    <a:pt x="3985" y="804"/>
                  </a:moveTo>
                  <a:cubicBezTo>
                    <a:pt x="3985" y="809"/>
                    <a:pt x="3989" y="814"/>
                    <a:pt x="3994" y="814"/>
                  </a:cubicBezTo>
                  <a:cubicBezTo>
                    <a:pt x="3999" y="814"/>
                    <a:pt x="4003" y="809"/>
                    <a:pt x="4003" y="804"/>
                  </a:cubicBezTo>
                  <a:cubicBezTo>
                    <a:pt x="4003" y="799"/>
                    <a:pt x="3999" y="795"/>
                    <a:pt x="3994" y="795"/>
                  </a:cubicBezTo>
                  <a:cubicBezTo>
                    <a:pt x="3989" y="795"/>
                    <a:pt x="3985" y="799"/>
                    <a:pt x="3985" y="804"/>
                  </a:cubicBezTo>
                  <a:close/>
                  <a:moveTo>
                    <a:pt x="4317" y="778"/>
                  </a:moveTo>
                  <a:cubicBezTo>
                    <a:pt x="4317" y="783"/>
                    <a:pt x="4321" y="788"/>
                    <a:pt x="4326" y="788"/>
                  </a:cubicBezTo>
                  <a:cubicBezTo>
                    <a:pt x="4331" y="788"/>
                    <a:pt x="4336" y="783"/>
                    <a:pt x="4336" y="778"/>
                  </a:cubicBezTo>
                  <a:cubicBezTo>
                    <a:pt x="4336" y="773"/>
                    <a:pt x="4331" y="769"/>
                    <a:pt x="4326" y="769"/>
                  </a:cubicBezTo>
                  <a:cubicBezTo>
                    <a:pt x="4321" y="769"/>
                    <a:pt x="4317" y="773"/>
                    <a:pt x="4317" y="778"/>
                  </a:cubicBezTo>
                  <a:close/>
                  <a:moveTo>
                    <a:pt x="4460" y="725"/>
                  </a:moveTo>
                  <a:cubicBezTo>
                    <a:pt x="4460" y="730"/>
                    <a:pt x="4464" y="734"/>
                    <a:pt x="4469" y="734"/>
                  </a:cubicBezTo>
                  <a:cubicBezTo>
                    <a:pt x="4474" y="734"/>
                    <a:pt x="4478" y="730"/>
                    <a:pt x="4478" y="725"/>
                  </a:cubicBezTo>
                  <a:cubicBezTo>
                    <a:pt x="4478" y="720"/>
                    <a:pt x="4474" y="716"/>
                    <a:pt x="4469" y="716"/>
                  </a:cubicBezTo>
                  <a:cubicBezTo>
                    <a:pt x="4464" y="716"/>
                    <a:pt x="4460" y="720"/>
                    <a:pt x="4460" y="725"/>
                  </a:cubicBezTo>
                  <a:close/>
                  <a:moveTo>
                    <a:pt x="4063" y="627"/>
                  </a:moveTo>
                  <a:cubicBezTo>
                    <a:pt x="4063" y="632"/>
                    <a:pt x="4067" y="636"/>
                    <a:pt x="4073" y="636"/>
                  </a:cubicBezTo>
                  <a:cubicBezTo>
                    <a:pt x="4078" y="636"/>
                    <a:pt x="4082" y="632"/>
                    <a:pt x="4082" y="627"/>
                  </a:cubicBezTo>
                  <a:cubicBezTo>
                    <a:pt x="4082" y="622"/>
                    <a:pt x="4078" y="618"/>
                    <a:pt x="4073" y="618"/>
                  </a:cubicBezTo>
                  <a:cubicBezTo>
                    <a:pt x="4067" y="618"/>
                    <a:pt x="4063" y="622"/>
                    <a:pt x="4063" y="627"/>
                  </a:cubicBezTo>
                  <a:close/>
                  <a:moveTo>
                    <a:pt x="3981" y="498"/>
                  </a:moveTo>
                  <a:cubicBezTo>
                    <a:pt x="3981" y="503"/>
                    <a:pt x="3985" y="507"/>
                    <a:pt x="3990" y="507"/>
                  </a:cubicBezTo>
                  <a:cubicBezTo>
                    <a:pt x="3995" y="507"/>
                    <a:pt x="3999" y="503"/>
                    <a:pt x="3999" y="498"/>
                  </a:cubicBezTo>
                  <a:cubicBezTo>
                    <a:pt x="3999" y="493"/>
                    <a:pt x="3995" y="488"/>
                    <a:pt x="3990" y="488"/>
                  </a:cubicBezTo>
                  <a:cubicBezTo>
                    <a:pt x="3985" y="488"/>
                    <a:pt x="3981" y="493"/>
                    <a:pt x="3981" y="498"/>
                  </a:cubicBezTo>
                  <a:close/>
                  <a:moveTo>
                    <a:pt x="4078" y="215"/>
                  </a:moveTo>
                  <a:cubicBezTo>
                    <a:pt x="4078" y="218"/>
                    <a:pt x="4081" y="221"/>
                    <a:pt x="4085" y="221"/>
                  </a:cubicBezTo>
                  <a:cubicBezTo>
                    <a:pt x="4088" y="221"/>
                    <a:pt x="4091" y="218"/>
                    <a:pt x="4091" y="215"/>
                  </a:cubicBezTo>
                  <a:cubicBezTo>
                    <a:pt x="4091" y="212"/>
                    <a:pt x="4088" y="209"/>
                    <a:pt x="4085" y="209"/>
                  </a:cubicBezTo>
                  <a:cubicBezTo>
                    <a:pt x="4081" y="209"/>
                    <a:pt x="4078" y="212"/>
                    <a:pt x="4078" y="215"/>
                  </a:cubicBezTo>
                  <a:close/>
                  <a:moveTo>
                    <a:pt x="4388" y="119"/>
                  </a:moveTo>
                  <a:cubicBezTo>
                    <a:pt x="4388" y="122"/>
                    <a:pt x="4391" y="125"/>
                    <a:pt x="4395" y="125"/>
                  </a:cubicBezTo>
                  <a:cubicBezTo>
                    <a:pt x="4398" y="125"/>
                    <a:pt x="4401" y="122"/>
                    <a:pt x="4401" y="119"/>
                  </a:cubicBezTo>
                  <a:cubicBezTo>
                    <a:pt x="4401" y="116"/>
                    <a:pt x="4398" y="113"/>
                    <a:pt x="4395" y="113"/>
                  </a:cubicBezTo>
                  <a:cubicBezTo>
                    <a:pt x="4391" y="113"/>
                    <a:pt x="4388" y="116"/>
                    <a:pt x="4388" y="119"/>
                  </a:cubicBezTo>
                  <a:close/>
                  <a:moveTo>
                    <a:pt x="4229" y="241"/>
                  </a:moveTo>
                  <a:cubicBezTo>
                    <a:pt x="4229" y="244"/>
                    <a:pt x="4232" y="247"/>
                    <a:pt x="4236" y="247"/>
                  </a:cubicBezTo>
                  <a:cubicBezTo>
                    <a:pt x="4239" y="247"/>
                    <a:pt x="4242" y="244"/>
                    <a:pt x="4242" y="241"/>
                  </a:cubicBezTo>
                  <a:cubicBezTo>
                    <a:pt x="4242" y="237"/>
                    <a:pt x="4239" y="234"/>
                    <a:pt x="4236" y="234"/>
                  </a:cubicBezTo>
                  <a:cubicBezTo>
                    <a:pt x="4232" y="234"/>
                    <a:pt x="4229" y="237"/>
                    <a:pt x="4229" y="241"/>
                  </a:cubicBezTo>
                  <a:close/>
                  <a:moveTo>
                    <a:pt x="4329" y="417"/>
                  </a:moveTo>
                  <a:cubicBezTo>
                    <a:pt x="4329" y="420"/>
                    <a:pt x="4332" y="423"/>
                    <a:pt x="4336" y="423"/>
                  </a:cubicBezTo>
                  <a:cubicBezTo>
                    <a:pt x="4339" y="423"/>
                    <a:pt x="4342" y="420"/>
                    <a:pt x="4342" y="417"/>
                  </a:cubicBezTo>
                  <a:cubicBezTo>
                    <a:pt x="4342" y="414"/>
                    <a:pt x="4339" y="411"/>
                    <a:pt x="4336" y="411"/>
                  </a:cubicBezTo>
                  <a:cubicBezTo>
                    <a:pt x="4332" y="411"/>
                    <a:pt x="4329" y="414"/>
                    <a:pt x="4329" y="417"/>
                  </a:cubicBezTo>
                  <a:close/>
                  <a:moveTo>
                    <a:pt x="4439" y="627"/>
                  </a:moveTo>
                  <a:cubicBezTo>
                    <a:pt x="4439" y="630"/>
                    <a:pt x="4442" y="633"/>
                    <a:pt x="4445" y="633"/>
                  </a:cubicBezTo>
                  <a:cubicBezTo>
                    <a:pt x="4449" y="633"/>
                    <a:pt x="4451" y="630"/>
                    <a:pt x="4451" y="627"/>
                  </a:cubicBezTo>
                  <a:cubicBezTo>
                    <a:pt x="4451" y="624"/>
                    <a:pt x="4449" y="621"/>
                    <a:pt x="4445" y="621"/>
                  </a:cubicBezTo>
                  <a:cubicBezTo>
                    <a:pt x="4442" y="621"/>
                    <a:pt x="4439" y="624"/>
                    <a:pt x="4439" y="627"/>
                  </a:cubicBezTo>
                  <a:close/>
                  <a:moveTo>
                    <a:pt x="4224" y="67"/>
                  </a:moveTo>
                  <a:cubicBezTo>
                    <a:pt x="4224" y="72"/>
                    <a:pt x="4228" y="76"/>
                    <a:pt x="4233" y="76"/>
                  </a:cubicBezTo>
                  <a:cubicBezTo>
                    <a:pt x="4238" y="76"/>
                    <a:pt x="4242" y="72"/>
                    <a:pt x="4242" y="67"/>
                  </a:cubicBezTo>
                  <a:cubicBezTo>
                    <a:pt x="4242" y="62"/>
                    <a:pt x="4238" y="58"/>
                    <a:pt x="4233" y="58"/>
                  </a:cubicBezTo>
                  <a:cubicBezTo>
                    <a:pt x="4228" y="58"/>
                    <a:pt x="4224" y="62"/>
                    <a:pt x="4224" y="67"/>
                  </a:cubicBezTo>
                  <a:close/>
                  <a:moveTo>
                    <a:pt x="4162" y="414"/>
                  </a:moveTo>
                  <a:cubicBezTo>
                    <a:pt x="4162" y="419"/>
                    <a:pt x="4167" y="423"/>
                    <a:pt x="4172" y="423"/>
                  </a:cubicBezTo>
                  <a:cubicBezTo>
                    <a:pt x="4177" y="423"/>
                    <a:pt x="4181" y="419"/>
                    <a:pt x="4181" y="414"/>
                  </a:cubicBezTo>
                  <a:cubicBezTo>
                    <a:pt x="4181" y="409"/>
                    <a:pt x="4177" y="404"/>
                    <a:pt x="4172" y="404"/>
                  </a:cubicBezTo>
                  <a:cubicBezTo>
                    <a:pt x="4167" y="404"/>
                    <a:pt x="4162" y="409"/>
                    <a:pt x="4162" y="414"/>
                  </a:cubicBezTo>
                  <a:close/>
                  <a:moveTo>
                    <a:pt x="3877" y="559"/>
                  </a:moveTo>
                  <a:cubicBezTo>
                    <a:pt x="3877" y="564"/>
                    <a:pt x="3881" y="568"/>
                    <a:pt x="3886" y="568"/>
                  </a:cubicBezTo>
                  <a:cubicBezTo>
                    <a:pt x="3891" y="568"/>
                    <a:pt x="3895" y="564"/>
                    <a:pt x="3895" y="559"/>
                  </a:cubicBezTo>
                  <a:cubicBezTo>
                    <a:pt x="3895" y="554"/>
                    <a:pt x="3891" y="550"/>
                    <a:pt x="3886" y="550"/>
                  </a:cubicBezTo>
                  <a:cubicBezTo>
                    <a:pt x="3881" y="550"/>
                    <a:pt x="3877" y="554"/>
                    <a:pt x="3877" y="559"/>
                  </a:cubicBezTo>
                  <a:close/>
                  <a:moveTo>
                    <a:pt x="3799" y="428"/>
                  </a:moveTo>
                  <a:cubicBezTo>
                    <a:pt x="3799" y="433"/>
                    <a:pt x="3803" y="438"/>
                    <a:pt x="3809" y="438"/>
                  </a:cubicBezTo>
                  <a:cubicBezTo>
                    <a:pt x="3814" y="438"/>
                    <a:pt x="3818" y="433"/>
                    <a:pt x="3818" y="428"/>
                  </a:cubicBezTo>
                  <a:cubicBezTo>
                    <a:pt x="3818" y="423"/>
                    <a:pt x="3814" y="419"/>
                    <a:pt x="3809" y="419"/>
                  </a:cubicBezTo>
                  <a:cubicBezTo>
                    <a:pt x="3803" y="419"/>
                    <a:pt x="3799" y="423"/>
                    <a:pt x="3799" y="428"/>
                  </a:cubicBez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56668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re_Stars_midble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>
            <a:grpSpLocks noChangeAspect="1"/>
          </p:cNvGrpSpPr>
          <p:nvPr userDrawn="1"/>
        </p:nvGrpSpPr>
        <p:grpSpPr bwMode="auto">
          <a:xfrm>
            <a:off x="59827" y="87445"/>
            <a:ext cx="6728204" cy="4791456"/>
            <a:chOff x="0" y="82"/>
            <a:chExt cx="5761" cy="3077"/>
          </a:xfrm>
        </p:grpSpPr>
        <p:sp>
          <p:nvSpPr>
            <p:cNvPr id="9" name="Freeform 5"/>
            <p:cNvSpPr>
              <a:spLocks noEditPoints="1"/>
            </p:cNvSpPr>
            <p:nvPr userDrawn="1"/>
          </p:nvSpPr>
          <p:spPr bwMode="auto">
            <a:xfrm>
              <a:off x="48" y="601"/>
              <a:ext cx="5601" cy="2505"/>
            </a:xfrm>
            <a:custGeom>
              <a:avLst/>
              <a:gdLst>
                <a:gd name="T0" fmla="*/ 421 w 4408"/>
                <a:gd name="T1" fmla="*/ 571 h 1969"/>
                <a:gd name="T2" fmla="*/ 1839 w 4408"/>
                <a:gd name="T3" fmla="*/ 467 h 1969"/>
                <a:gd name="T4" fmla="*/ 1990 w 4408"/>
                <a:gd name="T5" fmla="*/ 204 h 1969"/>
                <a:gd name="T6" fmla="*/ 1829 w 4408"/>
                <a:gd name="T7" fmla="*/ 7 h 1969"/>
                <a:gd name="T8" fmla="*/ 504 w 4408"/>
                <a:gd name="T9" fmla="*/ 200 h 1969"/>
                <a:gd name="T10" fmla="*/ 2622 w 4408"/>
                <a:gd name="T11" fmla="*/ 77 h 1969"/>
                <a:gd name="T12" fmla="*/ 2379 w 4408"/>
                <a:gd name="T13" fmla="*/ 400 h 1969"/>
                <a:gd name="T14" fmla="*/ 3263 w 4408"/>
                <a:gd name="T15" fmla="*/ 308 h 1969"/>
                <a:gd name="T16" fmla="*/ 421 w 4408"/>
                <a:gd name="T17" fmla="*/ 741 h 1969"/>
                <a:gd name="T18" fmla="*/ 1881 w 4408"/>
                <a:gd name="T19" fmla="*/ 813 h 1969"/>
                <a:gd name="T20" fmla="*/ 504 w 4408"/>
                <a:gd name="T21" fmla="*/ 941 h 1969"/>
                <a:gd name="T22" fmla="*/ 2622 w 4408"/>
                <a:gd name="T23" fmla="*/ 817 h 1969"/>
                <a:gd name="T24" fmla="*/ 2379 w 4408"/>
                <a:gd name="T25" fmla="*/ 1140 h 1969"/>
                <a:gd name="T26" fmla="*/ 2812 w 4408"/>
                <a:gd name="T27" fmla="*/ 1259 h 1969"/>
                <a:gd name="T28" fmla="*/ 3140 w 4408"/>
                <a:gd name="T29" fmla="*/ 813 h 1969"/>
                <a:gd name="T30" fmla="*/ 1363 w 4408"/>
                <a:gd name="T31" fmla="*/ 1459 h 1969"/>
                <a:gd name="T32" fmla="*/ 1022 w 4408"/>
                <a:gd name="T33" fmla="*/ 1357 h 1969"/>
                <a:gd name="T34" fmla="*/ 811 w 4408"/>
                <a:gd name="T35" fmla="*/ 1354 h 1969"/>
                <a:gd name="T36" fmla="*/ 1945 w 4408"/>
                <a:gd name="T37" fmla="*/ 1727 h 1969"/>
                <a:gd name="T38" fmla="*/ 504 w 4408"/>
                <a:gd name="T39" fmla="*/ 1582 h 1969"/>
                <a:gd name="T40" fmla="*/ 2379 w 4408"/>
                <a:gd name="T41" fmla="*/ 1782 h 1969"/>
                <a:gd name="T42" fmla="*/ 2812 w 4408"/>
                <a:gd name="T43" fmla="*/ 1901 h 1969"/>
                <a:gd name="T44" fmla="*/ 3140 w 4408"/>
                <a:gd name="T45" fmla="*/ 1455 h 1969"/>
                <a:gd name="T46" fmla="*/ 2190 w 4408"/>
                <a:gd name="T47" fmla="*/ 770 h 1969"/>
                <a:gd name="T48" fmla="*/ 1588 w 4408"/>
                <a:gd name="T49" fmla="*/ 796 h 1969"/>
                <a:gd name="T50" fmla="*/ 3007 w 4408"/>
                <a:gd name="T51" fmla="*/ 1263 h 1969"/>
                <a:gd name="T52" fmla="*/ 3049 w 4408"/>
                <a:gd name="T53" fmla="*/ 869 h 1969"/>
                <a:gd name="T54" fmla="*/ 1792 w 4408"/>
                <a:gd name="T55" fmla="*/ 1300 h 1969"/>
                <a:gd name="T56" fmla="*/ 3789 w 4408"/>
                <a:gd name="T57" fmla="*/ 873 h 1969"/>
                <a:gd name="T58" fmla="*/ 3311 w 4408"/>
                <a:gd name="T59" fmla="*/ 1204 h 1969"/>
                <a:gd name="T60" fmla="*/ 3658 w 4408"/>
                <a:gd name="T61" fmla="*/ 1299 h 1969"/>
                <a:gd name="T62" fmla="*/ 3920 w 4408"/>
                <a:gd name="T63" fmla="*/ 943 h 1969"/>
                <a:gd name="T64" fmla="*/ 3136 w 4408"/>
                <a:gd name="T65" fmla="*/ 619 h 1969"/>
                <a:gd name="T66" fmla="*/ 3612 w 4408"/>
                <a:gd name="T67" fmla="*/ 1009 h 1969"/>
                <a:gd name="T68" fmla="*/ 2296 w 4408"/>
                <a:gd name="T69" fmla="*/ 842 h 1969"/>
                <a:gd name="T70" fmla="*/ 4395 w 4408"/>
                <a:gd name="T71" fmla="*/ 619 h 1969"/>
                <a:gd name="T72" fmla="*/ 4152 w 4408"/>
                <a:gd name="T73" fmla="*/ 942 h 1969"/>
                <a:gd name="T74" fmla="*/ 942 w 4408"/>
                <a:gd name="T75" fmla="*/ 1085 h 1969"/>
                <a:gd name="T76" fmla="*/ 0 w 4408"/>
                <a:gd name="T77" fmla="*/ 1009 h 1969"/>
                <a:gd name="T78" fmla="*/ 1408 w 4408"/>
                <a:gd name="T79" fmla="*/ 1015 h 1969"/>
                <a:gd name="T80" fmla="*/ 84 w 4408"/>
                <a:gd name="T81" fmla="*/ 1209 h 1969"/>
                <a:gd name="T82" fmla="*/ 2235 w 4408"/>
                <a:gd name="T83" fmla="*/ 1116 h 1969"/>
                <a:gd name="T84" fmla="*/ 2041 w 4408"/>
                <a:gd name="T85" fmla="*/ 1374 h 1969"/>
                <a:gd name="T86" fmla="*/ 1009 w 4408"/>
                <a:gd name="T87" fmla="*/ 1839 h 1969"/>
                <a:gd name="T88" fmla="*/ 67 w 4408"/>
                <a:gd name="T89" fmla="*/ 1763 h 1969"/>
                <a:gd name="T90" fmla="*/ 3215 w 4408"/>
                <a:gd name="T91" fmla="*/ 1810 h 1969"/>
                <a:gd name="T92" fmla="*/ 1527 w 4408"/>
                <a:gd name="T93" fmla="*/ 1835 h 1969"/>
                <a:gd name="T94" fmla="*/ 1475 w 4408"/>
                <a:gd name="T95" fmla="*/ 1769 h 1969"/>
                <a:gd name="T96" fmla="*/ 150 w 4408"/>
                <a:gd name="T97" fmla="*/ 1962 h 1969"/>
                <a:gd name="T98" fmla="*/ 2268 w 4408"/>
                <a:gd name="T99" fmla="*/ 1839 h 1969"/>
                <a:gd name="T100" fmla="*/ 3824 w 4408"/>
                <a:gd name="T101" fmla="*/ 1737 h 1969"/>
                <a:gd name="T102" fmla="*/ 2786 w 4408"/>
                <a:gd name="T103" fmla="*/ 1835 h 1969"/>
                <a:gd name="T104" fmla="*/ 1912 w 4408"/>
                <a:gd name="T105" fmla="*/ 944 h 1969"/>
                <a:gd name="T106" fmla="*/ 3331 w 4408"/>
                <a:gd name="T107" fmla="*/ 1411 h 1969"/>
                <a:gd name="T108" fmla="*/ 3373 w 4408"/>
                <a:gd name="T109" fmla="*/ 1017 h 1969"/>
                <a:gd name="T110" fmla="*/ 3320 w 4408"/>
                <a:gd name="T111" fmla="*/ 950 h 1969"/>
                <a:gd name="T112" fmla="*/ 4113 w 4408"/>
                <a:gd name="T113" fmla="*/ 1021 h 1969"/>
                <a:gd name="T114" fmla="*/ 3599 w 4408"/>
                <a:gd name="T115" fmla="*/ 1443 h 1969"/>
                <a:gd name="T116" fmla="*/ 4303 w 4408"/>
                <a:gd name="T117" fmla="*/ 1463 h 1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08" h="1969">
                  <a:moveTo>
                    <a:pt x="421" y="571"/>
                  </a:moveTo>
                  <a:cubicBezTo>
                    <a:pt x="421" y="574"/>
                    <a:pt x="424" y="577"/>
                    <a:pt x="427" y="577"/>
                  </a:cubicBezTo>
                  <a:cubicBezTo>
                    <a:pt x="430" y="577"/>
                    <a:pt x="433" y="574"/>
                    <a:pt x="433" y="571"/>
                  </a:cubicBezTo>
                  <a:cubicBezTo>
                    <a:pt x="433" y="568"/>
                    <a:pt x="430" y="565"/>
                    <a:pt x="427" y="565"/>
                  </a:cubicBezTo>
                  <a:cubicBezTo>
                    <a:pt x="424" y="565"/>
                    <a:pt x="421" y="568"/>
                    <a:pt x="421" y="571"/>
                  </a:cubicBezTo>
                  <a:close/>
                  <a:moveTo>
                    <a:pt x="1839" y="467"/>
                  </a:moveTo>
                  <a:cubicBezTo>
                    <a:pt x="1839" y="470"/>
                    <a:pt x="1842" y="473"/>
                    <a:pt x="1845" y="473"/>
                  </a:cubicBezTo>
                  <a:cubicBezTo>
                    <a:pt x="1849" y="473"/>
                    <a:pt x="1852" y="470"/>
                    <a:pt x="1852" y="467"/>
                  </a:cubicBezTo>
                  <a:cubicBezTo>
                    <a:pt x="1852" y="464"/>
                    <a:pt x="1849" y="461"/>
                    <a:pt x="1845" y="461"/>
                  </a:cubicBezTo>
                  <a:cubicBezTo>
                    <a:pt x="1842" y="461"/>
                    <a:pt x="1839" y="464"/>
                    <a:pt x="1839" y="467"/>
                  </a:cubicBezTo>
                  <a:close/>
                  <a:moveTo>
                    <a:pt x="1990" y="204"/>
                  </a:moveTo>
                  <a:cubicBezTo>
                    <a:pt x="1990" y="208"/>
                    <a:pt x="1993" y="211"/>
                    <a:pt x="1996" y="211"/>
                  </a:cubicBezTo>
                  <a:cubicBezTo>
                    <a:pt x="1999" y="211"/>
                    <a:pt x="2002" y="208"/>
                    <a:pt x="2002" y="204"/>
                  </a:cubicBezTo>
                  <a:cubicBezTo>
                    <a:pt x="2002" y="201"/>
                    <a:pt x="1999" y="198"/>
                    <a:pt x="1996" y="198"/>
                  </a:cubicBezTo>
                  <a:cubicBezTo>
                    <a:pt x="1993" y="198"/>
                    <a:pt x="1990" y="201"/>
                    <a:pt x="1990" y="204"/>
                  </a:cubicBezTo>
                  <a:close/>
                  <a:moveTo>
                    <a:pt x="1829" y="7"/>
                  </a:moveTo>
                  <a:cubicBezTo>
                    <a:pt x="1829" y="10"/>
                    <a:pt x="1832" y="13"/>
                    <a:pt x="1835" y="13"/>
                  </a:cubicBezTo>
                  <a:cubicBezTo>
                    <a:pt x="1838" y="13"/>
                    <a:pt x="1841" y="10"/>
                    <a:pt x="1841" y="7"/>
                  </a:cubicBezTo>
                  <a:cubicBezTo>
                    <a:pt x="1841" y="3"/>
                    <a:pt x="1838" y="0"/>
                    <a:pt x="1835" y="0"/>
                  </a:cubicBezTo>
                  <a:cubicBezTo>
                    <a:pt x="1832" y="0"/>
                    <a:pt x="1829" y="3"/>
                    <a:pt x="1829" y="7"/>
                  </a:cubicBezTo>
                  <a:close/>
                  <a:moveTo>
                    <a:pt x="504" y="200"/>
                  </a:moveTo>
                  <a:cubicBezTo>
                    <a:pt x="504" y="204"/>
                    <a:pt x="507" y="207"/>
                    <a:pt x="511" y="207"/>
                  </a:cubicBezTo>
                  <a:cubicBezTo>
                    <a:pt x="514" y="207"/>
                    <a:pt x="517" y="204"/>
                    <a:pt x="517" y="200"/>
                  </a:cubicBezTo>
                  <a:cubicBezTo>
                    <a:pt x="517" y="197"/>
                    <a:pt x="514" y="194"/>
                    <a:pt x="511" y="194"/>
                  </a:cubicBezTo>
                  <a:cubicBezTo>
                    <a:pt x="507" y="194"/>
                    <a:pt x="504" y="197"/>
                    <a:pt x="504" y="200"/>
                  </a:cubicBezTo>
                  <a:close/>
                  <a:moveTo>
                    <a:pt x="2622" y="77"/>
                  </a:moveTo>
                  <a:cubicBezTo>
                    <a:pt x="2622" y="80"/>
                    <a:pt x="2625" y="83"/>
                    <a:pt x="2628" y="83"/>
                  </a:cubicBezTo>
                  <a:cubicBezTo>
                    <a:pt x="2632" y="83"/>
                    <a:pt x="2634" y="80"/>
                    <a:pt x="2634" y="77"/>
                  </a:cubicBezTo>
                  <a:cubicBezTo>
                    <a:pt x="2634" y="74"/>
                    <a:pt x="2632" y="71"/>
                    <a:pt x="2628" y="71"/>
                  </a:cubicBezTo>
                  <a:cubicBezTo>
                    <a:pt x="2625" y="71"/>
                    <a:pt x="2622" y="74"/>
                    <a:pt x="2622" y="77"/>
                  </a:cubicBezTo>
                  <a:close/>
                  <a:moveTo>
                    <a:pt x="2379" y="400"/>
                  </a:moveTo>
                  <a:cubicBezTo>
                    <a:pt x="2379" y="403"/>
                    <a:pt x="2382" y="406"/>
                    <a:pt x="2385" y="406"/>
                  </a:cubicBezTo>
                  <a:cubicBezTo>
                    <a:pt x="2389" y="406"/>
                    <a:pt x="2391" y="403"/>
                    <a:pt x="2391" y="400"/>
                  </a:cubicBezTo>
                  <a:cubicBezTo>
                    <a:pt x="2391" y="397"/>
                    <a:pt x="2389" y="394"/>
                    <a:pt x="2385" y="394"/>
                  </a:cubicBezTo>
                  <a:cubicBezTo>
                    <a:pt x="2382" y="394"/>
                    <a:pt x="2379" y="397"/>
                    <a:pt x="2379" y="400"/>
                  </a:cubicBezTo>
                  <a:close/>
                  <a:moveTo>
                    <a:pt x="3263" y="308"/>
                  </a:moveTo>
                  <a:cubicBezTo>
                    <a:pt x="3263" y="312"/>
                    <a:pt x="3266" y="315"/>
                    <a:pt x="3270" y="315"/>
                  </a:cubicBezTo>
                  <a:cubicBezTo>
                    <a:pt x="3273" y="315"/>
                    <a:pt x="3276" y="312"/>
                    <a:pt x="3276" y="308"/>
                  </a:cubicBezTo>
                  <a:cubicBezTo>
                    <a:pt x="3276" y="305"/>
                    <a:pt x="3273" y="302"/>
                    <a:pt x="3270" y="302"/>
                  </a:cubicBezTo>
                  <a:cubicBezTo>
                    <a:pt x="3266" y="302"/>
                    <a:pt x="3263" y="305"/>
                    <a:pt x="3263" y="308"/>
                  </a:cubicBezTo>
                  <a:close/>
                  <a:moveTo>
                    <a:pt x="421" y="741"/>
                  </a:moveTo>
                  <a:cubicBezTo>
                    <a:pt x="421" y="744"/>
                    <a:pt x="424" y="747"/>
                    <a:pt x="427" y="747"/>
                  </a:cubicBezTo>
                  <a:cubicBezTo>
                    <a:pt x="430" y="747"/>
                    <a:pt x="433" y="744"/>
                    <a:pt x="433" y="741"/>
                  </a:cubicBezTo>
                  <a:cubicBezTo>
                    <a:pt x="433" y="738"/>
                    <a:pt x="430" y="735"/>
                    <a:pt x="427" y="735"/>
                  </a:cubicBezTo>
                  <a:cubicBezTo>
                    <a:pt x="424" y="735"/>
                    <a:pt x="421" y="738"/>
                    <a:pt x="421" y="741"/>
                  </a:cubicBezTo>
                  <a:close/>
                  <a:moveTo>
                    <a:pt x="1881" y="813"/>
                  </a:moveTo>
                  <a:cubicBezTo>
                    <a:pt x="1881" y="817"/>
                    <a:pt x="1884" y="820"/>
                    <a:pt x="1887" y="820"/>
                  </a:cubicBezTo>
                  <a:cubicBezTo>
                    <a:pt x="1891" y="820"/>
                    <a:pt x="1894" y="817"/>
                    <a:pt x="1894" y="813"/>
                  </a:cubicBezTo>
                  <a:cubicBezTo>
                    <a:pt x="1894" y="810"/>
                    <a:pt x="1891" y="807"/>
                    <a:pt x="1887" y="807"/>
                  </a:cubicBezTo>
                  <a:cubicBezTo>
                    <a:pt x="1884" y="807"/>
                    <a:pt x="1881" y="810"/>
                    <a:pt x="1881" y="813"/>
                  </a:cubicBezTo>
                  <a:close/>
                  <a:moveTo>
                    <a:pt x="504" y="941"/>
                  </a:moveTo>
                  <a:cubicBezTo>
                    <a:pt x="504" y="944"/>
                    <a:pt x="507" y="947"/>
                    <a:pt x="511" y="947"/>
                  </a:cubicBezTo>
                  <a:cubicBezTo>
                    <a:pt x="514" y="947"/>
                    <a:pt x="517" y="944"/>
                    <a:pt x="517" y="941"/>
                  </a:cubicBezTo>
                  <a:cubicBezTo>
                    <a:pt x="517" y="937"/>
                    <a:pt x="514" y="934"/>
                    <a:pt x="511" y="934"/>
                  </a:cubicBezTo>
                  <a:cubicBezTo>
                    <a:pt x="507" y="934"/>
                    <a:pt x="504" y="937"/>
                    <a:pt x="504" y="941"/>
                  </a:cubicBezTo>
                  <a:close/>
                  <a:moveTo>
                    <a:pt x="2622" y="817"/>
                  </a:moveTo>
                  <a:cubicBezTo>
                    <a:pt x="2622" y="821"/>
                    <a:pt x="2625" y="824"/>
                    <a:pt x="2628" y="824"/>
                  </a:cubicBezTo>
                  <a:cubicBezTo>
                    <a:pt x="2632" y="824"/>
                    <a:pt x="2634" y="821"/>
                    <a:pt x="2634" y="817"/>
                  </a:cubicBezTo>
                  <a:cubicBezTo>
                    <a:pt x="2634" y="814"/>
                    <a:pt x="2632" y="811"/>
                    <a:pt x="2628" y="811"/>
                  </a:cubicBezTo>
                  <a:cubicBezTo>
                    <a:pt x="2625" y="811"/>
                    <a:pt x="2622" y="814"/>
                    <a:pt x="2622" y="817"/>
                  </a:cubicBezTo>
                  <a:close/>
                  <a:moveTo>
                    <a:pt x="2379" y="1140"/>
                  </a:moveTo>
                  <a:cubicBezTo>
                    <a:pt x="2379" y="1144"/>
                    <a:pt x="2382" y="1147"/>
                    <a:pt x="2385" y="1147"/>
                  </a:cubicBezTo>
                  <a:cubicBezTo>
                    <a:pt x="2389" y="1147"/>
                    <a:pt x="2391" y="1144"/>
                    <a:pt x="2391" y="1140"/>
                  </a:cubicBezTo>
                  <a:cubicBezTo>
                    <a:pt x="2391" y="1137"/>
                    <a:pt x="2389" y="1134"/>
                    <a:pt x="2385" y="1134"/>
                  </a:cubicBezTo>
                  <a:cubicBezTo>
                    <a:pt x="2382" y="1134"/>
                    <a:pt x="2379" y="1137"/>
                    <a:pt x="2379" y="1140"/>
                  </a:cubicBezTo>
                  <a:close/>
                  <a:moveTo>
                    <a:pt x="2812" y="1259"/>
                  </a:moveTo>
                  <a:cubicBezTo>
                    <a:pt x="2812" y="1263"/>
                    <a:pt x="2815" y="1266"/>
                    <a:pt x="2818" y="1266"/>
                  </a:cubicBezTo>
                  <a:cubicBezTo>
                    <a:pt x="2822" y="1266"/>
                    <a:pt x="2824" y="1263"/>
                    <a:pt x="2824" y="1259"/>
                  </a:cubicBezTo>
                  <a:cubicBezTo>
                    <a:pt x="2824" y="1256"/>
                    <a:pt x="2822" y="1253"/>
                    <a:pt x="2818" y="1253"/>
                  </a:cubicBezTo>
                  <a:cubicBezTo>
                    <a:pt x="2815" y="1253"/>
                    <a:pt x="2812" y="1256"/>
                    <a:pt x="2812" y="1259"/>
                  </a:cubicBezTo>
                  <a:close/>
                  <a:moveTo>
                    <a:pt x="3140" y="813"/>
                  </a:moveTo>
                  <a:cubicBezTo>
                    <a:pt x="3140" y="817"/>
                    <a:pt x="3143" y="820"/>
                    <a:pt x="3146" y="820"/>
                  </a:cubicBezTo>
                  <a:cubicBezTo>
                    <a:pt x="3150" y="820"/>
                    <a:pt x="3153" y="817"/>
                    <a:pt x="3153" y="813"/>
                  </a:cubicBezTo>
                  <a:cubicBezTo>
                    <a:pt x="3153" y="810"/>
                    <a:pt x="3150" y="807"/>
                    <a:pt x="3146" y="807"/>
                  </a:cubicBezTo>
                  <a:cubicBezTo>
                    <a:pt x="3143" y="807"/>
                    <a:pt x="3140" y="810"/>
                    <a:pt x="3140" y="813"/>
                  </a:cubicBezTo>
                  <a:close/>
                  <a:moveTo>
                    <a:pt x="1363" y="1459"/>
                  </a:moveTo>
                  <a:cubicBezTo>
                    <a:pt x="1363" y="1462"/>
                    <a:pt x="1366" y="1465"/>
                    <a:pt x="1369" y="1465"/>
                  </a:cubicBezTo>
                  <a:cubicBezTo>
                    <a:pt x="1373" y="1465"/>
                    <a:pt x="1375" y="1462"/>
                    <a:pt x="1375" y="1459"/>
                  </a:cubicBezTo>
                  <a:cubicBezTo>
                    <a:pt x="1375" y="1456"/>
                    <a:pt x="1373" y="1453"/>
                    <a:pt x="1369" y="1453"/>
                  </a:cubicBezTo>
                  <a:cubicBezTo>
                    <a:pt x="1366" y="1453"/>
                    <a:pt x="1363" y="1456"/>
                    <a:pt x="1363" y="1459"/>
                  </a:cubicBezTo>
                  <a:close/>
                  <a:moveTo>
                    <a:pt x="1022" y="1357"/>
                  </a:moveTo>
                  <a:cubicBezTo>
                    <a:pt x="1022" y="1360"/>
                    <a:pt x="1025" y="1363"/>
                    <a:pt x="1028" y="1363"/>
                  </a:cubicBezTo>
                  <a:cubicBezTo>
                    <a:pt x="1032" y="1363"/>
                    <a:pt x="1035" y="1360"/>
                    <a:pt x="1035" y="1357"/>
                  </a:cubicBezTo>
                  <a:cubicBezTo>
                    <a:pt x="1035" y="1353"/>
                    <a:pt x="1032" y="1350"/>
                    <a:pt x="1028" y="1350"/>
                  </a:cubicBezTo>
                  <a:cubicBezTo>
                    <a:pt x="1025" y="1350"/>
                    <a:pt x="1022" y="1353"/>
                    <a:pt x="1022" y="1357"/>
                  </a:cubicBezTo>
                  <a:close/>
                  <a:moveTo>
                    <a:pt x="811" y="1354"/>
                  </a:moveTo>
                  <a:cubicBezTo>
                    <a:pt x="811" y="1357"/>
                    <a:pt x="813" y="1359"/>
                    <a:pt x="816" y="1359"/>
                  </a:cubicBezTo>
                  <a:cubicBezTo>
                    <a:pt x="818" y="1359"/>
                    <a:pt x="821" y="1357"/>
                    <a:pt x="821" y="1354"/>
                  </a:cubicBezTo>
                  <a:cubicBezTo>
                    <a:pt x="821" y="1351"/>
                    <a:pt x="818" y="1349"/>
                    <a:pt x="816" y="1349"/>
                  </a:cubicBezTo>
                  <a:cubicBezTo>
                    <a:pt x="813" y="1349"/>
                    <a:pt x="811" y="1351"/>
                    <a:pt x="811" y="1354"/>
                  </a:cubicBezTo>
                  <a:close/>
                  <a:moveTo>
                    <a:pt x="1945" y="1727"/>
                  </a:moveTo>
                  <a:cubicBezTo>
                    <a:pt x="1945" y="1730"/>
                    <a:pt x="1948" y="1732"/>
                    <a:pt x="1950" y="1732"/>
                  </a:cubicBezTo>
                  <a:cubicBezTo>
                    <a:pt x="1953" y="1732"/>
                    <a:pt x="1955" y="1730"/>
                    <a:pt x="1955" y="1727"/>
                  </a:cubicBezTo>
                  <a:cubicBezTo>
                    <a:pt x="1955" y="1724"/>
                    <a:pt x="1953" y="1722"/>
                    <a:pt x="1950" y="1722"/>
                  </a:cubicBezTo>
                  <a:cubicBezTo>
                    <a:pt x="1948" y="1722"/>
                    <a:pt x="1945" y="1724"/>
                    <a:pt x="1945" y="1727"/>
                  </a:cubicBezTo>
                  <a:close/>
                  <a:moveTo>
                    <a:pt x="504" y="1582"/>
                  </a:moveTo>
                  <a:cubicBezTo>
                    <a:pt x="504" y="1586"/>
                    <a:pt x="507" y="1589"/>
                    <a:pt x="511" y="1589"/>
                  </a:cubicBezTo>
                  <a:cubicBezTo>
                    <a:pt x="514" y="1589"/>
                    <a:pt x="517" y="1586"/>
                    <a:pt x="517" y="1582"/>
                  </a:cubicBezTo>
                  <a:cubicBezTo>
                    <a:pt x="517" y="1579"/>
                    <a:pt x="514" y="1576"/>
                    <a:pt x="511" y="1576"/>
                  </a:cubicBezTo>
                  <a:cubicBezTo>
                    <a:pt x="507" y="1576"/>
                    <a:pt x="504" y="1579"/>
                    <a:pt x="504" y="1582"/>
                  </a:cubicBezTo>
                  <a:close/>
                  <a:moveTo>
                    <a:pt x="2379" y="1782"/>
                  </a:moveTo>
                  <a:cubicBezTo>
                    <a:pt x="2379" y="1785"/>
                    <a:pt x="2382" y="1788"/>
                    <a:pt x="2385" y="1788"/>
                  </a:cubicBezTo>
                  <a:cubicBezTo>
                    <a:pt x="2389" y="1788"/>
                    <a:pt x="2391" y="1785"/>
                    <a:pt x="2391" y="1782"/>
                  </a:cubicBezTo>
                  <a:cubicBezTo>
                    <a:pt x="2391" y="1779"/>
                    <a:pt x="2389" y="1776"/>
                    <a:pt x="2385" y="1776"/>
                  </a:cubicBezTo>
                  <a:cubicBezTo>
                    <a:pt x="2382" y="1776"/>
                    <a:pt x="2379" y="1779"/>
                    <a:pt x="2379" y="1782"/>
                  </a:cubicBezTo>
                  <a:close/>
                  <a:moveTo>
                    <a:pt x="2812" y="1901"/>
                  </a:moveTo>
                  <a:cubicBezTo>
                    <a:pt x="2812" y="1904"/>
                    <a:pt x="2815" y="1907"/>
                    <a:pt x="2818" y="1907"/>
                  </a:cubicBezTo>
                  <a:cubicBezTo>
                    <a:pt x="2822" y="1907"/>
                    <a:pt x="2824" y="1904"/>
                    <a:pt x="2824" y="1901"/>
                  </a:cubicBezTo>
                  <a:cubicBezTo>
                    <a:pt x="2824" y="1898"/>
                    <a:pt x="2822" y="1895"/>
                    <a:pt x="2818" y="1895"/>
                  </a:cubicBezTo>
                  <a:cubicBezTo>
                    <a:pt x="2815" y="1895"/>
                    <a:pt x="2812" y="1898"/>
                    <a:pt x="2812" y="1901"/>
                  </a:cubicBezTo>
                  <a:close/>
                  <a:moveTo>
                    <a:pt x="3140" y="1455"/>
                  </a:moveTo>
                  <a:cubicBezTo>
                    <a:pt x="3140" y="1458"/>
                    <a:pt x="3143" y="1461"/>
                    <a:pt x="3146" y="1461"/>
                  </a:cubicBezTo>
                  <a:cubicBezTo>
                    <a:pt x="3150" y="1461"/>
                    <a:pt x="3153" y="1458"/>
                    <a:pt x="3153" y="1455"/>
                  </a:cubicBezTo>
                  <a:cubicBezTo>
                    <a:pt x="3153" y="1452"/>
                    <a:pt x="3150" y="1449"/>
                    <a:pt x="3146" y="1449"/>
                  </a:cubicBezTo>
                  <a:cubicBezTo>
                    <a:pt x="3143" y="1449"/>
                    <a:pt x="3140" y="1452"/>
                    <a:pt x="3140" y="1455"/>
                  </a:cubicBezTo>
                  <a:close/>
                  <a:moveTo>
                    <a:pt x="2190" y="770"/>
                  </a:moveTo>
                  <a:cubicBezTo>
                    <a:pt x="2190" y="774"/>
                    <a:pt x="2193" y="777"/>
                    <a:pt x="2196" y="777"/>
                  </a:cubicBezTo>
                  <a:cubicBezTo>
                    <a:pt x="2200" y="777"/>
                    <a:pt x="2202" y="774"/>
                    <a:pt x="2202" y="770"/>
                  </a:cubicBezTo>
                  <a:cubicBezTo>
                    <a:pt x="2202" y="767"/>
                    <a:pt x="2200" y="764"/>
                    <a:pt x="2196" y="764"/>
                  </a:cubicBezTo>
                  <a:cubicBezTo>
                    <a:pt x="2193" y="764"/>
                    <a:pt x="2190" y="767"/>
                    <a:pt x="2190" y="770"/>
                  </a:cubicBezTo>
                  <a:close/>
                  <a:moveTo>
                    <a:pt x="1588" y="796"/>
                  </a:moveTo>
                  <a:cubicBezTo>
                    <a:pt x="1588" y="800"/>
                    <a:pt x="1591" y="803"/>
                    <a:pt x="1595" y="803"/>
                  </a:cubicBezTo>
                  <a:cubicBezTo>
                    <a:pt x="1598" y="803"/>
                    <a:pt x="1601" y="800"/>
                    <a:pt x="1601" y="796"/>
                  </a:cubicBezTo>
                  <a:cubicBezTo>
                    <a:pt x="1601" y="793"/>
                    <a:pt x="1598" y="790"/>
                    <a:pt x="1595" y="790"/>
                  </a:cubicBezTo>
                  <a:cubicBezTo>
                    <a:pt x="1591" y="790"/>
                    <a:pt x="1588" y="793"/>
                    <a:pt x="1588" y="796"/>
                  </a:cubicBezTo>
                  <a:close/>
                  <a:moveTo>
                    <a:pt x="3007" y="1263"/>
                  </a:moveTo>
                  <a:cubicBezTo>
                    <a:pt x="3007" y="1266"/>
                    <a:pt x="3010" y="1269"/>
                    <a:pt x="3013" y="1269"/>
                  </a:cubicBezTo>
                  <a:cubicBezTo>
                    <a:pt x="3016" y="1269"/>
                    <a:pt x="3019" y="1266"/>
                    <a:pt x="3019" y="1263"/>
                  </a:cubicBezTo>
                  <a:cubicBezTo>
                    <a:pt x="3019" y="1259"/>
                    <a:pt x="3016" y="1256"/>
                    <a:pt x="3013" y="1256"/>
                  </a:cubicBezTo>
                  <a:cubicBezTo>
                    <a:pt x="3010" y="1256"/>
                    <a:pt x="3007" y="1259"/>
                    <a:pt x="3007" y="1263"/>
                  </a:cubicBezTo>
                  <a:close/>
                  <a:moveTo>
                    <a:pt x="3049" y="869"/>
                  </a:moveTo>
                  <a:cubicBezTo>
                    <a:pt x="3049" y="872"/>
                    <a:pt x="3052" y="875"/>
                    <a:pt x="3055" y="875"/>
                  </a:cubicBezTo>
                  <a:cubicBezTo>
                    <a:pt x="3058" y="875"/>
                    <a:pt x="3061" y="872"/>
                    <a:pt x="3061" y="869"/>
                  </a:cubicBezTo>
                  <a:cubicBezTo>
                    <a:pt x="3061" y="865"/>
                    <a:pt x="3058" y="862"/>
                    <a:pt x="3055" y="862"/>
                  </a:cubicBezTo>
                  <a:cubicBezTo>
                    <a:pt x="3052" y="862"/>
                    <a:pt x="3049" y="865"/>
                    <a:pt x="3049" y="869"/>
                  </a:cubicBezTo>
                  <a:close/>
                  <a:moveTo>
                    <a:pt x="1792" y="1300"/>
                  </a:moveTo>
                  <a:cubicBezTo>
                    <a:pt x="1792" y="1302"/>
                    <a:pt x="1794" y="1305"/>
                    <a:pt x="1797" y="1305"/>
                  </a:cubicBezTo>
                  <a:cubicBezTo>
                    <a:pt x="1800" y="1305"/>
                    <a:pt x="1802" y="1302"/>
                    <a:pt x="1802" y="1300"/>
                  </a:cubicBezTo>
                  <a:cubicBezTo>
                    <a:pt x="1802" y="1297"/>
                    <a:pt x="1800" y="1295"/>
                    <a:pt x="1797" y="1295"/>
                  </a:cubicBezTo>
                  <a:cubicBezTo>
                    <a:pt x="1794" y="1295"/>
                    <a:pt x="1792" y="1297"/>
                    <a:pt x="1792" y="1300"/>
                  </a:cubicBezTo>
                  <a:close/>
                  <a:moveTo>
                    <a:pt x="3789" y="873"/>
                  </a:moveTo>
                  <a:cubicBezTo>
                    <a:pt x="3789" y="876"/>
                    <a:pt x="3792" y="879"/>
                    <a:pt x="3796" y="879"/>
                  </a:cubicBezTo>
                  <a:cubicBezTo>
                    <a:pt x="3799" y="879"/>
                    <a:pt x="3802" y="876"/>
                    <a:pt x="3802" y="873"/>
                  </a:cubicBezTo>
                  <a:cubicBezTo>
                    <a:pt x="3802" y="869"/>
                    <a:pt x="3799" y="866"/>
                    <a:pt x="3796" y="866"/>
                  </a:cubicBezTo>
                  <a:cubicBezTo>
                    <a:pt x="3792" y="866"/>
                    <a:pt x="3789" y="869"/>
                    <a:pt x="3789" y="873"/>
                  </a:cubicBezTo>
                  <a:close/>
                  <a:moveTo>
                    <a:pt x="3311" y="1204"/>
                  </a:moveTo>
                  <a:cubicBezTo>
                    <a:pt x="3311" y="1207"/>
                    <a:pt x="3313" y="1209"/>
                    <a:pt x="3316" y="1209"/>
                  </a:cubicBezTo>
                  <a:cubicBezTo>
                    <a:pt x="3319" y="1209"/>
                    <a:pt x="3321" y="1207"/>
                    <a:pt x="3321" y="1204"/>
                  </a:cubicBezTo>
                  <a:cubicBezTo>
                    <a:pt x="3321" y="1201"/>
                    <a:pt x="3319" y="1199"/>
                    <a:pt x="3316" y="1199"/>
                  </a:cubicBezTo>
                  <a:cubicBezTo>
                    <a:pt x="3313" y="1199"/>
                    <a:pt x="3311" y="1201"/>
                    <a:pt x="3311" y="1204"/>
                  </a:cubicBezTo>
                  <a:close/>
                  <a:moveTo>
                    <a:pt x="3658" y="1299"/>
                  </a:moveTo>
                  <a:cubicBezTo>
                    <a:pt x="3658" y="1302"/>
                    <a:pt x="3660" y="1305"/>
                    <a:pt x="3663" y="1305"/>
                  </a:cubicBezTo>
                  <a:cubicBezTo>
                    <a:pt x="3665" y="1305"/>
                    <a:pt x="3668" y="1302"/>
                    <a:pt x="3668" y="1299"/>
                  </a:cubicBezTo>
                  <a:cubicBezTo>
                    <a:pt x="3668" y="1297"/>
                    <a:pt x="3665" y="1294"/>
                    <a:pt x="3663" y="1294"/>
                  </a:cubicBezTo>
                  <a:cubicBezTo>
                    <a:pt x="3660" y="1294"/>
                    <a:pt x="3658" y="1297"/>
                    <a:pt x="3658" y="1299"/>
                  </a:cubicBezTo>
                  <a:close/>
                  <a:moveTo>
                    <a:pt x="3920" y="943"/>
                  </a:moveTo>
                  <a:cubicBezTo>
                    <a:pt x="3920" y="945"/>
                    <a:pt x="3923" y="948"/>
                    <a:pt x="3925" y="948"/>
                  </a:cubicBezTo>
                  <a:cubicBezTo>
                    <a:pt x="3928" y="948"/>
                    <a:pt x="3930" y="945"/>
                    <a:pt x="3930" y="943"/>
                  </a:cubicBezTo>
                  <a:cubicBezTo>
                    <a:pt x="3930" y="940"/>
                    <a:pt x="3928" y="938"/>
                    <a:pt x="3925" y="938"/>
                  </a:cubicBezTo>
                  <a:cubicBezTo>
                    <a:pt x="3923" y="938"/>
                    <a:pt x="3920" y="940"/>
                    <a:pt x="3920" y="943"/>
                  </a:cubicBezTo>
                  <a:close/>
                  <a:moveTo>
                    <a:pt x="3136" y="619"/>
                  </a:moveTo>
                  <a:cubicBezTo>
                    <a:pt x="3136" y="622"/>
                    <a:pt x="3139" y="625"/>
                    <a:pt x="3142" y="625"/>
                  </a:cubicBezTo>
                  <a:cubicBezTo>
                    <a:pt x="3146" y="625"/>
                    <a:pt x="3149" y="622"/>
                    <a:pt x="3149" y="619"/>
                  </a:cubicBezTo>
                  <a:cubicBezTo>
                    <a:pt x="3149" y="616"/>
                    <a:pt x="3146" y="613"/>
                    <a:pt x="3142" y="613"/>
                  </a:cubicBezTo>
                  <a:cubicBezTo>
                    <a:pt x="3139" y="613"/>
                    <a:pt x="3136" y="616"/>
                    <a:pt x="3136" y="619"/>
                  </a:cubicBezTo>
                  <a:close/>
                  <a:moveTo>
                    <a:pt x="3612" y="1009"/>
                  </a:moveTo>
                  <a:cubicBezTo>
                    <a:pt x="3612" y="1012"/>
                    <a:pt x="3615" y="1015"/>
                    <a:pt x="3619" y="1015"/>
                  </a:cubicBezTo>
                  <a:cubicBezTo>
                    <a:pt x="3622" y="1015"/>
                    <a:pt x="3625" y="1012"/>
                    <a:pt x="3625" y="1009"/>
                  </a:cubicBezTo>
                  <a:cubicBezTo>
                    <a:pt x="3625" y="1006"/>
                    <a:pt x="3622" y="1003"/>
                    <a:pt x="3619" y="1003"/>
                  </a:cubicBezTo>
                  <a:cubicBezTo>
                    <a:pt x="3615" y="1003"/>
                    <a:pt x="3612" y="1006"/>
                    <a:pt x="3612" y="1009"/>
                  </a:cubicBezTo>
                  <a:close/>
                  <a:moveTo>
                    <a:pt x="2296" y="842"/>
                  </a:moveTo>
                  <a:cubicBezTo>
                    <a:pt x="2296" y="844"/>
                    <a:pt x="2299" y="847"/>
                    <a:pt x="2301" y="847"/>
                  </a:cubicBezTo>
                  <a:cubicBezTo>
                    <a:pt x="2304" y="847"/>
                    <a:pt x="2306" y="844"/>
                    <a:pt x="2306" y="842"/>
                  </a:cubicBezTo>
                  <a:cubicBezTo>
                    <a:pt x="2306" y="839"/>
                    <a:pt x="2304" y="837"/>
                    <a:pt x="2301" y="837"/>
                  </a:cubicBezTo>
                  <a:cubicBezTo>
                    <a:pt x="2299" y="837"/>
                    <a:pt x="2296" y="839"/>
                    <a:pt x="2296" y="842"/>
                  </a:cubicBezTo>
                  <a:close/>
                  <a:moveTo>
                    <a:pt x="4395" y="619"/>
                  </a:moveTo>
                  <a:cubicBezTo>
                    <a:pt x="4395" y="622"/>
                    <a:pt x="4398" y="625"/>
                    <a:pt x="4401" y="625"/>
                  </a:cubicBezTo>
                  <a:cubicBezTo>
                    <a:pt x="4405" y="625"/>
                    <a:pt x="4408" y="622"/>
                    <a:pt x="4408" y="619"/>
                  </a:cubicBezTo>
                  <a:cubicBezTo>
                    <a:pt x="4408" y="616"/>
                    <a:pt x="4405" y="613"/>
                    <a:pt x="4401" y="613"/>
                  </a:cubicBezTo>
                  <a:cubicBezTo>
                    <a:pt x="4398" y="613"/>
                    <a:pt x="4395" y="616"/>
                    <a:pt x="4395" y="619"/>
                  </a:cubicBezTo>
                  <a:close/>
                  <a:moveTo>
                    <a:pt x="4152" y="942"/>
                  </a:moveTo>
                  <a:cubicBezTo>
                    <a:pt x="4152" y="945"/>
                    <a:pt x="4155" y="948"/>
                    <a:pt x="4158" y="948"/>
                  </a:cubicBezTo>
                  <a:cubicBezTo>
                    <a:pt x="4162" y="948"/>
                    <a:pt x="4165" y="945"/>
                    <a:pt x="4165" y="942"/>
                  </a:cubicBezTo>
                  <a:cubicBezTo>
                    <a:pt x="4165" y="939"/>
                    <a:pt x="4162" y="936"/>
                    <a:pt x="4158" y="936"/>
                  </a:cubicBezTo>
                  <a:cubicBezTo>
                    <a:pt x="4155" y="936"/>
                    <a:pt x="4152" y="939"/>
                    <a:pt x="4152" y="942"/>
                  </a:cubicBezTo>
                  <a:close/>
                  <a:moveTo>
                    <a:pt x="942" y="1085"/>
                  </a:moveTo>
                  <a:cubicBezTo>
                    <a:pt x="942" y="1089"/>
                    <a:pt x="945" y="1092"/>
                    <a:pt x="949" y="1092"/>
                  </a:cubicBezTo>
                  <a:cubicBezTo>
                    <a:pt x="952" y="1092"/>
                    <a:pt x="955" y="1089"/>
                    <a:pt x="955" y="1085"/>
                  </a:cubicBezTo>
                  <a:cubicBezTo>
                    <a:pt x="955" y="1082"/>
                    <a:pt x="952" y="1079"/>
                    <a:pt x="949" y="1079"/>
                  </a:cubicBezTo>
                  <a:cubicBezTo>
                    <a:pt x="945" y="1079"/>
                    <a:pt x="942" y="1082"/>
                    <a:pt x="942" y="1085"/>
                  </a:cubicBezTo>
                  <a:close/>
                  <a:moveTo>
                    <a:pt x="0" y="1009"/>
                  </a:moveTo>
                  <a:cubicBezTo>
                    <a:pt x="0" y="1012"/>
                    <a:pt x="3" y="1015"/>
                    <a:pt x="7" y="1015"/>
                  </a:cubicBezTo>
                  <a:cubicBezTo>
                    <a:pt x="10" y="1015"/>
                    <a:pt x="13" y="1012"/>
                    <a:pt x="13" y="1009"/>
                  </a:cubicBezTo>
                  <a:cubicBezTo>
                    <a:pt x="13" y="1006"/>
                    <a:pt x="10" y="1003"/>
                    <a:pt x="7" y="1003"/>
                  </a:cubicBezTo>
                  <a:cubicBezTo>
                    <a:pt x="3" y="1003"/>
                    <a:pt x="0" y="1006"/>
                    <a:pt x="0" y="1009"/>
                  </a:cubicBezTo>
                  <a:close/>
                  <a:moveTo>
                    <a:pt x="1408" y="1015"/>
                  </a:moveTo>
                  <a:cubicBezTo>
                    <a:pt x="1408" y="1018"/>
                    <a:pt x="1411" y="1021"/>
                    <a:pt x="1415" y="1021"/>
                  </a:cubicBezTo>
                  <a:cubicBezTo>
                    <a:pt x="1418" y="1021"/>
                    <a:pt x="1421" y="1018"/>
                    <a:pt x="1421" y="1015"/>
                  </a:cubicBezTo>
                  <a:cubicBezTo>
                    <a:pt x="1421" y="1012"/>
                    <a:pt x="1418" y="1009"/>
                    <a:pt x="1415" y="1009"/>
                  </a:cubicBezTo>
                  <a:cubicBezTo>
                    <a:pt x="1411" y="1009"/>
                    <a:pt x="1408" y="1012"/>
                    <a:pt x="1408" y="1015"/>
                  </a:cubicBezTo>
                  <a:close/>
                  <a:moveTo>
                    <a:pt x="84" y="1209"/>
                  </a:moveTo>
                  <a:cubicBezTo>
                    <a:pt x="84" y="1212"/>
                    <a:pt x="87" y="1215"/>
                    <a:pt x="90" y="1215"/>
                  </a:cubicBezTo>
                  <a:cubicBezTo>
                    <a:pt x="94" y="1215"/>
                    <a:pt x="97" y="1212"/>
                    <a:pt x="97" y="1209"/>
                  </a:cubicBezTo>
                  <a:cubicBezTo>
                    <a:pt x="97" y="1205"/>
                    <a:pt x="94" y="1202"/>
                    <a:pt x="90" y="1202"/>
                  </a:cubicBezTo>
                  <a:cubicBezTo>
                    <a:pt x="87" y="1202"/>
                    <a:pt x="84" y="1205"/>
                    <a:pt x="84" y="1209"/>
                  </a:cubicBezTo>
                  <a:close/>
                  <a:moveTo>
                    <a:pt x="2235" y="1116"/>
                  </a:moveTo>
                  <a:cubicBezTo>
                    <a:pt x="2235" y="1119"/>
                    <a:pt x="2237" y="1121"/>
                    <a:pt x="2240" y="1121"/>
                  </a:cubicBezTo>
                  <a:cubicBezTo>
                    <a:pt x="2243" y="1121"/>
                    <a:pt x="2245" y="1119"/>
                    <a:pt x="2245" y="1116"/>
                  </a:cubicBezTo>
                  <a:cubicBezTo>
                    <a:pt x="2245" y="1113"/>
                    <a:pt x="2243" y="1111"/>
                    <a:pt x="2240" y="1111"/>
                  </a:cubicBezTo>
                  <a:cubicBezTo>
                    <a:pt x="2237" y="1111"/>
                    <a:pt x="2235" y="1113"/>
                    <a:pt x="2235" y="1116"/>
                  </a:cubicBezTo>
                  <a:close/>
                  <a:moveTo>
                    <a:pt x="2041" y="1374"/>
                  </a:moveTo>
                  <a:cubicBezTo>
                    <a:pt x="2041" y="1377"/>
                    <a:pt x="2043" y="1379"/>
                    <a:pt x="2046" y="1379"/>
                  </a:cubicBezTo>
                  <a:cubicBezTo>
                    <a:pt x="2049" y="1379"/>
                    <a:pt x="2051" y="1377"/>
                    <a:pt x="2051" y="1374"/>
                  </a:cubicBezTo>
                  <a:cubicBezTo>
                    <a:pt x="2051" y="1372"/>
                    <a:pt x="2049" y="1369"/>
                    <a:pt x="2046" y="1369"/>
                  </a:cubicBezTo>
                  <a:cubicBezTo>
                    <a:pt x="2043" y="1369"/>
                    <a:pt x="2041" y="1372"/>
                    <a:pt x="2041" y="1374"/>
                  </a:cubicBezTo>
                  <a:close/>
                  <a:moveTo>
                    <a:pt x="1009" y="1839"/>
                  </a:moveTo>
                  <a:cubicBezTo>
                    <a:pt x="1009" y="1842"/>
                    <a:pt x="1012" y="1845"/>
                    <a:pt x="1015" y="1845"/>
                  </a:cubicBezTo>
                  <a:cubicBezTo>
                    <a:pt x="1019" y="1845"/>
                    <a:pt x="1021" y="1842"/>
                    <a:pt x="1021" y="1839"/>
                  </a:cubicBezTo>
                  <a:cubicBezTo>
                    <a:pt x="1021" y="1836"/>
                    <a:pt x="1019" y="1833"/>
                    <a:pt x="1015" y="1833"/>
                  </a:cubicBezTo>
                  <a:cubicBezTo>
                    <a:pt x="1012" y="1833"/>
                    <a:pt x="1009" y="1836"/>
                    <a:pt x="1009" y="1839"/>
                  </a:cubicBezTo>
                  <a:close/>
                  <a:moveTo>
                    <a:pt x="67" y="1763"/>
                  </a:moveTo>
                  <a:cubicBezTo>
                    <a:pt x="67" y="1766"/>
                    <a:pt x="70" y="1769"/>
                    <a:pt x="73" y="1769"/>
                  </a:cubicBezTo>
                  <a:cubicBezTo>
                    <a:pt x="76" y="1769"/>
                    <a:pt x="79" y="1766"/>
                    <a:pt x="79" y="1763"/>
                  </a:cubicBezTo>
                  <a:cubicBezTo>
                    <a:pt x="79" y="1759"/>
                    <a:pt x="76" y="1756"/>
                    <a:pt x="73" y="1756"/>
                  </a:cubicBezTo>
                  <a:cubicBezTo>
                    <a:pt x="70" y="1756"/>
                    <a:pt x="67" y="1759"/>
                    <a:pt x="67" y="1763"/>
                  </a:cubicBezTo>
                  <a:close/>
                  <a:moveTo>
                    <a:pt x="3215" y="1810"/>
                  </a:moveTo>
                  <a:cubicBezTo>
                    <a:pt x="3215" y="1813"/>
                    <a:pt x="3218" y="1816"/>
                    <a:pt x="3221" y="1816"/>
                  </a:cubicBezTo>
                  <a:cubicBezTo>
                    <a:pt x="3224" y="1816"/>
                    <a:pt x="3227" y="1813"/>
                    <a:pt x="3227" y="1810"/>
                  </a:cubicBezTo>
                  <a:cubicBezTo>
                    <a:pt x="3227" y="1807"/>
                    <a:pt x="3224" y="1804"/>
                    <a:pt x="3221" y="1804"/>
                  </a:cubicBezTo>
                  <a:cubicBezTo>
                    <a:pt x="3218" y="1804"/>
                    <a:pt x="3215" y="1807"/>
                    <a:pt x="3215" y="1810"/>
                  </a:cubicBezTo>
                  <a:close/>
                  <a:moveTo>
                    <a:pt x="1527" y="1835"/>
                  </a:moveTo>
                  <a:cubicBezTo>
                    <a:pt x="1527" y="1838"/>
                    <a:pt x="1530" y="1841"/>
                    <a:pt x="1533" y="1841"/>
                  </a:cubicBezTo>
                  <a:cubicBezTo>
                    <a:pt x="1537" y="1841"/>
                    <a:pt x="1540" y="1838"/>
                    <a:pt x="1540" y="1835"/>
                  </a:cubicBezTo>
                  <a:cubicBezTo>
                    <a:pt x="1540" y="1832"/>
                    <a:pt x="1537" y="1829"/>
                    <a:pt x="1533" y="1829"/>
                  </a:cubicBezTo>
                  <a:cubicBezTo>
                    <a:pt x="1530" y="1829"/>
                    <a:pt x="1527" y="1832"/>
                    <a:pt x="1527" y="1835"/>
                  </a:cubicBezTo>
                  <a:close/>
                  <a:moveTo>
                    <a:pt x="1475" y="1769"/>
                  </a:moveTo>
                  <a:cubicBezTo>
                    <a:pt x="1475" y="1772"/>
                    <a:pt x="1478" y="1775"/>
                    <a:pt x="1481" y="1775"/>
                  </a:cubicBezTo>
                  <a:cubicBezTo>
                    <a:pt x="1484" y="1775"/>
                    <a:pt x="1487" y="1772"/>
                    <a:pt x="1487" y="1769"/>
                  </a:cubicBezTo>
                  <a:cubicBezTo>
                    <a:pt x="1487" y="1765"/>
                    <a:pt x="1484" y="1762"/>
                    <a:pt x="1481" y="1762"/>
                  </a:cubicBezTo>
                  <a:cubicBezTo>
                    <a:pt x="1478" y="1762"/>
                    <a:pt x="1475" y="1765"/>
                    <a:pt x="1475" y="1769"/>
                  </a:cubicBezTo>
                  <a:close/>
                  <a:moveTo>
                    <a:pt x="150" y="1962"/>
                  </a:moveTo>
                  <a:cubicBezTo>
                    <a:pt x="150" y="1966"/>
                    <a:pt x="153" y="1969"/>
                    <a:pt x="157" y="1969"/>
                  </a:cubicBezTo>
                  <a:cubicBezTo>
                    <a:pt x="160" y="1969"/>
                    <a:pt x="163" y="1966"/>
                    <a:pt x="163" y="1962"/>
                  </a:cubicBezTo>
                  <a:cubicBezTo>
                    <a:pt x="163" y="1959"/>
                    <a:pt x="160" y="1956"/>
                    <a:pt x="157" y="1956"/>
                  </a:cubicBezTo>
                  <a:cubicBezTo>
                    <a:pt x="153" y="1956"/>
                    <a:pt x="150" y="1959"/>
                    <a:pt x="150" y="1962"/>
                  </a:cubicBezTo>
                  <a:close/>
                  <a:moveTo>
                    <a:pt x="2268" y="1839"/>
                  </a:moveTo>
                  <a:cubicBezTo>
                    <a:pt x="2268" y="1842"/>
                    <a:pt x="2271" y="1845"/>
                    <a:pt x="2274" y="1845"/>
                  </a:cubicBezTo>
                  <a:cubicBezTo>
                    <a:pt x="2278" y="1845"/>
                    <a:pt x="2280" y="1842"/>
                    <a:pt x="2280" y="1839"/>
                  </a:cubicBezTo>
                  <a:cubicBezTo>
                    <a:pt x="2280" y="1836"/>
                    <a:pt x="2278" y="1833"/>
                    <a:pt x="2274" y="1833"/>
                  </a:cubicBezTo>
                  <a:cubicBezTo>
                    <a:pt x="2271" y="1833"/>
                    <a:pt x="2268" y="1836"/>
                    <a:pt x="2268" y="1839"/>
                  </a:cubicBezTo>
                  <a:close/>
                  <a:moveTo>
                    <a:pt x="3824" y="1737"/>
                  </a:moveTo>
                  <a:cubicBezTo>
                    <a:pt x="3824" y="1740"/>
                    <a:pt x="3826" y="1742"/>
                    <a:pt x="3829" y="1742"/>
                  </a:cubicBezTo>
                  <a:cubicBezTo>
                    <a:pt x="3832" y="1742"/>
                    <a:pt x="3834" y="1740"/>
                    <a:pt x="3834" y="1737"/>
                  </a:cubicBezTo>
                  <a:cubicBezTo>
                    <a:pt x="3834" y="1735"/>
                    <a:pt x="3832" y="1732"/>
                    <a:pt x="3829" y="1732"/>
                  </a:cubicBezTo>
                  <a:cubicBezTo>
                    <a:pt x="3826" y="1732"/>
                    <a:pt x="3824" y="1735"/>
                    <a:pt x="3824" y="1737"/>
                  </a:cubicBezTo>
                  <a:close/>
                  <a:moveTo>
                    <a:pt x="2786" y="1835"/>
                  </a:moveTo>
                  <a:cubicBezTo>
                    <a:pt x="2786" y="1838"/>
                    <a:pt x="2789" y="1841"/>
                    <a:pt x="2792" y="1841"/>
                  </a:cubicBezTo>
                  <a:cubicBezTo>
                    <a:pt x="2796" y="1841"/>
                    <a:pt x="2799" y="1838"/>
                    <a:pt x="2799" y="1835"/>
                  </a:cubicBezTo>
                  <a:cubicBezTo>
                    <a:pt x="2799" y="1832"/>
                    <a:pt x="2796" y="1829"/>
                    <a:pt x="2792" y="1829"/>
                  </a:cubicBezTo>
                  <a:cubicBezTo>
                    <a:pt x="2789" y="1829"/>
                    <a:pt x="2786" y="1832"/>
                    <a:pt x="2786" y="1835"/>
                  </a:cubicBezTo>
                  <a:close/>
                  <a:moveTo>
                    <a:pt x="1912" y="944"/>
                  </a:moveTo>
                  <a:cubicBezTo>
                    <a:pt x="1912" y="948"/>
                    <a:pt x="1915" y="951"/>
                    <a:pt x="1919" y="951"/>
                  </a:cubicBezTo>
                  <a:cubicBezTo>
                    <a:pt x="1922" y="951"/>
                    <a:pt x="1925" y="948"/>
                    <a:pt x="1925" y="944"/>
                  </a:cubicBezTo>
                  <a:cubicBezTo>
                    <a:pt x="1925" y="941"/>
                    <a:pt x="1922" y="938"/>
                    <a:pt x="1919" y="938"/>
                  </a:cubicBezTo>
                  <a:cubicBezTo>
                    <a:pt x="1915" y="938"/>
                    <a:pt x="1912" y="941"/>
                    <a:pt x="1912" y="944"/>
                  </a:cubicBezTo>
                  <a:close/>
                  <a:moveTo>
                    <a:pt x="3331" y="1411"/>
                  </a:moveTo>
                  <a:cubicBezTo>
                    <a:pt x="3331" y="1414"/>
                    <a:pt x="3334" y="1417"/>
                    <a:pt x="3337" y="1417"/>
                  </a:cubicBezTo>
                  <a:cubicBezTo>
                    <a:pt x="3340" y="1417"/>
                    <a:pt x="3343" y="1414"/>
                    <a:pt x="3343" y="1411"/>
                  </a:cubicBezTo>
                  <a:cubicBezTo>
                    <a:pt x="3343" y="1407"/>
                    <a:pt x="3340" y="1404"/>
                    <a:pt x="3337" y="1404"/>
                  </a:cubicBezTo>
                  <a:cubicBezTo>
                    <a:pt x="3334" y="1404"/>
                    <a:pt x="3331" y="1407"/>
                    <a:pt x="3331" y="1411"/>
                  </a:cubicBezTo>
                  <a:close/>
                  <a:moveTo>
                    <a:pt x="3373" y="1017"/>
                  </a:moveTo>
                  <a:cubicBezTo>
                    <a:pt x="3373" y="1020"/>
                    <a:pt x="3376" y="1023"/>
                    <a:pt x="3379" y="1023"/>
                  </a:cubicBezTo>
                  <a:cubicBezTo>
                    <a:pt x="3382" y="1023"/>
                    <a:pt x="3385" y="1020"/>
                    <a:pt x="3385" y="1017"/>
                  </a:cubicBezTo>
                  <a:cubicBezTo>
                    <a:pt x="3385" y="1013"/>
                    <a:pt x="3382" y="1010"/>
                    <a:pt x="3379" y="1010"/>
                  </a:cubicBezTo>
                  <a:cubicBezTo>
                    <a:pt x="3376" y="1010"/>
                    <a:pt x="3373" y="1013"/>
                    <a:pt x="3373" y="1017"/>
                  </a:cubicBezTo>
                  <a:close/>
                  <a:moveTo>
                    <a:pt x="3320" y="950"/>
                  </a:moveTo>
                  <a:cubicBezTo>
                    <a:pt x="3320" y="954"/>
                    <a:pt x="3323" y="957"/>
                    <a:pt x="3327" y="957"/>
                  </a:cubicBezTo>
                  <a:cubicBezTo>
                    <a:pt x="3330" y="957"/>
                    <a:pt x="3333" y="954"/>
                    <a:pt x="3333" y="950"/>
                  </a:cubicBezTo>
                  <a:cubicBezTo>
                    <a:pt x="3333" y="947"/>
                    <a:pt x="3330" y="944"/>
                    <a:pt x="3327" y="944"/>
                  </a:cubicBezTo>
                  <a:cubicBezTo>
                    <a:pt x="3323" y="944"/>
                    <a:pt x="3320" y="947"/>
                    <a:pt x="3320" y="950"/>
                  </a:cubicBezTo>
                  <a:close/>
                  <a:moveTo>
                    <a:pt x="4113" y="1021"/>
                  </a:moveTo>
                  <a:cubicBezTo>
                    <a:pt x="4113" y="1024"/>
                    <a:pt x="4116" y="1027"/>
                    <a:pt x="4120" y="1027"/>
                  </a:cubicBezTo>
                  <a:cubicBezTo>
                    <a:pt x="4123" y="1027"/>
                    <a:pt x="4126" y="1024"/>
                    <a:pt x="4126" y="1021"/>
                  </a:cubicBezTo>
                  <a:cubicBezTo>
                    <a:pt x="4126" y="1017"/>
                    <a:pt x="4123" y="1014"/>
                    <a:pt x="4120" y="1014"/>
                  </a:cubicBezTo>
                  <a:cubicBezTo>
                    <a:pt x="4116" y="1014"/>
                    <a:pt x="4113" y="1017"/>
                    <a:pt x="4113" y="1021"/>
                  </a:cubicBezTo>
                  <a:close/>
                  <a:moveTo>
                    <a:pt x="3599" y="1443"/>
                  </a:moveTo>
                  <a:cubicBezTo>
                    <a:pt x="3599" y="1446"/>
                    <a:pt x="3602" y="1449"/>
                    <a:pt x="3605" y="1449"/>
                  </a:cubicBezTo>
                  <a:cubicBezTo>
                    <a:pt x="3609" y="1449"/>
                    <a:pt x="3612" y="1446"/>
                    <a:pt x="3612" y="1443"/>
                  </a:cubicBezTo>
                  <a:cubicBezTo>
                    <a:pt x="3612" y="1440"/>
                    <a:pt x="3609" y="1437"/>
                    <a:pt x="3605" y="1437"/>
                  </a:cubicBezTo>
                  <a:cubicBezTo>
                    <a:pt x="3602" y="1437"/>
                    <a:pt x="3599" y="1440"/>
                    <a:pt x="3599" y="1443"/>
                  </a:cubicBezTo>
                  <a:close/>
                  <a:moveTo>
                    <a:pt x="4303" y="1463"/>
                  </a:moveTo>
                  <a:cubicBezTo>
                    <a:pt x="4303" y="1466"/>
                    <a:pt x="4306" y="1469"/>
                    <a:pt x="4310" y="1469"/>
                  </a:cubicBezTo>
                  <a:cubicBezTo>
                    <a:pt x="4313" y="1469"/>
                    <a:pt x="4316" y="1466"/>
                    <a:pt x="4316" y="1463"/>
                  </a:cubicBezTo>
                  <a:cubicBezTo>
                    <a:pt x="4316" y="1459"/>
                    <a:pt x="4313" y="1456"/>
                    <a:pt x="4310" y="1456"/>
                  </a:cubicBezTo>
                  <a:cubicBezTo>
                    <a:pt x="4306" y="1456"/>
                    <a:pt x="4303" y="1459"/>
                    <a:pt x="4303" y="14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216" y="120"/>
              <a:ext cx="5515" cy="3039"/>
            </a:xfrm>
            <a:custGeom>
              <a:avLst/>
              <a:gdLst>
                <a:gd name="T0" fmla="*/ 1531 w 4340"/>
                <a:gd name="T1" fmla="*/ 90 h 2389"/>
                <a:gd name="T2" fmla="*/ 1123 w 4340"/>
                <a:gd name="T3" fmla="*/ 473 h 2389"/>
                <a:gd name="T4" fmla="*/ 1132 w 4340"/>
                <a:gd name="T5" fmla="*/ 464 h 2389"/>
                <a:gd name="T6" fmla="*/ 10 w 4340"/>
                <a:gd name="T7" fmla="*/ 210 h 2389"/>
                <a:gd name="T8" fmla="*/ 0 w 4340"/>
                <a:gd name="T9" fmla="*/ 201 h 2389"/>
                <a:gd name="T10" fmla="*/ 1064 w 4340"/>
                <a:gd name="T11" fmla="*/ 124 h 2389"/>
                <a:gd name="T12" fmla="*/ 1440 w 4340"/>
                <a:gd name="T13" fmla="*/ 364 h 2389"/>
                <a:gd name="T14" fmla="*/ 1450 w 4340"/>
                <a:gd name="T15" fmla="*/ 354 h 2389"/>
                <a:gd name="T16" fmla="*/ 322 w 4340"/>
                <a:gd name="T17" fmla="*/ 842 h 2389"/>
                <a:gd name="T18" fmla="*/ 312 w 4340"/>
                <a:gd name="T19" fmla="*/ 833 h 2389"/>
                <a:gd name="T20" fmla="*/ 300 w 4340"/>
                <a:gd name="T21" fmla="*/ 225 h 2389"/>
                <a:gd name="T22" fmla="*/ 234 w 4340"/>
                <a:gd name="T23" fmla="*/ 9 h 2389"/>
                <a:gd name="T24" fmla="*/ 243 w 4340"/>
                <a:gd name="T25" fmla="*/ 0 h 2389"/>
                <a:gd name="T26" fmla="*/ 2314 w 4340"/>
                <a:gd name="T27" fmla="*/ 133 h 2389"/>
                <a:gd name="T28" fmla="*/ 2305 w 4340"/>
                <a:gd name="T29" fmla="*/ 124 h 2389"/>
                <a:gd name="T30" fmla="*/ 2718 w 4340"/>
                <a:gd name="T31" fmla="*/ 364 h 2389"/>
                <a:gd name="T32" fmla="*/ 422 w 4340"/>
                <a:gd name="T33" fmla="*/ 1039 h 2389"/>
                <a:gd name="T34" fmla="*/ 431 w 4340"/>
                <a:gd name="T35" fmla="*/ 1030 h 2389"/>
                <a:gd name="T36" fmla="*/ 2454 w 4340"/>
                <a:gd name="T37" fmla="*/ 947 h 2389"/>
                <a:gd name="T38" fmla="*/ 2445 w 4340"/>
                <a:gd name="T39" fmla="*/ 938 h 2389"/>
                <a:gd name="T40" fmla="*/ 3011 w 4340"/>
                <a:gd name="T41" fmla="*/ 236 h 2389"/>
                <a:gd name="T42" fmla="*/ 3921 w 4340"/>
                <a:gd name="T43" fmla="*/ 244 h 2389"/>
                <a:gd name="T44" fmla="*/ 3931 w 4340"/>
                <a:gd name="T45" fmla="*/ 234 h 2389"/>
                <a:gd name="T46" fmla="*/ 3553 w 4340"/>
                <a:gd name="T47" fmla="*/ 482 h 2389"/>
                <a:gd name="T48" fmla="*/ 3544 w 4340"/>
                <a:gd name="T49" fmla="*/ 473 h 2389"/>
                <a:gd name="T50" fmla="*/ 962 w 4340"/>
                <a:gd name="T51" fmla="*/ 1092 h 2389"/>
                <a:gd name="T52" fmla="*/ 4207 w 4340"/>
                <a:gd name="T53" fmla="*/ 853 h 2389"/>
                <a:gd name="T54" fmla="*/ 4216 w 4340"/>
                <a:gd name="T55" fmla="*/ 844 h 2389"/>
                <a:gd name="T56" fmla="*/ 4036 w 4340"/>
                <a:gd name="T57" fmla="*/ 1481 h 2389"/>
                <a:gd name="T58" fmla="*/ 4027 w 4340"/>
                <a:gd name="T59" fmla="*/ 1472 h 2389"/>
                <a:gd name="T60" fmla="*/ 1119 w 4340"/>
                <a:gd name="T61" fmla="*/ 1761 h 2389"/>
                <a:gd name="T62" fmla="*/ 290 w 4340"/>
                <a:gd name="T63" fmla="*/ 2121 h 2389"/>
                <a:gd name="T64" fmla="*/ 299 w 4340"/>
                <a:gd name="T65" fmla="*/ 2112 h 2389"/>
                <a:gd name="T66" fmla="*/ 930 w 4340"/>
                <a:gd name="T67" fmla="*/ 2389 h 2389"/>
                <a:gd name="T68" fmla="*/ 920 w 4340"/>
                <a:gd name="T69" fmla="*/ 2380 h 2389"/>
                <a:gd name="T70" fmla="*/ 1866 w 4340"/>
                <a:gd name="T71" fmla="*/ 694 h 2389"/>
                <a:gd name="T72" fmla="*/ 2586 w 4340"/>
                <a:gd name="T73" fmla="*/ 1521 h 2389"/>
                <a:gd name="T74" fmla="*/ 2595 w 4340"/>
                <a:gd name="T75" fmla="*/ 1512 h 2389"/>
                <a:gd name="T76" fmla="*/ 3267 w 4340"/>
                <a:gd name="T77" fmla="*/ 1818 h 2389"/>
                <a:gd name="T78" fmla="*/ 3255 w 4340"/>
                <a:gd name="T79" fmla="*/ 1809 h 2389"/>
                <a:gd name="T80" fmla="*/ 4121 w 4340"/>
                <a:gd name="T81" fmla="*/ 1918 h 2389"/>
                <a:gd name="T82" fmla="*/ 11 w 4340"/>
                <a:gd name="T83" fmla="*/ 1646 h 2389"/>
                <a:gd name="T84" fmla="*/ 20 w 4340"/>
                <a:gd name="T85" fmla="*/ 1637 h 2389"/>
                <a:gd name="T86" fmla="*/ 1783 w 4340"/>
                <a:gd name="T87" fmla="*/ 1084 h 2389"/>
                <a:gd name="T88" fmla="*/ 1774 w 4340"/>
                <a:gd name="T89" fmla="*/ 1075 h 2389"/>
                <a:gd name="T90" fmla="*/ 2814 w 4340"/>
                <a:gd name="T91" fmla="*/ 2237 h 2389"/>
                <a:gd name="T92" fmla="*/ 2290 w 4340"/>
                <a:gd name="T93" fmla="*/ 1843 h 2389"/>
                <a:gd name="T94" fmla="*/ 2299 w 4340"/>
                <a:gd name="T95" fmla="*/ 1833 h 2389"/>
                <a:gd name="T96" fmla="*/ 3199 w 4340"/>
                <a:gd name="T97" fmla="*/ 85 h 2389"/>
                <a:gd name="T98" fmla="*/ 3189 w 4340"/>
                <a:gd name="T99" fmla="*/ 76 h 2389"/>
                <a:gd name="T100" fmla="*/ 3485 w 4340"/>
                <a:gd name="T101" fmla="*/ 124 h 2389"/>
                <a:gd name="T102" fmla="*/ 3478 w 4340"/>
                <a:gd name="T103" fmla="*/ 228 h 2389"/>
                <a:gd name="T104" fmla="*/ 3487 w 4340"/>
                <a:gd name="T105" fmla="*/ 219 h 2389"/>
                <a:gd name="T106" fmla="*/ 4112 w 4340"/>
                <a:gd name="T107" fmla="*/ 169 h 2389"/>
                <a:gd name="T108" fmla="*/ 4103 w 4340"/>
                <a:gd name="T109" fmla="*/ 160 h 2389"/>
                <a:gd name="T110" fmla="*/ 4310 w 4340"/>
                <a:gd name="T111" fmla="*/ 205 h 2389"/>
                <a:gd name="T112" fmla="*/ 4322 w 4340"/>
                <a:gd name="T113" fmla="*/ 58 h 2389"/>
                <a:gd name="T114" fmla="*/ 4331 w 4340"/>
                <a:gd name="T115" fmla="*/ 49 h 2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340" h="2389">
                  <a:moveTo>
                    <a:pt x="1531" y="72"/>
                  </a:moveTo>
                  <a:cubicBezTo>
                    <a:pt x="1536" y="72"/>
                    <a:pt x="1540" y="76"/>
                    <a:pt x="1540" y="81"/>
                  </a:cubicBezTo>
                  <a:cubicBezTo>
                    <a:pt x="1540" y="86"/>
                    <a:pt x="1536" y="90"/>
                    <a:pt x="1531" y="90"/>
                  </a:cubicBezTo>
                  <a:cubicBezTo>
                    <a:pt x="1526" y="90"/>
                    <a:pt x="1522" y="86"/>
                    <a:pt x="1522" y="81"/>
                  </a:cubicBezTo>
                  <a:cubicBezTo>
                    <a:pt x="1522" y="76"/>
                    <a:pt x="1526" y="72"/>
                    <a:pt x="1531" y="72"/>
                  </a:cubicBezTo>
                  <a:close/>
                  <a:moveTo>
                    <a:pt x="1123" y="473"/>
                  </a:moveTo>
                  <a:cubicBezTo>
                    <a:pt x="1123" y="478"/>
                    <a:pt x="1127" y="482"/>
                    <a:pt x="1132" y="482"/>
                  </a:cubicBezTo>
                  <a:cubicBezTo>
                    <a:pt x="1137" y="482"/>
                    <a:pt x="1142" y="478"/>
                    <a:pt x="1142" y="473"/>
                  </a:cubicBezTo>
                  <a:cubicBezTo>
                    <a:pt x="1142" y="468"/>
                    <a:pt x="1137" y="464"/>
                    <a:pt x="1132" y="464"/>
                  </a:cubicBezTo>
                  <a:cubicBezTo>
                    <a:pt x="1127" y="464"/>
                    <a:pt x="1123" y="468"/>
                    <a:pt x="1123" y="473"/>
                  </a:cubicBezTo>
                  <a:close/>
                  <a:moveTo>
                    <a:pt x="0" y="201"/>
                  </a:moveTo>
                  <a:cubicBezTo>
                    <a:pt x="0" y="206"/>
                    <a:pt x="5" y="210"/>
                    <a:pt x="10" y="210"/>
                  </a:cubicBezTo>
                  <a:cubicBezTo>
                    <a:pt x="15" y="210"/>
                    <a:pt x="19" y="206"/>
                    <a:pt x="19" y="201"/>
                  </a:cubicBezTo>
                  <a:cubicBezTo>
                    <a:pt x="19" y="196"/>
                    <a:pt x="15" y="192"/>
                    <a:pt x="10" y="192"/>
                  </a:cubicBezTo>
                  <a:cubicBezTo>
                    <a:pt x="5" y="192"/>
                    <a:pt x="0" y="196"/>
                    <a:pt x="0" y="201"/>
                  </a:cubicBezTo>
                  <a:close/>
                  <a:moveTo>
                    <a:pt x="1046" y="124"/>
                  </a:moveTo>
                  <a:cubicBezTo>
                    <a:pt x="1046" y="129"/>
                    <a:pt x="1050" y="133"/>
                    <a:pt x="1055" y="133"/>
                  </a:cubicBezTo>
                  <a:cubicBezTo>
                    <a:pt x="1060" y="133"/>
                    <a:pt x="1064" y="129"/>
                    <a:pt x="1064" y="124"/>
                  </a:cubicBezTo>
                  <a:cubicBezTo>
                    <a:pt x="1064" y="119"/>
                    <a:pt x="1060" y="114"/>
                    <a:pt x="1055" y="114"/>
                  </a:cubicBezTo>
                  <a:cubicBezTo>
                    <a:pt x="1050" y="114"/>
                    <a:pt x="1046" y="119"/>
                    <a:pt x="1046" y="124"/>
                  </a:cubicBezTo>
                  <a:close/>
                  <a:moveTo>
                    <a:pt x="1440" y="364"/>
                  </a:moveTo>
                  <a:cubicBezTo>
                    <a:pt x="1440" y="369"/>
                    <a:pt x="1445" y="373"/>
                    <a:pt x="1450" y="373"/>
                  </a:cubicBezTo>
                  <a:cubicBezTo>
                    <a:pt x="1455" y="373"/>
                    <a:pt x="1459" y="369"/>
                    <a:pt x="1459" y="364"/>
                  </a:cubicBezTo>
                  <a:cubicBezTo>
                    <a:pt x="1459" y="359"/>
                    <a:pt x="1455" y="354"/>
                    <a:pt x="1450" y="354"/>
                  </a:cubicBezTo>
                  <a:cubicBezTo>
                    <a:pt x="1445" y="354"/>
                    <a:pt x="1440" y="359"/>
                    <a:pt x="1440" y="364"/>
                  </a:cubicBezTo>
                  <a:close/>
                  <a:moveTo>
                    <a:pt x="312" y="833"/>
                  </a:moveTo>
                  <a:cubicBezTo>
                    <a:pt x="312" y="838"/>
                    <a:pt x="317" y="842"/>
                    <a:pt x="322" y="842"/>
                  </a:cubicBezTo>
                  <a:cubicBezTo>
                    <a:pt x="327" y="842"/>
                    <a:pt x="331" y="838"/>
                    <a:pt x="331" y="833"/>
                  </a:cubicBezTo>
                  <a:cubicBezTo>
                    <a:pt x="331" y="828"/>
                    <a:pt x="327" y="824"/>
                    <a:pt x="322" y="824"/>
                  </a:cubicBezTo>
                  <a:cubicBezTo>
                    <a:pt x="317" y="824"/>
                    <a:pt x="312" y="828"/>
                    <a:pt x="312" y="833"/>
                  </a:cubicBezTo>
                  <a:close/>
                  <a:moveTo>
                    <a:pt x="282" y="225"/>
                  </a:moveTo>
                  <a:cubicBezTo>
                    <a:pt x="282" y="230"/>
                    <a:pt x="286" y="234"/>
                    <a:pt x="291" y="234"/>
                  </a:cubicBezTo>
                  <a:cubicBezTo>
                    <a:pt x="296" y="234"/>
                    <a:pt x="300" y="230"/>
                    <a:pt x="300" y="225"/>
                  </a:cubicBezTo>
                  <a:cubicBezTo>
                    <a:pt x="300" y="220"/>
                    <a:pt x="296" y="216"/>
                    <a:pt x="291" y="216"/>
                  </a:cubicBezTo>
                  <a:cubicBezTo>
                    <a:pt x="286" y="216"/>
                    <a:pt x="282" y="220"/>
                    <a:pt x="282" y="225"/>
                  </a:cubicBezTo>
                  <a:close/>
                  <a:moveTo>
                    <a:pt x="234" y="9"/>
                  </a:moveTo>
                  <a:cubicBezTo>
                    <a:pt x="234" y="14"/>
                    <a:pt x="238" y="18"/>
                    <a:pt x="243" y="18"/>
                  </a:cubicBezTo>
                  <a:cubicBezTo>
                    <a:pt x="248" y="18"/>
                    <a:pt x="252" y="14"/>
                    <a:pt x="252" y="9"/>
                  </a:cubicBezTo>
                  <a:cubicBezTo>
                    <a:pt x="252" y="4"/>
                    <a:pt x="248" y="0"/>
                    <a:pt x="243" y="0"/>
                  </a:cubicBezTo>
                  <a:cubicBezTo>
                    <a:pt x="238" y="0"/>
                    <a:pt x="234" y="4"/>
                    <a:pt x="234" y="9"/>
                  </a:cubicBezTo>
                  <a:close/>
                  <a:moveTo>
                    <a:pt x="2305" y="124"/>
                  </a:moveTo>
                  <a:cubicBezTo>
                    <a:pt x="2305" y="129"/>
                    <a:pt x="2309" y="133"/>
                    <a:pt x="2314" y="133"/>
                  </a:cubicBezTo>
                  <a:cubicBezTo>
                    <a:pt x="2319" y="133"/>
                    <a:pt x="2323" y="129"/>
                    <a:pt x="2323" y="124"/>
                  </a:cubicBezTo>
                  <a:cubicBezTo>
                    <a:pt x="2323" y="119"/>
                    <a:pt x="2319" y="114"/>
                    <a:pt x="2314" y="114"/>
                  </a:cubicBezTo>
                  <a:cubicBezTo>
                    <a:pt x="2309" y="114"/>
                    <a:pt x="2305" y="119"/>
                    <a:pt x="2305" y="124"/>
                  </a:cubicBezTo>
                  <a:close/>
                  <a:moveTo>
                    <a:pt x="2699" y="364"/>
                  </a:moveTo>
                  <a:cubicBezTo>
                    <a:pt x="2699" y="369"/>
                    <a:pt x="2704" y="373"/>
                    <a:pt x="2709" y="373"/>
                  </a:cubicBezTo>
                  <a:cubicBezTo>
                    <a:pt x="2714" y="373"/>
                    <a:pt x="2718" y="369"/>
                    <a:pt x="2718" y="364"/>
                  </a:cubicBezTo>
                  <a:cubicBezTo>
                    <a:pt x="2718" y="359"/>
                    <a:pt x="2714" y="354"/>
                    <a:pt x="2709" y="354"/>
                  </a:cubicBezTo>
                  <a:cubicBezTo>
                    <a:pt x="2704" y="354"/>
                    <a:pt x="2699" y="359"/>
                    <a:pt x="2699" y="364"/>
                  </a:cubicBezTo>
                  <a:close/>
                  <a:moveTo>
                    <a:pt x="422" y="1039"/>
                  </a:moveTo>
                  <a:cubicBezTo>
                    <a:pt x="422" y="1044"/>
                    <a:pt x="426" y="1048"/>
                    <a:pt x="431" y="1048"/>
                  </a:cubicBezTo>
                  <a:cubicBezTo>
                    <a:pt x="436" y="1048"/>
                    <a:pt x="440" y="1044"/>
                    <a:pt x="440" y="1039"/>
                  </a:cubicBezTo>
                  <a:cubicBezTo>
                    <a:pt x="440" y="1034"/>
                    <a:pt x="436" y="1030"/>
                    <a:pt x="431" y="1030"/>
                  </a:cubicBezTo>
                  <a:cubicBezTo>
                    <a:pt x="426" y="1030"/>
                    <a:pt x="422" y="1034"/>
                    <a:pt x="422" y="1039"/>
                  </a:cubicBezTo>
                  <a:close/>
                  <a:moveTo>
                    <a:pt x="2445" y="938"/>
                  </a:moveTo>
                  <a:cubicBezTo>
                    <a:pt x="2445" y="943"/>
                    <a:pt x="2449" y="947"/>
                    <a:pt x="2454" y="947"/>
                  </a:cubicBezTo>
                  <a:cubicBezTo>
                    <a:pt x="2459" y="947"/>
                    <a:pt x="2463" y="943"/>
                    <a:pt x="2463" y="938"/>
                  </a:cubicBezTo>
                  <a:cubicBezTo>
                    <a:pt x="2463" y="933"/>
                    <a:pt x="2459" y="928"/>
                    <a:pt x="2454" y="928"/>
                  </a:cubicBezTo>
                  <a:cubicBezTo>
                    <a:pt x="2449" y="928"/>
                    <a:pt x="2445" y="933"/>
                    <a:pt x="2445" y="938"/>
                  </a:cubicBezTo>
                  <a:close/>
                  <a:moveTo>
                    <a:pt x="2993" y="236"/>
                  </a:moveTo>
                  <a:cubicBezTo>
                    <a:pt x="2993" y="241"/>
                    <a:pt x="2997" y="245"/>
                    <a:pt x="3002" y="245"/>
                  </a:cubicBezTo>
                  <a:cubicBezTo>
                    <a:pt x="3007" y="245"/>
                    <a:pt x="3011" y="241"/>
                    <a:pt x="3011" y="236"/>
                  </a:cubicBezTo>
                  <a:cubicBezTo>
                    <a:pt x="3011" y="231"/>
                    <a:pt x="3007" y="226"/>
                    <a:pt x="3002" y="226"/>
                  </a:cubicBezTo>
                  <a:cubicBezTo>
                    <a:pt x="2997" y="226"/>
                    <a:pt x="2993" y="231"/>
                    <a:pt x="2993" y="236"/>
                  </a:cubicBezTo>
                  <a:close/>
                  <a:moveTo>
                    <a:pt x="3921" y="244"/>
                  </a:moveTo>
                  <a:cubicBezTo>
                    <a:pt x="3921" y="249"/>
                    <a:pt x="3925" y="253"/>
                    <a:pt x="3931" y="253"/>
                  </a:cubicBezTo>
                  <a:cubicBezTo>
                    <a:pt x="3936" y="253"/>
                    <a:pt x="3940" y="249"/>
                    <a:pt x="3940" y="244"/>
                  </a:cubicBezTo>
                  <a:cubicBezTo>
                    <a:pt x="3940" y="239"/>
                    <a:pt x="3936" y="234"/>
                    <a:pt x="3931" y="234"/>
                  </a:cubicBezTo>
                  <a:cubicBezTo>
                    <a:pt x="3925" y="234"/>
                    <a:pt x="3921" y="239"/>
                    <a:pt x="3921" y="244"/>
                  </a:cubicBezTo>
                  <a:close/>
                  <a:moveTo>
                    <a:pt x="3544" y="473"/>
                  </a:moveTo>
                  <a:cubicBezTo>
                    <a:pt x="3544" y="478"/>
                    <a:pt x="3548" y="482"/>
                    <a:pt x="3553" y="482"/>
                  </a:cubicBezTo>
                  <a:cubicBezTo>
                    <a:pt x="3558" y="482"/>
                    <a:pt x="3563" y="478"/>
                    <a:pt x="3563" y="473"/>
                  </a:cubicBezTo>
                  <a:cubicBezTo>
                    <a:pt x="3563" y="468"/>
                    <a:pt x="3558" y="464"/>
                    <a:pt x="3553" y="464"/>
                  </a:cubicBezTo>
                  <a:cubicBezTo>
                    <a:pt x="3548" y="464"/>
                    <a:pt x="3544" y="468"/>
                    <a:pt x="3544" y="473"/>
                  </a:cubicBezTo>
                  <a:close/>
                  <a:moveTo>
                    <a:pt x="943" y="1092"/>
                  </a:moveTo>
                  <a:cubicBezTo>
                    <a:pt x="943" y="1097"/>
                    <a:pt x="947" y="1101"/>
                    <a:pt x="952" y="1101"/>
                  </a:cubicBezTo>
                  <a:cubicBezTo>
                    <a:pt x="957" y="1101"/>
                    <a:pt x="962" y="1097"/>
                    <a:pt x="962" y="1092"/>
                  </a:cubicBezTo>
                  <a:cubicBezTo>
                    <a:pt x="962" y="1087"/>
                    <a:pt x="957" y="1082"/>
                    <a:pt x="952" y="1082"/>
                  </a:cubicBezTo>
                  <a:cubicBezTo>
                    <a:pt x="947" y="1082"/>
                    <a:pt x="943" y="1087"/>
                    <a:pt x="943" y="1092"/>
                  </a:cubicBezTo>
                  <a:close/>
                  <a:moveTo>
                    <a:pt x="4207" y="853"/>
                  </a:moveTo>
                  <a:cubicBezTo>
                    <a:pt x="4207" y="858"/>
                    <a:pt x="4211" y="862"/>
                    <a:pt x="4216" y="862"/>
                  </a:cubicBezTo>
                  <a:cubicBezTo>
                    <a:pt x="4221" y="862"/>
                    <a:pt x="4226" y="858"/>
                    <a:pt x="4226" y="853"/>
                  </a:cubicBezTo>
                  <a:cubicBezTo>
                    <a:pt x="4226" y="848"/>
                    <a:pt x="4221" y="844"/>
                    <a:pt x="4216" y="844"/>
                  </a:cubicBezTo>
                  <a:cubicBezTo>
                    <a:pt x="4211" y="844"/>
                    <a:pt x="4207" y="848"/>
                    <a:pt x="4207" y="853"/>
                  </a:cubicBezTo>
                  <a:close/>
                  <a:moveTo>
                    <a:pt x="4027" y="1472"/>
                  </a:moveTo>
                  <a:cubicBezTo>
                    <a:pt x="4027" y="1477"/>
                    <a:pt x="4031" y="1481"/>
                    <a:pt x="4036" y="1481"/>
                  </a:cubicBezTo>
                  <a:cubicBezTo>
                    <a:pt x="4041" y="1481"/>
                    <a:pt x="4046" y="1477"/>
                    <a:pt x="4046" y="1472"/>
                  </a:cubicBezTo>
                  <a:cubicBezTo>
                    <a:pt x="4046" y="1467"/>
                    <a:pt x="4041" y="1462"/>
                    <a:pt x="4036" y="1462"/>
                  </a:cubicBezTo>
                  <a:cubicBezTo>
                    <a:pt x="4031" y="1462"/>
                    <a:pt x="4027" y="1467"/>
                    <a:pt x="4027" y="1472"/>
                  </a:cubicBezTo>
                  <a:close/>
                  <a:moveTo>
                    <a:pt x="1100" y="1761"/>
                  </a:moveTo>
                  <a:cubicBezTo>
                    <a:pt x="1100" y="1766"/>
                    <a:pt x="1105" y="1770"/>
                    <a:pt x="1110" y="1770"/>
                  </a:cubicBezTo>
                  <a:cubicBezTo>
                    <a:pt x="1115" y="1770"/>
                    <a:pt x="1119" y="1766"/>
                    <a:pt x="1119" y="1761"/>
                  </a:cubicBezTo>
                  <a:cubicBezTo>
                    <a:pt x="1119" y="1756"/>
                    <a:pt x="1115" y="1752"/>
                    <a:pt x="1110" y="1752"/>
                  </a:cubicBezTo>
                  <a:cubicBezTo>
                    <a:pt x="1105" y="1752"/>
                    <a:pt x="1100" y="1756"/>
                    <a:pt x="1100" y="1761"/>
                  </a:cubicBezTo>
                  <a:close/>
                  <a:moveTo>
                    <a:pt x="290" y="2121"/>
                  </a:moveTo>
                  <a:cubicBezTo>
                    <a:pt x="290" y="2126"/>
                    <a:pt x="294" y="2130"/>
                    <a:pt x="299" y="2130"/>
                  </a:cubicBezTo>
                  <a:cubicBezTo>
                    <a:pt x="304" y="2130"/>
                    <a:pt x="308" y="2126"/>
                    <a:pt x="308" y="2121"/>
                  </a:cubicBezTo>
                  <a:cubicBezTo>
                    <a:pt x="308" y="2116"/>
                    <a:pt x="304" y="2112"/>
                    <a:pt x="299" y="2112"/>
                  </a:cubicBezTo>
                  <a:cubicBezTo>
                    <a:pt x="294" y="2112"/>
                    <a:pt x="290" y="2116"/>
                    <a:pt x="290" y="2121"/>
                  </a:cubicBezTo>
                  <a:close/>
                  <a:moveTo>
                    <a:pt x="920" y="2380"/>
                  </a:moveTo>
                  <a:cubicBezTo>
                    <a:pt x="920" y="2385"/>
                    <a:pt x="925" y="2389"/>
                    <a:pt x="930" y="2389"/>
                  </a:cubicBezTo>
                  <a:cubicBezTo>
                    <a:pt x="935" y="2389"/>
                    <a:pt x="939" y="2385"/>
                    <a:pt x="939" y="2380"/>
                  </a:cubicBezTo>
                  <a:cubicBezTo>
                    <a:pt x="939" y="2375"/>
                    <a:pt x="935" y="2370"/>
                    <a:pt x="930" y="2370"/>
                  </a:cubicBezTo>
                  <a:cubicBezTo>
                    <a:pt x="925" y="2370"/>
                    <a:pt x="920" y="2375"/>
                    <a:pt x="920" y="2380"/>
                  </a:cubicBezTo>
                  <a:close/>
                  <a:moveTo>
                    <a:pt x="1847" y="694"/>
                  </a:moveTo>
                  <a:cubicBezTo>
                    <a:pt x="1847" y="699"/>
                    <a:pt x="1852" y="704"/>
                    <a:pt x="1857" y="704"/>
                  </a:cubicBezTo>
                  <a:cubicBezTo>
                    <a:pt x="1862" y="704"/>
                    <a:pt x="1866" y="699"/>
                    <a:pt x="1866" y="694"/>
                  </a:cubicBezTo>
                  <a:cubicBezTo>
                    <a:pt x="1866" y="689"/>
                    <a:pt x="1862" y="685"/>
                    <a:pt x="1857" y="685"/>
                  </a:cubicBezTo>
                  <a:cubicBezTo>
                    <a:pt x="1852" y="685"/>
                    <a:pt x="1847" y="689"/>
                    <a:pt x="1847" y="694"/>
                  </a:cubicBezTo>
                  <a:close/>
                  <a:moveTo>
                    <a:pt x="2586" y="1521"/>
                  </a:moveTo>
                  <a:cubicBezTo>
                    <a:pt x="2586" y="1526"/>
                    <a:pt x="2590" y="1530"/>
                    <a:pt x="2595" y="1530"/>
                  </a:cubicBezTo>
                  <a:cubicBezTo>
                    <a:pt x="2600" y="1530"/>
                    <a:pt x="2604" y="1526"/>
                    <a:pt x="2604" y="1521"/>
                  </a:cubicBezTo>
                  <a:cubicBezTo>
                    <a:pt x="2604" y="1516"/>
                    <a:pt x="2600" y="1512"/>
                    <a:pt x="2595" y="1512"/>
                  </a:cubicBezTo>
                  <a:cubicBezTo>
                    <a:pt x="2590" y="1512"/>
                    <a:pt x="2586" y="1516"/>
                    <a:pt x="2586" y="1521"/>
                  </a:cubicBezTo>
                  <a:close/>
                  <a:moveTo>
                    <a:pt x="3255" y="1809"/>
                  </a:moveTo>
                  <a:cubicBezTo>
                    <a:pt x="3255" y="1814"/>
                    <a:pt x="3260" y="1818"/>
                    <a:pt x="3267" y="1818"/>
                  </a:cubicBezTo>
                  <a:cubicBezTo>
                    <a:pt x="3274" y="1818"/>
                    <a:pt x="3279" y="1814"/>
                    <a:pt x="3279" y="1809"/>
                  </a:cubicBezTo>
                  <a:cubicBezTo>
                    <a:pt x="3279" y="1804"/>
                    <a:pt x="3274" y="1800"/>
                    <a:pt x="3267" y="1800"/>
                  </a:cubicBezTo>
                  <a:cubicBezTo>
                    <a:pt x="3260" y="1800"/>
                    <a:pt x="3255" y="1804"/>
                    <a:pt x="3255" y="1809"/>
                  </a:cubicBezTo>
                  <a:close/>
                  <a:moveTo>
                    <a:pt x="4102" y="1918"/>
                  </a:moveTo>
                  <a:cubicBezTo>
                    <a:pt x="4102" y="1923"/>
                    <a:pt x="4106" y="1928"/>
                    <a:pt x="4112" y="1928"/>
                  </a:cubicBezTo>
                  <a:cubicBezTo>
                    <a:pt x="4117" y="1928"/>
                    <a:pt x="4121" y="1923"/>
                    <a:pt x="4121" y="1918"/>
                  </a:cubicBezTo>
                  <a:cubicBezTo>
                    <a:pt x="4121" y="1913"/>
                    <a:pt x="4117" y="1909"/>
                    <a:pt x="4112" y="1909"/>
                  </a:cubicBezTo>
                  <a:cubicBezTo>
                    <a:pt x="4106" y="1909"/>
                    <a:pt x="4102" y="1913"/>
                    <a:pt x="4102" y="1918"/>
                  </a:cubicBezTo>
                  <a:close/>
                  <a:moveTo>
                    <a:pt x="11" y="1646"/>
                  </a:moveTo>
                  <a:cubicBezTo>
                    <a:pt x="11" y="1651"/>
                    <a:pt x="15" y="1656"/>
                    <a:pt x="20" y="1656"/>
                  </a:cubicBezTo>
                  <a:cubicBezTo>
                    <a:pt x="25" y="1656"/>
                    <a:pt x="29" y="1651"/>
                    <a:pt x="29" y="1646"/>
                  </a:cubicBezTo>
                  <a:cubicBezTo>
                    <a:pt x="29" y="1641"/>
                    <a:pt x="25" y="1637"/>
                    <a:pt x="20" y="1637"/>
                  </a:cubicBezTo>
                  <a:cubicBezTo>
                    <a:pt x="15" y="1637"/>
                    <a:pt x="11" y="1641"/>
                    <a:pt x="11" y="1646"/>
                  </a:cubicBezTo>
                  <a:close/>
                  <a:moveTo>
                    <a:pt x="1774" y="1075"/>
                  </a:moveTo>
                  <a:cubicBezTo>
                    <a:pt x="1774" y="1080"/>
                    <a:pt x="1778" y="1084"/>
                    <a:pt x="1783" y="1084"/>
                  </a:cubicBezTo>
                  <a:cubicBezTo>
                    <a:pt x="1789" y="1084"/>
                    <a:pt x="1793" y="1080"/>
                    <a:pt x="1793" y="1075"/>
                  </a:cubicBezTo>
                  <a:cubicBezTo>
                    <a:pt x="1793" y="1070"/>
                    <a:pt x="1789" y="1065"/>
                    <a:pt x="1783" y="1065"/>
                  </a:cubicBezTo>
                  <a:cubicBezTo>
                    <a:pt x="1778" y="1065"/>
                    <a:pt x="1774" y="1070"/>
                    <a:pt x="1774" y="1075"/>
                  </a:cubicBezTo>
                  <a:close/>
                  <a:moveTo>
                    <a:pt x="2795" y="2237"/>
                  </a:moveTo>
                  <a:cubicBezTo>
                    <a:pt x="2795" y="2242"/>
                    <a:pt x="2799" y="2246"/>
                    <a:pt x="2804" y="2246"/>
                  </a:cubicBezTo>
                  <a:cubicBezTo>
                    <a:pt x="2809" y="2246"/>
                    <a:pt x="2814" y="2242"/>
                    <a:pt x="2814" y="2237"/>
                  </a:cubicBezTo>
                  <a:cubicBezTo>
                    <a:pt x="2814" y="2232"/>
                    <a:pt x="2809" y="2228"/>
                    <a:pt x="2804" y="2228"/>
                  </a:cubicBezTo>
                  <a:cubicBezTo>
                    <a:pt x="2799" y="2228"/>
                    <a:pt x="2795" y="2232"/>
                    <a:pt x="2795" y="2237"/>
                  </a:cubicBezTo>
                  <a:close/>
                  <a:moveTo>
                    <a:pt x="2290" y="1843"/>
                  </a:moveTo>
                  <a:cubicBezTo>
                    <a:pt x="2290" y="1848"/>
                    <a:pt x="2294" y="1852"/>
                    <a:pt x="2299" y="1852"/>
                  </a:cubicBezTo>
                  <a:cubicBezTo>
                    <a:pt x="2305" y="1852"/>
                    <a:pt x="2309" y="1848"/>
                    <a:pt x="2309" y="1843"/>
                  </a:cubicBezTo>
                  <a:cubicBezTo>
                    <a:pt x="2309" y="1838"/>
                    <a:pt x="2305" y="1833"/>
                    <a:pt x="2299" y="1833"/>
                  </a:cubicBezTo>
                  <a:cubicBezTo>
                    <a:pt x="2294" y="1833"/>
                    <a:pt x="2290" y="1838"/>
                    <a:pt x="2290" y="1843"/>
                  </a:cubicBezTo>
                  <a:close/>
                  <a:moveTo>
                    <a:pt x="3189" y="76"/>
                  </a:moveTo>
                  <a:cubicBezTo>
                    <a:pt x="3189" y="81"/>
                    <a:pt x="3193" y="85"/>
                    <a:pt x="3199" y="85"/>
                  </a:cubicBezTo>
                  <a:cubicBezTo>
                    <a:pt x="3204" y="85"/>
                    <a:pt x="3208" y="81"/>
                    <a:pt x="3208" y="76"/>
                  </a:cubicBezTo>
                  <a:cubicBezTo>
                    <a:pt x="3208" y="71"/>
                    <a:pt x="3204" y="66"/>
                    <a:pt x="3199" y="66"/>
                  </a:cubicBezTo>
                  <a:cubicBezTo>
                    <a:pt x="3193" y="66"/>
                    <a:pt x="3189" y="71"/>
                    <a:pt x="3189" y="76"/>
                  </a:cubicBezTo>
                  <a:close/>
                  <a:moveTo>
                    <a:pt x="3467" y="124"/>
                  </a:moveTo>
                  <a:cubicBezTo>
                    <a:pt x="3467" y="129"/>
                    <a:pt x="3471" y="133"/>
                    <a:pt x="3476" y="133"/>
                  </a:cubicBezTo>
                  <a:cubicBezTo>
                    <a:pt x="3481" y="133"/>
                    <a:pt x="3485" y="129"/>
                    <a:pt x="3485" y="124"/>
                  </a:cubicBezTo>
                  <a:cubicBezTo>
                    <a:pt x="3485" y="119"/>
                    <a:pt x="3481" y="114"/>
                    <a:pt x="3476" y="114"/>
                  </a:cubicBezTo>
                  <a:cubicBezTo>
                    <a:pt x="3471" y="114"/>
                    <a:pt x="3467" y="119"/>
                    <a:pt x="3467" y="124"/>
                  </a:cubicBezTo>
                  <a:close/>
                  <a:moveTo>
                    <a:pt x="3478" y="228"/>
                  </a:moveTo>
                  <a:cubicBezTo>
                    <a:pt x="3478" y="233"/>
                    <a:pt x="3482" y="237"/>
                    <a:pt x="3487" y="237"/>
                  </a:cubicBezTo>
                  <a:cubicBezTo>
                    <a:pt x="3492" y="237"/>
                    <a:pt x="3497" y="233"/>
                    <a:pt x="3497" y="228"/>
                  </a:cubicBezTo>
                  <a:cubicBezTo>
                    <a:pt x="3497" y="223"/>
                    <a:pt x="3492" y="219"/>
                    <a:pt x="3487" y="219"/>
                  </a:cubicBezTo>
                  <a:cubicBezTo>
                    <a:pt x="3482" y="219"/>
                    <a:pt x="3478" y="223"/>
                    <a:pt x="3478" y="228"/>
                  </a:cubicBezTo>
                  <a:close/>
                  <a:moveTo>
                    <a:pt x="4103" y="160"/>
                  </a:moveTo>
                  <a:cubicBezTo>
                    <a:pt x="4103" y="165"/>
                    <a:pt x="4107" y="169"/>
                    <a:pt x="4112" y="169"/>
                  </a:cubicBezTo>
                  <a:cubicBezTo>
                    <a:pt x="4117" y="169"/>
                    <a:pt x="4122" y="165"/>
                    <a:pt x="4122" y="160"/>
                  </a:cubicBezTo>
                  <a:cubicBezTo>
                    <a:pt x="4122" y="155"/>
                    <a:pt x="4117" y="150"/>
                    <a:pt x="4112" y="150"/>
                  </a:cubicBezTo>
                  <a:cubicBezTo>
                    <a:pt x="4107" y="150"/>
                    <a:pt x="4103" y="155"/>
                    <a:pt x="4103" y="160"/>
                  </a:cubicBezTo>
                  <a:close/>
                  <a:moveTo>
                    <a:pt x="4291" y="205"/>
                  </a:moveTo>
                  <a:cubicBezTo>
                    <a:pt x="4291" y="210"/>
                    <a:pt x="4295" y="214"/>
                    <a:pt x="4300" y="214"/>
                  </a:cubicBezTo>
                  <a:cubicBezTo>
                    <a:pt x="4305" y="214"/>
                    <a:pt x="4310" y="210"/>
                    <a:pt x="4310" y="205"/>
                  </a:cubicBezTo>
                  <a:cubicBezTo>
                    <a:pt x="4310" y="200"/>
                    <a:pt x="4305" y="196"/>
                    <a:pt x="4300" y="196"/>
                  </a:cubicBezTo>
                  <a:cubicBezTo>
                    <a:pt x="4295" y="196"/>
                    <a:pt x="4291" y="200"/>
                    <a:pt x="4291" y="205"/>
                  </a:cubicBezTo>
                  <a:close/>
                  <a:moveTo>
                    <a:pt x="4322" y="58"/>
                  </a:moveTo>
                  <a:cubicBezTo>
                    <a:pt x="4322" y="63"/>
                    <a:pt x="4326" y="68"/>
                    <a:pt x="4331" y="68"/>
                  </a:cubicBezTo>
                  <a:cubicBezTo>
                    <a:pt x="4336" y="68"/>
                    <a:pt x="4340" y="63"/>
                    <a:pt x="4340" y="58"/>
                  </a:cubicBezTo>
                  <a:cubicBezTo>
                    <a:pt x="4340" y="53"/>
                    <a:pt x="4336" y="49"/>
                    <a:pt x="4331" y="49"/>
                  </a:cubicBezTo>
                  <a:cubicBezTo>
                    <a:pt x="4326" y="49"/>
                    <a:pt x="4322" y="53"/>
                    <a:pt x="4322" y="58"/>
                  </a:cubicBezTo>
                  <a:close/>
                </a:path>
              </a:pathLst>
            </a:custGeom>
            <a:solidFill>
              <a:srgbClr val="B8DF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52" y="110"/>
              <a:ext cx="5709" cy="1133"/>
            </a:xfrm>
            <a:custGeom>
              <a:avLst/>
              <a:gdLst>
                <a:gd name="T0" fmla="*/ 1202 w 4493"/>
                <a:gd name="T1" fmla="*/ 35 h 891"/>
                <a:gd name="T2" fmla="*/ 1202 w 4493"/>
                <a:gd name="T3" fmla="*/ 23 h 891"/>
                <a:gd name="T4" fmla="*/ 198 w 4493"/>
                <a:gd name="T5" fmla="*/ 123 h 891"/>
                <a:gd name="T6" fmla="*/ 210 w 4493"/>
                <a:gd name="T7" fmla="*/ 123 h 891"/>
                <a:gd name="T8" fmla="*/ 198 w 4493"/>
                <a:gd name="T9" fmla="*/ 123 h 891"/>
                <a:gd name="T10" fmla="*/ 966 w 4493"/>
                <a:gd name="T11" fmla="*/ 12 h 891"/>
                <a:gd name="T12" fmla="*/ 966 w 4493"/>
                <a:gd name="T13" fmla="*/ 0 h 891"/>
                <a:gd name="T14" fmla="*/ 778 w 4493"/>
                <a:gd name="T15" fmla="*/ 107 h 891"/>
                <a:gd name="T16" fmla="*/ 790 w 4493"/>
                <a:gd name="T17" fmla="*/ 107 h 891"/>
                <a:gd name="T18" fmla="*/ 778 w 4493"/>
                <a:gd name="T19" fmla="*/ 107 h 891"/>
                <a:gd name="T20" fmla="*/ 6 w 4493"/>
                <a:gd name="T21" fmla="*/ 35 h 891"/>
                <a:gd name="T22" fmla="*/ 6 w 4493"/>
                <a:gd name="T23" fmla="*/ 23 h 891"/>
                <a:gd name="T24" fmla="*/ 1055 w 4493"/>
                <a:gd name="T25" fmla="*/ 885 h 891"/>
                <a:gd name="T26" fmla="*/ 1068 w 4493"/>
                <a:gd name="T27" fmla="*/ 885 h 891"/>
                <a:gd name="T28" fmla="*/ 1055 w 4493"/>
                <a:gd name="T29" fmla="*/ 885 h 891"/>
                <a:gd name="T30" fmla="*/ 845 w 4493"/>
                <a:gd name="T31" fmla="*/ 225 h 891"/>
                <a:gd name="T32" fmla="*/ 845 w 4493"/>
                <a:gd name="T33" fmla="*/ 206 h 891"/>
                <a:gd name="T34" fmla="*/ 612 w 4493"/>
                <a:gd name="T35" fmla="*/ 736 h 891"/>
                <a:gd name="T36" fmla="*/ 624 w 4493"/>
                <a:gd name="T37" fmla="*/ 736 h 891"/>
                <a:gd name="T38" fmla="*/ 612 w 4493"/>
                <a:gd name="T39" fmla="*/ 736 h 891"/>
                <a:gd name="T40" fmla="*/ 277 w 4493"/>
                <a:gd name="T41" fmla="*/ 640 h 891"/>
                <a:gd name="T42" fmla="*/ 277 w 4493"/>
                <a:gd name="T43" fmla="*/ 628 h 891"/>
                <a:gd name="T44" fmla="*/ 212 w 4493"/>
                <a:gd name="T45" fmla="*/ 279 h 891"/>
                <a:gd name="T46" fmla="*/ 224 w 4493"/>
                <a:gd name="T47" fmla="*/ 279 h 891"/>
                <a:gd name="T48" fmla="*/ 212 w 4493"/>
                <a:gd name="T49" fmla="*/ 279 h 891"/>
                <a:gd name="T50" fmla="*/ 2918 w 4493"/>
                <a:gd name="T51" fmla="*/ 536 h 891"/>
                <a:gd name="T52" fmla="*/ 2918 w 4493"/>
                <a:gd name="T53" fmla="*/ 504 h 891"/>
                <a:gd name="T54" fmla="*/ 2187 w 4493"/>
                <a:gd name="T55" fmla="*/ 702 h 891"/>
                <a:gd name="T56" fmla="*/ 2200 w 4493"/>
                <a:gd name="T57" fmla="*/ 702 h 891"/>
                <a:gd name="T58" fmla="*/ 2187 w 4493"/>
                <a:gd name="T59" fmla="*/ 702 h 891"/>
                <a:gd name="T60" fmla="*/ 2225 w 4493"/>
                <a:gd name="T61" fmla="*/ 12 h 891"/>
                <a:gd name="T62" fmla="*/ 2225 w 4493"/>
                <a:gd name="T63" fmla="*/ 0 h 891"/>
                <a:gd name="T64" fmla="*/ 3085 w 4493"/>
                <a:gd name="T65" fmla="*/ 393 h 891"/>
                <a:gd name="T66" fmla="*/ 3097 w 4493"/>
                <a:gd name="T67" fmla="*/ 393 h 891"/>
                <a:gd name="T68" fmla="*/ 3085 w 4493"/>
                <a:gd name="T69" fmla="*/ 393 h 891"/>
                <a:gd name="T70" fmla="*/ 2104 w 4493"/>
                <a:gd name="T71" fmla="*/ 225 h 891"/>
                <a:gd name="T72" fmla="*/ 2104 w 4493"/>
                <a:gd name="T73" fmla="*/ 206 h 891"/>
                <a:gd name="T74" fmla="*/ 3781 w 4493"/>
                <a:gd name="T75" fmla="*/ 463 h 891"/>
                <a:gd name="T76" fmla="*/ 3793 w 4493"/>
                <a:gd name="T77" fmla="*/ 463 h 891"/>
                <a:gd name="T78" fmla="*/ 3781 w 4493"/>
                <a:gd name="T79" fmla="*/ 463 h 891"/>
                <a:gd name="T80" fmla="*/ 3446 w 4493"/>
                <a:gd name="T81" fmla="*/ 367 h 891"/>
                <a:gd name="T82" fmla="*/ 3446 w 4493"/>
                <a:gd name="T83" fmla="*/ 354 h 891"/>
                <a:gd name="T84" fmla="*/ 3381 w 4493"/>
                <a:gd name="T85" fmla="*/ 6 h 891"/>
                <a:gd name="T86" fmla="*/ 3393 w 4493"/>
                <a:gd name="T87" fmla="*/ 6 h 891"/>
                <a:gd name="T88" fmla="*/ 3381 w 4493"/>
                <a:gd name="T89" fmla="*/ 6 h 891"/>
                <a:gd name="T90" fmla="*/ 3544 w 4493"/>
                <a:gd name="T91" fmla="*/ 792 h 891"/>
                <a:gd name="T92" fmla="*/ 3544 w 4493"/>
                <a:gd name="T93" fmla="*/ 780 h 891"/>
                <a:gd name="T94" fmla="*/ 4299 w 4493"/>
                <a:gd name="T95" fmla="*/ 459 h 891"/>
                <a:gd name="T96" fmla="*/ 4312 w 4493"/>
                <a:gd name="T97" fmla="*/ 459 h 891"/>
                <a:gd name="T98" fmla="*/ 4299 w 4493"/>
                <a:gd name="T99" fmla="*/ 459 h 891"/>
                <a:gd name="T100" fmla="*/ 4253 w 4493"/>
                <a:gd name="T101" fmla="*/ 399 h 891"/>
                <a:gd name="T102" fmla="*/ 4253 w 4493"/>
                <a:gd name="T103" fmla="*/ 386 h 891"/>
                <a:gd name="T104" fmla="*/ 3257 w 4493"/>
                <a:gd name="T105" fmla="*/ 216 h 891"/>
                <a:gd name="T106" fmla="*/ 3276 w 4493"/>
                <a:gd name="T107" fmla="*/ 216 h 891"/>
                <a:gd name="T108" fmla="*/ 3257 w 4493"/>
                <a:gd name="T109" fmla="*/ 216 h 891"/>
                <a:gd name="T110" fmla="*/ 4487 w 4493"/>
                <a:gd name="T111" fmla="*/ 381 h 891"/>
                <a:gd name="T112" fmla="*/ 4487 w 4493"/>
                <a:gd name="T113" fmla="*/ 369 h 891"/>
                <a:gd name="T114" fmla="*/ 4428 w 4493"/>
                <a:gd name="T115" fmla="*/ 309 h 891"/>
                <a:gd name="T116" fmla="*/ 4441 w 4493"/>
                <a:gd name="T117" fmla="*/ 309 h 891"/>
                <a:gd name="T118" fmla="*/ 4428 w 4493"/>
                <a:gd name="T119" fmla="*/ 309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493" h="891">
                  <a:moveTo>
                    <a:pt x="1195" y="29"/>
                  </a:moveTo>
                  <a:cubicBezTo>
                    <a:pt x="1195" y="32"/>
                    <a:pt x="1198" y="35"/>
                    <a:pt x="1202" y="35"/>
                  </a:cubicBezTo>
                  <a:cubicBezTo>
                    <a:pt x="1205" y="35"/>
                    <a:pt x="1208" y="32"/>
                    <a:pt x="1208" y="29"/>
                  </a:cubicBezTo>
                  <a:cubicBezTo>
                    <a:pt x="1208" y="26"/>
                    <a:pt x="1205" y="23"/>
                    <a:pt x="1202" y="23"/>
                  </a:cubicBezTo>
                  <a:cubicBezTo>
                    <a:pt x="1198" y="23"/>
                    <a:pt x="1195" y="26"/>
                    <a:pt x="1195" y="29"/>
                  </a:cubicBezTo>
                  <a:close/>
                  <a:moveTo>
                    <a:pt x="198" y="123"/>
                  </a:moveTo>
                  <a:cubicBezTo>
                    <a:pt x="198" y="127"/>
                    <a:pt x="201" y="130"/>
                    <a:pt x="204" y="130"/>
                  </a:cubicBezTo>
                  <a:cubicBezTo>
                    <a:pt x="207" y="130"/>
                    <a:pt x="210" y="127"/>
                    <a:pt x="210" y="123"/>
                  </a:cubicBezTo>
                  <a:cubicBezTo>
                    <a:pt x="210" y="120"/>
                    <a:pt x="207" y="117"/>
                    <a:pt x="204" y="117"/>
                  </a:cubicBezTo>
                  <a:cubicBezTo>
                    <a:pt x="201" y="117"/>
                    <a:pt x="198" y="120"/>
                    <a:pt x="198" y="123"/>
                  </a:cubicBezTo>
                  <a:close/>
                  <a:moveTo>
                    <a:pt x="960" y="6"/>
                  </a:moveTo>
                  <a:cubicBezTo>
                    <a:pt x="960" y="9"/>
                    <a:pt x="963" y="12"/>
                    <a:pt x="966" y="12"/>
                  </a:cubicBezTo>
                  <a:cubicBezTo>
                    <a:pt x="969" y="12"/>
                    <a:pt x="972" y="9"/>
                    <a:pt x="972" y="6"/>
                  </a:cubicBezTo>
                  <a:cubicBezTo>
                    <a:pt x="972" y="3"/>
                    <a:pt x="969" y="0"/>
                    <a:pt x="966" y="0"/>
                  </a:cubicBezTo>
                  <a:cubicBezTo>
                    <a:pt x="963" y="0"/>
                    <a:pt x="960" y="3"/>
                    <a:pt x="960" y="6"/>
                  </a:cubicBezTo>
                  <a:close/>
                  <a:moveTo>
                    <a:pt x="778" y="107"/>
                  </a:moveTo>
                  <a:cubicBezTo>
                    <a:pt x="778" y="111"/>
                    <a:pt x="781" y="114"/>
                    <a:pt x="784" y="114"/>
                  </a:cubicBezTo>
                  <a:cubicBezTo>
                    <a:pt x="787" y="114"/>
                    <a:pt x="790" y="111"/>
                    <a:pt x="790" y="107"/>
                  </a:cubicBezTo>
                  <a:cubicBezTo>
                    <a:pt x="790" y="104"/>
                    <a:pt x="787" y="101"/>
                    <a:pt x="784" y="101"/>
                  </a:cubicBezTo>
                  <a:cubicBezTo>
                    <a:pt x="781" y="101"/>
                    <a:pt x="778" y="104"/>
                    <a:pt x="778" y="107"/>
                  </a:cubicBezTo>
                  <a:close/>
                  <a:moveTo>
                    <a:pt x="0" y="29"/>
                  </a:moveTo>
                  <a:cubicBezTo>
                    <a:pt x="0" y="32"/>
                    <a:pt x="3" y="35"/>
                    <a:pt x="6" y="35"/>
                  </a:cubicBezTo>
                  <a:cubicBezTo>
                    <a:pt x="10" y="35"/>
                    <a:pt x="13" y="32"/>
                    <a:pt x="13" y="29"/>
                  </a:cubicBezTo>
                  <a:cubicBezTo>
                    <a:pt x="13" y="26"/>
                    <a:pt x="10" y="23"/>
                    <a:pt x="6" y="23"/>
                  </a:cubicBezTo>
                  <a:cubicBezTo>
                    <a:pt x="3" y="23"/>
                    <a:pt x="0" y="26"/>
                    <a:pt x="0" y="29"/>
                  </a:cubicBezTo>
                  <a:close/>
                  <a:moveTo>
                    <a:pt x="1055" y="885"/>
                  </a:moveTo>
                  <a:cubicBezTo>
                    <a:pt x="1055" y="888"/>
                    <a:pt x="1058" y="891"/>
                    <a:pt x="1062" y="891"/>
                  </a:cubicBezTo>
                  <a:cubicBezTo>
                    <a:pt x="1065" y="891"/>
                    <a:pt x="1068" y="888"/>
                    <a:pt x="1068" y="885"/>
                  </a:cubicBezTo>
                  <a:cubicBezTo>
                    <a:pt x="1068" y="882"/>
                    <a:pt x="1065" y="879"/>
                    <a:pt x="1062" y="879"/>
                  </a:cubicBezTo>
                  <a:cubicBezTo>
                    <a:pt x="1058" y="879"/>
                    <a:pt x="1055" y="882"/>
                    <a:pt x="1055" y="885"/>
                  </a:cubicBezTo>
                  <a:close/>
                  <a:moveTo>
                    <a:pt x="836" y="216"/>
                  </a:moveTo>
                  <a:cubicBezTo>
                    <a:pt x="836" y="221"/>
                    <a:pt x="840" y="225"/>
                    <a:pt x="845" y="225"/>
                  </a:cubicBezTo>
                  <a:cubicBezTo>
                    <a:pt x="850" y="225"/>
                    <a:pt x="855" y="221"/>
                    <a:pt x="855" y="216"/>
                  </a:cubicBezTo>
                  <a:cubicBezTo>
                    <a:pt x="855" y="211"/>
                    <a:pt x="850" y="206"/>
                    <a:pt x="845" y="206"/>
                  </a:cubicBezTo>
                  <a:cubicBezTo>
                    <a:pt x="840" y="206"/>
                    <a:pt x="836" y="211"/>
                    <a:pt x="836" y="216"/>
                  </a:cubicBezTo>
                  <a:close/>
                  <a:moveTo>
                    <a:pt x="612" y="736"/>
                  </a:moveTo>
                  <a:cubicBezTo>
                    <a:pt x="612" y="740"/>
                    <a:pt x="615" y="743"/>
                    <a:pt x="618" y="743"/>
                  </a:cubicBezTo>
                  <a:cubicBezTo>
                    <a:pt x="622" y="743"/>
                    <a:pt x="624" y="740"/>
                    <a:pt x="624" y="736"/>
                  </a:cubicBezTo>
                  <a:cubicBezTo>
                    <a:pt x="624" y="733"/>
                    <a:pt x="622" y="730"/>
                    <a:pt x="618" y="730"/>
                  </a:cubicBezTo>
                  <a:cubicBezTo>
                    <a:pt x="615" y="730"/>
                    <a:pt x="612" y="733"/>
                    <a:pt x="612" y="736"/>
                  </a:cubicBezTo>
                  <a:close/>
                  <a:moveTo>
                    <a:pt x="271" y="634"/>
                  </a:moveTo>
                  <a:cubicBezTo>
                    <a:pt x="271" y="637"/>
                    <a:pt x="274" y="640"/>
                    <a:pt x="277" y="640"/>
                  </a:cubicBezTo>
                  <a:cubicBezTo>
                    <a:pt x="281" y="640"/>
                    <a:pt x="284" y="637"/>
                    <a:pt x="284" y="634"/>
                  </a:cubicBezTo>
                  <a:cubicBezTo>
                    <a:pt x="284" y="631"/>
                    <a:pt x="281" y="628"/>
                    <a:pt x="277" y="628"/>
                  </a:cubicBezTo>
                  <a:cubicBezTo>
                    <a:pt x="274" y="628"/>
                    <a:pt x="271" y="631"/>
                    <a:pt x="271" y="634"/>
                  </a:cubicBezTo>
                  <a:close/>
                  <a:moveTo>
                    <a:pt x="212" y="279"/>
                  </a:moveTo>
                  <a:cubicBezTo>
                    <a:pt x="212" y="283"/>
                    <a:pt x="215" y="286"/>
                    <a:pt x="218" y="286"/>
                  </a:cubicBezTo>
                  <a:cubicBezTo>
                    <a:pt x="221" y="286"/>
                    <a:pt x="224" y="283"/>
                    <a:pt x="224" y="279"/>
                  </a:cubicBezTo>
                  <a:cubicBezTo>
                    <a:pt x="224" y="276"/>
                    <a:pt x="221" y="273"/>
                    <a:pt x="218" y="273"/>
                  </a:cubicBezTo>
                  <a:cubicBezTo>
                    <a:pt x="215" y="273"/>
                    <a:pt x="212" y="276"/>
                    <a:pt x="212" y="279"/>
                  </a:cubicBezTo>
                  <a:close/>
                  <a:moveTo>
                    <a:pt x="2902" y="520"/>
                  </a:moveTo>
                  <a:cubicBezTo>
                    <a:pt x="2902" y="529"/>
                    <a:pt x="2910" y="536"/>
                    <a:pt x="2918" y="536"/>
                  </a:cubicBezTo>
                  <a:cubicBezTo>
                    <a:pt x="2927" y="536"/>
                    <a:pt x="2934" y="529"/>
                    <a:pt x="2934" y="520"/>
                  </a:cubicBezTo>
                  <a:cubicBezTo>
                    <a:pt x="2934" y="511"/>
                    <a:pt x="2927" y="504"/>
                    <a:pt x="2918" y="504"/>
                  </a:cubicBezTo>
                  <a:cubicBezTo>
                    <a:pt x="2910" y="504"/>
                    <a:pt x="2902" y="511"/>
                    <a:pt x="2902" y="520"/>
                  </a:cubicBezTo>
                  <a:close/>
                  <a:moveTo>
                    <a:pt x="2187" y="702"/>
                  </a:moveTo>
                  <a:cubicBezTo>
                    <a:pt x="2187" y="706"/>
                    <a:pt x="2190" y="709"/>
                    <a:pt x="2194" y="709"/>
                  </a:cubicBezTo>
                  <a:cubicBezTo>
                    <a:pt x="2197" y="709"/>
                    <a:pt x="2200" y="706"/>
                    <a:pt x="2200" y="702"/>
                  </a:cubicBezTo>
                  <a:cubicBezTo>
                    <a:pt x="2200" y="699"/>
                    <a:pt x="2197" y="696"/>
                    <a:pt x="2194" y="696"/>
                  </a:cubicBezTo>
                  <a:cubicBezTo>
                    <a:pt x="2190" y="696"/>
                    <a:pt x="2187" y="699"/>
                    <a:pt x="2187" y="702"/>
                  </a:cubicBezTo>
                  <a:close/>
                  <a:moveTo>
                    <a:pt x="2219" y="6"/>
                  </a:moveTo>
                  <a:cubicBezTo>
                    <a:pt x="2219" y="9"/>
                    <a:pt x="2222" y="12"/>
                    <a:pt x="2225" y="12"/>
                  </a:cubicBezTo>
                  <a:cubicBezTo>
                    <a:pt x="2228" y="12"/>
                    <a:pt x="2231" y="9"/>
                    <a:pt x="2231" y="6"/>
                  </a:cubicBezTo>
                  <a:cubicBezTo>
                    <a:pt x="2231" y="3"/>
                    <a:pt x="2228" y="0"/>
                    <a:pt x="2225" y="0"/>
                  </a:cubicBezTo>
                  <a:cubicBezTo>
                    <a:pt x="2222" y="0"/>
                    <a:pt x="2219" y="3"/>
                    <a:pt x="2219" y="6"/>
                  </a:cubicBezTo>
                  <a:close/>
                  <a:moveTo>
                    <a:pt x="3085" y="393"/>
                  </a:moveTo>
                  <a:cubicBezTo>
                    <a:pt x="3085" y="396"/>
                    <a:pt x="3088" y="399"/>
                    <a:pt x="3091" y="399"/>
                  </a:cubicBezTo>
                  <a:cubicBezTo>
                    <a:pt x="3095" y="399"/>
                    <a:pt x="3097" y="396"/>
                    <a:pt x="3097" y="393"/>
                  </a:cubicBezTo>
                  <a:cubicBezTo>
                    <a:pt x="3097" y="389"/>
                    <a:pt x="3095" y="386"/>
                    <a:pt x="3091" y="386"/>
                  </a:cubicBezTo>
                  <a:cubicBezTo>
                    <a:pt x="3088" y="386"/>
                    <a:pt x="3085" y="389"/>
                    <a:pt x="3085" y="393"/>
                  </a:cubicBezTo>
                  <a:close/>
                  <a:moveTo>
                    <a:pt x="2095" y="216"/>
                  </a:moveTo>
                  <a:cubicBezTo>
                    <a:pt x="2095" y="221"/>
                    <a:pt x="2099" y="225"/>
                    <a:pt x="2104" y="225"/>
                  </a:cubicBezTo>
                  <a:cubicBezTo>
                    <a:pt x="2109" y="225"/>
                    <a:pt x="2114" y="221"/>
                    <a:pt x="2114" y="216"/>
                  </a:cubicBezTo>
                  <a:cubicBezTo>
                    <a:pt x="2114" y="211"/>
                    <a:pt x="2109" y="206"/>
                    <a:pt x="2104" y="206"/>
                  </a:cubicBezTo>
                  <a:cubicBezTo>
                    <a:pt x="2099" y="206"/>
                    <a:pt x="2095" y="211"/>
                    <a:pt x="2095" y="216"/>
                  </a:cubicBezTo>
                  <a:close/>
                  <a:moveTo>
                    <a:pt x="3781" y="463"/>
                  </a:moveTo>
                  <a:cubicBezTo>
                    <a:pt x="3781" y="466"/>
                    <a:pt x="3783" y="469"/>
                    <a:pt x="3787" y="469"/>
                  </a:cubicBezTo>
                  <a:cubicBezTo>
                    <a:pt x="3790" y="469"/>
                    <a:pt x="3793" y="466"/>
                    <a:pt x="3793" y="463"/>
                  </a:cubicBezTo>
                  <a:cubicBezTo>
                    <a:pt x="3793" y="460"/>
                    <a:pt x="3790" y="457"/>
                    <a:pt x="3787" y="457"/>
                  </a:cubicBezTo>
                  <a:cubicBezTo>
                    <a:pt x="3783" y="457"/>
                    <a:pt x="3781" y="460"/>
                    <a:pt x="3781" y="463"/>
                  </a:cubicBezTo>
                  <a:close/>
                  <a:moveTo>
                    <a:pt x="3440" y="361"/>
                  </a:moveTo>
                  <a:cubicBezTo>
                    <a:pt x="3440" y="364"/>
                    <a:pt x="3443" y="367"/>
                    <a:pt x="3446" y="367"/>
                  </a:cubicBezTo>
                  <a:cubicBezTo>
                    <a:pt x="3450" y="367"/>
                    <a:pt x="3453" y="364"/>
                    <a:pt x="3453" y="361"/>
                  </a:cubicBezTo>
                  <a:cubicBezTo>
                    <a:pt x="3453" y="357"/>
                    <a:pt x="3450" y="354"/>
                    <a:pt x="3446" y="354"/>
                  </a:cubicBezTo>
                  <a:cubicBezTo>
                    <a:pt x="3443" y="354"/>
                    <a:pt x="3440" y="357"/>
                    <a:pt x="3440" y="361"/>
                  </a:cubicBezTo>
                  <a:close/>
                  <a:moveTo>
                    <a:pt x="3381" y="6"/>
                  </a:moveTo>
                  <a:cubicBezTo>
                    <a:pt x="3381" y="9"/>
                    <a:pt x="3383" y="12"/>
                    <a:pt x="3387" y="12"/>
                  </a:cubicBezTo>
                  <a:cubicBezTo>
                    <a:pt x="3390" y="12"/>
                    <a:pt x="3393" y="9"/>
                    <a:pt x="3393" y="6"/>
                  </a:cubicBezTo>
                  <a:cubicBezTo>
                    <a:pt x="3393" y="3"/>
                    <a:pt x="3390" y="0"/>
                    <a:pt x="3387" y="0"/>
                  </a:cubicBezTo>
                  <a:cubicBezTo>
                    <a:pt x="3383" y="0"/>
                    <a:pt x="3381" y="3"/>
                    <a:pt x="3381" y="6"/>
                  </a:cubicBezTo>
                  <a:close/>
                  <a:moveTo>
                    <a:pt x="3538" y="786"/>
                  </a:moveTo>
                  <a:cubicBezTo>
                    <a:pt x="3538" y="789"/>
                    <a:pt x="3540" y="792"/>
                    <a:pt x="3544" y="792"/>
                  </a:cubicBezTo>
                  <a:cubicBezTo>
                    <a:pt x="3547" y="792"/>
                    <a:pt x="3550" y="789"/>
                    <a:pt x="3550" y="786"/>
                  </a:cubicBezTo>
                  <a:cubicBezTo>
                    <a:pt x="3550" y="783"/>
                    <a:pt x="3547" y="780"/>
                    <a:pt x="3544" y="780"/>
                  </a:cubicBezTo>
                  <a:cubicBezTo>
                    <a:pt x="3540" y="780"/>
                    <a:pt x="3538" y="783"/>
                    <a:pt x="3538" y="786"/>
                  </a:cubicBezTo>
                  <a:close/>
                  <a:moveTo>
                    <a:pt x="4299" y="459"/>
                  </a:moveTo>
                  <a:cubicBezTo>
                    <a:pt x="4299" y="462"/>
                    <a:pt x="4302" y="465"/>
                    <a:pt x="4305" y="465"/>
                  </a:cubicBezTo>
                  <a:cubicBezTo>
                    <a:pt x="4309" y="465"/>
                    <a:pt x="4312" y="462"/>
                    <a:pt x="4312" y="459"/>
                  </a:cubicBezTo>
                  <a:cubicBezTo>
                    <a:pt x="4312" y="456"/>
                    <a:pt x="4309" y="453"/>
                    <a:pt x="4305" y="453"/>
                  </a:cubicBezTo>
                  <a:cubicBezTo>
                    <a:pt x="4302" y="453"/>
                    <a:pt x="4299" y="456"/>
                    <a:pt x="4299" y="459"/>
                  </a:cubicBezTo>
                  <a:close/>
                  <a:moveTo>
                    <a:pt x="4247" y="393"/>
                  </a:moveTo>
                  <a:cubicBezTo>
                    <a:pt x="4247" y="396"/>
                    <a:pt x="4249" y="399"/>
                    <a:pt x="4253" y="399"/>
                  </a:cubicBezTo>
                  <a:cubicBezTo>
                    <a:pt x="4256" y="399"/>
                    <a:pt x="4259" y="396"/>
                    <a:pt x="4259" y="393"/>
                  </a:cubicBezTo>
                  <a:cubicBezTo>
                    <a:pt x="4259" y="389"/>
                    <a:pt x="4256" y="386"/>
                    <a:pt x="4253" y="386"/>
                  </a:cubicBezTo>
                  <a:cubicBezTo>
                    <a:pt x="4249" y="386"/>
                    <a:pt x="4247" y="389"/>
                    <a:pt x="4247" y="393"/>
                  </a:cubicBezTo>
                  <a:close/>
                  <a:moveTo>
                    <a:pt x="3257" y="216"/>
                  </a:moveTo>
                  <a:cubicBezTo>
                    <a:pt x="3257" y="221"/>
                    <a:pt x="3261" y="225"/>
                    <a:pt x="3266" y="225"/>
                  </a:cubicBezTo>
                  <a:cubicBezTo>
                    <a:pt x="3271" y="225"/>
                    <a:pt x="3276" y="221"/>
                    <a:pt x="3276" y="216"/>
                  </a:cubicBezTo>
                  <a:cubicBezTo>
                    <a:pt x="3276" y="211"/>
                    <a:pt x="3271" y="206"/>
                    <a:pt x="3266" y="206"/>
                  </a:cubicBezTo>
                  <a:cubicBezTo>
                    <a:pt x="3261" y="206"/>
                    <a:pt x="3257" y="211"/>
                    <a:pt x="3257" y="216"/>
                  </a:cubicBezTo>
                  <a:close/>
                  <a:moveTo>
                    <a:pt x="4481" y="375"/>
                  </a:moveTo>
                  <a:cubicBezTo>
                    <a:pt x="4481" y="378"/>
                    <a:pt x="4484" y="381"/>
                    <a:pt x="4487" y="381"/>
                  </a:cubicBezTo>
                  <a:cubicBezTo>
                    <a:pt x="4490" y="381"/>
                    <a:pt x="4493" y="378"/>
                    <a:pt x="4493" y="375"/>
                  </a:cubicBezTo>
                  <a:cubicBezTo>
                    <a:pt x="4493" y="372"/>
                    <a:pt x="4490" y="369"/>
                    <a:pt x="4487" y="369"/>
                  </a:cubicBezTo>
                  <a:cubicBezTo>
                    <a:pt x="4484" y="369"/>
                    <a:pt x="4481" y="372"/>
                    <a:pt x="4481" y="375"/>
                  </a:cubicBezTo>
                  <a:close/>
                  <a:moveTo>
                    <a:pt x="4428" y="309"/>
                  </a:moveTo>
                  <a:cubicBezTo>
                    <a:pt x="4428" y="312"/>
                    <a:pt x="4431" y="315"/>
                    <a:pt x="4435" y="315"/>
                  </a:cubicBezTo>
                  <a:cubicBezTo>
                    <a:pt x="4438" y="315"/>
                    <a:pt x="4441" y="312"/>
                    <a:pt x="4441" y="309"/>
                  </a:cubicBezTo>
                  <a:cubicBezTo>
                    <a:pt x="4441" y="305"/>
                    <a:pt x="4438" y="302"/>
                    <a:pt x="4435" y="302"/>
                  </a:cubicBezTo>
                  <a:cubicBezTo>
                    <a:pt x="4431" y="302"/>
                    <a:pt x="4428" y="305"/>
                    <a:pt x="4428" y="309"/>
                  </a:cubicBezTo>
                  <a:close/>
                </a:path>
              </a:pathLst>
            </a:custGeom>
            <a:solidFill>
              <a:srgbClr val="FFF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0" y="82"/>
              <a:ext cx="5690" cy="2238"/>
            </a:xfrm>
            <a:custGeom>
              <a:avLst/>
              <a:gdLst>
                <a:gd name="T0" fmla="*/ 1482 w 4478"/>
                <a:gd name="T1" fmla="*/ 305 h 1759"/>
                <a:gd name="T2" fmla="*/ 1023 w 4478"/>
                <a:gd name="T3" fmla="*/ 149 h 1759"/>
                <a:gd name="T4" fmla="*/ 1786 w 4478"/>
                <a:gd name="T5" fmla="*/ 203 h 1759"/>
                <a:gd name="T6" fmla="*/ 1027 w 4478"/>
                <a:gd name="T7" fmla="*/ 593 h 1759"/>
                <a:gd name="T8" fmla="*/ 748 w 4478"/>
                <a:gd name="T9" fmla="*/ 42 h 1759"/>
                <a:gd name="T10" fmla="*/ 1399 w 4478"/>
                <a:gd name="T11" fmla="*/ 796 h 1759"/>
                <a:gd name="T12" fmla="*/ 1833 w 4478"/>
                <a:gd name="T13" fmla="*/ 651 h 1759"/>
                <a:gd name="T14" fmla="*/ 1551 w 4478"/>
                <a:gd name="T15" fmla="*/ 45 h 1759"/>
                <a:gd name="T16" fmla="*/ 1333 w 4478"/>
                <a:gd name="T17" fmla="*/ 69 h 1759"/>
                <a:gd name="T18" fmla="*/ 1721 w 4478"/>
                <a:gd name="T19" fmla="*/ 537 h 1759"/>
                <a:gd name="T20" fmla="*/ 1630 w 4478"/>
                <a:gd name="T21" fmla="*/ 160 h 1759"/>
                <a:gd name="T22" fmla="*/ 743 w 4478"/>
                <a:gd name="T23" fmla="*/ 401 h 1759"/>
                <a:gd name="T24" fmla="*/ 269 w 4478"/>
                <a:gd name="T25" fmla="*/ 428 h 1759"/>
                <a:gd name="T26" fmla="*/ 720 w 4478"/>
                <a:gd name="T27" fmla="*/ 279 h 1759"/>
                <a:gd name="T28" fmla="*/ 114 w 4478"/>
                <a:gd name="T29" fmla="*/ 631 h 1759"/>
                <a:gd name="T30" fmla="*/ 36 w 4478"/>
                <a:gd name="T31" fmla="*/ 1135 h 1759"/>
                <a:gd name="T32" fmla="*/ 105 w 4478"/>
                <a:gd name="T33" fmla="*/ 778 h 1759"/>
                <a:gd name="T34" fmla="*/ 179 w 4478"/>
                <a:gd name="T35" fmla="*/ 65 h 1759"/>
                <a:gd name="T36" fmla="*/ 79 w 4478"/>
                <a:gd name="T37" fmla="*/ 133 h 1759"/>
                <a:gd name="T38" fmla="*/ 873 w 4478"/>
                <a:gd name="T39" fmla="*/ 424 h 1759"/>
                <a:gd name="T40" fmla="*/ 2741 w 4478"/>
                <a:gd name="T41" fmla="*/ 305 h 1759"/>
                <a:gd name="T42" fmla="*/ 2037 w 4478"/>
                <a:gd name="T43" fmla="*/ 891 h 1759"/>
                <a:gd name="T44" fmla="*/ 3045 w 4478"/>
                <a:gd name="T45" fmla="*/ 203 h 1759"/>
                <a:gd name="T46" fmla="*/ 2133 w 4478"/>
                <a:gd name="T47" fmla="*/ 358 h 1759"/>
                <a:gd name="T48" fmla="*/ 2007 w 4478"/>
                <a:gd name="T49" fmla="*/ 42 h 1759"/>
                <a:gd name="T50" fmla="*/ 2112 w 4478"/>
                <a:gd name="T51" fmla="*/ 517 h 1759"/>
                <a:gd name="T52" fmla="*/ 2073 w 4478"/>
                <a:gd name="T53" fmla="*/ 938 h 1759"/>
                <a:gd name="T54" fmla="*/ 2580 w 4478"/>
                <a:gd name="T55" fmla="*/ 69 h 1759"/>
                <a:gd name="T56" fmla="*/ 2496 w 4478"/>
                <a:gd name="T57" fmla="*/ 860 h 1759"/>
                <a:gd name="T58" fmla="*/ 2986 w 4478"/>
                <a:gd name="T59" fmla="*/ 501 h 1759"/>
                <a:gd name="T60" fmla="*/ 3030 w 4478"/>
                <a:gd name="T61" fmla="*/ 563 h 1759"/>
                <a:gd name="T62" fmla="*/ 3120 w 4478"/>
                <a:gd name="T63" fmla="*/ 527 h 1759"/>
                <a:gd name="T64" fmla="*/ 2352 w 4478"/>
                <a:gd name="T65" fmla="*/ 316 h 1759"/>
                <a:gd name="T66" fmla="*/ 2491 w 4478"/>
                <a:gd name="T67" fmla="*/ 490 h 1759"/>
                <a:gd name="T68" fmla="*/ 2880 w 4478"/>
                <a:gd name="T69" fmla="*/ 151 h 1759"/>
                <a:gd name="T70" fmla="*/ 3903 w 4478"/>
                <a:gd name="T71" fmla="*/ 305 h 1759"/>
                <a:gd name="T72" fmla="*/ 3601 w 4478"/>
                <a:gd name="T73" fmla="*/ 356 h 1759"/>
                <a:gd name="T74" fmla="*/ 1579 w 4478"/>
                <a:gd name="T75" fmla="*/ 1542 h 1759"/>
                <a:gd name="T76" fmla="*/ 1405 w 4478"/>
                <a:gd name="T77" fmla="*/ 1752 h 1759"/>
                <a:gd name="T78" fmla="*/ 1855 w 4478"/>
                <a:gd name="T79" fmla="*/ 1495 h 1759"/>
                <a:gd name="T80" fmla="*/ 3444 w 4478"/>
                <a:gd name="T81" fmla="*/ 161 h 1759"/>
                <a:gd name="T82" fmla="*/ 3883 w 4478"/>
                <a:gd name="T83" fmla="*/ 0 h 1759"/>
                <a:gd name="T84" fmla="*/ 4000 w 4478"/>
                <a:gd name="T85" fmla="*/ 580 h 1759"/>
                <a:gd name="T86" fmla="*/ 3295 w 4478"/>
                <a:gd name="T87" fmla="*/ 358 h 1759"/>
                <a:gd name="T88" fmla="*/ 3169 w 4478"/>
                <a:gd name="T89" fmla="*/ 42 h 1759"/>
                <a:gd name="T90" fmla="*/ 3274 w 4478"/>
                <a:gd name="T91" fmla="*/ 517 h 1759"/>
                <a:gd name="T92" fmla="*/ 3820 w 4478"/>
                <a:gd name="T93" fmla="*/ 784 h 1759"/>
                <a:gd name="T94" fmla="*/ 4137 w 4478"/>
                <a:gd name="T95" fmla="*/ 831 h 1759"/>
                <a:gd name="T96" fmla="*/ 3994 w 4478"/>
                <a:gd name="T97" fmla="*/ 631 h 1759"/>
                <a:gd name="T98" fmla="*/ 3309 w 4478"/>
                <a:gd name="T99" fmla="*/ 871 h 1759"/>
                <a:gd name="T100" fmla="*/ 4154 w 4478"/>
                <a:gd name="T101" fmla="*/ 507 h 1759"/>
                <a:gd name="T102" fmla="*/ 3808 w 4478"/>
                <a:gd name="T103" fmla="*/ 207 h 1759"/>
                <a:gd name="T104" fmla="*/ 3600 w 4478"/>
                <a:gd name="T105" fmla="*/ 606 h 1759"/>
                <a:gd name="T106" fmla="*/ 4061 w 4478"/>
                <a:gd name="T107" fmla="*/ 151 h 1759"/>
                <a:gd name="T108" fmla="*/ 4460 w 4478"/>
                <a:gd name="T109" fmla="*/ 725 h 1759"/>
                <a:gd name="T110" fmla="*/ 4395 w 4478"/>
                <a:gd name="T111" fmla="*/ 125 h 1759"/>
                <a:gd name="T112" fmla="*/ 4236 w 4478"/>
                <a:gd name="T113" fmla="*/ 234 h 1759"/>
                <a:gd name="T114" fmla="*/ 4439 w 4478"/>
                <a:gd name="T115" fmla="*/ 627 h 1759"/>
                <a:gd name="T116" fmla="*/ 4242 w 4478"/>
                <a:gd name="T117" fmla="*/ 67 h 1759"/>
                <a:gd name="T118" fmla="*/ 3877 w 4478"/>
                <a:gd name="T119" fmla="*/ 559 h 1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478" h="1759">
                  <a:moveTo>
                    <a:pt x="1321" y="243"/>
                  </a:moveTo>
                  <a:cubicBezTo>
                    <a:pt x="1330" y="243"/>
                    <a:pt x="1337" y="250"/>
                    <a:pt x="1337" y="259"/>
                  </a:cubicBezTo>
                  <a:cubicBezTo>
                    <a:pt x="1337" y="268"/>
                    <a:pt x="1330" y="275"/>
                    <a:pt x="1321" y="275"/>
                  </a:cubicBezTo>
                  <a:cubicBezTo>
                    <a:pt x="1312" y="275"/>
                    <a:pt x="1305" y="268"/>
                    <a:pt x="1305" y="259"/>
                  </a:cubicBezTo>
                  <a:cubicBezTo>
                    <a:pt x="1305" y="250"/>
                    <a:pt x="1312" y="243"/>
                    <a:pt x="1321" y="243"/>
                  </a:cubicBezTo>
                  <a:close/>
                  <a:moveTo>
                    <a:pt x="1476" y="299"/>
                  </a:moveTo>
                  <a:cubicBezTo>
                    <a:pt x="1476" y="302"/>
                    <a:pt x="1479" y="305"/>
                    <a:pt x="1482" y="305"/>
                  </a:cubicBezTo>
                  <a:cubicBezTo>
                    <a:pt x="1485" y="305"/>
                    <a:pt x="1488" y="302"/>
                    <a:pt x="1488" y="299"/>
                  </a:cubicBezTo>
                  <a:cubicBezTo>
                    <a:pt x="1488" y="296"/>
                    <a:pt x="1485" y="293"/>
                    <a:pt x="1482" y="293"/>
                  </a:cubicBezTo>
                  <a:cubicBezTo>
                    <a:pt x="1479" y="293"/>
                    <a:pt x="1476" y="296"/>
                    <a:pt x="1476" y="299"/>
                  </a:cubicBezTo>
                  <a:close/>
                  <a:moveTo>
                    <a:pt x="1017" y="155"/>
                  </a:moveTo>
                  <a:cubicBezTo>
                    <a:pt x="1017" y="158"/>
                    <a:pt x="1020" y="161"/>
                    <a:pt x="1023" y="161"/>
                  </a:cubicBezTo>
                  <a:cubicBezTo>
                    <a:pt x="1026" y="161"/>
                    <a:pt x="1029" y="158"/>
                    <a:pt x="1029" y="155"/>
                  </a:cubicBezTo>
                  <a:cubicBezTo>
                    <a:pt x="1029" y="152"/>
                    <a:pt x="1026" y="149"/>
                    <a:pt x="1023" y="149"/>
                  </a:cubicBezTo>
                  <a:cubicBezTo>
                    <a:pt x="1020" y="149"/>
                    <a:pt x="1017" y="152"/>
                    <a:pt x="1017" y="155"/>
                  </a:cubicBezTo>
                  <a:close/>
                  <a:moveTo>
                    <a:pt x="1456" y="6"/>
                  </a:moveTo>
                  <a:cubicBezTo>
                    <a:pt x="1456" y="9"/>
                    <a:pt x="1459" y="12"/>
                    <a:pt x="1462" y="12"/>
                  </a:cubicBezTo>
                  <a:cubicBezTo>
                    <a:pt x="1465" y="12"/>
                    <a:pt x="1468" y="9"/>
                    <a:pt x="1468" y="6"/>
                  </a:cubicBezTo>
                  <a:cubicBezTo>
                    <a:pt x="1468" y="3"/>
                    <a:pt x="1465" y="0"/>
                    <a:pt x="1462" y="0"/>
                  </a:cubicBezTo>
                  <a:cubicBezTo>
                    <a:pt x="1459" y="0"/>
                    <a:pt x="1456" y="3"/>
                    <a:pt x="1456" y="6"/>
                  </a:cubicBezTo>
                  <a:close/>
                  <a:moveTo>
                    <a:pt x="1786" y="203"/>
                  </a:moveTo>
                  <a:cubicBezTo>
                    <a:pt x="1786" y="206"/>
                    <a:pt x="1789" y="209"/>
                    <a:pt x="1792" y="209"/>
                  </a:cubicBezTo>
                  <a:cubicBezTo>
                    <a:pt x="1795" y="209"/>
                    <a:pt x="1798" y="206"/>
                    <a:pt x="1798" y="203"/>
                  </a:cubicBezTo>
                  <a:cubicBezTo>
                    <a:pt x="1798" y="200"/>
                    <a:pt x="1795" y="197"/>
                    <a:pt x="1792" y="197"/>
                  </a:cubicBezTo>
                  <a:cubicBezTo>
                    <a:pt x="1789" y="197"/>
                    <a:pt x="1786" y="200"/>
                    <a:pt x="1786" y="203"/>
                  </a:cubicBezTo>
                  <a:close/>
                  <a:moveTo>
                    <a:pt x="1015" y="593"/>
                  </a:moveTo>
                  <a:cubicBezTo>
                    <a:pt x="1015" y="597"/>
                    <a:pt x="1018" y="600"/>
                    <a:pt x="1021" y="600"/>
                  </a:cubicBezTo>
                  <a:cubicBezTo>
                    <a:pt x="1024" y="600"/>
                    <a:pt x="1027" y="597"/>
                    <a:pt x="1027" y="593"/>
                  </a:cubicBezTo>
                  <a:cubicBezTo>
                    <a:pt x="1027" y="590"/>
                    <a:pt x="1024" y="587"/>
                    <a:pt x="1021" y="587"/>
                  </a:cubicBezTo>
                  <a:cubicBezTo>
                    <a:pt x="1018" y="587"/>
                    <a:pt x="1015" y="590"/>
                    <a:pt x="1015" y="593"/>
                  </a:cubicBezTo>
                  <a:close/>
                  <a:moveTo>
                    <a:pt x="748" y="42"/>
                  </a:moveTo>
                  <a:cubicBezTo>
                    <a:pt x="748" y="45"/>
                    <a:pt x="751" y="48"/>
                    <a:pt x="754" y="48"/>
                  </a:cubicBezTo>
                  <a:cubicBezTo>
                    <a:pt x="757" y="48"/>
                    <a:pt x="760" y="45"/>
                    <a:pt x="760" y="42"/>
                  </a:cubicBezTo>
                  <a:cubicBezTo>
                    <a:pt x="760" y="39"/>
                    <a:pt x="757" y="36"/>
                    <a:pt x="754" y="36"/>
                  </a:cubicBezTo>
                  <a:cubicBezTo>
                    <a:pt x="751" y="36"/>
                    <a:pt x="748" y="39"/>
                    <a:pt x="748" y="42"/>
                  </a:cubicBezTo>
                  <a:close/>
                  <a:moveTo>
                    <a:pt x="731" y="667"/>
                  </a:moveTo>
                  <a:cubicBezTo>
                    <a:pt x="731" y="670"/>
                    <a:pt x="734" y="673"/>
                    <a:pt x="737" y="673"/>
                  </a:cubicBezTo>
                  <a:cubicBezTo>
                    <a:pt x="740" y="673"/>
                    <a:pt x="743" y="670"/>
                    <a:pt x="743" y="667"/>
                  </a:cubicBezTo>
                  <a:cubicBezTo>
                    <a:pt x="743" y="664"/>
                    <a:pt x="740" y="661"/>
                    <a:pt x="737" y="661"/>
                  </a:cubicBezTo>
                  <a:cubicBezTo>
                    <a:pt x="734" y="661"/>
                    <a:pt x="731" y="664"/>
                    <a:pt x="731" y="667"/>
                  </a:cubicBezTo>
                  <a:close/>
                  <a:moveTo>
                    <a:pt x="1393" y="790"/>
                  </a:moveTo>
                  <a:cubicBezTo>
                    <a:pt x="1393" y="793"/>
                    <a:pt x="1396" y="796"/>
                    <a:pt x="1399" y="796"/>
                  </a:cubicBezTo>
                  <a:cubicBezTo>
                    <a:pt x="1402" y="796"/>
                    <a:pt x="1405" y="793"/>
                    <a:pt x="1405" y="790"/>
                  </a:cubicBezTo>
                  <a:cubicBezTo>
                    <a:pt x="1405" y="787"/>
                    <a:pt x="1402" y="784"/>
                    <a:pt x="1399" y="784"/>
                  </a:cubicBezTo>
                  <a:cubicBezTo>
                    <a:pt x="1396" y="784"/>
                    <a:pt x="1393" y="787"/>
                    <a:pt x="1393" y="790"/>
                  </a:cubicBezTo>
                  <a:close/>
                  <a:moveTo>
                    <a:pt x="1827" y="657"/>
                  </a:moveTo>
                  <a:cubicBezTo>
                    <a:pt x="1827" y="660"/>
                    <a:pt x="1830" y="663"/>
                    <a:pt x="1833" y="663"/>
                  </a:cubicBezTo>
                  <a:cubicBezTo>
                    <a:pt x="1836" y="663"/>
                    <a:pt x="1839" y="660"/>
                    <a:pt x="1839" y="657"/>
                  </a:cubicBezTo>
                  <a:cubicBezTo>
                    <a:pt x="1839" y="654"/>
                    <a:pt x="1836" y="651"/>
                    <a:pt x="1833" y="651"/>
                  </a:cubicBezTo>
                  <a:cubicBezTo>
                    <a:pt x="1830" y="651"/>
                    <a:pt x="1827" y="654"/>
                    <a:pt x="1827" y="657"/>
                  </a:cubicBezTo>
                  <a:close/>
                  <a:moveTo>
                    <a:pt x="1560" y="631"/>
                  </a:moveTo>
                  <a:cubicBezTo>
                    <a:pt x="1560" y="634"/>
                    <a:pt x="1563" y="637"/>
                    <a:pt x="1567" y="637"/>
                  </a:cubicBezTo>
                  <a:cubicBezTo>
                    <a:pt x="1570" y="637"/>
                    <a:pt x="1573" y="634"/>
                    <a:pt x="1573" y="631"/>
                  </a:cubicBezTo>
                  <a:cubicBezTo>
                    <a:pt x="1573" y="628"/>
                    <a:pt x="1570" y="625"/>
                    <a:pt x="1567" y="625"/>
                  </a:cubicBezTo>
                  <a:cubicBezTo>
                    <a:pt x="1563" y="625"/>
                    <a:pt x="1560" y="628"/>
                    <a:pt x="1560" y="631"/>
                  </a:cubicBezTo>
                  <a:close/>
                  <a:moveTo>
                    <a:pt x="1551" y="45"/>
                  </a:moveTo>
                  <a:cubicBezTo>
                    <a:pt x="1551" y="49"/>
                    <a:pt x="1554" y="52"/>
                    <a:pt x="1557" y="52"/>
                  </a:cubicBezTo>
                  <a:cubicBezTo>
                    <a:pt x="1560" y="52"/>
                    <a:pt x="1563" y="49"/>
                    <a:pt x="1563" y="45"/>
                  </a:cubicBezTo>
                  <a:cubicBezTo>
                    <a:pt x="1563" y="42"/>
                    <a:pt x="1560" y="39"/>
                    <a:pt x="1557" y="39"/>
                  </a:cubicBezTo>
                  <a:cubicBezTo>
                    <a:pt x="1554" y="39"/>
                    <a:pt x="1551" y="42"/>
                    <a:pt x="1551" y="45"/>
                  </a:cubicBezTo>
                  <a:close/>
                  <a:moveTo>
                    <a:pt x="1321" y="69"/>
                  </a:moveTo>
                  <a:cubicBezTo>
                    <a:pt x="1321" y="72"/>
                    <a:pt x="1324" y="75"/>
                    <a:pt x="1327" y="75"/>
                  </a:cubicBezTo>
                  <a:cubicBezTo>
                    <a:pt x="1330" y="75"/>
                    <a:pt x="1333" y="72"/>
                    <a:pt x="1333" y="69"/>
                  </a:cubicBezTo>
                  <a:cubicBezTo>
                    <a:pt x="1333" y="65"/>
                    <a:pt x="1330" y="62"/>
                    <a:pt x="1327" y="62"/>
                  </a:cubicBezTo>
                  <a:cubicBezTo>
                    <a:pt x="1324" y="62"/>
                    <a:pt x="1321" y="65"/>
                    <a:pt x="1321" y="69"/>
                  </a:cubicBezTo>
                  <a:close/>
                  <a:moveTo>
                    <a:pt x="1721" y="537"/>
                  </a:moveTo>
                  <a:cubicBezTo>
                    <a:pt x="1721" y="540"/>
                    <a:pt x="1724" y="543"/>
                    <a:pt x="1727" y="543"/>
                  </a:cubicBezTo>
                  <a:cubicBezTo>
                    <a:pt x="1730" y="543"/>
                    <a:pt x="1733" y="540"/>
                    <a:pt x="1733" y="537"/>
                  </a:cubicBezTo>
                  <a:cubicBezTo>
                    <a:pt x="1733" y="534"/>
                    <a:pt x="1730" y="531"/>
                    <a:pt x="1727" y="531"/>
                  </a:cubicBezTo>
                  <a:cubicBezTo>
                    <a:pt x="1724" y="531"/>
                    <a:pt x="1721" y="534"/>
                    <a:pt x="1721" y="537"/>
                  </a:cubicBezTo>
                  <a:close/>
                  <a:moveTo>
                    <a:pt x="1165" y="692"/>
                  </a:moveTo>
                  <a:cubicBezTo>
                    <a:pt x="1165" y="697"/>
                    <a:pt x="1169" y="701"/>
                    <a:pt x="1174" y="701"/>
                  </a:cubicBezTo>
                  <a:cubicBezTo>
                    <a:pt x="1179" y="701"/>
                    <a:pt x="1183" y="697"/>
                    <a:pt x="1183" y="692"/>
                  </a:cubicBezTo>
                  <a:cubicBezTo>
                    <a:pt x="1183" y="687"/>
                    <a:pt x="1179" y="682"/>
                    <a:pt x="1174" y="682"/>
                  </a:cubicBezTo>
                  <a:cubicBezTo>
                    <a:pt x="1169" y="682"/>
                    <a:pt x="1165" y="687"/>
                    <a:pt x="1165" y="692"/>
                  </a:cubicBezTo>
                  <a:close/>
                  <a:moveTo>
                    <a:pt x="1621" y="151"/>
                  </a:moveTo>
                  <a:cubicBezTo>
                    <a:pt x="1621" y="156"/>
                    <a:pt x="1625" y="160"/>
                    <a:pt x="1630" y="160"/>
                  </a:cubicBezTo>
                  <a:cubicBezTo>
                    <a:pt x="1635" y="160"/>
                    <a:pt x="1640" y="156"/>
                    <a:pt x="1640" y="151"/>
                  </a:cubicBezTo>
                  <a:cubicBezTo>
                    <a:pt x="1640" y="146"/>
                    <a:pt x="1635" y="142"/>
                    <a:pt x="1630" y="142"/>
                  </a:cubicBezTo>
                  <a:cubicBezTo>
                    <a:pt x="1625" y="142"/>
                    <a:pt x="1621" y="146"/>
                    <a:pt x="1621" y="151"/>
                  </a:cubicBezTo>
                  <a:close/>
                  <a:moveTo>
                    <a:pt x="737" y="407"/>
                  </a:moveTo>
                  <a:cubicBezTo>
                    <a:pt x="737" y="410"/>
                    <a:pt x="740" y="413"/>
                    <a:pt x="743" y="413"/>
                  </a:cubicBezTo>
                  <a:cubicBezTo>
                    <a:pt x="747" y="413"/>
                    <a:pt x="750" y="410"/>
                    <a:pt x="750" y="407"/>
                  </a:cubicBezTo>
                  <a:cubicBezTo>
                    <a:pt x="750" y="404"/>
                    <a:pt x="747" y="401"/>
                    <a:pt x="743" y="401"/>
                  </a:cubicBezTo>
                  <a:cubicBezTo>
                    <a:pt x="740" y="401"/>
                    <a:pt x="737" y="404"/>
                    <a:pt x="737" y="407"/>
                  </a:cubicBezTo>
                  <a:close/>
                  <a:moveTo>
                    <a:pt x="491" y="429"/>
                  </a:moveTo>
                  <a:cubicBezTo>
                    <a:pt x="491" y="432"/>
                    <a:pt x="494" y="435"/>
                    <a:pt x="497" y="435"/>
                  </a:cubicBezTo>
                  <a:cubicBezTo>
                    <a:pt x="500" y="435"/>
                    <a:pt x="503" y="432"/>
                    <a:pt x="503" y="429"/>
                  </a:cubicBezTo>
                  <a:cubicBezTo>
                    <a:pt x="503" y="425"/>
                    <a:pt x="500" y="422"/>
                    <a:pt x="497" y="422"/>
                  </a:cubicBezTo>
                  <a:cubicBezTo>
                    <a:pt x="494" y="422"/>
                    <a:pt x="491" y="425"/>
                    <a:pt x="491" y="429"/>
                  </a:cubicBezTo>
                  <a:close/>
                  <a:moveTo>
                    <a:pt x="269" y="428"/>
                  </a:moveTo>
                  <a:cubicBezTo>
                    <a:pt x="269" y="432"/>
                    <a:pt x="272" y="435"/>
                    <a:pt x="275" y="435"/>
                  </a:cubicBezTo>
                  <a:cubicBezTo>
                    <a:pt x="278" y="435"/>
                    <a:pt x="281" y="432"/>
                    <a:pt x="281" y="428"/>
                  </a:cubicBezTo>
                  <a:cubicBezTo>
                    <a:pt x="281" y="425"/>
                    <a:pt x="278" y="422"/>
                    <a:pt x="275" y="422"/>
                  </a:cubicBezTo>
                  <a:cubicBezTo>
                    <a:pt x="272" y="422"/>
                    <a:pt x="269" y="425"/>
                    <a:pt x="269" y="428"/>
                  </a:cubicBezTo>
                  <a:close/>
                  <a:moveTo>
                    <a:pt x="708" y="279"/>
                  </a:moveTo>
                  <a:cubicBezTo>
                    <a:pt x="708" y="283"/>
                    <a:pt x="711" y="286"/>
                    <a:pt x="714" y="286"/>
                  </a:cubicBezTo>
                  <a:cubicBezTo>
                    <a:pt x="717" y="286"/>
                    <a:pt x="720" y="283"/>
                    <a:pt x="720" y="279"/>
                  </a:cubicBezTo>
                  <a:cubicBezTo>
                    <a:pt x="720" y="276"/>
                    <a:pt x="717" y="273"/>
                    <a:pt x="714" y="273"/>
                  </a:cubicBezTo>
                  <a:cubicBezTo>
                    <a:pt x="711" y="273"/>
                    <a:pt x="708" y="276"/>
                    <a:pt x="708" y="279"/>
                  </a:cubicBezTo>
                  <a:close/>
                  <a:moveTo>
                    <a:pt x="114" y="631"/>
                  </a:moveTo>
                  <a:cubicBezTo>
                    <a:pt x="114" y="635"/>
                    <a:pt x="117" y="638"/>
                    <a:pt x="120" y="638"/>
                  </a:cubicBezTo>
                  <a:cubicBezTo>
                    <a:pt x="123" y="638"/>
                    <a:pt x="126" y="635"/>
                    <a:pt x="126" y="631"/>
                  </a:cubicBezTo>
                  <a:cubicBezTo>
                    <a:pt x="126" y="628"/>
                    <a:pt x="123" y="625"/>
                    <a:pt x="120" y="625"/>
                  </a:cubicBezTo>
                  <a:cubicBezTo>
                    <a:pt x="117" y="625"/>
                    <a:pt x="114" y="628"/>
                    <a:pt x="114" y="631"/>
                  </a:cubicBezTo>
                  <a:close/>
                  <a:moveTo>
                    <a:pt x="0" y="315"/>
                  </a:moveTo>
                  <a:cubicBezTo>
                    <a:pt x="0" y="319"/>
                    <a:pt x="3" y="322"/>
                    <a:pt x="6" y="322"/>
                  </a:cubicBezTo>
                  <a:cubicBezTo>
                    <a:pt x="9" y="322"/>
                    <a:pt x="12" y="319"/>
                    <a:pt x="12" y="315"/>
                  </a:cubicBezTo>
                  <a:cubicBezTo>
                    <a:pt x="12" y="312"/>
                    <a:pt x="9" y="309"/>
                    <a:pt x="6" y="309"/>
                  </a:cubicBezTo>
                  <a:cubicBezTo>
                    <a:pt x="3" y="309"/>
                    <a:pt x="0" y="312"/>
                    <a:pt x="0" y="315"/>
                  </a:cubicBezTo>
                  <a:close/>
                  <a:moveTo>
                    <a:pt x="30" y="1129"/>
                  </a:moveTo>
                  <a:cubicBezTo>
                    <a:pt x="30" y="1132"/>
                    <a:pt x="33" y="1135"/>
                    <a:pt x="36" y="1135"/>
                  </a:cubicBezTo>
                  <a:cubicBezTo>
                    <a:pt x="39" y="1135"/>
                    <a:pt x="42" y="1132"/>
                    <a:pt x="42" y="1129"/>
                  </a:cubicBezTo>
                  <a:cubicBezTo>
                    <a:pt x="42" y="1125"/>
                    <a:pt x="39" y="1122"/>
                    <a:pt x="36" y="1122"/>
                  </a:cubicBezTo>
                  <a:cubicBezTo>
                    <a:pt x="33" y="1122"/>
                    <a:pt x="30" y="1125"/>
                    <a:pt x="30" y="1129"/>
                  </a:cubicBezTo>
                  <a:close/>
                  <a:moveTo>
                    <a:pt x="99" y="784"/>
                  </a:moveTo>
                  <a:cubicBezTo>
                    <a:pt x="99" y="788"/>
                    <a:pt x="102" y="791"/>
                    <a:pt x="105" y="791"/>
                  </a:cubicBezTo>
                  <a:cubicBezTo>
                    <a:pt x="108" y="791"/>
                    <a:pt x="111" y="788"/>
                    <a:pt x="111" y="784"/>
                  </a:cubicBezTo>
                  <a:cubicBezTo>
                    <a:pt x="111" y="781"/>
                    <a:pt x="108" y="778"/>
                    <a:pt x="105" y="778"/>
                  </a:cubicBezTo>
                  <a:cubicBezTo>
                    <a:pt x="102" y="778"/>
                    <a:pt x="99" y="781"/>
                    <a:pt x="99" y="784"/>
                  </a:cubicBezTo>
                  <a:close/>
                  <a:moveTo>
                    <a:pt x="307" y="169"/>
                  </a:moveTo>
                  <a:cubicBezTo>
                    <a:pt x="307" y="172"/>
                    <a:pt x="310" y="175"/>
                    <a:pt x="313" y="175"/>
                  </a:cubicBezTo>
                  <a:cubicBezTo>
                    <a:pt x="316" y="175"/>
                    <a:pt x="319" y="172"/>
                    <a:pt x="319" y="169"/>
                  </a:cubicBezTo>
                  <a:cubicBezTo>
                    <a:pt x="319" y="165"/>
                    <a:pt x="316" y="162"/>
                    <a:pt x="313" y="162"/>
                  </a:cubicBezTo>
                  <a:cubicBezTo>
                    <a:pt x="310" y="162"/>
                    <a:pt x="307" y="165"/>
                    <a:pt x="307" y="169"/>
                  </a:cubicBezTo>
                  <a:close/>
                  <a:moveTo>
                    <a:pt x="179" y="65"/>
                  </a:moveTo>
                  <a:cubicBezTo>
                    <a:pt x="179" y="68"/>
                    <a:pt x="182" y="71"/>
                    <a:pt x="185" y="71"/>
                  </a:cubicBezTo>
                  <a:cubicBezTo>
                    <a:pt x="188" y="71"/>
                    <a:pt x="191" y="68"/>
                    <a:pt x="191" y="65"/>
                  </a:cubicBezTo>
                  <a:cubicBezTo>
                    <a:pt x="191" y="61"/>
                    <a:pt x="188" y="58"/>
                    <a:pt x="185" y="58"/>
                  </a:cubicBezTo>
                  <a:cubicBezTo>
                    <a:pt x="182" y="58"/>
                    <a:pt x="179" y="61"/>
                    <a:pt x="179" y="65"/>
                  </a:cubicBezTo>
                  <a:close/>
                  <a:moveTo>
                    <a:pt x="67" y="133"/>
                  </a:moveTo>
                  <a:cubicBezTo>
                    <a:pt x="67" y="136"/>
                    <a:pt x="70" y="139"/>
                    <a:pt x="73" y="139"/>
                  </a:cubicBezTo>
                  <a:cubicBezTo>
                    <a:pt x="76" y="139"/>
                    <a:pt x="79" y="136"/>
                    <a:pt x="79" y="133"/>
                  </a:cubicBezTo>
                  <a:cubicBezTo>
                    <a:pt x="79" y="129"/>
                    <a:pt x="76" y="126"/>
                    <a:pt x="73" y="126"/>
                  </a:cubicBezTo>
                  <a:cubicBezTo>
                    <a:pt x="70" y="126"/>
                    <a:pt x="67" y="129"/>
                    <a:pt x="67" y="133"/>
                  </a:cubicBezTo>
                  <a:close/>
                  <a:moveTo>
                    <a:pt x="873" y="424"/>
                  </a:moveTo>
                  <a:cubicBezTo>
                    <a:pt x="873" y="429"/>
                    <a:pt x="877" y="434"/>
                    <a:pt x="882" y="434"/>
                  </a:cubicBezTo>
                  <a:cubicBezTo>
                    <a:pt x="887" y="434"/>
                    <a:pt x="892" y="429"/>
                    <a:pt x="892" y="424"/>
                  </a:cubicBezTo>
                  <a:cubicBezTo>
                    <a:pt x="892" y="419"/>
                    <a:pt x="887" y="415"/>
                    <a:pt x="882" y="415"/>
                  </a:cubicBezTo>
                  <a:cubicBezTo>
                    <a:pt x="877" y="415"/>
                    <a:pt x="873" y="419"/>
                    <a:pt x="873" y="424"/>
                  </a:cubicBezTo>
                  <a:close/>
                  <a:moveTo>
                    <a:pt x="688" y="370"/>
                  </a:moveTo>
                  <a:cubicBezTo>
                    <a:pt x="688" y="375"/>
                    <a:pt x="692" y="379"/>
                    <a:pt x="697" y="379"/>
                  </a:cubicBezTo>
                  <a:cubicBezTo>
                    <a:pt x="702" y="379"/>
                    <a:pt x="706" y="375"/>
                    <a:pt x="706" y="370"/>
                  </a:cubicBezTo>
                  <a:cubicBezTo>
                    <a:pt x="706" y="365"/>
                    <a:pt x="702" y="360"/>
                    <a:pt x="697" y="360"/>
                  </a:cubicBezTo>
                  <a:cubicBezTo>
                    <a:pt x="692" y="360"/>
                    <a:pt x="688" y="365"/>
                    <a:pt x="688" y="370"/>
                  </a:cubicBezTo>
                  <a:close/>
                  <a:moveTo>
                    <a:pt x="2735" y="299"/>
                  </a:moveTo>
                  <a:cubicBezTo>
                    <a:pt x="2735" y="302"/>
                    <a:pt x="2738" y="305"/>
                    <a:pt x="2741" y="305"/>
                  </a:cubicBezTo>
                  <a:cubicBezTo>
                    <a:pt x="2745" y="305"/>
                    <a:pt x="2747" y="302"/>
                    <a:pt x="2747" y="299"/>
                  </a:cubicBezTo>
                  <a:cubicBezTo>
                    <a:pt x="2747" y="296"/>
                    <a:pt x="2745" y="293"/>
                    <a:pt x="2741" y="293"/>
                  </a:cubicBezTo>
                  <a:cubicBezTo>
                    <a:pt x="2738" y="293"/>
                    <a:pt x="2735" y="296"/>
                    <a:pt x="2735" y="299"/>
                  </a:cubicBezTo>
                  <a:close/>
                  <a:moveTo>
                    <a:pt x="2031" y="898"/>
                  </a:moveTo>
                  <a:cubicBezTo>
                    <a:pt x="2031" y="901"/>
                    <a:pt x="2033" y="904"/>
                    <a:pt x="2037" y="904"/>
                  </a:cubicBezTo>
                  <a:cubicBezTo>
                    <a:pt x="2040" y="904"/>
                    <a:pt x="2043" y="901"/>
                    <a:pt x="2043" y="898"/>
                  </a:cubicBezTo>
                  <a:cubicBezTo>
                    <a:pt x="2043" y="894"/>
                    <a:pt x="2040" y="891"/>
                    <a:pt x="2037" y="891"/>
                  </a:cubicBezTo>
                  <a:cubicBezTo>
                    <a:pt x="2033" y="891"/>
                    <a:pt x="2031" y="894"/>
                    <a:pt x="2031" y="898"/>
                  </a:cubicBezTo>
                  <a:close/>
                  <a:moveTo>
                    <a:pt x="2715" y="6"/>
                  </a:moveTo>
                  <a:cubicBezTo>
                    <a:pt x="2715" y="9"/>
                    <a:pt x="2718" y="12"/>
                    <a:pt x="2721" y="12"/>
                  </a:cubicBezTo>
                  <a:cubicBezTo>
                    <a:pt x="2725" y="12"/>
                    <a:pt x="2727" y="9"/>
                    <a:pt x="2727" y="6"/>
                  </a:cubicBezTo>
                  <a:cubicBezTo>
                    <a:pt x="2727" y="3"/>
                    <a:pt x="2725" y="0"/>
                    <a:pt x="2721" y="0"/>
                  </a:cubicBezTo>
                  <a:cubicBezTo>
                    <a:pt x="2718" y="0"/>
                    <a:pt x="2715" y="3"/>
                    <a:pt x="2715" y="6"/>
                  </a:cubicBezTo>
                  <a:close/>
                  <a:moveTo>
                    <a:pt x="3045" y="203"/>
                  </a:moveTo>
                  <a:cubicBezTo>
                    <a:pt x="3045" y="206"/>
                    <a:pt x="3048" y="209"/>
                    <a:pt x="3051" y="209"/>
                  </a:cubicBezTo>
                  <a:cubicBezTo>
                    <a:pt x="3055" y="209"/>
                    <a:pt x="3057" y="206"/>
                    <a:pt x="3057" y="203"/>
                  </a:cubicBezTo>
                  <a:cubicBezTo>
                    <a:pt x="3057" y="200"/>
                    <a:pt x="3055" y="197"/>
                    <a:pt x="3051" y="197"/>
                  </a:cubicBezTo>
                  <a:cubicBezTo>
                    <a:pt x="3048" y="197"/>
                    <a:pt x="3045" y="200"/>
                    <a:pt x="3045" y="203"/>
                  </a:cubicBezTo>
                  <a:close/>
                  <a:moveTo>
                    <a:pt x="2121" y="358"/>
                  </a:moveTo>
                  <a:cubicBezTo>
                    <a:pt x="2121" y="361"/>
                    <a:pt x="2124" y="364"/>
                    <a:pt x="2127" y="364"/>
                  </a:cubicBezTo>
                  <a:cubicBezTo>
                    <a:pt x="2130" y="364"/>
                    <a:pt x="2133" y="361"/>
                    <a:pt x="2133" y="358"/>
                  </a:cubicBezTo>
                  <a:cubicBezTo>
                    <a:pt x="2133" y="355"/>
                    <a:pt x="2130" y="352"/>
                    <a:pt x="2127" y="352"/>
                  </a:cubicBezTo>
                  <a:cubicBezTo>
                    <a:pt x="2124" y="352"/>
                    <a:pt x="2121" y="355"/>
                    <a:pt x="2121" y="358"/>
                  </a:cubicBezTo>
                  <a:close/>
                  <a:moveTo>
                    <a:pt x="2007" y="42"/>
                  </a:moveTo>
                  <a:cubicBezTo>
                    <a:pt x="2007" y="45"/>
                    <a:pt x="2010" y="48"/>
                    <a:pt x="2013" y="48"/>
                  </a:cubicBezTo>
                  <a:cubicBezTo>
                    <a:pt x="2016" y="48"/>
                    <a:pt x="2019" y="45"/>
                    <a:pt x="2019" y="42"/>
                  </a:cubicBezTo>
                  <a:cubicBezTo>
                    <a:pt x="2019" y="39"/>
                    <a:pt x="2016" y="36"/>
                    <a:pt x="2013" y="36"/>
                  </a:cubicBezTo>
                  <a:cubicBezTo>
                    <a:pt x="2010" y="36"/>
                    <a:pt x="2007" y="39"/>
                    <a:pt x="2007" y="42"/>
                  </a:cubicBezTo>
                  <a:close/>
                  <a:moveTo>
                    <a:pt x="2037" y="285"/>
                  </a:moveTo>
                  <a:cubicBezTo>
                    <a:pt x="2037" y="288"/>
                    <a:pt x="2040" y="291"/>
                    <a:pt x="2043" y="291"/>
                  </a:cubicBezTo>
                  <a:cubicBezTo>
                    <a:pt x="2046" y="291"/>
                    <a:pt x="2049" y="288"/>
                    <a:pt x="2049" y="285"/>
                  </a:cubicBezTo>
                  <a:cubicBezTo>
                    <a:pt x="2049" y="282"/>
                    <a:pt x="2046" y="279"/>
                    <a:pt x="2043" y="279"/>
                  </a:cubicBezTo>
                  <a:cubicBezTo>
                    <a:pt x="2040" y="279"/>
                    <a:pt x="2037" y="282"/>
                    <a:pt x="2037" y="285"/>
                  </a:cubicBezTo>
                  <a:close/>
                  <a:moveTo>
                    <a:pt x="2106" y="511"/>
                  </a:moveTo>
                  <a:cubicBezTo>
                    <a:pt x="2106" y="514"/>
                    <a:pt x="2109" y="517"/>
                    <a:pt x="2112" y="517"/>
                  </a:cubicBezTo>
                  <a:cubicBezTo>
                    <a:pt x="2115" y="517"/>
                    <a:pt x="2118" y="514"/>
                    <a:pt x="2118" y="511"/>
                  </a:cubicBezTo>
                  <a:cubicBezTo>
                    <a:pt x="2118" y="508"/>
                    <a:pt x="2115" y="505"/>
                    <a:pt x="2112" y="505"/>
                  </a:cubicBezTo>
                  <a:cubicBezTo>
                    <a:pt x="2109" y="505"/>
                    <a:pt x="2106" y="508"/>
                    <a:pt x="2106" y="511"/>
                  </a:cubicBezTo>
                  <a:close/>
                  <a:moveTo>
                    <a:pt x="2067" y="944"/>
                  </a:moveTo>
                  <a:cubicBezTo>
                    <a:pt x="2067" y="947"/>
                    <a:pt x="2070" y="950"/>
                    <a:pt x="2073" y="950"/>
                  </a:cubicBezTo>
                  <a:cubicBezTo>
                    <a:pt x="2076" y="950"/>
                    <a:pt x="2079" y="947"/>
                    <a:pt x="2079" y="944"/>
                  </a:cubicBezTo>
                  <a:cubicBezTo>
                    <a:pt x="2079" y="941"/>
                    <a:pt x="2076" y="938"/>
                    <a:pt x="2073" y="938"/>
                  </a:cubicBezTo>
                  <a:cubicBezTo>
                    <a:pt x="2070" y="938"/>
                    <a:pt x="2067" y="941"/>
                    <a:pt x="2067" y="944"/>
                  </a:cubicBezTo>
                  <a:close/>
                  <a:moveTo>
                    <a:pt x="2549" y="335"/>
                  </a:moveTo>
                  <a:cubicBezTo>
                    <a:pt x="2549" y="338"/>
                    <a:pt x="2552" y="341"/>
                    <a:pt x="2556" y="341"/>
                  </a:cubicBezTo>
                  <a:cubicBezTo>
                    <a:pt x="2559" y="341"/>
                    <a:pt x="2562" y="338"/>
                    <a:pt x="2562" y="335"/>
                  </a:cubicBezTo>
                  <a:cubicBezTo>
                    <a:pt x="2562" y="332"/>
                    <a:pt x="2559" y="329"/>
                    <a:pt x="2556" y="329"/>
                  </a:cubicBezTo>
                  <a:cubicBezTo>
                    <a:pt x="2552" y="329"/>
                    <a:pt x="2549" y="332"/>
                    <a:pt x="2549" y="335"/>
                  </a:cubicBezTo>
                  <a:close/>
                  <a:moveTo>
                    <a:pt x="2580" y="69"/>
                  </a:moveTo>
                  <a:cubicBezTo>
                    <a:pt x="2580" y="72"/>
                    <a:pt x="2583" y="75"/>
                    <a:pt x="2586" y="75"/>
                  </a:cubicBezTo>
                  <a:cubicBezTo>
                    <a:pt x="2590" y="75"/>
                    <a:pt x="2592" y="72"/>
                    <a:pt x="2592" y="69"/>
                  </a:cubicBezTo>
                  <a:cubicBezTo>
                    <a:pt x="2592" y="65"/>
                    <a:pt x="2590" y="62"/>
                    <a:pt x="2586" y="62"/>
                  </a:cubicBezTo>
                  <a:cubicBezTo>
                    <a:pt x="2583" y="62"/>
                    <a:pt x="2580" y="65"/>
                    <a:pt x="2580" y="69"/>
                  </a:cubicBezTo>
                  <a:close/>
                  <a:moveTo>
                    <a:pt x="2484" y="860"/>
                  </a:moveTo>
                  <a:cubicBezTo>
                    <a:pt x="2484" y="864"/>
                    <a:pt x="2486" y="867"/>
                    <a:pt x="2490" y="867"/>
                  </a:cubicBezTo>
                  <a:cubicBezTo>
                    <a:pt x="2493" y="867"/>
                    <a:pt x="2496" y="864"/>
                    <a:pt x="2496" y="860"/>
                  </a:cubicBezTo>
                  <a:cubicBezTo>
                    <a:pt x="2496" y="857"/>
                    <a:pt x="2493" y="854"/>
                    <a:pt x="2490" y="854"/>
                  </a:cubicBezTo>
                  <a:cubicBezTo>
                    <a:pt x="2486" y="854"/>
                    <a:pt x="2484" y="857"/>
                    <a:pt x="2484" y="860"/>
                  </a:cubicBezTo>
                  <a:close/>
                  <a:moveTo>
                    <a:pt x="2986" y="501"/>
                  </a:moveTo>
                  <a:cubicBezTo>
                    <a:pt x="2986" y="504"/>
                    <a:pt x="2989" y="507"/>
                    <a:pt x="2992" y="507"/>
                  </a:cubicBezTo>
                  <a:cubicBezTo>
                    <a:pt x="2996" y="507"/>
                    <a:pt x="2998" y="504"/>
                    <a:pt x="2998" y="501"/>
                  </a:cubicBezTo>
                  <a:cubicBezTo>
                    <a:pt x="2998" y="498"/>
                    <a:pt x="2996" y="495"/>
                    <a:pt x="2992" y="495"/>
                  </a:cubicBezTo>
                  <a:cubicBezTo>
                    <a:pt x="2989" y="495"/>
                    <a:pt x="2986" y="498"/>
                    <a:pt x="2986" y="501"/>
                  </a:cubicBezTo>
                  <a:close/>
                  <a:moveTo>
                    <a:pt x="3012" y="807"/>
                  </a:moveTo>
                  <a:cubicBezTo>
                    <a:pt x="3012" y="810"/>
                    <a:pt x="3015" y="813"/>
                    <a:pt x="3019" y="813"/>
                  </a:cubicBezTo>
                  <a:cubicBezTo>
                    <a:pt x="3022" y="813"/>
                    <a:pt x="3025" y="810"/>
                    <a:pt x="3025" y="807"/>
                  </a:cubicBezTo>
                  <a:cubicBezTo>
                    <a:pt x="3025" y="804"/>
                    <a:pt x="3022" y="801"/>
                    <a:pt x="3019" y="801"/>
                  </a:cubicBezTo>
                  <a:cubicBezTo>
                    <a:pt x="3015" y="801"/>
                    <a:pt x="3012" y="804"/>
                    <a:pt x="3012" y="807"/>
                  </a:cubicBezTo>
                  <a:close/>
                  <a:moveTo>
                    <a:pt x="3024" y="557"/>
                  </a:moveTo>
                  <a:cubicBezTo>
                    <a:pt x="3024" y="560"/>
                    <a:pt x="3027" y="563"/>
                    <a:pt x="3030" y="563"/>
                  </a:cubicBezTo>
                  <a:cubicBezTo>
                    <a:pt x="3034" y="563"/>
                    <a:pt x="3036" y="560"/>
                    <a:pt x="3036" y="557"/>
                  </a:cubicBezTo>
                  <a:cubicBezTo>
                    <a:pt x="3036" y="554"/>
                    <a:pt x="3034" y="551"/>
                    <a:pt x="3030" y="551"/>
                  </a:cubicBezTo>
                  <a:cubicBezTo>
                    <a:pt x="3027" y="551"/>
                    <a:pt x="3024" y="554"/>
                    <a:pt x="3024" y="557"/>
                  </a:cubicBezTo>
                  <a:close/>
                  <a:moveTo>
                    <a:pt x="3114" y="533"/>
                  </a:moveTo>
                  <a:cubicBezTo>
                    <a:pt x="3114" y="536"/>
                    <a:pt x="3117" y="539"/>
                    <a:pt x="3120" y="539"/>
                  </a:cubicBezTo>
                  <a:cubicBezTo>
                    <a:pt x="3124" y="539"/>
                    <a:pt x="3126" y="536"/>
                    <a:pt x="3126" y="533"/>
                  </a:cubicBezTo>
                  <a:cubicBezTo>
                    <a:pt x="3126" y="530"/>
                    <a:pt x="3124" y="527"/>
                    <a:pt x="3120" y="527"/>
                  </a:cubicBezTo>
                  <a:cubicBezTo>
                    <a:pt x="3117" y="527"/>
                    <a:pt x="3114" y="530"/>
                    <a:pt x="3114" y="533"/>
                  </a:cubicBezTo>
                  <a:close/>
                  <a:moveTo>
                    <a:pt x="2271" y="456"/>
                  </a:moveTo>
                  <a:cubicBezTo>
                    <a:pt x="2271" y="461"/>
                    <a:pt x="2275" y="466"/>
                    <a:pt x="2280" y="466"/>
                  </a:cubicBezTo>
                  <a:cubicBezTo>
                    <a:pt x="2285" y="466"/>
                    <a:pt x="2289" y="461"/>
                    <a:pt x="2289" y="456"/>
                  </a:cubicBezTo>
                  <a:cubicBezTo>
                    <a:pt x="2289" y="451"/>
                    <a:pt x="2285" y="447"/>
                    <a:pt x="2280" y="447"/>
                  </a:cubicBezTo>
                  <a:cubicBezTo>
                    <a:pt x="2275" y="447"/>
                    <a:pt x="2271" y="451"/>
                    <a:pt x="2271" y="456"/>
                  </a:cubicBezTo>
                  <a:close/>
                  <a:moveTo>
                    <a:pt x="2352" y="316"/>
                  </a:moveTo>
                  <a:cubicBezTo>
                    <a:pt x="2352" y="321"/>
                    <a:pt x="2356" y="326"/>
                    <a:pt x="2361" y="326"/>
                  </a:cubicBezTo>
                  <a:cubicBezTo>
                    <a:pt x="2366" y="326"/>
                    <a:pt x="2371" y="321"/>
                    <a:pt x="2371" y="316"/>
                  </a:cubicBezTo>
                  <a:cubicBezTo>
                    <a:pt x="2371" y="311"/>
                    <a:pt x="2366" y="307"/>
                    <a:pt x="2361" y="307"/>
                  </a:cubicBezTo>
                  <a:cubicBezTo>
                    <a:pt x="2356" y="307"/>
                    <a:pt x="2352" y="311"/>
                    <a:pt x="2352" y="316"/>
                  </a:cubicBezTo>
                  <a:close/>
                  <a:moveTo>
                    <a:pt x="2472" y="490"/>
                  </a:moveTo>
                  <a:cubicBezTo>
                    <a:pt x="2472" y="495"/>
                    <a:pt x="2476" y="499"/>
                    <a:pt x="2481" y="499"/>
                  </a:cubicBezTo>
                  <a:cubicBezTo>
                    <a:pt x="2486" y="499"/>
                    <a:pt x="2491" y="495"/>
                    <a:pt x="2491" y="490"/>
                  </a:cubicBezTo>
                  <a:cubicBezTo>
                    <a:pt x="2491" y="485"/>
                    <a:pt x="2486" y="480"/>
                    <a:pt x="2481" y="480"/>
                  </a:cubicBezTo>
                  <a:cubicBezTo>
                    <a:pt x="2476" y="480"/>
                    <a:pt x="2472" y="485"/>
                    <a:pt x="2472" y="490"/>
                  </a:cubicBezTo>
                  <a:close/>
                  <a:moveTo>
                    <a:pt x="2880" y="151"/>
                  </a:moveTo>
                  <a:cubicBezTo>
                    <a:pt x="2880" y="156"/>
                    <a:pt x="2884" y="160"/>
                    <a:pt x="2889" y="160"/>
                  </a:cubicBezTo>
                  <a:cubicBezTo>
                    <a:pt x="2894" y="160"/>
                    <a:pt x="2899" y="156"/>
                    <a:pt x="2899" y="151"/>
                  </a:cubicBezTo>
                  <a:cubicBezTo>
                    <a:pt x="2899" y="146"/>
                    <a:pt x="2894" y="142"/>
                    <a:pt x="2889" y="142"/>
                  </a:cubicBezTo>
                  <a:cubicBezTo>
                    <a:pt x="2884" y="142"/>
                    <a:pt x="2880" y="146"/>
                    <a:pt x="2880" y="151"/>
                  </a:cubicBezTo>
                  <a:close/>
                  <a:moveTo>
                    <a:pt x="2715" y="559"/>
                  </a:moveTo>
                  <a:cubicBezTo>
                    <a:pt x="2715" y="564"/>
                    <a:pt x="2719" y="568"/>
                    <a:pt x="2724" y="568"/>
                  </a:cubicBezTo>
                  <a:cubicBezTo>
                    <a:pt x="2729" y="568"/>
                    <a:pt x="2733" y="564"/>
                    <a:pt x="2733" y="559"/>
                  </a:cubicBezTo>
                  <a:cubicBezTo>
                    <a:pt x="2733" y="554"/>
                    <a:pt x="2729" y="550"/>
                    <a:pt x="2724" y="550"/>
                  </a:cubicBezTo>
                  <a:cubicBezTo>
                    <a:pt x="2719" y="550"/>
                    <a:pt x="2715" y="554"/>
                    <a:pt x="2715" y="559"/>
                  </a:cubicBezTo>
                  <a:close/>
                  <a:moveTo>
                    <a:pt x="3897" y="299"/>
                  </a:moveTo>
                  <a:cubicBezTo>
                    <a:pt x="3897" y="302"/>
                    <a:pt x="3899" y="305"/>
                    <a:pt x="3903" y="305"/>
                  </a:cubicBezTo>
                  <a:cubicBezTo>
                    <a:pt x="3906" y="305"/>
                    <a:pt x="3909" y="302"/>
                    <a:pt x="3909" y="299"/>
                  </a:cubicBezTo>
                  <a:cubicBezTo>
                    <a:pt x="3909" y="296"/>
                    <a:pt x="3906" y="293"/>
                    <a:pt x="3903" y="293"/>
                  </a:cubicBezTo>
                  <a:cubicBezTo>
                    <a:pt x="3899" y="293"/>
                    <a:pt x="3897" y="296"/>
                    <a:pt x="3897" y="299"/>
                  </a:cubicBezTo>
                  <a:close/>
                  <a:moveTo>
                    <a:pt x="3595" y="362"/>
                  </a:moveTo>
                  <a:cubicBezTo>
                    <a:pt x="3595" y="365"/>
                    <a:pt x="3597" y="368"/>
                    <a:pt x="3601" y="368"/>
                  </a:cubicBezTo>
                  <a:cubicBezTo>
                    <a:pt x="3604" y="368"/>
                    <a:pt x="3607" y="365"/>
                    <a:pt x="3607" y="362"/>
                  </a:cubicBezTo>
                  <a:cubicBezTo>
                    <a:pt x="3607" y="359"/>
                    <a:pt x="3604" y="356"/>
                    <a:pt x="3601" y="356"/>
                  </a:cubicBezTo>
                  <a:cubicBezTo>
                    <a:pt x="3597" y="356"/>
                    <a:pt x="3595" y="359"/>
                    <a:pt x="3595" y="362"/>
                  </a:cubicBezTo>
                  <a:close/>
                  <a:moveTo>
                    <a:pt x="1174" y="1324"/>
                  </a:moveTo>
                  <a:cubicBezTo>
                    <a:pt x="1174" y="1328"/>
                    <a:pt x="1177" y="1331"/>
                    <a:pt x="1180" y="1331"/>
                  </a:cubicBezTo>
                  <a:cubicBezTo>
                    <a:pt x="1183" y="1331"/>
                    <a:pt x="1186" y="1328"/>
                    <a:pt x="1186" y="1324"/>
                  </a:cubicBezTo>
                  <a:cubicBezTo>
                    <a:pt x="1186" y="1321"/>
                    <a:pt x="1183" y="1318"/>
                    <a:pt x="1180" y="1318"/>
                  </a:cubicBezTo>
                  <a:cubicBezTo>
                    <a:pt x="1177" y="1318"/>
                    <a:pt x="1174" y="1321"/>
                    <a:pt x="1174" y="1324"/>
                  </a:cubicBezTo>
                  <a:close/>
                  <a:moveTo>
                    <a:pt x="1579" y="1542"/>
                  </a:moveTo>
                  <a:cubicBezTo>
                    <a:pt x="1579" y="1546"/>
                    <a:pt x="1582" y="1549"/>
                    <a:pt x="1585" y="1549"/>
                  </a:cubicBezTo>
                  <a:cubicBezTo>
                    <a:pt x="1588" y="1549"/>
                    <a:pt x="1591" y="1546"/>
                    <a:pt x="1591" y="1542"/>
                  </a:cubicBezTo>
                  <a:cubicBezTo>
                    <a:pt x="1591" y="1539"/>
                    <a:pt x="1588" y="1536"/>
                    <a:pt x="1585" y="1536"/>
                  </a:cubicBezTo>
                  <a:cubicBezTo>
                    <a:pt x="1582" y="1536"/>
                    <a:pt x="1579" y="1539"/>
                    <a:pt x="1579" y="1542"/>
                  </a:cubicBezTo>
                  <a:close/>
                  <a:moveTo>
                    <a:pt x="1393" y="1752"/>
                  </a:moveTo>
                  <a:cubicBezTo>
                    <a:pt x="1393" y="1756"/>
                    <a:pt x="1396" y="1759"/>
                    <a:pt x="1399" y="1759"/>
                  </a:cubicBezTo>
                  <a:cubicBezTo>
                    <a:pt x="1402" y="1759"/>
                    <a:pt x="1405" y="1756"/>
                    <a:pt x="1405" y="1752"/>
                  </a:cubicBezTo>
                  <a:cubicBezTo>
                    <a:pt x="1405" y="1749"/>
                    <a:pt x="1402" y="1746"/>
                    <a:pt x="1399" y="1746"/>
                  </a:cubicBezTo>
                  <a:cubicBezTo>
                    <a:pt x="1396" y="1746"/>
                    <a:pt x="1393" y="1749"/>
                    <a:pt x="1393" y="1752"/>
                  </a:cubicBezTo>
                  <a:close/>
                  <a:moveTo>
                    <a:pt x="1855" y="1495"/>
                  </a:moveTo>
                  <a:cubicBezTo>
                    <a:pt x="1855" y="1499"/>
                    <a:pt x="1858" y="1502"/>
                    <a:pt x="1861" y="1502"/>
                  </a:cubicBezTo>
                  <a:cubicBezTo>
                    <a:pt x="1864" y="1502"/>
                    <a:pt x="1867" y="1499"/>
                    <a:pt x="1867" y="1495"/>
                  </a:cubicBezTo>
                  <a:cubicBezTo>
                    <a:pt x="1867" y="1492"/>
                    <a:pt x="1864" y="1489"/>
                    <a:pt x="1861" y="1489"/>
                  </a:cubicBezTo>
                  <a:cubicBezTo>
                    <a:pt x="1858" y="1489"/>
                    <a:pt x="1855" y="1492"/>
                    <a:pt x="1855" y="1495"/>
                  </a:cubicBezTo>
                  <a:close/>
                  <a:moveTo>
                    <a:pt x="3595" y="1324"/>
                  </a:moveTo>
                  <a:cubicBezTo>
                    <a:pt x="3595" y="1328"/>
                    <a:pt x="3597" y="1331"/>
                    <a:pt x="3601" y="1331"/>
                  </a:cubicBezTo>
                  <a:cubicBezTo>
                    <a:pt x="3604" y="1331"/>
                    <a:pt x="3607" y="1328"/>
                    <a:pt x="3607" y="1324"/>
                  </a:cubicBezTo>
                  <a:cubicBezTo>
                    <a:pt x="3607" y="1321"/>
                    <a:pt x="3604" y="1318"/>
                    <a:pt x="3601" y="1318"/>
                  </a:cubicBezTo>
                  <a:cubicBezTo>
                    <a:pt x="3597" y="1318"/>
                    <a:pt x="3595" y="1321"/>
                    <a:pt x="3595" y="1324"/>
                  </a:cubicBezTo>
                  <a:close/>
                  <a:moveTo>
                    <a:pt x="3438" y="155"/>
                  </a:moveTo>
                  <a:cubicBezTo>
                    <a:pt x="3438" y="158"/>
                    <a:pt x="3440" y="161"/>
                    <a:pt x="3444" y="161"/>
                  </a:cubicBezTo>
                  <a:cubicBezTo>
                    <a:pt x="3447" y="161"/>
                    <a:pt x="3450" y="158"/>
                    <a:pt x="3450" y="155"/>
                  </a:cubicBezTo>
                  <a:cubicBezTo>
                    <a:pt x="3450" y="152"/>
                    <a:pt x="3447" y="149"/>
                    <a:pt x="3444" y="149"/>
                  </a:cubicBezTo>
                  <a:cubicBezTo>
                    <a:pt x="3440" y="149"/>
                    <a:pt x="3438" y="152"/>
                    <a:pt x="3438" y="155"/>
                  </a:cubicBezTo>
                  <a:close/>
                  <a:moveTo>
                    <a:pt x="3877" y="6"/>
                  </a:moveTo>
                  <a:cubicBezTo>
                    <a:pt x="3877" y="9"/>
                    <a:pt x="3879" y="12"/>
                    <a:pt x="3883" y="12"/>
                  </a:cubicBezTo>
                  <a:cubicBezTo>
                    <a:pt x="3886" y="12"/>
                    <a:pt x="3889" y="9"/>
                    <a:pt x="3889" y="6"/>
                  </a:cubicBezTo>
                  <a:cubicBezTo>
                    <a:pt x="3889" y="3"/>
                    <a:pt x="3886" y="0"/>
                    <a:pt x="3883" y="0"/>
                  </a:cubicBezTo>
                  <a:cubicBezTo>
                    <a:pt x="3879" y="0"/>
                    <a:pt x="3877" y="3"/>
                    <a:pt x="3877" y="6"/>
                  </a:cubicBezTo>
                  <a:close/>
                  <a:moveTo>
                    <a:pt x="4207" y="203"/>
                  </a:moveTo>
                  <a:cubicBezTo>
                    <a:pt x="4207" y="206"/>
                    <a:pt x="4209" y="209"/>
                    <a:pt x="4213" y="209"/>
                  </a:cubicBezTo>
                  <a:cubicBezTo>
                    <a:pt x="4216" y="209"/>
                    <a:pt x="4219" y="206"/>
                    <a:pt x="4219" y="203"/>
                  </a:cubicBezTo>
                  <a:cubicBezTo>
                    <a:pt x="4219" y="200"/>
                    <a:pt x="4216" y="197"/>
                    <a:pt x="4213" y="197"/>
                  </a:cubicBezTo>
                  <a:cubicBezTo>
                    <a:pt x="4209" y="197"/>
                    <a:pt x="4207" y="200"/>
                    <a:pt x="4207" y="203"/>
                  </a:cubicBezTo>
                  <a:close/>
                  <a:moveTo>
                    <a:pt x="4000" y="580"/>
                  </a:moveTo>
                  <a:cubicBezTo>
                    <a:pt x="4000" y="583"/>
                    <a:pt x="4002" y="586"/>
                    <a:pt x="4006" y="586"/>
                  </a:cubicBezTo>
                  <a:cubicBezTo>
                    <a:pt x="4009" y="586"/>
                    <a:pt x="4012" y="583"/>
                    <a:pt x="4012" y="580"/>
                  </a:cubicBezTo>
                  <a:cubicBezTo>
                    <a:pt x="4012" y="577"/>
                    <a:pt x="4009" y="574"/>
                    <a:pt x="4006" y="574"/>
                  </a:cubicBezTo>
                  <a:cubicBezTo>
                    <a:pt x="4002" y="574"/>
                    <a:pt x="4000" y="577"/>
                    <a:pt x="4000" y="580"/>
                  </a:cubicBezTo>
                  <a:close/>
                  <a:moveTo>
                    <a:pt x="3283" y="358"/>
                  </a:moveTo>
                  <a:cubicBezTo>
                    <a:pt x="3283" y="361"/>
                    <a:pt x="3285" y="364"/>
                    <a:pt x="3289" y="364"/>
                  </a:cubicBezTo>
                  <a:cubicBezTo>
                    <a:pt x="3292" y="364"/>
                    <a:pt x="3295" y="361"/>
                    <a:pt x="3295" y="358"/>
                  </a:cubicBezTo>
                  <a:cubicBezTo>
                    <a:pt x="3295" y="355"/>
                    <a:pt x="3292" y="352"/>
                    <a:pt x="3289" y="352"/>
                  </a:cubicBezTo>
                  <a:cubicBezTo>
                    <a:pt x="3285" y="352"/>
                    <a:pt x="3283" y="355"/>
                    <a:pt x="3283" y="358"/>
                  </a:cubicBezTo>
                  <a:close/>
                  <a:moveTo>
                    <a:pt x="3169" y="42"/>
                  </a:moveTo>
                  <a:cubicBezTo>
                    <a:pt x="3169" y="45"/>
                    <a:pt x="3171" y="48"/>
                    <a:pt x="3175" y="48"/>
                  </a:cubicBezTo>
                  <a:cubicBezTo>
                    <a:pt x="3178" y="48"/>
                    <a:pt x="3181" y="45"/>
                    <a:pt x="3181" y="42"/>
                  </a:cubicBezTo>
                  <a:cubicBezTo>
                    <a:pt x="3181" y="39"/>
                    <a:pt x="3178" y="36"/>
                    <a:pt x="3175" y="36"/>
                  </a:cubicBezTo>
                  <a:cubicBezTo>
                    <a:pt x="3171" y="36"/>
                    <a:pt x="3169" y="39"/>
                    <a:pt x="3169" y="42"/>
                  </a:cubicBezTo>
                  <a:close/>
                  <a:moveTo>
                    <a:pt x="3199" y="285"/>
                  </a:moveTo>
                  <a:cubicBezTo>
                    <a:pt x="3199" y="288"/>
                    <a:pt x="3201" y="291"/>
                    <a:pt x="3205" y="291"/>
                  </a:cubicBezTo>
                  <a:cubicBezTo>
                    <a:pt x="3208" y="291"/>
                    <a:pt x="3211" y="288"/>
                    <a:pt x="3211" y="285"/>
                  </a:cubicBezTo>
                  <a:cubicBezTo>
                    <a:pt x="3211" y="282"/>
                    <a:pt x="3208" y="279"/>
                    <a:pt x="3205" y="279"/>
                  </a:cubicBezTo>
                  <a:cubicBezTo>
                    <a:pt x="3201" y="279"/>
                    <a:pt x="3199" y="282"/>
                    <a:pt x="3199" y="285"/>
                  </a:cubicBezTo>
                  <a:close/>
                  <a:moveTo>
                    <a:pt x="3268" y="511"/>
                  </a:moveTo>
                  <a:cubicBezTo>
                    <a:pt x="3268" y="514"/>
                    <a:pt x="3270" y="517"/>
                    <a:pt x="3274" y="517"/>
                  </a:cubicBezTo>
                  <a:cubicBezTo>
                    <a:pt x="3277" y="517"/>
                    <a:pt x="3280" y="514"/>
                    <a:pt x="3280" y="511"/>
                  </a:cubicBezTo>
                  <a:cubicBezTo>
                    <a:pt x="3280" y="508"/>
                    <a:pt x="3277" y="505"/>
                    <a:pt x="3274" y="505"/>
                  </a:cubicBezTo>
                  <a:cubicBezTo>
                    <a:pt x="3270" y="505"/>
                    <a:pt x="3268" y="508"/>
                    <a:pt x="3268" y="511"/>
                  </a:cubicBezTo>
                  <a:close/>
                  <a:moveTo>
                    <a:pt x="3814" y="790"/>
                  </a:moveTo>
                  <a:cubicBezTo>
                    <a:pt x="3814" y="793"/>
                    <a:pt x="3816" y="796"/>
                    <a:pt x="3820" y="796"/>
                  </a:cubicBezTo>
                  <a:cubicBezTo>
                    <a:pt x="3823" y="796"/>
                    <a:pt x="3826" y="793"/>
                    <a:pt x="3826" y="790"/>
                  </a:cubicBezTo>
                  <a:cubicBezTo>
                    <a:pt x="3826" y="787"/>
                    <a:pt x="3823" y="784"/>
                    <a:pt x="3820" y="784"/>
                  </a:cubicBezTo>
                  <a:cubicBezTo>
                    <a:pt x="3816" y="784"/>
                    <a:pt x="3814" y="787"/>
                    <a:pt x="3814" y="790"/>
                  </a:cubicBezTo>
                  <a:close/>
                  <a:moveTo>
                    <a:pt x="4012" y="927"/>
                  </a:moveTo>
                  <a:cubicBezTo>
                    <a:pt x="4012" y="930"/>
                    <a:pt x="4014" y="933"/>
                    <a:pt x="4018" y="933"/>
                  </a:cubicBezTo>
                  <a:cubicBezTo>
                    <a:pt x="4021" y="933"/>
                    <a:pt x="4024" y="930"/>
                    <a:pt x="4024" y="927"/>
                  </a:cubicBezTo>
                  <a:cubicBezTo>
                    <a:pt x="4024" y="924"/>
                    <a:pt x="4021" y="921"/>
                    <a:pt x="4018" y="921"/>
                  </a:cubicBezTo>
                  <a:cubicBezTo>
                    <a:pt x="4014" y="921"/>
                    <a:pt x="4012" y="924"/>
                    <a:pt x="4012" y="927"/>
                  </a:cubicBezTo>
                  <a:close/>
                  <a:moveTo>
                    <a:pt x="4137" y="831"/>
                  </a:moveTo>
                  <a:cubicBezTo>
                    <a:pt x="4137" y="834"/>
                    <a:pt x="4140" y="837"/>
                    <a:pt x="4143" y="837"/>
                  </a:cubicBezTo>
                  <a:cubicBezTo>
                    <a:pt x="4147" y="837"/>
                    <a:pt x="4150" y="834"/>
                    <a:pt x="4150" y="831"/>
                  </a:cubicBezTo>
                  <a:cubicBezTo>
                    <a:pt x="4150" y="828"/>
                    <a:pt x="4147" y="825"/>
                    <a:pt x="4143" y="825"/>
                  </a:cubicBezTo>
                  <a:cubicBezTo>
                    <a:pt x="4140" y="825"/>
                    <a:pt x="4137" y="828"/>
                    <a:pt x="4137" y="831"/>
                  </a:cubicBezTo>
                  <a:close/>
                  <a:moveTo>
                    <a:pt x="3981" y="631"/>
                  </a:moveTo>
                  <a:cubicBezTo>
                    <a:pt x="3981" y="634"/>
                    <a:pt x="3984" y="637"/>
                    <a:pt x="3988" y="637"/>
                  </a:cubicBezTo>
                  <a:cubicBezTo>
                    <a:pt x="3991" y="637"/>
                    <a:pt x="3994" y="634"/>
                    <a:pt x="3994" y="631"/>
                  </a:cubicBezTo>
                  <a:cubicBezTo>
                    <a:pt x="3994" y="628"/>
                    <a:pt x="3991" y="625"/>
                    <a:pt x="3988" y="625"/>
                  </a:cubicBezTo>
                  <a:cubicBezTo>
                    <a:pt x="3984" y="625"/>
                    <a:pt x="3981" y="628"/>
                    <a:pt x="3981" y="631"/>
                  </a:cubicBezTo>
                  <a:close/>
                  <a:moveTo>
                    <a:pt x="3309" y="871"/>
                  </a:moveTo>
                  <a:cubicBezTo>
                    <a:pt x="3309" y="874"/>
                    <a:pt x="3312" y="877"/>
                    <a:pt x="3316" y="877"/>
                  </a:cubicBezTo>
                  <a:cubicBezTo>
                    <a:pt x="3319" y="877"/>
                    <a:pt x="3322" y="874"/>
                    <a:pt x="3322" y="871"/>
                  </a:cubicBezTo>
                  <a:cubicBezTo>
                    <a:pt x="3322" y="867"/>
                    <a:pt x="3319" y="864"/>
                    <a:pt x="3316" y="864"/>
                  </a:cubicBezTo>
                  <a:cubicBezTo>
                    <a:pt x="3312" y="864"/>
                    <a:pt x="3309" y="867"/>
                    <a:pt x="3309" y="871"/>
                  </a:cubicBezTo>
                  <a:close/>
                  <a:moveTo>
                    <a:pt x="3742" y="69"/>
                  </a:moveTo>
                  <a:cubicBezTo>
                    <a:pt x="3742" y="72"/>
                    <a:pt x="3744" y="75"/>
                    <a:pt x="3748" y="75"/>
                  </a:cubicBezTo>
                  <a:cubicBezTo>
                    <a:pt x="3751" y="75"/>
                    <a:pt x="3754" y="72"/>
                    <a:pt x="3754" y="69"/>
                  </a:cubicBezTo>
                  <a:cubicBezTo>
                    <a:pt x="3754" y="65"/>
                    <a:pt x="3751" y="62"/>
                    <a:pt x="3748" y="62"/>
                  </a:cubicBezTo>
                  <a:cubicBezTo>
                    <a:pt x="3744" y="62"/>
                    <a:pt x="3742" y="65"/>
                    <a:pt x="3742" y="69"/>
                  </a:cubicBezTo>
                  <a:close/>
                  <a:moveTo>
                    <a:pt x="4148" y="501"/>
                  </a:moveTo>
                  <a:cubicBezTo>
                    <a:pt x="4148" y="504"/>
                    <a:pt x="4150" y="507"/>
                    <a:pt x="4154" y="507"/>
                  </a:cubicBezTo>
                  <a:cubicBezTo>
                    <a:pt x="4157" y="507"/>
                    <a:pt x="4160" y="504"/>
                    <a:pt x="4160" y="501"/>
                  </a:cubicBezTo>
                  <a:cubicBezTo>
                    <a:pt x="4160" y="498"/>
                    <a:pt x="4157" y="495"/>
                    <a:pt x="4154" y="495"/>
                  </a:cubicBezTo>
                  <a:cubicBezTo>
                    <a:pt x="4150" y="495"/>
                    <a:pt x="4148" y="498"/>
                    <a:pt x="4148" y="501"/>
                  </a:cubicBezTo>
                  <a:close/>
                  <a:moveTo>
                    <a:pt x="3801" y="213"/>
                  </a:moveTo>
                  <a:cubicBezTo>
                    <a:pt x="3801" y="217"/>
                    <a:pt x="3804" y="220"/>
                    <a:pt x="3808" y="220"/>
                  </a:cubicBezTo>
                  <a:cubicBezTo>
                    <a:pt x="3811" y="220"/>
                    <a:pt x="3814" y="217"/>
                    <a:pt x="3814" y="213"/>
                  </a:cubicBezTo>
                  <a:cubicBezTo>
                    <a:pt x="3814" y="210"/>
                    <a:pt x="3811" y="207"/>
                    <a:pt x="3808" y="207"/>
                  </a:cubicBezTo>
                  <a:cubicBezTo>
                    <a:pt x="3804" y="207"/>
                    <a:pt x="3801" y="210"/>
                    <a:pt x="3801" y="213"/>
                  </a:cubicBezTo>
                  <a:close/>
                  <a:moveTo>
                    <a:pt x="3514" y="316"/>
                  </a:moveTo>
                  <a:cubicBezTo>
                    <a:pt x="3514" y="321"/>
                    <a:pt x="3518" y="326"/>
                    <a:pt x="3523" y="326"/>
                  </a:cubicBezTo>
                  <a:cubicBezTo>
                    <a:pt x="3528" y="326"/>
                    <a:pt x="3533" y="321"/>
                    <a:pt x="3533" y="316"/>
                  </a:cubicBezTo>
                  <a:cubicBezTo>
                    <a:pt x="3533" y="311"/>
                    <a:pt x="3528" y="307"/>
                    <a:pt x="3523" y="307"/>
                  </a:cubicBezTo>
                  <a:cubicBezTo>
                    <a:pt x="3518" y="307"/>
                    <a:pt x="3514" y="311"/>
                    <a:pt x="3514" y="316"/>
                  </a:cubicBezTo>
                  <a:close/>
                  <a:moveTo>
                    <a:pt x="3600" y="606"/>
                  </a:moveTo>
                  <a:cubicBezTo>
                    <a:pt x="3600" y="611"/>
                    <a:pt x="3604" y="615"/>
                    <a:pt x="3609" y="615"/>
                  </a:cubicBezTo>
                  <a:cubicBezTo>
                    <a:pt x="3614" y="615"/>
                    <a:pt x="3618" y="611"/>
                    <a:pt x="3618" y="606"/>
                  </a:cubicBezTo>
                  <a:cubicBezTo>
                    <a:pt x="3618" y="601"/>
                    <a:pt x="3614" y="596"/>
                    <a:pt x="3609" y="596"/>
                  </a:cubicBezTo>
                  <a:cubicBezTo>
                    <a:pt x="3604" y="596"/>
                    <a:pt x="3600" y="601"/>
                    <a:pt x="3600" y="606"/>
                  </a:cubicBezTo>
                  <a:close/>
                  <a:moveTo>
                    <a:pt x="4042" y="151"/>
                  </a:moveTo>
                  <a:cubicBezTo>
                    <a:pt x="4042" y="156"/>
                    <a:pt x="4046" y="160"/>
                    <a:pt x="4051" y="160"/>
                  </a:cubicBezTo>
                  <a:cubicBezTo>
                    <a:pt x="4056" y="160"/>
                    <a:pt x="4061" y="156"/>
                    <a:pt x="4061" y="151"/>
                  </a:cubicBezTo>
                  <a:cubicBezTo>
                    <a:pt x="4061" y="146"/>
                    <a:pt x="4056" y="142"/>
                    <a:pt x="4051" y="142"/>
                  </a:cubicBezTo>
                  <a:cubicBezTo>
                    <a:pt x="4046" y="142"/>
                    <a:pt x="4042" y="146"/>
                    <a:pt x="4042" y="151"/>
                  </a:cubicBezTo>
                  <a:close/>
                  <a:moveTo>
                    <a:pt x="4460" y="725"/>
                  </a:moveTo>
                  <a:cubicBezTo>
                    <a:pt x="4460" y="730"/>
                    <a:pt x="4464" y="734"/>
                    <a:pt x="4469" y="734"/>
                  </a:cubicBezTo>
                  <a:cubicBezTo>
                    <a:pt x="4474" y="734"/>
                    <a:pt x="4478" y="730"/>
                    <a:pt x="4478" y="725"/>
                  </a:cubicBezTo>
                  <a:cubicBezTo>
                    <a:pt x="4478" y="720"/>
                    <a:pt x="4474" y="716"/>
                    <a:pt x="4469" y="716"/>
                  </a:cubicBezTo>
                  <a:cubicBezTo>
                    <a:pt x="4464" y="716"/>
                    <a:pt x="4460" y="720"/>
                    <a:pt x="4460" y="725"/>
                  </a:cubicBezTo>
                  <a:close/>
                  <a:moveTo>
                    <a:pt x="4078" y="215"/>
                  </a:moveTo>
                  <a:cubicBezTo>
                    <a:pt x="4078" y="218"/>
                    <a:pt x="4081" y="221"/>
                    <a:pt x="4085" y="221"/>
                  </a:cubicBezTo>
                  <a:cubicBezTo>
                    <a:pt x="4088" y="221"/>
                    <a:pt x="4091" y="218"/>
                    <a:pt x="4091" y="215"/>
                  </a:cubicBezTo>
                  <a:cubicBezTo>
                    <a:pt x="4091" y="212"/>
                    <a:pt x="4088" y="209"/>
                    <a:pt x="4085" y="209"/>
                  </a:cubicBezTo>
                  <a:cubicBezTo>
                    <a:pt x="4081" y="209"/>
                    <a:pt x="4078" y="212"/>
                    <a:pt x="4078" y="215"/>
                  </a:cubicBezTo>
                  <a:close/>
                  <a:moveTo>
                    <a:pt x="4388" y="119"/>
                  </a:moveTo>
                  <a:cubicBezTo>
                    <a:pt x="4388" y="122"/>
                    <a:pt x="4391" y="125"/>
                    <a:pt x="4395" y="125"/>
                  </a:cubicBezTo>
                  <a:cubicBezTo>
                    <a:pt x="4398" y="125"/>
                    <a:pt x="4401" y="122"/>
                    <a:pt x="4401" y="119"/>
                  </a:cubicBezTo>
                  <a:cubicBezTo>
                    <a:pt x="4401" y="116"/>
                    <a:pt x="4398" y="113"/>
                    <a:pt x="4395" y="113"/>
                  </a:cubicBezTo>
                  <a:cubicBezTo>
                    <a:pt x="4391" y="113"/>
                    <a:pt x="4388" y="116"/>
                    <a:pt x="4388" y="119"/>
                  </a:cubicBezTo>
                  <a:close/>
                  <a:moveTo>
                    <a:pt x="4229" y="241"/>
                  </a:moveTo>
                  <a:cubicBezTo>
                    <a:pt x="4229" y="244"/>
                    <a:pt x="4232" y="247"/>
                    <a:pt x="4236" y="247"/>
                  </a:cubicBezTo>
                  <a:cubicBezTo>
                    <a:pt x="4239" y="247"/>
                    <a:pt x="4242" y="244"/>
                    <a:pt x="4242" y="241"/>
                  </a:cubicBezTo>
                  <a:cubicBezTo>
                    <a:pt x="4242" y="237"/>
                    <a:pt x="4239" y="234"/>
                    <a:pt x="4236" y="234"/>
                  </a:cubicBezTo>
                  <a:cubicBezTo>
                    <a:pt x="4232" y="234"/>
                    <a:pt x="4229" y="237"/>
                    <a:pt x="4229" y="241"/>
                  </a:cubicBezTo>
                  <a:close/>
                  <a:moveTo>
                    <a:pt x="4329" y="417"/>
                  </a:moveTo>
                  <a:cubicBezTo>
                    <a:pt x="4329" y="420"/>
                    <a:pt x="4332" y="423"/>
                    <a:pt x="4336" y="423"/>
                  </a:cubicBezTo>
                  <a:cubicBezTo>
                    <a:pt x="4339" y="423"/>
                    <a:pt x="4342" y="420"/>
                    <a:pt x="4342" y="417"/>
                  </a:cubicBezTo>
                  <a:cubicBezTo>
                    <a:pt x="4342" y="414"/>
                    <a:pt x="4339" y="411"/>
                    <a:pt x="4336" y="411"/>
                  </a:cubicBezTo>
                  <a:cubicBezTo>
                    <a:pt x="4332" y="411"/>
                    <a:pt x="4329" y="414"/>
                    <a:pt x="4329" y="417"/>
                  </a:cubicBezTo>
                  <a:close/>
                  <a:moveTo>
                    <a:pt x="4439" y="627"/>
                  </a:moveTo>
                  <a:cubicBezTo>
                    <a:pt x="4439" y="630"/>
                    <a:pt x="4442" y="633"/>
                    <a:pt x="4445" y="633"/>
                  </a:cubicBezTo>
                  <a:cubicBezTo>
                    <a:pt x="4449" y="633"/>
                    <a:pt x="4451" y="630"/>
                    <a:pt x="4451" y="627"/>
                  </a:cubicBezTo>
                  <a:cubicBezTo>
                    <a:pt x="4451" y="624"/>
                    <a:pt x="4449" y="621"/>
                    <a:pt x="4445" y="621"/>
                  </a:cubicBezTo>
                  <a:cubicBezTo>
                    <a:pt x="4442" y="621"/>
                    <a:pt x="4439" y="624"/>
                    <a:pt x="4439" y="627"/>
                  </a:cubicBezTo>
                  <a:close/>
                  <a:moveTo>
                    <a:pt x="4224" y="67"/>
                  </a:moveTo>
                  <a:cubicBezTo>
                    <a:pt x="4224" y="72"/>
                    <a:pt x="4228" y="76"/>
                    <a:pt x="4233" y="76"/>
                  </a:cubicBezTo>
                  <a:cubicBezTo>
                    <a:pt x="4238" y="76"/>
                    <a:pt x="4242" y="72"/>
                    <a:pt x="4242" y="67"/>
                  </a:cubicBezTo>
                  <a:cubicBezTo>
                    <a:pt x="4242" y="62"/>
                    <a:pt x="4238" y="58"/>
                    <a:pt x="4233" y="58"/>
                  </a:cubicBezTo>
                  <a:cubicBezTo>
                    <a:pt x="4228" y="58"/>
                    <a:pt x="4224" y="62"/>
                    <a:pt x="4224" y="67"/>
                  </a:cubicBezTo>
                  <a:close/>
                  <a:moveTo>
                    <a:pt x="3877" y="559"/>
                  </a:moveTo>
                  <a:cubicBezTo>
                    <a:pt x="3877" y="564"/>
                    <a:pt x="3881" y="568"/>
                    <a:pt x="3886" y="568"/>
                  </a:cubicBezTo>
                  <a:cubicBezTo>
                    <a:pt x="3891" y="568"/>
                    <a:pt x="3895" y="564"/>
                    <a:pt x="3895" y="559"/>
                  </a:cubicBezTo>
                  <a:cubicBezTo>
                    <a:pt x="3895" y="554"/>
                    <a:pt x="3891" y="550"/>
                    <a:pt x="3886" y="550"/>
                  </a:cubicBezTo>
                  <a:cubicBezTo>
                    <a:pt x="3881" y="550"/>
                    <a:pt x="3877" y="554"/>
                    <a:pt x="3877" y="559"/>
                  </a:cubicBez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0"/>
            <a:ext cx="6858000" cy="5143500"/>
          </a:xfrm>
          <a:prstGeom prst="rect">
            <a:avLst/>
          </a:prstGeom>
          <a:gradFill flip="none" rotWithShape="1">
            <a:gsLst>
              <a:gs pos="88000">
                <a:srgbClr val="08121E">
                  <a:alpha val="50000"/>
                </a:srgbClr>
              </a:gs>
              <a:gs pos="0">
                <a:schemeClr val="tx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43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re_Stars_smlble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>
            <a:grpSpLocks noChangeAspect="1"/>
          </p:cNvGrpSpPr>
          <p:nvPr userDrawn="1"/>
        </p:nvGrpSpPr>
        <p:grpSpPr bwMode="auto">
          <a:xfrm>
            <a:off x="59827" y="87445"/>
            <a:ext cx="6728204" cy="4791456"/>
            <a:chOff x="0" y="82"/>
            <a:chExt cx="5761" cy="3077"/>
          </a:xfrm>
        </p:grpSpPr>
        <p:sp>
          <p:nvSpPr>
            <p:cNvPr id="9" name="Freeform 5"/>
            <p:cNvSpPr>
              <a:spLocks noEditPoints="1"/>
            </p:cNvSpPr>
            <p:nvPr userDrawn="1"/>
          </p:nvSpPr>
          <p:spPr bwMode="auto">
            <a:xfrm>
              <a:off x="48" y="601"/>
              <a:ext cx="5601" cy="2505"/>
            </a:xfrm>
            <a:custGeom>
              <a:avLst/>
              <a:gdLst>
                <a:gd name="T0" fmla="*/ 421 w 4408"/>
                <a:gd name="T1" fmla="*/ 571 h 1969"/>
                <a:gd name="T2" fmla="*/ 1839 w 4408"/>
                <a:gd name="T3" fmla="*/ 467 h 1969"/>
                <a:gd name="T4" fmla="*/ 1990 w 4408"/>
                <a:gd name="T5" fmla="*/ 204 h 1969"/>
                <a:gd name="T6" fmla="*/ 1829 w 4408"/>
                <a:gd name="T7" fmla="*/ 7 h 1969"/>
                <a:gd name="T8" fmla="*/ 504 w 4408"/>
                <a:gd name="T9" fmla="*/ 200 h 1969"/>
                <a:gd name="T10" fmla="*/ 2622 w 4408"/>
                <a:gd name="T11" fmla="*/ 77 h 1969"/>
                <a:gd name="T12" fmla="*/ 2379 w 4408"/>
                <a:gd name="T13" fmla="*/ 400 h 1969"/>
                <a:gd name="T14" fmla="*/ 3263 w 4408"/>
                <a:gd name="T15" fmla="*/ 308 h 1969"/>
                <a:gd name="T16" fmla="*/ 421 w 4408"/>
                <a:gd name="T17" fmla="*/ 741 h 1969"/>
                <a:gd name="T18" fmla="*/ 1881 w 4408"/>
                <a:gd name="T19" fmla="*/ 813 h 1969"/>
                <a:gd name="T20" fmla="*/ 504 w 4408"/>
                <a:gd name="T21" fmla="*/ 941 h 1969"/>
                <a:gd name="T22" fmla="*/ 2622 w 4408"/>
                <a:gd name="T23" fmla="*/ 817 h 1969"/>
                <a:gd name="T24" fmla="*/ 2379 w 4408"/>
                <a:gd name="T25" fmla="*/ 1140 h 1969"/>
                <a:gd name="T26" fmla="*/ 2812 w 4408"/>
                <a:gd name="T27" fmla="*/ 1259 h 1969"/>
                <a:gd name="T28" fmla="*/ 3140 w 4408"/>
                <a:gd name="T29" fmla="*/ 813 h 1969"/>
                <a:gd name="T30" fmla="*/ 1363 w 4408"/>
                <a:gd name="T31" fmla="*/ 1459 h 1969"/>
                <a:gd name="T32" fmla="*/ 1022 w 4408"/>
                <a:gd name="T33" fmla="*/ 1357 h 1969"/>
                <a:gd name="T34" fmla="*/ 811 w 4408"/>
                <a:gd name="T35" fmla="*/ 1354 h 1969"/>
                <a:gd name="T36" fmla="*/ 1945 w 4408"/>
                <a:gd name="T37" fmla="*/ 1727 h 1969"/>
                <a:gd name="T38" fmla="*/ 504 w 4408"/>
                <a:gd name="T39" fmla="*/ 1582 h 1969"/>
                <a:gd name="T40" fmla="*/ 2379 w 4408"/>
                <a:gd name="T41" fmla="*/ 1782 h 1969"/>
                <a:gd name="T42" fmla="*/ 2812 w 4408"/>
                <a:gd name="T43" fmla="*/ 1901 h 1969"/>
                <a:gd name="T44" fmla="*/ 3140 w 4408"/>
                <a:gd name="T45" fmla="*/ 1455 h 1969"/>
                <a:gd name="T46" fmla="*/ 2190 w 4408"/>
                <a:gd name="T47" fmla="*/ 770 h 1969"/>
                <a:gd name="T48" fmla="*/ 1588 w 4408"/>
                <a:gd name="T49" fmla="*/ 796 h 1969"/>
                <a:gd name="T50" fmla="*/ 3007 w 4408"/>
                <a:gd name="T51" fmla="*/ 1263 h 1969"/>
                <a:gd name="T52" fmla="*/ 3049 w 4408"/>
                <a:gd name="T53" fmla="*/ 869 h 1969"/>
                <a:gd name="T54" fmla="*/ 1792 w 4408"/>
                <a:gd name="T55" fmla="*/ 1300 h 1969"/>
                <a:gd name="T56" fmla="*/ 3789 w 4408"/>
                <a:gd name="T57" fmla="*/ 873 h 1969"/>
                <a:gd name="T58" fmla="*/ 3311 w 4408"/>
                <a:gd name="T59" fmla="*/ 1204 h 1969"/>
                <a:gd name="T60" fmla="*/ 3658 w 4408"/>
                <a:gd name="T61" fmla="*/ 1299 h 1969"/>
                <a:gd name="T62" fmla="*/ 3920 w 4408"/>
                <a:gd name="T63" fmla="*/ 943 h 1969"/>
                <a:gd name="T64" fmla="*/ 3136 w 4408"/>
                <a:gd name="T65" fmla="*/ 619 h 1969"/>
                <a:gd name="T66" fmla="*/ 3612 w 4408"/>
                <a:gd name="T67" fmla="*/ 1009 h 1969"/>
                <a:gd name="T68" fmla="*/ 2296 w 4408"/>
                <a:gd name="T69" fmla="*/ 842 h 1969"/>
                <a:gd name="T70" fmla="*/ 4395 w 4408"/>
                <a:gd name="T71" fmla="*/ 619 h 1969"/>
                <a:gd name="T72" fmla="*/ 4152 w 4408"/>
                <a:gd name="T73" fmla="*/ 942 h 1969"/>
                <a:gd name="T74" fmla="*/ 942 w 4408"/>
                <a:gd name="T75" fmla="*/ 1085 h 1969"/>
                <a:gd name="T76" fmla="*/ 0 w 4408"/>
                <a:gd name="T77" fmla="*/ 1009 h 1969"/>
                <a:gd name="T78" fmla="*/ 1408 w 4408"/>
                <a:gd name="T79" fmla="*/ 1015 h 1969"/>
                <a:gd name="T80" fmla="*/ 84 w 4408"/>
                <a:gd name="T81" fmla="*/ 1209 h 1969"/>
                <a:gd name="T82" fmla="*/ 2235 w 4408"/>
                <a:gd name="T83" fmla="*/ 1116 h 1969"/>
                <a:gd name="T84" fmla="*/ 2041 w 4408"/>
                <a:gd name="T85" fmla="*/ 1374 h 1969"/>
                <a:gd name="T86" fmla="*/ 1009 w 4408"/>
                <a:gd name="T87" fmla="*/ 1839 h 1969"/>
                <a:gd name="T88" fmla="*/ 67 w 4408"/>
                <a:gd name="T89" fmla="*/ 1763 h 1969"/>
                <a:gd name="T90" fmla="*/ 3215 w 4408"/>
                <a:gd name="T91" fmla="*/ 1810 h 1969"/>
                <a:gd name="T92" fmla="*/ 1527 w 4408"/>
                <a:gd name="T93" fmla="*/ 1835 h 1969"/>
                <a:gd name="T94" fmla="*/ 1475 w 4408"/>
                <a:gd name="T95" fmla="*/ 1769 h 1969"/>
                <a:gd name="T96" fmla="*/ 150 w 4408"/>
                <a:gd name="T97" fmla="*/ 1962 h 1969"/>
                <a:gd name="T98" fmla="*/ 2268 w 4408"/>
                <a:gd name="T99" fmla="*/ 1839 h 1969"/>
                <a:gd name="T100" fmla="*/ 3824 w 4408"/>
                <a:gd name="T101" fmla="*/ 1737 h 1969"/>
                <a:gd name="T102" fmla="*/ 2786 w 4408"/>
                <a:gd name="T103" fmla="*/ 1835 h 1969"/>
                <a:gd name="T104" fmla="*/ 1912 w 4408"/>
                <a:gd name="T105" fmla="*/ 944 h 1969"/>
                <a:gd name="T106" fmla="*/ 3331 w 4408"/>
                <a:gd name="T107" fmla="*/ 1411 h 1969"/>
                <a:gd name="T108" fmla="*/ 3373 w 4408"/>
                <a:gd name="T109" fmla="*/ 1017 h 1969"/>
                <a:gd name="T110" fmla="*/ 3320 w 4408"/>
                <a:gd name="T111" fmla="*/ 950 h 1969"/>
                <a:gd name="T112" fmla="*/ 4113 w 4408"/>
                <a:gd name="T113" fmla="*/ 1021 h 1969"/>
                <a:gd name="T114" fmla="*/ 3599 w 4408"/>
                <a:gd name="T115" fmla="*/ 1443 h 1969"/>
                <a:gd name="T116" fmla="*/ 4303 w 4408"/>
                <a:gd name="T117" fmla="*/ 1463 h 1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08" h="1969">
                  <a:moveTo>
                    <a:pt x="421" y="571"/>
                  </a:moveTo>
                  <a:cubicBezTo>
                    <a:pt x="421" y="574"/>
                    <a:pt x="424" y="577"/>
                    <a:pt x="427" y="577"/>
                  </a:cubicBezTo>
                  <a:cubicBezTo>
                    <a:pt x="430" y="577"/>
                    <a:pt x="433" y="574"/>
                    <a:pt x="433" y="571"/>
                  </a:cubicBezTo>
                  <a:cubicBezTo>
                    <a:pt x="433" y="568"/>
                    <a:pt x="430" y="565"/>
                    <a:pt x="427" y="565"/>
                  </a:cubicBezTo>
                  <a:cubicBezTo>
                    <a:pt x="424" y="565"/>
                    <a:pt x="421" y="568"/>
                    <a:pt x="421" y="571"/>
                  </a:cubicBezTo>
                  <a:close/>
                  <a:moveTo>
                    <a:pt x="1839" y="467"/>
                  </a:moveTo>
                  <a:cubicBezTo>
                    <a:pt x="1839" y="470"/>
                    <a:pt x="1842" y="473"/>
                    <a:pt x="1845" y="473"/>
                  </a:cubicBezTo>
                  <a:cubicBezTo>
                    <a:pt x="1849" y="473"/>
                    <a:pt x="1852" y="470"/>
                    <a:pt x="1852" y="467"/>
                  </a:cubicBezTo>
                  <a:cubicBezTo>
                    <a:pt x="1852" y="464"/>
                    <a:pt x="1849" y="461"/>
                    <a:pt x="1845" y="461"/>
                  </a:cubicBezTo>
                  <a:cubicBezTo>
                    <a:pt x="1842" y="461"/>
                    <a:pt x="1839" y="464"/>
                    <a:pt x="1839" y="467"/>
                  </a:cubicBezTo>
                  <a:close/>
                  <a:moveTo>
                    <a:pt x="1990" y="204"/>
                  </a:moveTo>
                  <a:cubicBezTo>
                    <a:pt x="1990" y="208"/>
                    <a:pt x="1993" y="211"/>
                    <a:pt x="1996" y="211"/>
                  </a:cubicBezTo>
                  <a:cubicBezTo>
                    <a:pt x="1999" y="211"/>
                    <a:pt x="2002" y="208"/>
                    <a:pt x="2002" y="204"/>
                  </a:cubicBezTo>
                  <a:cubicBezTo>
                    <a:pt x="2002" y="201"/>
                    <a:pt x="1999" y="198"/>
                    <a:pt x="1996" y="198"/>
                  </a:cubicBezTo>
                  <a:cubicBezTo>
                    <a:pt x="1993" y="198"/>
                    <a:pt x="1990" y="201"/>
                    <a:pt x="1990" y="204"/>
                  </a:cubicBezTo>
                  <a:close/>
                  <a:moveTo>
                    <a:pt x="1829" y="7"/>
                  </a:moveTo>
                  <a:cubicBezTo>
                    <a:pt x="1829" y="10"/>
                    <a:pt x="1832" y="13"/>
                    <a:pt x="1835" y="13"/>
                  </a:cubicBezTo>
                  <a:cubicBezTo>
                    <a:pt x="1838" y="13"/>
                    <a:pt x="1841" y="10"/>
                    <a:pt x="1841" y="7"/>
                  </a:cubicBezTo>
                  <a:cubicBezTo>
                    <a:pt x="1841" y="3"/>
                    <a:pt x="1838" y="0"/>
                    <a:pt x="1835" y="0"/>
                  </a:cubicBezTo>
                  <a:cubicBezTo>
                    <a:pt x="1832" y="0"/>
                    <a:pt x="1829" y="3"/>
                    <a:pt x="1829" y="7"/>
                  </a:cubicBezTo>
                  <a:close/>
                  <a:moveTo>
                    <a:pt x="504" y="200"/>
                  </a:moveTo>
                  <a:cubicBezTo>
                    <a:pt x="504" y="204"/>
                    <a:pt x="507" y="207"/>
                    <a:pt x="511" y="207"/>
                  </a:cubicBezTo>
                  <a:cubicBezTo>
                    <a:pt x="514" y="207"/>
                    <a:pt x="517" y="204"/>
                    <a:pt x="517" y="200"/>
                  </a:cubicBezTo>
                  <a:cubicBezTo>
                    <a:pt x="517" y="197"/>
                    <a:pt x="514" y="194"/>
                    <a:pt x="511" y="194"/>
                  </a:cubicBezTo>
                  <a:cubicBezTo>
                    <a:pt x="507" y="194"/>
                    <a:pt x="504" y="197"/>
                    <a:pt x="504" y="200"/>
                  </a:cubicBezTo>
                  <a:close/>
                  <a:moveTo>
                    <a:pt x="2622" y="77"/>
                  </a:moveTo>
                  <a:cubicBezTo>
                    <a:pt x="2622" y="80"/>
                    <a:pt x="2625" y="83"/>
                    <a:pt x="2628" y="83"/>
                  </a:cubicBezTo>
                  <a:cubicBezTo>
                    <a:pt x="2632" y="83"/>
                    <a:pt x="2634" y="80"/>
                    <a:pt x="2634" y="77"/>
                  </a:cubicBezTo>
                  <a:cubicBezTo>
                    <a:pt x="2634" y="74"/>
                    <a:pt x="2632" y="71"/>
                    <a:pt x="2628" y="71"/>
                  </a:cubicBezTo>
                  <a:cubicBezTo>
                    <a:pt x="2625" y="71"/>
                    <a:pt x="2622" y="74"/>
                    <a:pt x="2622" y="77"/>
                  </a:cubicBezTo>
                  <a:close/>
                  <a:moveTo>
                    <a:pt x="2379" y="400"/>
                  </a:moveTo>
                  <a:cubicBezTo>
                    <a:pt x="2379" y="403"/>
                    <a:pt x="2382" y="406"/>
                    <a:pt x="2385" y="406"/>
                  </a:cubicBezTo>
                  <a:cubicBezTo>
                    <a:pt x="2389" y="406"/>
                    <a:pt x="2391" y="403"/>
                    <a:pt x="2391" y="400"/>
                  </a:cubicBezTo>
                  <a:cubicBezTo>
                    <a:pt x="2391" y="397"/>
                    <a:pt x="2389" y="394"/>
                    <a:pt x="2385" y="394"/>
                  </a:cubicBezTo>
                  <a:cubicBezTo>
                    <a:pt x="2382" y="394"/>
                    <a:pt x="2379" y="397"/>
                    <a:pt x="2379" y="400"/>
                  </a:cubicBezTo>
                  <a:close/>
                  <a:moveTo>
                    <a:pt x="3263" y="308"/>
                  </a:moveTo>
                  <a:cubicBezTo>
                    <a:pt x="3263" y="312"/>
                    <a:pt x="3266" y="315"/>
                    <a:pt x="3270" y="315"/>
                  </a:cubicBezTo>
                  <a:cubicBezTo>
                    <a:pt x="3273" y="315"/>
                    <a:pt x="3276" y="312"/>
                    <a:pt x="3276" y="308"/>
                  </a:cubicBezTo>
                  <a:cubicBezTo>
                    <a:pt x="3276" y="305"/>
                    <a:pt x="3273" y="302"/>
                    <a:pt x="3270" y="302"/>
                  </a:cubicBezTo>
                  <a:cubicBezTo>
                    <a:pt x="3266" y="302"/>
                    <a:pt x="3263" y="305"/>
                    <a:pt x="3263" y="308"/>
                  </a:cubicBezTo>
                  <a:close/>
                  <a:moveTo>
                    <a:pt x="421" y="741"/>
                  </a:moveTo>
                  <a:cubicBezTo>
                    <a:pt x="421" y="744"/>
                    <a:pt x="424" y="747"/>
                    <a:pt x="427" y="747"/>
                  </a:cubicBezTo>
                  <a:cubicBezTo>
                    <a:pt x="430" y="747"/>
                    <a:pt x="433" y="744"/>
                    <a:pt x="433" y="741"/>
                  </a:cubicBezTo>
                  <a:cubicBezTo>
                    <a:pt x="433" y="738"/>
                    <a:pt x="430" y="735"/>
                    <a:pt x="427" y="735"/>
                  </a:cubicBezTo>
                  <a:cubicBezTo>
                    <a:pt x="424" y="735"/>
                    <a:pt x="421" y="738"/>
                    <a:pt x="421" y="741"/>
                  </a:cubicBezTo>
                  <a:close/>
                  <a:moveTo>
                    <a:pt x="1881" y="813"/>
                  </a:moveTo>
                  <a:cubicBezTo>
                    <a:pt x="1881" y="817"/>
                    <a:pt x="1884" y="820"/>
                    <a:pt x="1887" y="820"/>
                  </a:cubicBezTo>
                  <a:cubicBezTo>
                    <a:pt x="1891" y="820"/>
                    <a:pt x="1894" y="817"/>
                    <a:pt x="1894" y="813"/>
                  </a:cubicBezTo>
                  <a:cubicBezTo>
                    <a:pt x="1894" y="810"/>
                    <a:pt x="1891" y="807"/>
                    <a:pt x="1887" y="807"/>
                  </a:cubicBezTo>
                  <a:cubicBezTo>
                    <a:pt x="1884" y="807"/>
                    <a:pt x="1881" y="810"/>
                    <a:pt x="1881" y="813"/>
                  </a:cubicBezTo>
                  <a:close/>
                  <a:moveTo>
                    <a:pt x="504" y="941"/>
                  </a:moveTo>
                  <a:cubicBezTo>
                    <a:pt x="504" y="944"/>
                    <a:pt x="507" y="947"/>
                    <a:pt x="511" y="947"/>
                  </a:cubicBezTo>
                  <a:cubicBezTo>
                    <a:pt x="514" y="947"/>
                    <a:pt x="517" y="944"/>
                    <a:pt x="517" y="941"/>
                  </a:cubicBezTo>
                  <a:cubicBezTo>
                    <a:pt x="517" y="937"/>
                    <a:pt x="514" y="934"/>
                    <a:pt x="511" y="934"/>
                  </a:cubicBezTo>
                  <a:cubicBezTo>
                    <a:pt x="507" y="934"/>
                    <a:pt x="504" y="937"/>
                    <a:pt x="504" y="941"/>
                  </a:cubicBezTo>
                  <a:close/>
                  <a:moveTo>
                    <a:pt x="2622" y="817"/>
                  </a:moveTo>
                  <a:cubicBezTo>
                    <a:pt x="2622" y="821"/>
                    <a:pt x="2625" y="824"/>
                    <a:pt x="2628" y="824"/>
                  </a:cubicBezTo>
                  <a:cubicBezTo>
                    <a:pt x="2632" y="824"/>
                    <a:pt x="2634" y="821"/>
                    <a:pt x="2634" y="817"/>
                  </a:cubicBezTo>
                  <a:cubicBezTo>
                    <a:pt x="2634" y="814"/>
                    <a:pt x="2632" y="811"/>
                    <a:pt x="2628" y="811"/>
                  </a:cubicBezTo>
                  <a:cubicBezTo>
                    <a:pt x="2625" y="811"/>
                    <a:pt x="2622" y="814"/>
                    <a:pt x="2622" y="817"/>
                  </a:cubicBezTo>
                  <a:close/>
                  <a:moveTo>
                    <a:pt x="2379" y="1140"/>
                  </a:moveTo>
                  <a:cubicBezTo>
                    <a:pt x="2379" y="1144"/>
                    <a:pt x="2382" y="1147"/>
                    <a:pt x="2385" y="1147"/>
                  </a:cubicBezTo>
                  <a:cubicBezTo>
                    <a:pt x="2389" y="1147"/>
                    <a:pt x="2391" y="1144"/>
                    <a:pt x="2391" y="1140"/>
                  </a:cubicBezTo>
                  <a:cubicBezTo>
                    <a:pt x="2391" y="1137"/>
                    <a:pt x="2389" y="1134"/>
                    <a:pt x="2385" y="1134"/>
                  </a:cubicBezTo>
                  <a:cubicBezTo>
                    <a:pt x="2382" y="1134"/>
                    <a:pt x="2379" y="1137"/>
                    <a:pt x="2379" y="1140"/>
                  </a:cubicBezTo>
                  <a:close/>
                  <a:moveTo>
                    <a:pt x="2812" y="1259"/>
                  </a:moveTo>
                  <a:cubicBezTo>
                    <a:pt x="2812" y="1263"/>
                    <a:pt x="2815" y="1266"/>
                    <a:pt x="2818" y="1266"/>
                  </a:cubicBezTo>
                  <a:cubicBezTo>
                    <a:pt x="2822" y="1266"/>
                    <a:pt x="2824" y="1263"/>
                    <a:pt x="2824" y="1259"/>
                  </a:cubicBezTo>
                  <a:cubicBezTo>
                    <a:pt x="2824" y="1256"/>
                    <a:pt x="2822" y="1253"/>
                    <a:pt x="2818" y="1253"/>
                  </a:cubicBezTo>
                  <a:cubicBezTo>
                    <a:pt x="2815" y="1253"/>
                    <a:pt x="2812" y="1256"/>
                    <a:pt x="2812" y="1259"/>
                  </a:cubicBezTo>
                  <a:close/>
                  <a:moveTo>
                    <a:pt x="3140" y="813"/>
                  </a:moveTo>
                  <a:cubicBezTo>
                    <a:pt x="3140" y="817"/>
                    <a:pt x="3143" y="820"/>
                    <a:pt x="3146" y="820"/>
                  </a:cubicBezTo>
                  <a:cubicBezTo>
                    <a:pt x="3150" y="820"/>
                    <a:pt x="3153" y="817"/>
                    <a:pt x="3153" y="813"/>
                  </a:cubicBezTo>
                  <a:cubicBezTo>
                    <a:pt x="3153" y="810"/>
                    <a:pt x="3150" y="807"/>
                    <a:pt x="3146" y="807"/>
                  </a:cubicBezTo>
                  <a:cubicBezTo>
                    <a:pt x="3143" y="807"/>
                    <a:pt x="3140" y="810"/>
                    <a:pt x="3140" y="813"/>
                  </a:cubicBezTo>
                  <a:close/>
                  <a:moveTo>
                    <a:pt x="1363" y="1459"/>
                  </a:moveTo>
                  <a:cubicBezTo>
                    <a:pt x="1363" y="1462"/>
                    <a:pt x="1366" y="1465"/>
                    <a:pt x="1369" y="1465"/>
                  </a:cubicBezTo>
                  <a:cubicBezTo>
                    <a:pt x="1373" y="1465"/>
                    <a:pt x="1375" y="1462"/>
                    <a:pt x="1375" y="1459"/>
                  </a:cubicBezTo>
                  <a:cubicBezTo>
                    <a:pt x="1375" y="1456"/>
                    <a:pt x="1373" y="1453"/>
                    <a:pt x="1369" y="1453"/>
                  </a:cubicBezTo>
                  <a:cubicBezTo>
                    <a:pt x="1366" y="1453"/>
                    <a:pt x="1363" y="1456"/>
                    <a:pt x="1363" y="1459"/>
                  </a:cubicBezTo>
                  <a:close/>
                  <a:moveTo>
                    <a:pt x="1022" y="1357"/>
                  </a:moveTo>
                  <a:cubicBezTo>
                    <a:pt x="1022" y="1360"/>
                    <a:pt x="1025" y="1363"/>
                    <a:pt x="1028" y="1363"/>
                  </a:cubicBezTo>
                  <a:cubicBezTo>
                    <a:pt x="1032" y="1363"/>
                    <a:pt x="1035" y="1360"/>
                    <a:pt x="1035" y="1357"/>
                  </a:cubicBezTo>
                  <a:cubicBezTo>
                    <a:pt x="1035" y="1353"/>
                    <a:pt x="1032" y="1350"/>
                    <a:pt x="1028" y="1350"/>
                  </a:cubicBezTo>
                  <a:cubicBezTo>
                    <a:pt x="1025" y="1350"/>
                    <a:pt x="1022" y="1353"/>
                    <a:pt x="1022" y="1357"/>
                  </a:cubicBezTo>
                  <a:close/>
                  <a:moveTo>
                    <a:pt x="811" y="1354"/>
                  </a:moveTo>
                  <a:cubicBezTo>
                    <a:pt x="811" y="1357"/>
                    <a:pt x="813" y="1359"/>
                    <a:pt x="816" y="1359"/>
                  </a:cubicBezTo>
                  <a:cubicBezTo>
                    <a:pt x="818" y="1359"/>
                    <a:pt x="821" y="1357"/>
                    <a:pt x="821" y="1354"/>
                  </a:cubicBezTo>
                  <a:cubicBezTo>
                    <a:pt x="821" y="1351"/>
                    <a:pt x="818" y="1349"/>
                    <a:pt x="816" y="1349"/>
                  </a:cubicBezTo>
                  <a:cubicBezTo>
                    <a:pt x="813" y="1349"/>
                    <a:pt x="811" y="1351"/>
                    <a:pt x="811" y="1354"/>
                  </a:cubicBezTo>
                  <a:close/>
                  <a:moveTo>
                    <a:pt x="1945" y="1727"/>
                  </a:moveTo>
                  <a:cubicBezTo>
                    <a:pt x="1945" y="1730"/>
                    <a:pt x="1948" y="1732"/>
                    <a:pt x="1950" y="1732"/>
                  </a:cubicBezTo>
                  <a:cubicBezTo>
                    <a:pt x="1953" y="1732"/>
                    <a:pt x="1955" y="1730"/>
                    <a:pt x="1955" y="1727"/>
                  </a:cubicBezTo>
                  <a:cubicBezTo>
                    <a:pt x="1955" y="1724"/>
                    <a:pt x="1953" y="1722"/>
                    <a:pt x="1950" y="1722"/>
                  </a:cubicBezTo>
                  <a:cubicBezTo>
                    <a:pt x="1948" y="1722"/>
                    <a:pt x="1945" y="1724"/>
                    <a:pt x="1945" y="1727"/>
                  </a:cubicBezTo>
                  <a:close/>
                  <a:moveTo>
                    <a:pt x="504" y="1582"/>
                  </a:moveTo>
                  <a:cubicBezTo>
                    <a:pt x="504" y="1586"/>
                    <a:pt x="507" y="1589"/>
                    <a:pt x="511" y="1589"/>
                  </a:cubicBezTo>
                  <a:cubicBezTo>
                    <a:pt x="514" y="1589"/>
                    <a:pt x="517" y="1586"/>
                    <a:pt x="517" y="1582"/>
                  </a:cubicBezTo>
                  <a:cubicBezTo>
                    <a:pt x="517" y="1579"/>
                    <a:pt x="514" y="1576"/>
                    <a:pt x="511" y="1576"/>
                  </a:cubicBezTo>
                  <a:cubicBezTo>
                    <a:pt x="507" y="1576"/>
                    <a:pt x="504" y="1579"/>
                    <a:pt x="504" y="1582"/>
                  </a:cubicBezTo>
                  <a:close/>
                  <a:moveTo>
                    <a:pt x="2379" y="1782"/>
                  </a:moveTo>
                  <a:cubicBezTo>
                    <a:pt x="2379" y="1785"/>
                    <a:pt x="2382" y="1788"/>
                    <a:pt x="2385" y="1788"/>
                  </a:cubicBezTo>
                  <a:cubicBezTo>
                    <a:pt x="2389" y="1788"/>
                    <a:pt x="2391" y="1785"/>
                    <a:pt x="2391" y="1782"/>
                  </a:cubicBezTo>
                  <a:cubicBezTo>
                    <a:pt x="2391" y="1779"/>
                    <a:pt x="2389" y="1776"/>
                    <a:pt x="2385" y="1776"/>
                  </a:cubicBezTo>
                  <a:cubicBezTo>
                    <a:pt x="2382" y="1776"/>
                    <a:pt x="2379" y="1779"/>
                    <a:pt x="2379" y="1782"/>
                  </a:cubicBezTo>
                  <a:close/>
                  <a:moveTo>
                    <a:pt x="2812" y="1901"/>
                  </a:moveTo>
                  <a:cubicBezTo>
                    <a:pt x="2812" y="1904"/>
                    <a:pt x="2815" y="1907"/>
                    <a:pt x="2818" y="1907"/>
                  </a:cubicBezTo>
                  <a:cubicBezTo>
                    <a:pt x="2822" y="1907"/>
                    <a:pt x="2824" y="1904"/>
                    <a:pt x="2824" y="1901"/>
                  </a:cubicBezTo>
                  <a:cubicBezTo>
                    <a:pt x="2824" y="1898"/>
                    <a:pt x="2822" y="1895"/>
                    <a:pt x="2818" y="1895"/>
                  </a:cubicBezTo>
                  <a:cubicBezTo>
                    <a:pt x="2815" y="1895"/>
                    <a:pt x="2812" y="1898"/>
                    <a:pt x="2812" y="1901"/>
                  </a:cubicBezTo>
                  <a:close/>
                  <a:moveTo>
                    <a:pt x="3140" y="1455"/>
                  </a:moveTo>
                  <a:cubicBezTo>
                    <a:pt x="3140" y="1458"/>
                    <a:pt x="3143" y="1461"/>
                    <a:pt x="3146" y="1461"/>
                  </a:cubicBezTo>
                  <a:cubicBezTo>
                    <a:pt x="3150" y="1461"/>
                    <a:pt x="3153" y="1458"/>
                    <a:pt x="3153" y="1455"/>
                  </a:cubicBezTo>
                  <a:cubicBezTo>
                    <a:pt x="3153" y="1452"/>
                    <a:pt x="3150" y="1449"/>
                    <a:pt x="3146" y="1449"/>
                  </a:cubicBezTo>
                  <a:cubicBezTo>
                    <a:pt x="3143" y="1449"/>
                    <a:pt x="3140" y="1452"/>
                    <a:pt x="3140" y="1455"/>
                  </a:cubicBezTo>
                  <a:close/>
                  <a:moveTo>
                    <a:pt x="2190" y="770"/>
                  </a:moveTo>
                  <a:cubicBezTo>
                    <a:pt x="2190" y="774"/>
                    <a:pt x="2193" y="777"/>
                    <a:pt x="2196" y="777"/>
                  </a:cubicBezTo>
                  <a:cubicBezTo>
                    <a:pt x="2200" y="777"/>
                    <a:pt x="2202" y="774"/>
                    <a:pt x="2202" y="770"/>
                  </a:cubicBezTo>
                  <a:cubicBezTo>
                    <a:pt x="2202" y="767"/>
                    <a:pt x="2200" y="764"/>
                    <a:pt x="2196" y="764"/>
                  </a:cubicBezTo>
                  <a:cubicBezTo>
                    <a:pt x="2193" y="764"/>
                    <a:pt x="2190" y="767"/>
                    <a:pt x="2190" y="770"/>
                  </a:cubicBezTo>
                  <a:close/>
                  <a:moveTo>
                    <a:pt x="1588" y="796"/>
                  </a:moveTo>
                  <a:cubicBezTo>
                    <a:pt x="1588" y="800"/>
                    <a:pt x="1591" y="803"/>
                    <a:pt x="1595" y="803"/>
                  </a:cubicBezTo>
                  <a:cubicBezTo>
                    <a:pt x="1598" y="803"/>
                    <a:pt x="1601" y="800"/>
                    <a:pt x="1601" y="796"/>
                  </a:cubicBezTo>
                  <a:cubicBezTo>
                    <a:pt x="1601" y="793"/>
                    <a:pt x="1598" y="790"/>
                    <a:pt x="1595" y="790"/>
                  </a:cubicBezTo>
                  <a:cubicBezTo>
                    <a:pt x="1591" y="790"/>
                    <a:pt x="1588" y="793"/>
                    <a:pt x="1588" y="796"/>
                  </a:cubicBezTo>
                  <a:close/>
                  <a:moveTo>
                    <a:pt x="3007" y="1263"/>
                  </a:moveTo>
                  <a:cubicBezTo>
                    <a:pt x="3007" y="1266"/>
                    <a:pt x="3010" y="1269"/>
                    <a:pt x="3013" y="1269"/>
                  </a:cubicBezTo>
                  <a:cubicBezTo>
                    <a:pt x="3016" y="1269"/>
                    <a:pt x="3019" y="1266"/>
                    <a:pt x="3019" y="1263"/>
                  </a:cubicBezTo>
                  <a:cubicBezTo>
                    <a:pt x="3019" y="1259"/>
                    <a:pt x="3016" y="1256"/>
                    <a:pt x="3013" y="1256"/>
                  </a:cubicBezTo>
                  <a:cubicBezTo>
                    <a:pt x="3010" y="1256"/>
                    <a:pt x="3007" y="1259"/>
                    <a:pt x="3007" y="1263"/>
                  </a:cubicBezTo>
                  <a:close/>
                  <a:moveTo>
                    <a:pt x="3049" y="869"/>
                  </a:moveTo>
                  <a:cubicBezTo>
                    <a:pt x="3049" y="872"/>
                    <a:pt x="3052" y="875"/>
                    <a:pt x="3055" y="875"/>
                  </a:cubicBezTo>
                  <a:cubicBezTo>
                    <a:pt x="3058" y="875"/>
                    <a:pt x="3061" y="872"/>
                    <a:pt x="3061" y="869"/>
                  </a:cubicBezTo>
                  <a:cubicBezTo>
                    <a:pt x="3061" y="865"/>
                    <a:pt x="3058" y="862"/>
                    <a:pt x="3055" y="862"/>
                  </a:cubicBezTo>
                  <a:cubicBezTo>
                    <a:pt x="3052" y="862"/>
                    <a:pt x="3049" y="865"/>
                    <a:pt x="3049" y="869"/>
                  </a:cubicBezTo>
                  <a:close/>
                  <a:moveTo>
                    <a:pt x="1792" y="1300"/>
                  </a:moveTo>
                  <a:cubicBezTo>
                    <a:pt x="1792" y="1302"/>
                    <a:pt x="1794" y="1305"/>
                    <a:pt x="1797" y="1305"/>
                  </a:cubicBezTo>
                  <a:cubicBezTo>
                    <a:pt x="1800" y="1305"/>
                    <a:pt x="1802" y="1302"/>
                    <a:pt x="1802" y="1300"/>
                  </a:cubicBezTo>
                  <a:cubicBezTo>
                    <a:pt x="1802" y="1297"/>
                    <a:pt x="1800" y="1295"/>
                    <a:pt x="1797" y="1295"/>
                  </a:cubicBezTo>
                  <a:cubicBezTo>
                    <a:pt x="1794" y="1295"/>
                    <a:pt x="1792" y="1297"/>
                    <a:pt x="1792" y="1300"/>
                  </a:cubicBezTo>
                  <a:close/>
                  <a:moveTo>
                    <a:pt x="3789" y="873"/>
                  </a:moveTo>
                  <a:cubicBezTo>
                    <a:pt x="3789" y="876"/>
                    <a:pt x="3792" y="879"/>
                    <a:pt x="3796" y="879"/>
                  </a:cubicBezTo>
                  <a:cubicBezTo>
                    <a:pt x="3799" y="879"/>
                    <a:pt x="3802" y="876"/>
                    <a:pt x="3802" y="873"/>
                  </a:cubicBezTo>
                  <a:cubicBezTo>
                    <a:pt x="3802" y="869"/>
                    <a:pt x="3799" y="866"/>
                    <a:pt x="3796" y="866"/>
                  </a:cubicBezTo>
                  <a:cubicBezTo>
                    <a:pt x="3792" y="866"/>
                    <a:pt x="3789" y="869"/>
                    <a:pt x="3789" y="873"/>
                  </a:cubicBezTo>
                  <a:close/>
                  <a:moveTo>
                    <a:pt x="3311" y="1204"/>
                  </a:moveTo>
                  <a:cubicBezTo>
                    <a:pt x="3311" y="1207"/>
                    <a:pt x="3313" y="1209"/>
                    <a:pt x="3316" y="1209"/>
                  </a:cubicBezTo>
                  <a:cubicBezTo>
                    <a:pt x="3319" y="1209"/>
                    <a:pt x="3321" y="1207"/>
                    <a:pt x="3321" y="1204"/>
                  </a:cubicBezTo>
                  <a:cubicBezTo>
                    <a:pt x="3321" y="1201"/>
                    <a:pt x="3319" y="1199"/>
                    <a:pt x="3316" y="1199"/>
                  </a:cubicBezTo>
                  <a:cubicBezTo>
                    <a:pt x="3313" y="1199"/>
                    <a:pt x="3311" y="1201"/>
                    <a:pt x="3311" y="1204"/>
                  </a:cubicBezTo>
                  <a:close/>
                  <a:moveTo>
                    <a:pt x="3658" y="1299"/>
                  </a:moveTo>
                  <a:cubicBezTo>
                    <a:pt x="3658" y="1302"/>
                    <a:pt x="3660" y="1305"/>
                    <a:pt x="3663" y="1305"/>
                  </a:cubicBezTo>
                  <a:cubicBezTo>
                    <a:pt x="3665" y="1305"/>
                    <a:pt x="3668" y="1302"/>
                    <a:pt x="3668" y="1299"/>
                  </a:cubicBezTo>
                  <a:cubicBezTo>
                    <a:pt x="3668" y="1297"/>
                    <a:pt x="3665" y="1294"/>
                    <a:pt x="3663" y="1294"/>
                  </a:cubicBezTo>
                  <a:cubicBezTo>
                    <a:pt x="3660" y="1294"/>
                    <a:pt x="3658" y="1297"/>
                    <a:pt x="3658" y="1299"/>
                  </a:cubicBezTo>
                  <a:close/>
                  <a:moveTo>
                    <a:pt x="3920" y="943"/>
                  </a:moveTo>
                  <a:cubicBezTo>
                    <a:pt x="3920" y="945"/>
                    <a:pt x="3923" y="948"/>
                    <a:pt x="3925" y="948"/>
                  </a:cubicBezTo>
                  <a:cubicBezTo>
                    <a:pt x="3928" y="948"/>
                    <a:pt x="3930" y="945"/>
                    <a:pt x="3930" y="943"/>
                  </a:cubicBezTo>
                  <a:cubicBezTo>
                    <a:pt x="3930" y="940"/>
                    <a:pt x="3928" y="938"/>
                    <a:pt x="3925" y="938"/>
                  </a:cubicBezTo>
                  <a:cubicBezTo>
                    <a:pt x="3923" y="938"/>
                    <a:pt x="3920" y="940"/>
                    <a:pt x="3920" y="943"/>
                  </a:cubicBezTo>
                  <a:close/>
                  <a:moveTo>
                    <a:pt x="3136" y="619"/>
                  </a:moveTo>
                  <a:cubicBezTo>
                    <a:pt x="3136" y="622"/>
                    <a:pt x="3139" y="625"/>
                    <a:pt x="3142" y="625"/>
                  </a:cubicBezTo>
                  <a:cubicBezTo>
                    <a:pt x="3146" y="625"/>
                    <a:pt x="3149" y="622"/>
                    <a:pt x="3149" y="619"/>
                  </a:cubicBezTo>
                  <a:cubicBezTo>
                    <a:pt x="3149" y="616"/>
                    <a:pt x="3146" y="613"/>
                    <a:pt x="3142" y="613"/>
                  </a:cubicBezTo>
                  <a:cubicBezTo>
                    <a:pt x="3139" y="613"/>
                    <a:pt x="3136" y="616"/>
                    <a:pt x="3136" y="619"/>
                  </a:cubicBezTo>
                  <a:close/>
                  <a:moveTo>
                    <a:pt x="3612" y="1009"/>
                  </a:moveTo>
                  <a:cubicBezTo>
                    <a:pt x="3612" y="1012"/>
                    <a:pt x="3615" y="1015"/>
                    <a:pt x="3619" y="1015"/>
                  </a:cubicBezTo>
                  <a:cubicBezTo>
                    <a:pt x="3622" y="1015"/>
                    <a:pt x="3625" y="1012"/>
                    <a:pt x="3625" y="1009"/>
                  </a:cubicBezTo>
                  <a:cubicBezTo>
                    <a:pt x="3625" y="1006"/>
                    <a:pt x="3622" y="1003"/>
                    <a:pt x="3619" y="1003"/>
                  </a:cubicBezTo>
                  <a:cubicBezTo>
                    <a:pt x="3615" y="1003"/>
                    <a:pt x="3612" y="1006"/>
                    <a:pt x="3612" y="1009"/>
                  </a:cubicBezTo>
                  <a:close/>
                  <a:moveTo>
                    <a:pt x="2296" y="842"/>
                  </a:moveTo>
                  <a:cubicBezTo>
                    <a:pt x="2296" y="844"/>
                    <a:pt x="2299" y="847"/>
                    <a:pt x="2301" y="847"/>
                  </a:cubicBezTo>
                  <a:cubicBezTo>
                    <a:pt x="2304" y="847"/>
                    <a:pt x="2306" y="844"/>
                    <a:pt x="2306" y="842"/>
                  </a:cubicBezTo>
                  <a:cubicBezTo>
                    <a:pt x="2306" y="839"/>
                    <a:pt x="2304" y="837"/>
                    <a:pt x="2301" y="837"/>
                  </a:cubicBezTo>
                  <a:cubicBezTo>
                    <a:pt x="2299" y="837"/>
                    <a:pt x="2296" y="839"/>
                    <a:pt x="2296" y="842"/>
                  </a:cubicBezTo>
                  <a:close/>
                  <a:moveTo>
                    <a:pt x="4395" y="619"/>
                  </a:moveTo>
                  <a:cubicBezTo>
                    <a:pt x="4395" y="622"/>
                    <a:pt x="4398" y="625"/>
                    <a:pt x="4401" y="625"/>
                  </a:cubicBezTo>
                  <a:cubicBezTo>
                    <a:pt x="4405" y="625"/>
                    <a:pt x="4408" y="622"/>
                    <a:pt x="4408" y="619"/>
                  </a:cubicBezTo>
                  <a:cubicBezTo>
                    <a:pt x="4408" y="616"/>
                    <a:pt x="4405" y="613"/>
                    <a:pt x="4401" y="613"/>
                  </a:cubicBezTo>
                  <a:cubicBezTo>
                    <a:pt x="4398" y="613"/>
                    <a:pt x="4395" y="616"/>
                    <a:pt x="4395" y="619"/>
                  </a:cubicBezTo>
                  <a:close/>
                  <a:moveTo>
                    <a:pt x="4152" y="942"/>
                  </a:moveTo>
                  <a:cubicBezTo>
                    <a:pt x="4152" y="945"/>
                    <a:pt x="4155" y="948"/>
                    <a:pt x="4158" y="948"/>
                  </a:cubicBezTo>
                  <a:cubicBezTo>
                    <a:pt x="4162" y="948"/>
                    <a:pt x="4165" y="945"/>
                    <a:pt x="4165" y="942"/>
                  </a:cubicBezTo>
                  <a:cubicBezTo>
                    <a:pt x="4165" y="939"/>
                    <a:pt x="4162" y="936"/>
                    <a:pt x="4158" y="936"/>
                  </a:cubicBezTo>
                  <a:cubicBezTo>
                    <a:pt x="4155" y="936"/>
                    <a:pt x="4152" y="939"/>
                    <a:pt x="4152" y="942"/>
                  </a:cubicBezTo>
                  <a:close/>
                  <a:moveTo>
                    <a:pt x="942" y="1085"/>
                  </a:moveTo>
                  <a:cubicBezTo>
                    <a:pt x="942" y="1089"/>
                    <a:pt x="945" y="1092"/>
                    <a:pt x="949" y="1092"/>
                  </a:cubicBezTo>
                  <a:cubicBezTo>
                    <a:pt x="952" y="1092"/>
                    <a:pt x="955" y="1089"/>
                    <a:pt x="955" y="1085"/>
                  </a:cubicBezTo>
                  <a:cubicBezTo>
                    <a:pt x="955" y="1082"/>
                    <a:pt x="952" y="1079"/>
                    <a:pt x="949" y="1079"/>
                  </a:cubicBezTo>
                  <a:cubicBezTo>
                    <a:pt x="945" y="1079"/>
                    <a:pt x="942" y="1082"/>
                    <a:pt x="942" y="1085"/>
                  </a:cubicBezTo>
                  <a:close/>
                  <a:moveTo>
                    <a:pt x="0" y="1009"/>
                  </a:moveTo>
                  <a:cubicBezTo>
                    <a:pt x="0" y="1012"/>
                    <a:pt x="3" y="1015"/>
                    <a:pt x="7" y="1015"/>
                  </a:cubicBezTo>
                  <a:cubicBezTo>
                    <a:pt x="10" y="1015"/>
                    <a:pt x="13" y="1012"/>
                    <a:pt x="13" y="1009"/>
                  </a:cubicBezTo>
                  <a:cubicBezTo>
                    <a:pt x="13" y="1006"/>
                    <a:pt x="10" y="1003"/>
                    <a:pt x="7" y="1003"/>
                  </a:cubicBezTo>
                  <a:cubicBezTo>
                    <a:pt x="3" y="1003"/>
                    <a:pt x="0" y="1006"/>
                    <a:pt x="0" y="1009"/>
                  </a:cubicBezTo>
                  <a:close/>
                  <a:moveTo>
                    <a:pt x="1408" y="1015"/>
                  </a:moveTo>
                  <a:cubicBezTo>
                    <a:pt x="1408" y="1018"/>
                    <a:pt x="1411" y="1021"/>
                    <a:pt x="1415" y="1021"/>
                  </a:cubicBezTo>
                  <a:cubicBezTo>
                    <a:pt x="1418" y="1021"/>
                    <a:pt x="1421" y="1018"/>
                    <a:pt x="1421" y="1015"/>
                  </a:cubicBezTo>
                  <a:cubicBezTo>
                    <a:pt x="1421" y="1012"/>
                    <a:pt x="1418" y="1009"/>
                    <a:pt x="1415" y="1009"/>
                  </a:cubicBezTo>
                  <a:cubicBezTo>
                    <a:pt x="1411" y="1009"/>
                    <a:pt x="1408" y="1012"/>
                    <a:pt x="1408" y="1015"/>
                  </a:cubicBezTo>
                  <a:close/>
                  <a:moveTo>
                    <a:pt x="84" y="1209"/>
                  </a:moveTo>
                  <a:cubicBezTo>
                    <a:pt x="84" y="1212"/>
                    <a:pt x="87" y="1215"/>
                    <a:pt x="90" y="1215"/>
                  </a:cubicBezTo>
                  <a:cubicBezTo>
                    <a:pt x="94" y="1215"/>
                    <a:pt x="97" y="1212"/>
                    <a:pt x="97" y="1209"/>
                  </a:cubicBezTo>
                  <a:cubicBezTo>
                    <a:pt x="97" y="1205"/>
                    <a:pt x="94" y="1202"/>
                    <a:pt x="90" y="1202"/>
                  </a:cubicBezTo>
                  <a:cubicBezTo>
                    <a:pt x="87" y="1202"/>
                    <a:pt x="84" y="1205"/>
                    <a:pt x="84" y="1209"/>
                  </a:cubicBezTo>
                  <a:close/>
                  <a:moveTo>
                    <a:pt x="2235" y="1116"/>
                  </a:moveTo>
                  <a:cubicBezTo>
                    <a:pt x="2235" y="1119"/>
                    <a:pt x="2237" y="1121"/>
                    <a:pt x="2240" y="1121"/>
                  </a:cubicBezTo>
                  <a:cubicBezTo>
                    <a:pt x="2243" y="1121"/>
                    <a:pt x="2245" y="1119"/>
                    <a:pt x="2245" y="1116"/>
                  </a:cubicBezTo>
                  <a:cubicBezTo>
                    <a:pt x="2245" y="1113"/>
                    <a:pt x="2243" y="1111"/>
                    <a:pt x="2240" y="1111"/>
                  </a:cubicBezTo>
                  <a:cubicBezTo>
                    <a:pt x="2237" y="1111"/>
                    <a:pt x="2235" y="1113"/>
                    <a:pt x="2235" y="1116"/>
                  </a:cubicBezTo>
                  <a:close/>
                  <a:moveTo>
                    <a:pt x="2041" y="1374"/>
                  </a:moveTo>
                  <a:cubicBezTo>
                    <a:pt x="2041" y="1377"/>
                    <a:pt x="2043" y="1379"/>
                    <a:pt x="2046" y="1379"/>
                  </a:cubicBezTo>
                  <a:cubicBezTo>
                    <a:pt x="2049" y="1379"/>
                    <a:pt x="2051" y="1377"/>
                    <a:pt x="2051" y="1374"/>
                  </a:cubicBezTo>
                  <a:cubicBezTo>
                    <a:pt x="2051" y="1372"/>
                    <a:pt x="2049" y="1369"/>
                    <a:pt x="2046" y="1369"/>
                  </a:cubicBezTo>
                  <a:cubicBezTo>
                    <a:pt x="2043" y="1369"/>
                    <a:pt x="2041" y="1372"/>
                    <a:pt x="2041" y="1374"/>
                  </a:cubicBezTo>
                  <a:close/>
                  <a:moveTo>
                    <a:pt x="1009" y="1839"/>
                  </a:moveTo>
                  <a:cubicBezTo>
                    <a:pt x="1009" y="1842"/>
                    <a:pt x="1012" y="1845"/>
                    <a:pt x="1015" y="1845"/>
                  </a:cubicBezTo>
                  <a:cubicBezTo>
                    <a:pt x="1019" y="1845"/>
                    <a:pt x="1021" y="1842"/>
                    <a:pt x="1021" y="1839"/>
                  </a:cubicBezTo>
                  <a:cubicBezTo>
                    <a:pt x="1021" y="1836"/>
                    <a:pt x="1019" y="1833"/>
                    <a:pt x="1015" y="1833"/>
                  </a:cubicBezTo>
                  <a:cubicBezTo>
                    <a:pt x="1012" y="1833"/>
                    <a:pt x="1009" y="1836"/>
                    <a:pt x="1009" y="1839"/>
                  </a:cubicBezTo>
                  <a:close/>
                  <a:moveTo>
                    <a:pt x="67" y="1763"/>
                  </a:moveTo>
                  <a:cubicBezTo>
                    <a:pt x="67" y="1766"/>
                    <a:pt x="70" y="1769"/>
                    <a:pt x="73" y="1769"/>
                  </a:cubicBezTo>
                  <a:cubicBezTo>
                    <a:pt x="76" y="1769"/>
                    <a:pt x="79" y="1766"/>
                    <a:pt x="79" y="1763"/>
                  </a:cubicBezTo>
                  <a:cubicBezTo>
                    <a:pt x="79" y="1759"/>
                    <a:pt x="76" y="1756"/>
                    <a:pt x="73" y="1756"/>
                  </a:cubicBezTo>
                  <a:cubicBezTo>
                    <a:pt x="70" y="1756"/>
                    <a:pt x="67" y="1759"/>
                    <a:pt x="67" y="1763"/>
                  </a:cubicBezTo>
                  <a:close/>
                  <a:moveTo>
                    <a:pt x="3215" y="1810"/>
                  </a:moveTo>
                  <a:cubicBezTo>
                    <a:pt x="3215" y="1813"/>
                    <a:pt x="3218" y="1816"/>
                    <a:pt x="3221" y="1816"/>
                  </a:cubicBezTo>
                  <a:cubicBezTo>
                    <a:pt x="3224" y="1816"/>
                    <a:pt x="3227" y="1813"/>
                    <a:pt x="3227" y="1810"/>
                  </a:cubicBezTo>
                  <a:cubicBezTo>
                    <a:pt x="3227" y="1807"/>
                    <a:pt x="3224" y="1804"/>
                    <a:pt x="3221" y="1804"/>
                  </a:cubicBezTo>
                  <a:cubicBezTo>
                    <a:pt x="3218" y="1804"/>
                    <a:pt x="3215" y="1807"/>
                    <a:pt x="3215" y="1810"/>
                  </a:cubicBezTo>
                  <a:close/>
                  <a:moveTo>
                    <a:pt x="1527" y="1835"/>
                  </a:moveTo>
                  <a:cubicBezTo>
                    <a:pt x="1527" y="1838"/>
                    <a:pt x="1530" y="1841"/>
                    <a:pt x="1533" y="1841"/>
                  </a:cubicBezTo>
                  <a:cubicBezTo>
                    <a:pt x="1537" y="1841"/>
                    <a:pt x="1540" y="1838"/>
                    <a:pt x="1540" y="1835"/>
                  </a:cubicBezTo>
                  <a:cubicBezTo>
                    <a:pt x="1540" y="1832"/>
                    <a:pt x="1537" y="1829"/>
                    <a:pt x="1533" y="1829"/>
                  </a:cubicBezTo>
                  <a:cubicBezTo>
                    <a:pt x="1530" y="1829"/>
                    <a:pt x="1527" y="1832"/>
                    <a:pt x="1527" y="1835"/>
                  </a:cubicBezTo>
                  <a:close/>
                  <a:moveTo>
                    <a:pt x="1475" y="1769"/>
                  </a:moveTo>
                  <a:cubicBezTo>
                    <a:pt x="1475" y="1772"/>
                    <a:pt x="1478" y="1775"/>
                    <a:pt x="1481" y="1775"/>
                  </a:cubicBezTo>
                  <a:cubicBezTo>
                    <a:pt x="1484" y="1775"/>
                    <a:pt x="1487" y="1772"/>
                    <a:pt x="1487" y="1769"/>
                  </a:cubicBezTo>
                  <a:cubicBezTo>
                    <a:pt x="1487" y="1765"/>
                    <a:pt x="1484" y="1762"/>
                    <a:pt x="1481" y="1762"/>
                  </a:cubicBezTo>
                  <a:cubicBezTo>
                    <a:pt x="1478" y="1762"/>
                    <a:pt x="1475" y="1765"/>
                    <a:pt x="1475" y="1769"/>
                  </a:cubicBezTo>
                  <a:close/>
                  <a:moveTo>
                    <a:pt x="150" y="1962"/>
                  </a:moveTo>
                  <a:cubicBezTo>
                    <a:pt x="150" y="1966"/>
                    <a:pt x="153" y="1969"/>
                    <a:pt x="157" y="1969"/>
                  </a:cubicBezTo>
                  <a:cubicBezTo>
                    <a:pt x="160" y="1969"/>
                    <a:pt x="163" y="1966"/>
                    <a:pt x="163" y="1962"/>
                  </a:cubicBezTo>
                  <a:cubicBezTo>
                    <a:pt x="163" y="1959"/>
                    <a:pt x="160" y="1956"/>
                    <a:pt x="157" y="1956"/>
                  </a:cubicBezTo>
                  <a:cubicBezTo>
                    <a:pt x="153" y="1956"/>
                    <a:pt x="150" y="1959"/>
                    <a:pt x="150" y="1962"/>
                  </a:cubicBezTo>
                  <a:close/>
                  <a:moveTo>
                    <a:pt x="2268" y="1839"/>
                  </a:moveTo>
                  <a:cubicBezTo>
                    <a:pt x="2268" y="1842"/>
                    <a:pt x="2271" y="1845"/>
                    <a:pt x="2274" y="1845"/>
                  </a:cubicBezTo>
                  <a:cubicBezTo>
                    <a:pt x="2278" y="1845"/>
                    <a:pt x="2280" y="1842"/>
                    <a:pt x="2280" y="1839"/>
                  </a:cubicBezTo>
                  <a:cubicBezTo>
                    <a:pt x="2280" y="1836"/>
                    <a:pt x="2278" y="1833"/>
                    <a:pt x="2274" y="1833"/>
                  </a:cubicBezTo>
                  <a:cubicBezTo>
                    <a:pt x="2271" y="1833"/>
                    <a:pt x="2268" y="1836"/>
                    <a:pt x="2268" y="1839"/>
                  </a:cubicBezTo>
                  <a:close/>
                  <a:moveTo>
                    <a:pt x="3824" y="1737"/>
                  </a:moveTo>
                  <a:cubicBezTo>
                    <a:pt x="3824" y="1740"/>
                    <a:pt x="3826" y="1742"/>
                    <a:pt x="3829" y="1742"/>
                  </a:cubicBezTo>
                  <a:cubicBezTo>
                    <a:pt x="3832" y="1742"/>
                    <a:pt x="3834" y="1740"/>
                    <a:pt x="3834" y="1737"/>
                  </a:cubicBezTo>
                  <a:cubicBezTo>
                    <a:pt x="3834" y="1735"/>
                    <a:pt x="3832" y="1732"/>
                    <a:pt x="3829" y="1732"/>
                  </a:cubicBezTo>
                  <a:cubicBezTo>
                    <a:pt x="3826" y="1732"/>
                    <a:pt x="3824" y="1735"/>
                    <a:pt x="3824" y="1737"/>
                  </a:cubicBezTo>
                  <a:close/>
                  <a:moveTo>
                    <a:pt x="2786" y="1835"/>
                  </a:moveTo>
                  <a:cubicBezTo>
                    <a:pt x="2786" y="1838"/>
                    <a:pt x="2789" y="1841"/>
                    <a:pt x="2792" y="1841"/>
                  </a:cubicBezTo>
                  <a:cubicBezTo>
                    <a:pt x="2796" y="1841"/>
                    <a:pt x="2799" y="1838"/>
                    <a:pt x="2799" y="1835"/>
                  </a:cubicBezTo>
                  <a:cubicBezTo>
                    <a:pt x="2799" y="1832"/>
                    <a:pt x="2796" y="1829"/>
                    <a:pt x="2792" y="1829"/>
                  </a:cubicBezTo>
                  <a:cubicBezTo>
                    <a:pt x="2789" y="1829"/>
                    <a:pt x="2786" y="1832"/>
                    <a:pt x="2786" y="1835"/>
                  </a:cubicBezTo>
                  <a:close/>
                  <a:moveTo>
                    <a:pt x="1912" y="944"/>
                  </a:moveTo>
                  <a:cubicBezTo>
                    <a:pt x="1912" y="948"/>
                    <a:pt x="1915" y="951"/>
                    <a:pt x="1919" y="951"/>
                  </a:cubicBezTo>
                  <a:cubicBezTo>
                    <a:pt x="1922" y="951"/>
                    <a:pt x="1925" y="948"/>
                    <a:pt x="1925" y="944"/>
                  </a:cubicBezTo>
                  <a:cubicBezTo>
                    <a:pt x="1925" y="941"/>
                    <a:pt x="1922" y="938"/>
                    <a:pt x="1919" y="938"/>
                  </a:cubicBezTo>
                  <a:cubicBezTo>
                    <a:pt x="1915" y="938"/>
                    <a:pt x="1912" y="941"/>
                    <a:pt x="1912" y="944"/>
                  </a:cubicBezTo>
                  <a:close/>
                  <a:moveTo>
                    <a:pt x="3331" y="1411"/>
                  </a:moveTo>
                  <a:cubicBezTo>
                    <a:pt x="3331" y="1414"/>
                    <a:pt x="3334" y="1417"/>
                    <a:pt x="3337" y="1417"/>
                  </a:cubicBezTo>
                  <a:cubicBezTo>
                    <a:pt x="3340" y="1417"/>
                    <a:pt x="3343" y="1414"/>
                    <a:pt x="3343" y="1411"/>
                  </a:cubicBezTo>
                  <a:cubicBezTo>
                    <a:pt x="3343" y="1407"/>
                    <a:pt x="3340" y="1404"/>
                    <a:pt x="3337" y="1404"/>
                  </a:cubicBezTo>
                  <a:cubicBezTo>
                    <a:pt x="3334" y="1404"/>
                    <a:pt x="3331" y="1407"/>
                    <a:pt x="3331" y="1411"/>
                  </a:cubicBezTo>
                  <a:close/>
                  <a:moveTo>
                    <a:pt x="3373" y="1017"/>
                  </a:moveTo>
                  <a:cubicBezTo>
                    <a:pt x="3373" y="1020"/>
                    <a:pt x="3376" y="1023"/>
                    <a:pt x="3379" y="1023"/>
                  </a:cubicBezTo>
                  <a:cubicBezTo>
                    <a:pt x="3382" y="1023"/>
                    <a:pt x="3385" y="1020"/>
                    <a:pt x="3385" y="1017"/>
                  </a:cubicBezTo>
                  <a:cubicBezTo>
                    <a:pt x="3385" y="1013"/>
                    <a:pt x="3382" y="1010"/>
                    <a:pt x="3379" y="1010"/>
                  </a:cubicBezTo>
                  <a:cubicBezTo>
                    <a:pt x="3376" y="1010"/>
                    <a:pt x="3373" y="1013"/>
                    <a:pt x="3373" y="1017"/>
                  </a:cubicBezTo>
                  <a:close/>
                  <a:moveTo>
                    <a:pt x="3320" y="950"/>
                  </a:moveTo>
                  <a:cubicBezTo>
                    <a:pt x="3320" y="954"/>
                    <a:pt x="3323" y="957"/>
                    <a:pt x="3327" y="957"/>
                  </a:cubicBezTo>
                  <a:cubicBezTo>
                    <a:pt x="3330" y="957"/>
                    <a:pt x="3333" y="954"/>
                    <a:pt x="3333" y="950"/>
                  </a:cubicBezTo>
                  <a:cubicBezTo>
                    <a:pt x="3333" y="947"/>
                    <a:pt x="3330" y="944"/>
                    <a:pt x="3327" y="944"/>
                  </a:cubicBezTo>
                  <a:cubicBezTo>
                    <a:pt x="3323" y="944"/>
                    <a:pt x="3320" y="947"/>
                    <a:pt x="3320" y="950"/>
                  </a:cubicBezTo>
                  <a:close/>
                  <a:moveTo>
                    <a:pt x="4113" y="1021"/>
                  </a:moveTo>
                  <a:cubicBezTo>
                    <a:pt x="4113" y="1024"/>
                    <a:pt x="4116" y="1027"/>
                    <a:pt x="4120" y="1027"/>
                  </a:cubicBezTo>
                  <a:cubicBezTo>
                    <a:pt x="4123" y="1027"/>
                    <a:pt x="4126" y="1024"/>
                    <a:pt x="4126" y="1021"/>
                  </a:cubicBezTo>
                  <a:cubicBezTo>
                    <a:pt x="4126" y="1017"/>
                    <a:pt x="4123" y="1014"/>
                    <a:pt x="4120" y="1014"/>
                  </a:cubicBezTo>
                  <a:cubicBezTo>
                    <a:pt x="4116" y="1014"/>
                    <a:pt x="4113" y="1017"/>
                    <a:pt x="4113" y="1021"/>
                  </a:cubicBezTo>
                  <a:close/>
                  <a:moveTo>
                    <a:pt x="3599" y="1443"/>
                  </a:moveTo>
                  <a:cubicBezTo>
                    <a:pt x="3599" y="1446"/>
                    <a:pt x="3602" y="1449"/>
                    <a:pt x="3605" y="1449"/>
                  </a:cubicBezTo>
                  <a:cubicBezTo>
                    <a:pt x="3609" y="1449"/>
                    <a:pt x="3612" y="1446"/>
                    <a:pt x="3612" y="1443"/>
                  </a:cubicBezTo>
                  <a:cubicBezTo>
                    <a:pt x="3612" y="1440"/>
                    <a:pt x="3609" y="1437"/>
                    <a:pt x="3605" y="1437"/>
                  </a:cubicBezTo>
                  <a:cubicBezTo>
                    <a:pt x="3602" y="1437"/>
                    <a:pt x="3599" y="1440"/>
                    <a:pt x="3599" y="1443"/>
                  </a:cubicBezTo>
                  <a:close/>
                  <a:moveTo>
                    <a:pt x="4303" y="1463"/>
                  </a:moveTo>
                  <a:cubicBezTo>
                    <a:pt x="4303" y="1466"/>
                    <a:pt x="4306" y="1469"/>
                    <a:pt x="4310" y="1469"/>
                  </a:cubicBezTo>
                  <a:cubicBezTo>
                    <a:pt x="4313" y="1469"/>
                    <a:pt x="4316" y="1466"/>
                    <a:pt x="4316" y="1463"/>
                  </a:cubicBezTo>
                  <a:cubicBezTo>
                    <a:pt x="4316" y="1459"/>
                    <a:pt x="4313" y="1456"/>
                    <a:pt x="4310" y="1456"/>
                  </a:cubicBezTo>
                  <a:cubicBezTo>
                    <a:pt x="4306" y="1456"/>
                    <a:pt x="4303" y="1459"/>
                    <a:pt x="4303" y="14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216" y="120"/>
              <a:ext cx="5515" cy="3039"/>
            </a:xfrm>
            <a:custGeom>
              <a:avLst/>
              <a:gdLst>
                <a:gd name="T0" fmla="*/ 1531 w 4340"/>
                <a:gd name="T1" fmla="*/ 90 h 2389"/>
                <a:gd name="T2" fmla="*/ 1123 w 4340"/>
                <a:gd name="T3" fmla="*/ 473 h 2389"/>
                <a:gd name="T4" fmla="*/ 1132 w 4340"/>
                <a:gd name="T5" fmla="*/ 464 h 2389"/>
                <a:gd name="T6" fmla="*/ 10 w 4340"/>
                <a:gd name="T7" fmla="*/ 210 h 2389"/>
                <a:gd name="T8" fmla="*/ 0 w 4340"/>
                <a:gd name="T9" fmla="*/ 201 h 2389"/>
                <a:gd name="T10" fmla="*/ 1064 w 4340"/>
                <a:gd name="T11" fmla="*/ 124 h 2389"/>
                <a:gd name="T12" fmla="*/ 1440 w 4340"/>
                <a:gd name="T13" fmla="*/ 364 h 2389"/>
                <a:gd name="T14" fmla="*/ 1450 w 4340"/>
                <a:gd name="T15" fmla="*/ 354 h 2389"/>
                <a:gd name="T16" fmla="*/ 322 w 4340"/>
                <a:gd name="T17" fmla="*/ 842 h 2389"/>
                <a:gd name="T18" fmla="*/ 312 w 4340"/>
                <a:gd name="T19" fmla="*/ 833 h 2389"/>
                <a:gd name="T20" fmla="*/ 300 w 4340"/>
                <a:gd name="T21" fmla="*/ 225 h 2389"/>
                <a:gd name="T22" fmla="*/ 234 w 4340"/>
                <a:gd name="T23" fmla="*/ 9 h 2389"/>
                <a:gd name="T24" fmla="*/ 243 w 4340"/>
                <a:gd name="T25" fmla="*/ 0 h 2389"/>
                <a:gd name="T26" fmla="*/ 2314 w 4340"/>
                <a:gd name="T27" fmla="*/ 133 h 2389"/>
                <a:gd name="T28" fmla="*/ 2305 w 4340"/>
                <a:gd name="T29" fmla="*/ 124 h 2389"/>
                <a:gd name="T30" fmla="*/ 2718 w 4340"/>
                <a:gd name="T31" fmla="*/ 364 h 2389"/>
                <a:gd name="T32" fmla="*/ 422 w 4340"/>
                <a:gd name="T33" fmla="*/ 1039 h 2389"/>
                <a:gd name="T34" fmla="*/ 431 w 4340"/>
                <a:gd name="T35" fmla="*/ 1030 h 2389"/>
                <a:gd name="T36" fmla="*/ 2454 w 4340"/>
                <a:gd name="T37" fmla="*/ 947 h 2389"/>
                <a:gd name="T38" fmla="*/ 2445 w 4340"/>
                <a:gd name="T39" fmla="*/ 938 h 2389"/>
                <a:gd name="T40" fmla="*/ 3011 w 4340"/>
                <a:gd name="T41" fmla="*/ 236 h 2389"/>
                <a:gd name="T42" fmla="*/ 3921 w 4340"/>
                <a:gd name="T43" fmla="*/ 244 h 2389"/>
                <a:gd name="T44" fmla="*/ 3931 w 4340"/>
                <a:gd name="T45" fmla="*/ 234 h 2389"/>
                <a:gd name="T46" fmla="*/ 3553 w 4340"/>
                <a:gd name="T47" fmla="*/ 482 h 2389"/>
                <a:gd name="T48" fmla="*/ 3544 w 4340"/>
                <a:gd name="T49" fmla="*/ 473 h 2389"/>
                <a:gd name="T50" fmla="*/ 962 w 4340"/>
                <a:gd name="T51" fmla="*/ 1092 h 2389"/>
                <a:gd name="T52" fmla="*/ 4207 w 4340"/>
                <a:gd name="T53" fmla="*/ 853 h 2389"/>
                <a:gd name="T54" fmla="*/ 4216 w 4340"/>
                <a:gd name="T55" fmla="*/ 844 h 2389"/>
                <a:gd name="T56" fmla="*/ 4036 w 4340"/>
                <a:gd name="T57" fmla="*/ 1481 h 2389"/>
                <a:gd name="T58" fmla="*/ 4027 w 4340"/>
                <a:gd name="T59" fmla="*/ 1472 h 2389"/>
                <a:gd name="T60" fmla="*/ 1119 w 4340"/>
                <a:gd name="T61" fmla="*/ 1761 h 2389"/>
                <a:gd name="T62" fmla="*/ 290 w 4340"/>
                <a:gd name="T63" fmla="*/ 2121 h 2389"/>
                <a:gd name="T64" fmla="*/ 299 w 4340"/>
                <a:gd name="T65" fmla="*/ 2112 h 2389"/>
                <a:gd name="T66" fmla="*/ 930 w 4340"/>
                <a:gd name="T67" fmla="*/ 2389 h 2389"/>
                <a:gd name="T68" fmla="*/ 920 w 4340"/>
                <a:gd name="T69" fmla="*/ 2380 h 2389"/>
                <a:gd name="T70" fmla="*/ 1866 w 4340"/>
                <a:gd name="T71" fmla="*/ 694 h 2389"/>
                <a:gd name="T72" fmla="*/ 2586 w 4340"/>
                <a:gd name="T73" fmla="*/ 1521 h 2389"/>
                <a:gd name="T74" fmla="*/ 2595 w 4340"/>
                <a:gd name="T75" fmla="*/ 1512 h 2389"/>
                <a:gd name="T76" fmla="*/ 3267 w 4340"/>
                <a:gd name="T77" fmla="*/ 1818 h 2389"/>
                <a:gd name="T78" fmla="*/ 3255 w 4340"/>
                <a:gd name="T79" fmla="*/ 1809 h 2389"/>
                <a:gd name="T80" fmla="*/ 4121 w 4340"/>
                <a:gd name="T81" fmla="*/ 1918 h 2389"/>
                <a:gd name="T82" fmla="*/ 11 w 4340"/>
                <a:gd name="T83" fmla="*/ 1646 h 2389"/>
                <a:gd name="T84" fmla="*/ 20 w 4340"/>
                <a:gd name="T85" fmla="*/ 1637 h 2389"/>
                <a:gd name="T86" fmla="*/ 1783 w 4340"/>
                <a:gd name="T87" fmla="*/ 1084 h 2389"/>
                <a:gd name="T88" fmla="*/ 1774 w 4340"/>
                <a:gd name="T89" fmla="*/ 1075 h 2389"/>
                <a:gd name="T90" fmla="*/ 2814 w 4340"/>
                <a:gd name="T91" fmla="*/ 2237 h 2389"/>
                <a:gd name="T92" fmla="*/ 2290 w 4340"/>
                <a:gd name="T93" fmla="*/ 1843 h 2389"/>
                <a:gd name="T94" fmla="*/ 2299 w 4340"/>
                <a:gd name="T95" fmla="*/ 1833 h 2389"/>
                <a:gd name="T96" fmla="*/ 3199 w 4340"/>
                <a:gd name="T97" fmla="*/ 85 h 2389"/>
                <a:gd name="T98" fmla="*/ 3189 w 4340"/>
                <a:gd name="T99" fmla="*/ 76 h 2389"/>
                <a:gd name="T100" fmla="*/ 3485 w 4340"/>
                <a:gd name="T101" fmla="*/ 124 h 2389"/>
                <a:gd name="T102" fmla="*/ 3478 w 4340"/>
                <a:gd name="T103" fmla="*/ 228 h 2389"/>
                <a:gd name="T104" fmla="*/ 3487 w 4340"/>
                <a:gd name="T105" fmla="*/ 219 h 2389"/>
                <a:gd name="T106" fmla="*/ 4112 w 4340"/>
                <a:gd name="T107" fmla="*/ 169 h 2389"/>
                <a:gd name="T108" fmla="*/ 4103 w 4340"/>
                <a:gd name="T109" fmla="*/ 160 h 2389"/>
                <a:gd name="T110" fmla="*/ 4310 w 4340"/>
                <a:gd name="T111" fmla="*/ 205 h 2389"/>
                <a:gd name="T112" fmla="*/ 4322 w 4340"/>
                <a:gd name="T113" fmla="*/ 58 h 2389"/>
                <a:gd name="T114" fmla="*/ 4331 w 4340"/>
                <a:gd name="T115" fmla="*/ 49 h 2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340" h="2389">
                  <a:moveTo>
                    <a:pt x="1531" y="72"/>
                  </a:moveTo>
                  <a:cubicBezTo>
                    <a:pt x="1536" y="72"/>
                    <a:pt x="1540" y="76"/>
                    <a:pt x="1540" y="81"/>
                  </a:cubicBezTo>
                  <a:cubicBezTo>
                    <a:pt x="1540" y="86"/>
                    <a:pt x="1536" y="90"/>
                    <a:pt x="1531" y="90"/>
                  </a:cubicBezTo>
                  <a:cubicBezTo>
                    <a:pt x="1526" y="90"/>
                    <a:pt x="1522" y="86"/>
                    <a:pt x="1522" y="81"/>
                  </a:cubicBezTo>
                  <a:cubicBezTo>
                    <a:pt x="1522" y="76"/>
                    <a:pt x="1526" y="72"/>
                    <a:pt x="1531" y="72"/>
                  </a:cubicBezTo>
                  <a:close/>
                  <a:moveTo>
                    <a:pt x="1123" y="473"/>
                  </a:moveTo>
                  <a:cubicBezTo>
                    <a:pt x="1123" y="478"/>
                    <a:pt x="1127" y="482"/>
                    <a:pt x="1132" y="482"/>
                  </a:cubicBezTo>
                  <a:cubicBezTo>
                    <a:pt x="1137" y="482"/>
                    <a:pt x="1142" y="478"/>
                    <a:pt x="1142" y="473"/>
                  </a:cubicBezTo>
                  <a:cubicBezTo>
                    <a:pt x="1142" y="468"/>
                    <a:pt x="1137" y="464"/>
                    <a:pt x="1132" y="464"/>
                  </a:cubicBezTo>
                  <a:cubicBezTo>
                    <a:pt x="1127" y="464"/>
                    <a:pt x="1123" y="468"/>
                    <a:pt x="1123" y="473"/>
                  </a:cubicBezTo>
                  <a:close/>
                  <a:moveTo>
                    <a:pt x="0" y="201"/>
                  </a:moveTo>
                  <a:cubicBezTo>
                    <a:pt x="0" y="206"/>
                    <a:pt x="5" y="210"/>
                    <a:pt x="10" y="210"/>
                  </a:cubicBezTo>
                  <a:cubicBezTo>
                    <a:pt x="15" y="210"/>
                    <a:pt x="19" y="206"/>
                    <a:pt x="19" y="201"/>
                  </a:cubicBezTo>
                  <a:cubicBezTo>
                    <a:pt x="19" y="196"/>
                    <a:pt x="15" y="192"/>
                    <a:pt x="10" y="192"/>
                  </a:cubicBezTo>
                  <a:cubicBezTo>
                    <a:pt x="5" y="192"/>
                    <a:pt x="0" y="196"/>
                    <a:pt x="0" y="201"/>
                  </a:cubicBezTo>
                  <a:close/>
                  <a:moveTo>
                    <a:pt x="1046" y="124"/>
                  </a:moveTo>
                  <a:cubicBezTo>
                    <a:pt x="1046" y="129"/>
                    <a:pt x="1050" y="133"/>
                    <a:pt x="1055" y="133"/>
                  </a:cubicBezTo>
                  <a:cubicBezTo>
                    <a:pt x="1060" y="133"/>
                    <a:pt x="1064" y="129"/>
                    <a:pt x="1064" y="124"/>
                  </a:cubicBezTo>
                  <a:cubicBezTo>
                    <a:pt x="1064" y="119"/>
                    <a:pt x="1060" y="114"/>
                    <a:pt x="1055" y="114"/>
                  </a:cubicBezTo>
                  <a:cubicBezTo>
                    <a:pt x="1050" y="114"/>
                    <a:pt x="1046" y="119"/>
                    <a:pt x="1046" y="124"/>
                  </a:cubicBezTo>
                  <a:close/>
                  <a:moveTo>
                    <a:pt x="1440" y="364"/>
                  </a:moveTo>
                  <a:cubicBezTo>
                    <a:pt x="1440" y="369"/>
                    <a:pt x="1445" y="373"/>
                    <a:pt x="1450" y="373"/>
                  </a:cubicBezTo>
                  <a:cubicBezTo>
                    <a:pt x="1455" y="373"/>
                    <a:pt x="1459" y="369"/>
                    <a:pt x="1459" y="364"/>
                  </a:cubicBezTo>
                  <a:cubicBezTo>
                    <a:pt x="1459" y="359"/>
                    <a:pt x="1455" y="354"/>
                    <a:pt x="1450" y="354"/>
                  </a:cubicBezTo>
                  <a:cubicBezTo>
                    <a:pt x="1445" y="354"/>
                    <a:pt x="1440" y="359"/>
                    <a:pt x="1440" y="364"/>
                  </a:cubicBezTo>
                  <a:close/>
                  <a:moveTo>
                    <a:pt x="312" y="833"/>
                  </a:moveTo>
                  <a:cubicBezTo>
                    <a:pt x="312" y="838"/>
                    <a:pt x="317" y="842"/>
                    <a:pt x="322" y="842"/>
                  </a:cubicBezTo>
                  <a:cubicBezTo>
                    <a:pt x="327" y="842"/>
                    <a:pt x="331" y="838"/>
                    <a:pt x="331" y="833"/>
                  </a:cubicBezTo>
                  <a:cubicBezTo>
                    <a:pt x="331" y="828"/>
                    <a:pt x="327" y="824"/>
                    <a:pt x="322" y="824"/>
                  </a:cubicBezTo>
                  <a:cubicBezTo>
                    <a:pt x="317" y="824"/>
                    <a:pt x="312" y="828"/>
                    <a:pt x="312" y="833"/>
                  </a:cubicBezTo>
                  <a:close/>
                  <a:moveTo>
                    <a:pt x="282" y="225"/>
                  </a:moveTo>
                  <a:cubicBezTo>
                    <a:pt x="282" y="230"/>
                    <a:pt x="286" y="234"/>
                    <a:pt x="291" y="234"/>
                  </a:cubicBezTo>
                  <a:cubicBezTo>
                    <a:pt x="296" y="234"/>
                    <a:pt x="300" y="230"/>
                    <a:pt x="300" y="225"/>
                  </a:cubicBezTo>
                  <a:cubicBezTo>
                    <a:pt x="300" y="220"/>
                    <a:pt x="296" y="216"/>
                    <a:pt x="291" y="216"/>
                  </a:cubicBezTo>
                  <a:cubicBezTo>
                    <a:pt x="286" y="216"/>
                    <a:pt x="282" y="220"/>
                    <a:pt x="282" y="225"/>
                  </a:cubicBezTo>
                  <a:close/>
                  <a:moveTo>
                    <a:pt x="234" y="9"/>
                  </a:moveTo>
                  <a:cubicBezTo>
                    <a:pt x="234" y="14"/>
                    <a:pt x="238" y="18"/>
                    <a:pt x="243" y="18"/>
                  </a:cubicBezTo>
                  <a:cubicBezTo>
                    <a:pt x="248" y="18"/>
                    <a:pt x="252" y="14"/>
                    <a:pt x="252" y="9"/>
                  </a:cubicBezTo>
                  <a:cubicBezTo>
                    <a:pt x="252" y="4"/>
                    <a:pt x="248" y="0"/>
                    <a:pt x="243" y="0"/>
                  </a:cubicBezTo>
                  <a:cubicBezTo>
                    <a:pt x="238" y="0"/>
                    <a:pt x="234" y="4"/>
                    <a:pt x="234" y="9"/>
                  </a:cubicBezTo>
                  <a:close/>
                  <a:moveTo>
                    <a:pt x="2305" y="124"/>
                  </a:moveTo>
                  <a:cubicBezTo>
                    <a:pt x="2305" y="129"/>
                    <a:pt x="2309" y="133"/>
                    <a:pt x="2314" y="133"/>
                  </a:cubicBezTo>
                  <a:cubicBezTo>
                    <a:pt x="2319" y="133"/>
                    <a:pt x="2323" y="129"/>
                    <a:pt x="2323" y="124"/>
                  </a:cubicBezTo>
                  <a:cubicBezTo>
                    <a:pt x="2323" y="119"/>
                    <a:pt x="2319" y="114"/>
                    <a:pt x="2314" y="114"/>
                  </a:cubicBezTo>
                  <a:cubicBezTo>
                    <a:pt x="2309" y="114"/>
                    <a:pt x="2305" y="119"/>
                    <a:pt x="2305" y="124"/>
                  </a:cubicBezTo>
                  <a:close/>
                  <a:moveTo>
                    <a:pt x="2699" y="364"/>
                  </a:moveTo>
                  <a:cubicBezTo>
                    <a:pt x="2699" y="369"/>
                    <a:pt x="2704" y="373"/>
                    <a:pt x="2709" y="373"/>
                  </a:cubicBezTo>
                  <a:cubicBezTo>
                    <a:pt x="2714" y="373"/>
                    <a:pt x="2718" y="369"/>
                    <a:pt x="2718" y="364"/>
                  </a:cubicBezTo>
                  <a:cubicBezTo>
                    <a:pt x="2718" y="359"/>
                    <a:pt x="2714" y="354"/>
                    <a:pt x="2709" y="354"/>
                  </a:cubicBezTo>
                  <a:cubicBezTo>
                    <a:pt x="2704" y="354"/>
                    <a:pt x="2699" y="359"/>
                    <a:pt x="2699" y="364"/>
                  </a:cubicBezTo>
                  <a:close/>
                  <a:moveTo>
                    <a:pt x="422" y="1039"/>
                  </a:moveTo>
                  <a:cubicBezTo>
                    <a:pt x="422" y="1044"/>
                    <a:pt x="426" y="1048"/>
                    <a:pt x="431" y="1048"/>
                  </a:cubicBezTo>
                  <a:cubicBezTo>
                    <a:pt x="436" y="1048"/>
                    <a:pt x="440" y="1044"/>
                    <a:pt x="440" y="1039"/>
                  </a:cubicBezTo>
                  <a:cubicBezTo>
                    <a:pt x="440" y="1034"/>
                    <a:pt x="436" y="1030"/>
                    <a:pt x="431" y="1030"/>
                  </a:cubicBezTo>
                  <a:cubicBezTo>
                    <a:pt x="426" y="1030"/>
                    <a:pt x="422" y="1034"/>
                    <a:pt x="422" y="1039"/>
                  </a:cubicBezTo>
                  <a:close/>
                  <a:moveTo>
                    <a:pt x="2445" y="938"/>
                  </a:moveTo>
                  <a:cubicBezTo>
                    <a:pt x="2445" y="943"/>
                    <a:pt x="2449" y="947"/>
                    <a:pt x="2454" y="947"/>
                  </a:cubicBezTo>
                  <a:cubicBezTo>
                    <a:pt x="2459" y="947"/>
                    <a:pt x="2463" y="943"/>
                    <a:pt x="2463" y="938"/>
                  </a:cubicBezTo>
                  <a:cubicBezTo>
                    <a:pt x="2463" y="933"/>
                    <a:pt x="2459" y="928"/>
                    <a:pt x="2454" y="928"/>
                  </a:cubicBezTo>
                  <a:cubicBezTo>
                    <a:pt x="2449" y="928"/>
                    <a:pt x="2445" y="933"/>
                    <a:pt x="2445" y="938"/>
                  </a:cubicBezTo>
                  <a:close/>
                  <a:moveTo>
                    <a:pt x="2993" y="236"/>
                  </a:moveTo>
                  <a:cubicBezTo>
                    <a:pt x="2993" y="241"/>
                    <a:pt x="2997" y="245"/>
                    <a:pt x="3002" y="245"/>
                  </a:cubicBezTo>
                  <a:cubicBezTo>
                    <a:pt x="3007" y="245"/>
                    <a:pt x="3011" y="241"/>
                    <a:pt x="3011" y="236"/>
                  </a:cubicBezTo>
                  <a:cubicBezTo>
                    <a:pt x="3011" y="231"/>
                    <a:pt x="3007" y="226"/>
                    <a:pt x="3002" y="226"/>
                  </a:cubicBezTo>
                  <a:cubicBezTo>
                    <a:pt x="2997" y="226"/>
                    <a:pt x="2993" y="231"/>
                    <a:pt x="2993" y="236"/>
                  </a:cubicBezTo>
                  <a:close/>
                  <a:moveTo>
                    <a:pt x="3921" y="244"/>
                  </a:moveTo>
                  <a:cubicBezTo>
                    <a:pt x="3921" y="249"/>
                    <a:pt x="3925" y="253"/>
                    <a:pt x="3931" y="253"/>
                  </a:cubicBezTo>
                  <a:cubicBezTo>
                    <a:pt x="3936" y="253"/>
                    <a:pt x="3940" y="249"/>
                    <a:pt x="3940" y="244"/>
                  </a:cubicBezTo>
                  <a:cubicBezTo>
                    <a:pt x="3940" y="239"/>
                    <a:pt x="3936" y="234"/>
                    <a:pt x="3931" y="234"/>
                  </a:cubicBezTo>
                  <a:cubicBezTo>
                    <a:pt x="3925" y="234"/>
                    <a:pt x="3921" y="239"/>
                    <a:pt x="3921" y="244"/>
                  </a:cubicBezTo>
                  <a:close/>
                  <a:moveTo>
                    <a:pt x="3544" y="473"/>
                  </a:moveTo>
                  <a:cubicBezTo>
                    <a:pt x="3544" y="478"/>
                    <a:pt x="3548" y="482"/>
                    <a:pt x="3553" y="482"/>
                  </a:cubicBezTo>
                  <a:cubicBezTo>
                    <a:pt x="3558" y="482"/>
                    <a:pt x="3563" y="478"/>
                    <a:pt x="3563" y="473"/>
                  </a:cubicBezTo>
                  <a:cubicBezTo>
                    <a:pt x="3563" y="468"/>
                    <a:pt x="3558" y="464"/>
                    <a:pt x="3553" y="464"/>
                  </a:cubicBezTo>
                  <a:cubicBezTo>
                    <a:pt x="3548" y="464"/>
                    <a:pt x="3544" y="468"/>
                    <a:pt x="3544" y="473"/>
                  </a:cubicBezTo>
                  <a:close/>
                  <a:moveTo>
                    <a:pt x="943" y="1092"/>
                  </a:moveTo>
                  <a:cubicBezTo>
                    <a:pt x="943" y="1097"/>
                    <a:pt x="947" y="1101"/>
                    <a:pt x="952" y="1101"/>
                  </a:cubicBezTo>
                  <a:cubicBezTo>
                    <a:pt x="957" y="1101"/>
                    <a:pt x="962" y="1097"/>
                    <a:pt x="962" y="1092"/>
                  </a:cubicBezTo>
                  <a:cubicBezTo>
                    <a:pt x="962" y="1087"/>
                    <a:pt x="957" y="1082"/>
                    <a:pt x="952" y="1082"/>
                  </a:cubicBezTo>
                  <a:cubicBezTo>
                    <a:pt x="947" y="1082"/>
                    <a:pt x="943" y="1087"/>
                    <a:pt x="943" y="1092"/>
                  </a:cubicBezTo>
                  <a:close/>
                  <a:moveTo>
                    <a:pt x="4207" y="853"/>
                  </a:moveTo>
                  <a:cubicBezTo>
                    <a:pt x="4207" y="858"/>
                    <a:pt x="4211" y="862"/>
                    <a:pt x="4216" y="862"/>
                  </a:cubicBezTo>
                  <a:cubicBezTo>
                    <a:pt x="4221" y="862"/>
                    <a:pt x="4226" y="858"/>
                    <a:pt x="4226" y="853"/>
                  </a:cubicBezTo>
                  <a:cubicBezTo>
                    <a:pt x="4226" y="848"/>
                    <a:pt x="4221" y="844"/>
                    <a:pt x="4216" y="844"/>
                  </a:cubicBezTo>
                  <a:cubicBezTo>
                    <a:pt x="4211" y="844"/>
                    <a:pt x="4207" y="848"/>
                    <a:pt x="4207" y="853"/>
                  </a:cubicBezTo>
                  <a:close/>
                  <a:moveTo>
                    <a:pt x="4027" y="1472"/>
                  </a:moveTo>
                  <a:cubicBezTo>
                    <a:pt x="4027" y="1477"/>
                    <a:pt x="4031" y="1481"/>
                    <a:pt x="4036" y="1481"/>
                  </a:cubicBezTo>
                  <a:cubicBezTo>
                    <a:pt x="4041" y="1481"/>
                    <a:pt x="4046" y="1477"/>
                    <a:pt x="4046" y="1472"/>
                  </a:cubicBezTo>
                  <a:cubicBezTo>
                    <a:pt x="4046" y="1467"/>
                    <a:pt x="4041" y="1462"/>
                    <a:pt x="4036" y="1462"/>
                  </a:cubicBezTo>
                  <a:cubicBezTo>
                    <a:pt x="4031" y="1462"/>
                    <a:pt x="4027" y="1467"/>
                    <a:pt x="4027" y="1472"/>
                  </a:cubicBezTo>
                  <a:close/>
                  <a:moveTo>
                    <a:pt x="1100" y="1761"/>
                  </a:moveTo>
                  <a:cubicBezTo>
                    <a:pt x="1100" y="1766"/>
                    <a:pt x="1105" y="1770"/>
                    <a:pt x="1110" y="1770"/>
                  </a:cubicBezTo>
                  <a:cubicBezTo>
                    <a:pt x="1115" y="1770"/>
                    <a:pt x="1119" y="1766"/>
                    <a:pt x="1119" y="1761"/>
                  </a:cubicBezTo>
                  <a:cubicBezTo>
                    <a:pt x="1119" y="1756"/>
                    <a:pt x="1115" y="1752"/>
                    <a:pt x="1110" y="1752"/>
                  </a:cubicBezTo>
                  <a:cubicBezTo>
                    <a:pt x="1105" y="1752"/>
                    <a:pt x="1100" y="1756"/>
                    <a:pt x="1100" y="1761"/>
                  </a:cubicBezTo>
                  <a:close/>
                  <a:moveTo>
                    <a:pt x="290" y="2121"/>
                  </a:moveTo>
                  <a:cubicBezTo>
                    <a:pt x="290" y="2126"/>
                    <a:pt x="294" y="2130"/>
                    <a:pt x="299" y="2130"/>
                  </a:cubicBezTo>
                  <a:cubicBezTo>
                    <a:pt x="304" y="2130"/>
                    <a:pt x="308" y="2126"/>
                    <a:pt x="308" y="2121"/>
                  </a:cubicBezTo>
                  <a:cubicBezTo>
                    <a:pt x="308" y="2116"/>
                    <a:pt x="304" y="2112"/>
                    <a:pt x="299" y="2112"/>
                  </a:cubicBezTo>
                  <a:cubicBezTo>
                    <a:pt x="294" y="2112"/>
                    <a:pt x="290" y="2116"/>
                    <a:pt x="290" y="2121"/>
                  </a:cubicBezTo>
                  <a:close/>
                  <a:moveTo>
                    <a:pt x="920" y="2380"/>
                  </a:moveTo>
                  <a:cubicBezTo>
                    <a:pt x="920" y="2385"/>
                    <a:pt x="925" y="2389"/>
                    <a:pt x="930" y="2389"/>
                  </a:cubicBezTo>
                  <a:cubicBezTo>
                    <a:pt x="935" y="2389"/>
                    <a:pt x="939" y="2385"/>
                    <a:pt x="939" y="2380"/>
                  </a:cubicBezTo>
                  <a:cubicBezTo>
                    <a:pt x="939" y="2375"/>
                    <a:pt x="935" y="2370"/>
                    <a:pt x="930" y="2370"/>
                  </a:cubicBezTo>
                  <a:cubicBezTo>
                    <a:pt x="925" y="2370"/>
                    <a:pt x="920" y="2375"/>
                    <a:pt x="920" y="2380"/>
                  </a:cubicBezTo>
                  <a:close/>
                  <a:moveTo>
                    <a:pt x="1847" y="694"/>
                  </a:moveTo>
                  <a:cubicBezTo>
                    <a:pt x="1847" y="699"/>
                    <a:pt x="1852" y="704"/>
                    <a:pt x="1857" y="704"/>
                  </a:cubicBezTo>
                  <a:cubicBezTo>
                    <a:pt x="1862" y="704"/>
                    <a:pt x="1866" y="699"/>
                    <a:pt x="1866" y="694"/>
                  </a:cubicBezTo>
                  <a:cubicBezTo>
                    <a:pt x="1866" y="689"/>
                    <a:pt x="1862" y="685"/>
                    <a:pt x="1857" y="685"/>
                  </a:cubicBezTo>
                  <a:cubicBezTo>
                    <a:pt x="1852" y="685"/>
                    <a:pt x="1847" y="689"/>
                    <a:pt x="1847" y="694"/>
                  </a:cubicBezTo>
                  <a:close/>
                  <a:moveTo>
                    <a:pt x="2586" y="1521"/>
                  </a:moveTo>
                  <a:cubicBezTo>
                    <a:pt x="2586" y="1526"/>
                    <a:pt x="2590" y="1530"/>
                    <a:pt x="2595" y="1530"/>
                  </a:cubicBezTo>
                  <a:cubicBezTo>
                    <a:pt x="2600" y="1530"/>
                    <a:pt x="2604" y="1526"/>
                    <a:pt x="2604" y="1521"/>
                  </a:cubicBezTo>
                  <a:cubicBezTo>
                    <a:pt x="2604" y="1516"/>
                    <a:pt x="2600" y="1512"/>
                    <a:pt x="2595" y="1512"/>
                  </a:cubicBezTo>
                  <a:cubicBezTo>
                    <a:pt x="2590" y="1512"/>
                    <a:pt x="2586" y="1516"/>
                    <a:pt x="2586" y="1521"/>
                  </a:cubicBezTo>
                  <a:close/>
                  <a:moveTo>
                    <a:pt x="3255" y="1809"/>
                  </a:moveTo>
                  <a:cubicBezTo>
                    <a:pt x="3255" y="1814"/>
                    <a:pt x="3260" y="1818"/>
                    <a:pt x="3267" y="1818"/>
                  </a:cubicBezTo>
                  <a:cubicBezTo>
                    <a:pt x="3274" y="1818"/>
                    <a:pt x="3279" y="1814"/>
                    <a:pt x="3279" y="1809"/>
                  </a:cubicBezTo>
                  <a:cubicBezTo>
                    <a:pt x="3279" y="1804"/>
                    <a:pt x="3274" y="1800"/>
                    <a:pt x="3267" y="1800"/>
                  </a:cubicBezTo>
                  <a:cubicBezTo>
                    <a:pt x="3260" y="1800"/>
                    <a:pt x="3255" y="1804"/>
                    <a:pt x="3255" y="1809"/>
                  </a:cubicBezTo>
                  <a:close/>
                  <a:moveTo>
                    <a:pt x="4102" y="1918"/>
                  </a:moveTo>
                  <a:cubicBezTo>
                    <a:pt x="4102" y="1923"/>
                    <a:pt x="4106" y="1928"/>
                    <a:pt x="4112" y="1928"/>
                  </a:cubicBezTo>
                  <a:cubicBezTo>
                    <a:pt x="4117" y="1928"/>
                    <a:pt x="4121" y="1923"/>
                    <a:pt x="4121" y="1918"/>
                  </a:cubicBezTo>
                  <a:cubicBezTo>
                    <a:pt x="4121" y="1913"/>
                    <a:pt x="4117" y="1909"/>
                    <a:pt x="4112" y="1909"/>
                  </a:cubicBezTo>
                  <a:cubicBezTo>
                    <a:pt x="4106" y="1909"/>
                    <a:pt x="4102" y="1913"/>
                    <a:pt x="4102" y="1918"/>
                  </a:cubicBezTo>
                  <a:close/>
                  <a:moveTo>
                    <a:pt x="11" y="1646"/>
                  </a:moveTo>
                  <a:cubicBezTo>
                    <a:pt x="11" y="1651"/>
                    <a:pt x="15" y="1656"/>
                    <a:pt x="20" y="1656"/>
                  </a:cubicBezTo>
                  <a:cubicBezTo>
                    <a:pt x="25" y="1656"/>
                    <a:pt x="29" y="1651"/>
                    <a:pt x="29" y="1646"/>
                  </a:cubicBezTo>
                  <a:cubicBezTo>
                    <a:pt x="29" y="1641"/>
                    <a:pt x="25" y="1637"/>
                    <a:pt x="20" y="1637"/>
                  </a:cubicBezTo>
                  <a:cubicBezTo>
                    <a:pt x="15" y="1637"/>
                    <a:pt x="11" y="1641"/>
                    <a:pt x="11" y="1646"/>
                  </a:cubicBezTo>
                  <a:close/>
                  <a:moveTo>
                    <a:pt x="1774" y="1075"/>
                  </a:moveTo>
                  <a:cubicBezTo>
                    <a:pt x="1774" y="1080"/>
                    <a:pt x="1778" y="1084"/>
                    <a:pt x="1783" y="1084"/>
                  </a:cubicBezTo>
                  <a:cubicBezTo>
                    <a:pt x="1789" y="1084"/>
                    <a:pt x="1793" y="1080"/>
                    <a:pt x="1793" y="1075"/>
                  </a:cubicBezTo>
                  <a:cubicBezTo>
                    <a:pt x="1793" y="1070"/>
                    <a:pt x="1789" y="1065"/>
                    <a:pt x="1783" y="1065"/>
                  </a:cubicBezTo>
                  <a:cubicBezTo>
                    <a:pt x="1778" y="1065"/>
                    <a:pt x="1774" y="1070"/>
                    <a:pt x="1774" y="1075"/>
                  </a:cubicBezTo>
                  <a:close/>
                  <a:moveTo>
                    <a:pt x="2795" y="2237"/>
                  </a:moveTo>
                  <a:cubicBezTo>
                    <a:pt x="2795" y="2242"/>
                    <a:pt x="2799" y="2246"/>
                    <a:pt x="2804" y="2246"/>
                  </a:cubicBezTo>
                  <a:cubicBezTo>
                    <a:pt x="2809" y="2246"/>
                    <a:pt x="2814" y="2242"/>
                    <a:pt x="2814" y="2237"/>
                  </a:cubicBezTo>
                  <a:cubicBezTo>
                    <a:pt x="2814" y="2232"/>
                    <a:pt x="2809" y="2228"/>
                    <a:pt x="2804" y="2228"/>
                  </a:cubicBezTo>
                  <a:cubicBezTo>
                    <a:pt x="2799" y="2228"/>
                    <a:pt x="2795" y="2232"/>
                    <a:pt x="2795" y="2237"/>
                  </a:cubicBezTo>
                  <a:close/>
                  <a:moveTo>
                    <a:pt x="2290" y="1843"/>
                  </a:moveTo>
                  <a:cubicBezTo>
                    <a:pt x="2290" y="1848"/>
                    <a:pt x="2294" y="1852"/>
                    <a:pt x="2299" y="1852"/>
                  </a:cubicBezTo>
                  <a:cubicBezTo>
                    <a:pt x="2305" y="1852"/>
                    <a:pt x="2309" y="1848"/>
                    <a:pt x="2309" y="1843"/>
                  </a:cubicBezTo>
                  <a:cubicBezTo>
                    <a:pt x="2309" y="1838"/>
                    <a:pt x="2305" y="1833"/>
                    <a:pt x="2299" y="1833"/>
                  </a:cubicBezTo>
                  <a:cubicBezTo>
                    <a:pt x="2294" y="1833"/>
                    <a:pt x="2290" y="1838"/>
                    <a:pt x="2290" y="1843"/>
                  </a:cubicBezTo>
                  <a:close/>
                  <a:moveTo>
                    <a:pt x="3189" y="76"/>
                  </a:moveTo>
                  <a:cubicBezTo>
                    <a:pt x="3189" y="81"/>
                    <a:pt x="3193" y="85"/>
                    <a:pt x="3199" y="85"/>
                  </a:cubicBezTo>
                  <a:cubicBezTo>
                    <a:pt x="3204" y="85"/>
                    <a:pt x="3208" y="81"/>
                    <a:pt x="3208" y="76"/>
                  </a:cubicBezTo>
                  <a:cubicBezTo>
                    <a:pt x="3208" y="71"/>
                    <a:pt x="3204" y="66"/>
                    <a:pt x="3199" y="66"/>
                  </a:cubicBezTo>
                  <a:cubicBezTo>
                    <a:pt x="3193" y="66"/>
                    <a:pt x="3189" y="71"/>
                    <a:pt x="3189" y="76"/>
                  </a:cubicBezTo>
                  <a:close/>
                  <a:moveTo>
                    <a:pt x="3467" y="124"/>
                  </a:moveTo>
                  <a:cubicBezTo>
                    <a:pt x="3467" y="129"/>
                    <a:pt x="3471" y="133"/>
                    <a:pt x="3476" y="133"/>
                  </a:cubicBezTo>
                  <a:cubicBezTo>
                    <a:pt x="3481" y="133"/>
                    <a:pt x="3485" y="129"/>
                    <a:pt x="3485" y="124"/>
                  </a:cubicBezTo>
                  <a:cubicBezTo>
                    <a:pt x="3485" y="119"/>
                    <a:pt x="3481" y="114"/>
                    <a:pt x="3476" y="114"/>
                  </a:cubicBezTo>
                  <a:cubicBezTo>
                    <a:pt x="3471" y="114"/>
                    <a:pt x="3467" y="119"/>
                    <a:pt x="3467" y="124"/>
                  </a:cubicBezTo>
                  <a:close/>
                  <a:moveTo>
                    <a:pt x="3478" y="228"/>
                  </a:moveTo>
                  <a:cubicBezTo>
                    <a:pt x="3478" y="233"/>
                    <a:pt x="3482" y="237"/>
                    <a:pt x="3487" y="237"/>
                  </a:cubicBezTo>
                  <a:cubicBezTo>
                    <a:pt x="3492" y="237"/>
                    <a:pt x="3497" y="233"/>
                    <a:pt x="3497" y="228"/>
                  </a:cubicBezTo>
                  <a:cubicBezTo>
                    <a:pt x="3497" y="223"/>
                    <a:pt x="3492" y="219"/>
                    <a:pt x="3487" y="219"/>
                  </a:cubicBezTo>
                  <a:cubicBezTo>
                    <a:pt x="3482" y="219"/>
                    <a:pt x="3478" y="223"/>
                    <a:pt x="3478" y="228"/>
                  </a:cubicBezTo>
                  <a:close/>
                  <a:moveTo>
                    <a:pt x="4103" y="160"/>
                  </a:moveTo>
                  <a:cubicBezTo>
                    <a:pt x="4103" y="165"/>
                    <a:pt x="4107" y="169"/>
                    <a:pt x="4112" y="169"/>
                  </a:cubicBezTo>
                  <a:cubicBezTo>
                    <a:pt x="4117" y="169"/>
                    <a:pt x="4122" y="165"/>
                    <a:pt x="4122" y="160"/>
                  </a:cubicBezTo>
                  <a:cubicBezTo>
                    <a:pt x="4122" y="155"/>
                    <a:pt x="4117" y="150"/>
                    <a:pt x="4112" y="150"/>
                  </a:cubicBezTo>
                  <a:cubicBezTo>
                    <a:pt x="4107" y="150"/>
                    <a:pt x="4103" y="155"/>
                    <a:pt x="4103" y="160"/>
                  </a:cubicBezTo>
                  <a:close/>
                  <a:moveTo>
                    <a:pt x="4291" y="205"/>
                  </a:moveTo>
                  <a:cubicBezTo>
                    <a:pt x="4291" y="210"/>
                    <a:pt x="4295" y="214"/>
                    <a:pt x="4300" y="214"/>
                  </a:cubicBezTo>
                  <a:cubicBezTo>
                    <a:pt x="4305" y="214"/>
                    <a:pt x="4310" y="210"/>
                    <a:pt x="4310" y="205"/>
                  </a:cubicBezTo>
                  <a:cubicBezTo>
                    <a:pt x="4310" y="200"/>
                    <a:pt x="4305" y="196"/>
                    <a:pt x="4300" y="196"/>
                  </a:cubicBezTo>
                  <a:cubicBezTo>
                    <a:pt x="4295" y="196"/>
                    <a:pt x="4291" y="200"/>
                    <a:pt x="4291" y="205"/>
                  </a:cubicBezTo>
                  <a:close/>
                  <a:moveTo>
                    <a:pt x="4322" y="58"/>
                  </a:moveTo>
                  <a:cubicBezTo>
                    <a:pt x="4322" y="63"/>
                    <a:pt x="4326" y="68"/>
                    <a:pt x="4331" y="68"/>
                  </a:cubicBezTo>
                  <a:cubicBezTo>
                    <a:pt x="4336" y="68"/>
                    <a:pt x="4340" y="63"/>
                    <a:pt x="4340" y="58"/>
                  </a:cubicBezTo>
                  <a:cubicBezTo>
                    <a:pt x="4340" y="53"/>
                    <a:pt x="4336" y="49"/>
                    <a:pt x="4331" y="49"/>
                  </a:cubicBezTo>
                  <a:cubicBezTo>
                    <a:pt x="4326" y="49"/>
                    <a:pt x="4322" y="53"/>
                    <a:pt x="4322" y="58"/>
                  </a:cubicBezTo>
                  <a:close/>
                </a:path>
              </a:pathLst>
            </a:custGeom>
            <a:solidFill>
              <a:srgbClr val="B8DF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52" y="110"/>
              <a:ext cx="5709" cy="1133"/>
            </a:xfrm>
            <a:custGeom>
              <a:avLst/>
              <a:gdLst>
                <a:gd name="T0" fmla="*/ 1202 w 4493"/>
                <a:gd name="T1" fmla="*/ 35 h 891"/>
                <a:gd name="T2" fmla="*/ 1202 w 4493"/>
                <a:gd name="T3" fmla="*/ 23 h 891"/>
                <a:gd name="T4" fmla="*/ 198 w 4493"/>
                <a:gd name="T5" fmla="*/ 123 h 891"/>
                <a:gd name="T6" fmla="*/ 210 w 4493"/>
                <a:gd name="T7" fmla="*/ 123 h 891"/>
                <a:gd name="T8" fmla="*/ 198 w 4493"/>
                <a:gd name="T9" fmla="*/ 123 h 891"/>
                <a:gd name="T10" fmla="*/ 966 w 4493"/>
                <a:gd name="T11" fmla="*/ 12 h 891"/>
                <a:gd name="T12" fmla="*/ 966 w 4493"/>
                <a:gd name="T13" fmla="*/ 0 h 891"/>
                <a:gd name="T14" fmla="*/ 778 w 4493"/>
                <a:gd name="T15" fmla="*/ 107 h 891"/>
                <a:gd name="T16" fmla="*/ 790 w 4493"/>
                <a:gd name="T17" fmla="*/ 107 h 891"/>
                <a:gd name="T18" fmla="*/ 778 w 4493"/>
                <a:gd name="T19" fmla="*/ 107 h 891"/>
                <a:gd name="T20" fmla="*/ 6 w 4493"/>
                <a:gd name="T21" fmla="*/ 35 h 891"/>
                <a:gd name="T22" fmla="*/ 6 w 4493"/>
                <a:gd name="T23" fmla="*/ 23 h 891"/>
                <a:gd name="T24" fmla="*/ 1055 w 4493"/>
                <a:gd name="T25" fmla="*/ 885 h 891"/>
                <a:gd name="T26" fmla="*/ 1068 w 4493"/>
                <a:gd name="T27" fmla="*/ 885 h 891"/>
                <a:gd name="T28" fmla="*/ 1055 w 4493"/>
                <a:gd name="T29" fmla="*/ 885 h 891"/>
                <a:gd name="T30" fmla="*/ 845 w 4493"/>
                <a:gd name="T31" fmla="*/ 225 h 891"/>
                <a:gd name="T32" fmla="*/ 845 w 4493"/>
                <a:gd name="T33" fmla="*/ 206 h 891"/>
                <a:gd name="T34" fmla="*/ 612 w 4493"/>
                <a:gd name="T35" fmla="*/ 736 h 891"/>
                <a:gd name="T36" fmla="*/ 624 w 4493"/>
                <a:gd name="T37" fmla="*/ 736 h 891"/>
                <a:gd name="T38" fmla="*/ 612 w 4493"/>
                <a:gd name="T39" fmla="*/ 736 h 891"/>
                <a:gd name="T40" fmla="*/ 277 w 4493"/>
                <a:gd name="T41" fmla="*/ 640 h 891"/>
                <a:gd name="T42" fmla="*/ 277 w 4493"/>
                <a:gd name="T43" fmla="*/ 628 h 891"/>
                <a:gd name="T44" fmla="*/ 212 w 4493"/>
                <a:gd name="T45" fmla="*/ 279 h 891"/>
                <a:gd name="T46" fmla="*/ 224 w 4493"/>
                <a:gd name="T47" fmla="*/ 279 h 891"/>
                <a:gd name="T48" fmla="*/ 212 w 4493"/>
                <a:gd name="T49" fmla="*/ 279 h 891"/>
                <a:gd name="T50" fmla="*/ 2918 w 4493"/>
                <a:gd name="T51" fmla="*/ 536 h 891"/>
                <a:gd name="T52" fmla="*/ 2918 w 4493"/>
                <a:gd name="T53" fmla="*/ 504 h 891"/>
                <a:gd name="T54" fmla="*/ 2187 w 4493"/>
                <a:gd name="T55" fmla="*/ 702 h 891"/>
                <a:gd name="T56" fmla="*/ 2200 w 4493"/>
                <a:gd name="T57" fmla="*/ 702 h 891"/>
                <a:gd name="T58" fmla="*/ 2187 w 4493"/>
                <a:gd name="T59" fmla="*/ 702 h 891"/>
                <a:gd name="T60" fmla="*/ 2225 w 4493"/>
                <a:gd name="T61" fmla="*/ 12 h 891"/>
                <a:gd name="T62" fmla="*/ 2225 w 4493"/>
                <a:gd name="T63" fmla="*/ 0 h 891"/>
                <a:gd name="T64" fmla="*/ 3085 w 4493"/>
                <a:gd name="T65" fmla="*/ 393 h 891"/>
                <a:gd name="T66" fmla="*/ 3097 w 4493"/>
                <a:gd name="T67" fmla="*/ 393 h 891"/>
                <a:gd name="T68" fmla="*/ 3085 w 4493"/>
                <a:gd name="T69" fmla="*/ 393 h 891"/>
                <a:gd name="T70" fmla="*/ 2104 w 4493"/>
                <a:gd name="T71" fmla="*/ 225 h 891"/>
                <a:gd name="T72" fmla="*/ 2104 w 4493"/>
                <a:gd name="T73" fmla="*/ 206 h 891"/>
                <a:gd name="T74" fmla="*/ 3781 w 4493"/>
                <a:gd name="T75" fmla="*/ 463 h 891"/>
                <a:gd name="T76" fmla="*/ 3793 w 4493"/>
                <a:gd name="T77" fmla="*/ 463 h 891"/>
                <a:gd name="T78" fmla="*/ 3781 w 4493"/>
                <a:gd name="T79" fmla="*/ 463 h 891"/>
                <a:gd name="T80" fmla="*/ 3446 w 4493"/>
                <a:gd name="T81" fmla="*/ 367 h 891"/>
                <a:gd name="T82" fmla="*/ 3446 w 4493"/>
                <a:gd name="T83" fmla="*/ 354 h 891"/>
                <a:gd name="T84" fmla="*/ 3381 w 4493"/>
                <a:gd name="T85" fmla="*/ 6 h 891"/>
                <a:gd name="T86" fmla="*/ 3393 w 4493"/>
                <a:gd name="T87" fmla="*/ 6 h 891"/>
                <a:gd name="T88" fmla="*/ 3381 w 4493"/>
                <a:gd name="T89" fmla="*/ 6 h 891"/>
                <a:gd name="T90" fmla="*/ 3544 w 4493"/>
                <a:gd name="T91" fmla="*/ 792 h 891"/>
                <a:gd name="T92" fmla="*/ 3544 w 4493"/>
                <a:gd name="T93" fmla="*/ 780 h 891"/>
                <a:gd name="T94" fmla="*/ 4299 w 4493"/>
                <a:gd name="T95" fmla="*/ 459 h 891"/>
                <a:gd name="T96" fmla="*/ 4312 w 4493"/>
                <a:gd name="T97" fmla="*/ 459 h 891"/>
                <a:gd name="T98" fmla="*/ 4299 w 4493"/>
                <a:gd name="T99" fmla="*/ 459 h 891"/>
                <a:gd name="T100" fmla="*/ 4253 w 4493"/>
                <a:gd name="T101" fmla="*/ 399 h 891"/>
                <a:gd name="T102" fmla="*/ 4253 w 4493"/>
                <a:gd name="T103" fmla="*/ 386 h 891"/>
                <a:gd name="T104" fmla="*/ 3257 w 4493"/>
                <a:gd name="T105" fmla="*/ 216 h 891"/>
                <a:gd name="T106" fmla="*/ 3276 w 4493"/>
                <a:gd name="T107" fmla="*/ 216 h 891"/>
                <a:gd name="T108" fmla="*/ 3257 w 4493"/>
                <a:gd name="T109" fmla="*/ 216 h 891"/>
                <a:gd name="T110" fmla="*/ 4487 w 4493"/>
                <a:gd name="T111" fmla="*/ 381 h 891"/>
                <a:gd name="T112" fmla="*/ 4487 w 4493"/>
                <a:gd name="T113" fmla="*/ 369 h 891"/>
                <a:gd name="T114" fmla="*/ 4428 w 4493"/>
                <a:gd name="T115" fmla="*/ 309 h 891"/>
                <a:gd name="T116" fmla="*/ 4441 w 4493"/>
                <a:gd name="T117" fmla="*/ 309 h 891"/>
                <a:gd name="T118" fmla="*/ 4428 w 4493"/>
                <a:gd name="T119" fmla="*/ 309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493" h="891">
                  <a:moveTo>
                    <a:pt x="1195" y="29"/>
                  </a:moveTo>
                  <a:cubicBezTo>
                    <a:pt x="1195" y="32"/>
                    <a:pt x="1198" y="35"/>
                    <a:pt x="1202" y="35"/>
                  </a:cubicBezTo>
                  <a:cubicBezTo>
                    <a:pt x="1205" y="35"/>
                    <a:pt x="1208" y="32"/>
                    <a:pt x="1208" y="29"/>
                  </a:cubicBezTo>
                  <a:cubicBezTo>
                    <a:pt x="1208" y="26"/>
                    <a:pt x="1205" y="23"/>
                    <a:pt x="1202" y="23"/>
                  </a:cubicBezTo>
                  <a:cubicBezTo>
                    <a:pt x="1198" y="23"/>
                    <a:pt x="1195" y="26"/>
                    <a:pt x="1195" y="29"/>
                  </a:cubicBezTo>
                  <a:close/>
                  <a:moveTo>
                    <a:pt x="198" y="123"/>
                  </a:moveTo>
                  <a:cubicBezTo>
                    <a:pt x="198" y="127"/>
                    <a:pt x="201" y="130"/>
                    <a:pt x="204" y="130"/>
                  </a:cubicBezTo>
                  <a:cubicBezTo>
                    <a:pt x="207" y="130"/>
                    <a:pt x="210" y="127"/>
                    <a:pt x="210" y="123"/>
                  </a:cubicBezTo>
                  <a:cubicBezTo>
                    <a:pt x="210" y="120"/>
                    <a:pt x="207" y="117"/>
                    <a:pt x="204" y="117"/>
                  </a:cubicBezTo>
                  <a:cubicBezTo>
                    <a:pt x="201" y="117"/>
                    <a:pt x="198" y="120"/>
                    <a:pt x="198" y="123"/>
                  </a:cubicBezTo>
                  <a:close/>
                  <a:moveTo>
                    <a:pt x="960" y="6"/>
                  </a:moveTo>
                  <a:cubicBezTo>
                    <a:pt x="960" y="9"/>
                    <a:pt x="963" y="12"/>
                    <a:pt x="966" y="12"/>
                  </a:cubicBezTo>
                  <a:cubicBezTo>
                    <a:pt x="969" y="12"/>
                    <a:pt x="972" y="9"/>
                    <a:pt x="972" y="6"/>
                  </a:cubicBezTo>
                  <a:cubicBezTo>
                    <a:pt x="972" y="3"/>
                    <a:pt x="969" y="0"/>
                    <a:pt x="966" y="0"/>
                  </a:cubicBezTo>
                  <a:cubicBezTo>
                    <a:pt x="963" y="0"/>
                    <a:pt x="960" y="3"/>
                    <a:pt x="960" y="6"/>
                  </a:cubicBezTo>
                  <a:close/>
                  <a:moveTo>
                    <a:pt x="778" y="107"/>
                  </a:moveTo>
                  <a:cubicBezTo>
                    <a:pt x="778" y="111"/>
                    <a:pt x="781" y="114"/>
                    <a:pt x="784" y="114"/>
                  </a:cubicBezTo>
                  <a:cubicBezTo>
                    <a:pt x="787" y="114"/>
                    <a:pt x="790" y="111"/>
                    <a:pt x="790" y="107"/>
                  </a:cubicBezTo>
                  <a:cubicBezTo>
                    <a:pt x="790" y="104"/>
                    <a:pt x="787" y="101"/>
                    <a:pt x="784" y="101"/>
                  </a:cubicBezTo>
                  <a:cubicBezTo>
                    <a:pt x="781" y="101"/>
                    <a:pt x="778" y="104"/>
                    <a:pt x="778" y="107"/>
                  </a:cubicBezTo>
                  <a:close/>
                  <a:moveTo>
                    <a:pt x="0" y="29"/>
                  </a:moveTo>
                  <a:cubicBezTo>
                    <a:pt x="0" y="32"/>
                    <a:pt x="3" y="35"/>
                    <a:pt x="6" y="35"/>
                  </a:cubicBezTo>
                  <a:cubicBezTo>
                    <a:pt x="10" y="35"/>
                    <a:pt x="13" y="32"/>
                    <a:pt x="13" y="29"/>
                  </a:cubicBezTo>
                  <a:cubicBezTo>
                    <a:pt x="13" y="26"/>
                    <a:pt x="10" y="23"/>
                    <a:pt x="6" y="23"/>
                  </a:cubicBezTo>
                  <a:cubicBezTo>
                    <a:pt x="3" y="23"/>
                    <a:pt x="0" y="26"/>
                    <a:pt x="0" y="29"/>
                  </a:cubicBezTo>
                  <a:close/>
                  <a:moveTo>
                    <a:pt x="1055" y="885"/>
                  </a:moveTo>
                  <a:cubicBezTo>
                    <a:pt x="1055" y="888"/>
                    <a:pt x="1058" y="891"/>
                    <a:pt x="1062" y="891"/>
                  </a:cubicBezTo>
                  <a:cubicBezTo>
                    <a:pt x="1065" y="891"/>
                    <a:pt x="1068" y="888"/>
                    <a:pt x="1068" y="885"/>
                  </a:cubicBezTo>
                  <a:cubicBezTo>
                    <a:pt x="1068" y="882"/>
                    <a:pt x="1065" y="879"/>
                    <a:pt x="1062" y="879"/>
                  </a:cubicBezTo>
                  <a:cubicBezTo>
                    <a:pt x="1058" y="879"/>
                    <a:pt x="1055" y="882"/>
                    <a:pt x="1055" y="885"/>
                  </a:cubicBezTo>
                  <a:close/>
                  <a:moveTo>
                    <a:pt x="836" y="216"/>
                  </a:moveTo>
                  <a:cubicBezTo>
                    <a:pt x="836" y="221"/>
                    <a:pt x="840" y="225"/>
                    <a:pt x="845" y="225"/>
                  </a:cubicBezTo>
                  <a:cubicBezTo>
                    <a:pt x="850" y="225"/>
                    <a:pt x="855" y="221"/>
                    <a:pt x="855" y="216"/>
                  </a:cubicBezTo>
                  <a:cubicBezTo>
                    <a:pt x="855" y="211"/>
                    <a:pt x="850" y="206"/>
                    <a:pt x="845" y="206"/>
                  </a:cubicBezTo>
                  <a:cubicBezTo>
                    <a:pt x="840" y="206"/>
                    <a:pt x="836" y="211"/>
                    <a:pt x="836" y="216"/>
                  </a:cubicBezTo>
                  <a:close/>
                  <a:moveTo>
                    <a:pt x="612" y="736"/>
                  </a:moveTo>
                  <a:cubicBezTo>
                    <a:pt x="612" y="740"/>
                    <a:pt x="615" y="743"/>
                    <a:pt x="618" y="743"/>
                  </a:cubicBezTo>
                  <a:cubicBezTo>
                    <a:pt x="622" y="743"/>
                    <a:pt x="624" y="740"/>
                    <a:pt x="624" y="736"/>
                  </a:cubicBezTo>
                  <a:cubicBezTo>
                    <a:pt x="624" y="733"/>
                    <a:pt x="622" y="730"/>
                    <a:pt x="618" y="730"/>
                  </a:cubicBezTo>
                  <a:cubicBezTo>
                    <a:pt x="615" y="730"/>
                    <a:pt x="612" y="733"/>
                    <a:pt x="612" y="736"/>
                  </a:cubicBezTo>
                  <a:close/>
                  <a:moveTo>
                    <a:pt x="271" y="634"/>
                  </a:moveTo>
                  <a:cubicBezTo>
                    <a:pt x="271" y="637"/>
                    <a:pt x="274" y="640"/>
                    <a:pt x="277" y="640"/>
                  </a:cubicBezTo>
                  <a:cubicBezTo>
                    <a:pt x="281" y="640"/>
                    <a:pt x="284" y="637"/>
                    <a:pt x="284" y="634"/>
                  </a:cubicBezTo>
                  <a:cubicBezTo>
                    <a:pt x="284" y="631"/>
                    <a:pt x="281" y="628"/>
                    <a:pt x="277" y="628"/>
                  </a:cubicBezTo>
                  <a:cubicBezTo>
                    <a:pt x="274" y="628"/>
                    <a:pt x="271" y="631"/>
                    <a:pt x="271" y="634"/>
                  </a:cubicBezTo>
                  <a:close/>
                  <a:moveTo>
                    <a:pt x="212" y="279"/>
                  </a:moveTo>
                  <a:cubicBezTo>
                    <a:pt x="212" y="283"/>
                    <a:pt x="215" y="286"/>
                    <a:pt x="218" y="286"/>
                  </a:cubicBezTo>
                  <a:cubicBezTo>
                    <a:pt x="221" y="286"/>
                    <a:pt x="224" y="283"/>
                    <a:pt x="224" y="279"/>
                  </a:cubicBezTo>
                  <a:cubicBezTo>
                    <a:pt x="224" y="276"/>
                    <a:pt x="221" y="273"/>
                    <a:pt x="218" y="273"/>
                  </a:cubicBezTo>
                  <a:cubicBezTo>
                    <a:pt x="215" y="273"/>
                    <a:pt x="212" y="276"/>
                    <a:pt x="212" y="279"/>
                  </a:cubicBezTo>
                  <a:close/>
                  <a:moveTo>
                    <a:pt x="2902" y="520"/>
                  </a:moveTo>
                  <a:cubicBezTo>
                    <a:pt x="2902" y="529"/>
                    <a:pt x="2910" y="536"/>
                    <a:pt x="2918" y="536"/>
                  </a:cubicBezTo>
                  <a:cubicBezTo>
                    <a:pt x="2927" y="536"/>
                    <a:pt x="2934" y="529"/>
                    <a:pt x="2934" y="520"/>
                  </a:cubicBezTo>
                  <a:cubicBezTo>
                    <a:pt x="2934" y="511"/>
                    <a:pt x="2927" y="504"/>
                    <a:pt x="2918" y="504"/>
                  </a:cubicBezTo>
                  <a:cubicBezTo>
                    <a:pt x="2910" y="504"/>
                    <a:pt x="2902" y="511"/>
                    <a:pt x="2902" y="520"/>
                  </a:cubicBezTo>
                  <a:close/>
                  <a:moveTo>
                    <a:pt x="2187" y="702"/>
                  </a:moveTo>
                  <a:cubicBezTo>
                    <a:pt x="2187" y="706"/>
                    <a:pt x="2190" y="709"/>
                    <a:pt x="2194" y="709"/>
                  </a:cubicBezTo>
                  <a:cubicBezTo>
                    <a:pt x="2197" y="709"/>
                    <a:pt x="2200" y="706"/>
                    <a:pt x="2200" y="702"/>
                  </a:cubicBezTo>
                  <a:cubicBezTo>
                    <a:pt x="2200" y="699"/>
                    <a:pt x="2197" y="696"/>
                    <a:pt x="2194" y="696"/>
                  </a:cubicBezTo>
                  <a:cubicBezTo>
                    <a:pt x="2190" y="696"/>
                    <a:pt x="2187" y="699"/>
                    <a:pt x="2187" y="702"/>
                  </a:cubicBezTo>
                  <a:close/>
                  <a:moveTo>
                    <a:pt x="2219" y="6"/>
                  </a:moveTo>
                  <a:cubicBezTo>
                    <a:pt x="2219" y="9"/>
                    <a:pt x="2222" y="12"/>
                    <a:pt x="2225" y="12"/>
                  </a:cubicBezTo>
                  <a:cubicBezTo>
                    <a:pt x="2228" y="12"/>
                    <a:pt x="2231" y="9"/>
                    <a:pt x="2231" y="6"/>
                  </a:cubicBezTo>
                  <a:cubicBezTo>
                    <a:pt x="2231" y="3"/>
                    <a:pt x="2228" y="0"/>
                    <a:pt x="2225" y="0"/>
                  </a:cubicBezTo>
                  <a:cubicBezTo>
                    <a:pt x="2222" y="0"/>
                    <a:pt x="2219" y="3"/>
                    <a:pt x="2219" y="6"/>
                  </a:cubicBezTo>
                  <a:close/>
                  <a:moveTo>
                    <a:pt x="3085" y="393"/>
                  </a:moveTo>
                  <a:cubicBezTo>
                    <a:pt x="3085" y="396"/>
                    <a:pt x="3088" y="399"/>
                    <a:pt x="3091" y="399"/>
                  </a:cubicBezTo>
                  <a:cubicBezTo>
                    <a:pt x="3095" y="399"/>
                    <a:pt x="3097" y="396"/>
                    <a:pt x="3097" y="393"/>
                  </a:cubicBezTo>
                  <a:cubicBezTo>
                    <a:pt x="3097" y="389"/>
                    <a:pt x="3095" y="386"/>
                    <a:pt x="3091" y="386"/>
                  </a:cubicBezTo>
                  <a:cubicBezTo>
                    <a:pt x="3088" y="386"/>
                    <a:pt x="3085" y="389"/>
                    <a:pt x="3085" y="393"/>
                  </a:cubicBezTo>
                  <a:close/>
                  <a:moveTo>
                    <a:pt x="2095" y="216"/>
                  </a:moveTo>
                  <a:cubicBezTo>
                    <a:pt x="2095" y="221"/>
                    <a:pt x="2099" y="225"/>
                    <a:pt x="2104" y="225"/>
                  </a:cubicBezTo>
                  <a:cubicBezTo>
                    <a:pt x="2109" y="225"/>
                    <a:pt x="2114" y="221"/>
                    <a:pt x="2114" y="216"/>
                  </a:cubicBezTo>
                  <a:cubicBezTo>
                    <a:pt x="2114" y="211"/>
                    <a:pt x="2109" y="206"/>
                    <a:pt x="2104" y="206"/>
                  </a:cubicBezTo>
                  <a:cubicBezTo>
                    <a:pt x="2099" y="206"/>
                    <a:pt x="2095" y="211"/>
                    <a:pt x="2095" y="216"/>
                  </a:cubicBezTo>
                  <a:close/>
                  <a:moveTo>
                    <a:pt x="3781" y="463"/>
                  </a:moveTo>
                  <a:cubicBezTo>
                    <a:pt x="3781" y="466"/>
                    <a:pt x="3783" y="469"/>
                    <a:pt x="3787" y="469"/>
                  </a:cubicBezTo>
                  <a:cubicBezTo>
                    <a:pt x="3790" y="469"/>
                    <a:pt x="3793" y="466"/>
                    <a:pt x="3793" y="463"/>
                  </a:cubicBezTo>
                  <a:cubicBezTo>
                    <a:pt x="3793" y="460"/>
                    <a:pt x="3790" y="457"/>
                    <a:pt x="3787" y="457"/>
                  </a:cubicBezTo>
                  <a:cubicBezTo>
                    <a:pt x="3783" y="457"/>
                    <a:pt x="3781" y="460"/>
                    <a:pt x="3781" y="463"/>
                  </a:cubicBezTo>
                  <a:close/>
                  <a:moveTo>
                    <a:pt x="3440" y="361"/>
                  </a:moveTo>
                  <a:cubicBezTo>
                    <a:pt x="3440" y="364"/>
                    <a:pt x="3443" y="367"/>
                    <a:pt x="3446" y="367"/>
                  </a:cubicBezTo>
                  <a:cubicBezTo>
                    <a:pt x="3450" y="367"/>
                    <a:pt x="3453" y="364"/>
                    <a:pt x="3453" y="361"/>
                  </a:cubicBezTo>
                  <a:cubicBezTo>
                    <a:pt x="3453" y="357"/>
                    <a:pt x="3450" y="354"/>
                    <a:pt x="3446" y="354"/>
                  </a:cubicBezTo>
                  <a:cubicBezTo>
                    <a:pt x="3443" y="354"/>
                    <a:pt x="3440" y="357"/>
                    <a:pt x="3440" y="361"/>
                  </a:cubicBezTo>
                  <a:close/>
                  <a:moveTo>
                    <a:pt x="3381" y="6"/>
                  </a:moveTo>
                  <a:cubicBezTo>
                    <a:pt x="3381" y="9"/>
                    <a:pt x="3383" y="12"/>
                    <a:pt x="3387" y="12"/>
                  </a:cubicBezTo>
                  <a:cubicBezTo>
                    <a:pt x="3390" y="12"/>
                    <a:pt x="3393" y="9"/>
                    <a:pt x="3393" y="6"/>
                  </a:cubicBezTo>
                  <a:cubicBezTo>
                    <a:pt x="3393" y="3"/>
                    <a:pt x="3390" y="0"/>
                    <a:pt x="3387" y="0"/>
                  </a:cubicBezTo>
                  <a:cubicBezTo>
                    <a:pt x="3383" y="0"/>
                    <a:pt x="3381" y="3"/>
                    <a:pt x="3381" y="6"/>
                  </a:cubicBezTo>
                  <a:close/>
                  <a:moveTo>
                    <a:pt x="3538" y="786"/>
                  </a:moveTo>
                  <a:cubicBezTo>
                    <a:pt x="3538" y="789"/>
                    <a:pt x="3540" y="792"/>
                    <a:pt x="3544" y="792"/>
                  </a:cubicBezTo>
                  <a:cubicBezTo>
                    <a:pt x="3547" y="792"/>
                    <a:pt x="3550" y="789"/>
                    <a:pt x="3550" y="786"/>
                  </a:cubicBezTo>
                  <a:cubicBezTo>
                    <a:pt x="3550" y="783"/>
                    <a:pt x="3547" y="780"/>
                    <a:pt x="3544" y="780"/>
                  </a:cubicBezTo>
                  <a:cubicBezTo>
                    <a:pt x="3540" y="780"/>
                    <a:pt x="3538" y="783"/>
                    <a:pt x="3538" y="786"/>
                  </a:cubicBezTo>
                  <a:close/>
                  <a:moveTo>
                    <a:pt x="4299" y="459"/>
                  </a:moveTo>
                  <a:cubicBezTo>
                    <a:pt x="4299" y="462"/>
                    <a:pt x="4302" y="465"/>
                    <a:pt x="4305" y="465"/>
                  </a:cubicBezTo>
                  <a:cubicBezTo>
                    <a:pt x="4309" y="465"/>
                    <a:pt x="4312" y="462"/>
                    <a:pt x="4312" y="459"/>
                  </a:cubicBezTo>
                  <a:cubicBezTo>
                    <a:pt x="4312" y="456"/>
                    <a:pt x="4309" y="453"/>
                    <a:pt x="4305" y="453"/>
                  </a:cubicBezTo>
                  <a:cubicBezTo>
                    <a:pt x="4302" y="453"/>
                    <a:pt x="4299" y="456"/>
                    <a:pt x="4299" y="459"/>
                  </a:cubicBezTo>
                  <a:close/>
                  <a:moveTo>
                    <a:pt x="4247" y="393"/>
                  </a:moveTo>
                  <a:cubicBezTo>
                    <a:pt x="4247" y="396"/>
                    <a:pt x="4249" y="399"/>
                    <a:pt x="4253" y="399"/>
                  </a:cubicBezTo>
                  <a:cubicBezTo>
                    <a:pt x="4256" y="399"/>
                    <a:pt x="4259" y="396"/>
                    <a:pt x="4259" y="393"/>
                  </a:cubicBezTo>
                  <a:cubicBezTo>
                    <a:pt x="4259" y="389"/>
                    <a:pt x="4256" y="386"/>
                    <a:pt x="4253" y="386"/>
                  </a:cubicBezTo>
                  <a:cubicBezTo>
                    <a:pt x="4249" y="386"/>
                    <a:pt x="4247" y="389"/>
                    <a:pt x="4247" y="393"/>
                  </a:cubicBezTo>
                  <a:close/>
                  <a:moveTo>
                    <a:pt x="3257" y="216"/>
                  </a:moveTo>
                  <a:cubicBezTo>
                    <a:pt x="3257" y="221"/>
                    <a:pt x="3261" y="225"/>
                    <a:pt x="3266" y="225"/>
                  </a:cubicBezTo>
                  <a:cubicBezTo>
                    <a:pt x="3271" y="225"/>
                    <a:pt x="3276" y="221"/>
                    <a:pt x="3276" y="216"/>
                  </a:cubicBezTo>
                  <a:cubicBezTo>
                    <a:pt x="3276" y="211"/>
                    <a:pt x="3271" y="206"/>
                    <a:pt x="3266" y="206"/>
                  </a:cubicBezTo>
                  <a:cubicBezTo>
                    <a:pt x="3261" y="206"/>
                    <a:pt x="3257" y="211"/>
                    <a:pt x="3257" y="216"/>
                  </a:cubicBezTo>
                  <a:close/>
                  <a:moveTo>
                    <a:pt x="4481" y="375"/>
                  </a:moveTo>
                  <a:cubicBezTo>
                    <a:pt x="4481" y="378"/>
                    <a:pt x="4484" y="381"/>
                    <a:pt x="4487" y="381"/>
                  </a:cubicBezTo>
                  <a:cubicBezTo>
                    <a:pt x="4490" y="381"/>
                    <a:pt x="4493" y="378"/>
                    <a:pt x="4493" y="375"/>
                  </a:cubicBezTo>
                  <a:cubicBezTo>
                    <a:pt x="4493" y="372"/>
                    <a:pt x="4490" y="369"/>
                    <a:pt x="4487" y="369"/>
                  </a:cubicBezTo>
                  <a:cubicBezTo>
                    <a:pt x="4484" y="369"/>
                    <a:pt x="4481" y="372"/>
                    <a:pt x="4481" y="375"/>
                  </a:cubicBezTo>
                  <a:close/>
                  <a:moveTo>
                    <a:pt x="4428" y="309"/>
                  </a:moveTo>
                  <a:cubicBezTo>
                    <a:pt x="4428" y="312"/>
                    <a:pt x="4431" y="315"/>
                    <a:pt x="4435" y="315"/>
                  </a:cubicBezTo>
                  <a:cubicBezTo>
                    <a:pt x="4438" y="315"/>
                    <a:pt x="4441" y="312"/>
                    <a:pt x="4441" y="309"/>
                  </a:cubicBezTo>
                  <a:cubicBezTo>
                    <a:pt x="4441" y="305"/>
                    <a:pt x="4438" y="302"/>
                    <a:pt x="4435" y="302"/>
                  </a:cubicBezTo>
                  <a:cubicBezTo>
                    <a:pt x="4431" y="302"/>
                    <a:pt x="4428" y="305"/>
                    <a:pt x="4428" y="309"/>
                  </a:cubicBezTo>
                  <a:close/>
                </a:path>
              </a:pathLst>
            </a:custGeom>
            <a:solidFill>
              <a:srgbClr val="FFF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0" y="82"/>
              <a:ext cx="5690" cy="2238"/>
            </a:xfrm>
            <a:custGeom>
              <a:avLst/>
              <a:gdLst>
                <a:gd name="T0" fmla="*/ 1482 w 4478"/>
                <a:gd name="T1" fmla="*/ 305 h 1759"/>
                <a:gd name="T2" fmla="*/ 1023 w 4478"/>
                <a:gd name="T3" fmla="*/ 149 h 1759"/>
                <a:gd name="T4" fmla="*/ 1786 w 4478"/>
                <a:gd name="T5" fmla="*/ 203 h 1759"/>
                <a:gd name="T6" fmla="*/ 1027 w 4478"/>
                <a:gd name="T7" fmla="*/ 593 h 1759"/>
                <a:gd name="T8" fmla="*/ 748 w 4478"/>
                <a:gd name="T9" fmla="*/ 42 h 1759"/>
                <a:gd name="T10" fmla="*/ 1399 w 4478"/>
                <a:gd name="T11" fmla="*/ 796 h 1759"/>
                <a:gd name="T12" fmla="*/ 1833 w 4478"/>
                <a:gd name="T13" fmla="*/ 651 h 1759"/>
                <a:gd name="T14" fmla="*/ 1551 w 4478"/>
                <a:gd name="T15" fmla="*/ 45 h 1759"/>
                <a:gd name="T16" fmla="*/ 1333 w 4478"/>
                <a:gd name="T17" fmla="*/ 69 h 1759"/>
                <a:gd name="T18" fmla="*/ 1721 w 4478"/>
                <a:gd name="T19" fmla="*/ 537 h 1759"/>
                <a:gd name="T20" fmla="*/ 1630 w 4478"/>
                <a:gd name="T21" fmla="*/ 160 h 1759"/>
                <a:gd name="T22" fmla="*/ 743 w 4478"/>
                <a:gd name="T23" fmla="*/ 401 h 1759"/>
                <a:gd name="T24" fmla="*/ 269 w 4478"/>
                <a:gd name="T25" fmla="*/ 428 h 1759"/>
                <a:gd name="T26" fmla="*/ 720 w 4478"/>
                <a:gd name="T27" fmla="*/ 279 h 1759"/>
                <a:gd name="T28" fmla="*/ 114 w 4478"/>
                <a:gd name="T29" fmla="*/ 631 h 1759"/>
                <a:gd name="T30" fmla="*/ 36 w 4478"/>
                <a:gd name="T31" fmla="*/ 1135 h 1759"/>
                <a:gd name="T32" fmla="*/ 105 w 4478"/>
                <a:gd name="T33" fmla="*/ 778 h 1759"/>
                <a:gd name="T34" fmla="*/ 179 w 4478"/>
                <a:gd name="T35" fmla="*/ 65 h 1759"/>
                <a:gd name="T36" fmla="*/ 79 w 4478"/>
                <a:gd name="T37" fmla="*/ 133 h 1759"/>
                <a:gd name="T38" fmla="*/ 873 w 4478"/>
                <a:gd name="T39" fmla="*/ 424 h 1759"/>
                <a:gd name="T40" fmla="*/ 2741 w 4478"/>
                <a:gd name="T41" fmla="*/ 305 h 1759"/>
                <a:gd name="T42" fmla="*/ 2037 w 4478"/>
                <a:gd name="T43" fmla="*/ 891 h 1759"/>
                <a:gd name="T44" fmla="*/ 3045 w 4478"/>
                <a:gd name="T45" fmla="*/ 203 h 1759"/>
                <a:gd name="T46" fmla="*/ 2133 w 4478"/>
                <a:gd name="T47" fmla="*/ 358 h 1759"/>
                <a:gd name="T48" fmla="*/ 2007 w 4478"/>
                <a:gd name="T49" fmla="*/ 42 h 1759"/>
                <a:gd name="T50" fmla="*/ 2112 w 4478"/>
                <a:gd name="T51" fmla="*/ 517 h 1759"/>
                <a:gd name="T52" fmla="*/ 2073 w 4478"/>
                <a:gd name="T53" fmla="*/ 938 h 1759"/>
                <a:gd name="T54" fmla="*/ 2580 w 4478"/>
                <a:gd name="T55" fmla="*/ 69 h 1759"/>
                <a:gd name="T56" fmla="*/ 2496 w 4478"/>
                <a:gd name="T57" fmla="*/ 860 h 1759"/>
                <a:gd name="T58" fmla="*/ 2986 w 4478"/>
                <a:gd name="T59" fmla="*/ 501 h 1759"/>
                <a:gd name="T60" fmla="*/ 3030 w 4478"/>
                <a:gd name="T61" fmla="*/ 563 h 1759"/>
                <a:gd name="T62" fmla="*/ 3120 w 4478"/>
                <a:gd name="T63" fmla="*/ 527 h 1759"/>
                <a:gd name="T64" fmla="*/ 2352 w 4478"/>
                <a:gd name="T65" fmla="*/ 316 h 1759"/>
                <a:gd name="T66" fmla="*/ 2491 w 4478"/>
                <a:gd name="T67" fmla="*/ 490 h 1759"/>
                <a:gd name="T68" fmla="*/ 2880 w 4478"/>
                <a:gd name="T69" fmla="*/ 151 h 1759"/>
                <a:gd name="T70" fmla="*/ 3903 w 4478"/>
                <a:gd name="T71" fmla="*/ 305 h 1759"/>
                <a:gd name="T72" fmla="*/ 3601 w 4478"/>
                <a:gd name="T73" fmla="*/ 356 h 1759"/>
                <a:gd name="T74" fmla="*/ 1579 w 4478"/>
                <a:gd name="T75" fmla="*/ 1542 h 1759"/>
                <a:gd name="T76" fmla="*/ 1405 w 4478"/>
                <a:gd name="T77" fmla="*/ 1752 h 1759"/>
                <a:gd name="T78" fmla="*/ 1855 w 4478"/>
                <a:gd name="T79" fmla="*/ 1495 h 1759"/>
                <a:gd name="T80" fmla="*/ 3444 w 4478"/>
                <a:gd name="T81" fmla="*/ 161 h 1759"/>
                <a:gd name="T82" fmla="*/ 3883 w 4478"/>
                <a:gd name="T83" fmla="*/ 0 h 1759"/>
                <a:gd name="T84" fmla="*/ 4000 w 4478"/>
                <a:gd name="T85" fmla="*/ 580 h 1759"/>
                <a:gd name="T86" fmla="*/ 3295 w 4478"/>
                <a:gd name="T87" fmla="*/ 358 h 1759"/>
                <a:gd name="T88" fmla="*/ 3169 w 4478"/>
                <a:gd name="T89" fmla="*/ 42 h 1759"/>
                <a:gd name="T90" fmla="*/ 3274 w 4478"/>
                <a:gd name="T91" fmla="*/ 517 h 1759"/>
                <a:gd name="T92" fmla="*/ 3820 w 4478"/>
                <a:gd name="T93" fmla="*/ 784 h 1759"/>
                <a:gd name="T94" fmla="*/ 4137 w 4478"/>
                <a:gd name="T95" fmla="*/ 831 h 1759"/>
                <a:gd name="T96" fmla="*/ 3994 w 4478"/>
                <a:gd name="T97" fmla="*/ 631 h 1759"/>
                <a:gd name="T98" fmla="*/ 3309 w 4478"/>
                <a:gd name="T99" fmla="*/ 871 h 1759"/>
                <a:gd name="T100" fmla="*/ 4154 w 4478"/>
                <a:gd name="T101" fmla="*/ 507 h 1759"/>
                <a:gd name="T102" fmla="*/ 3808 w 4478"/>
                <a:gd name="T103" fmla="*/ 207 h 1759"/>
                <a:gd name="T104" fmla="*/ 3600 w 4478"/>
                <a:gd name="T105" fmla="*/ 606 h 1759"/>
                <a:gd name="T106" fmla="*/ 4061 w 4478"/>
                <a:gd name="T107" fmla="*/ 151 h 1759"/>
                <a:gd name="T108" fmla="*/ 4460 w 4478"/>
                <a:gd name="T109" fmla="*/ 725 h 1759"/>
                <a:gd name="T110" fmla="*/ 4395 w 4478"/>
                <a:gd name="T111" fmla="*/ 125 h 1759"/>
                <a:gd name="T112" fmla="*/ 4236 w 4478"/>
                <a:gd name="T113" fmla="*/ 234 h 1759"/>
                <a:gd name="T114" fmla="*/ 4439 w 4478"/>
                <a:gd name="T115" fmla="*/ 627 h 1759"/>
                <a:gd name="T116" fmla="*/ 4242 w 4478"/>
                <a:gd name="T117" fmla="*/ 67 h 1759"/>
                <a:gd name="T118" fmla="*/ 3877 w 4478"/>
                <a:gd name="T119" fmla="*/ 559 h 1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478" h="1759">
                  <a:moveTo>
                    <a:pt x="1321" y="243"/>
                  </a:moveTo>
                  <a:cubicBezTo>
                    <a:pt x="1330" y="243"/>
                    <a:pt x="1337" y="250"/>
                    <a:pt x="1337" y="259"/>
                  </a:cubicBezTo>
                  <a:cubicBezTo>
                    <a:pt x="1337" y="268"/>
                    <a:pt x="1330" y="275"/>
                    <a:pt x="1321" y="275"/>
                  </a:cubicBezTo>
                  <a:cubicBezTo>
                    <a:pt x="1312" y="275"/>
                    <a:pt x="1305" y="268"/>
                    <a:pt x="1305" y="259"/>
                  </a:cubicBezTo>
                  <a:cubicBezTo>
                    <a:pt x="1305" y="250"/>
                    <a:pt x="1312" y="243"/>
                    <a:pt x="1321" y="243"/>
                  </a:cubicBezTo>
                  <a:close/>
                  <a:moveTo>
                    <a:pt x="1476" y="299"/>
                  </a:moveTo>
                  <a:cubicBezTo>
                    <a:pt x="1476" y="302"/>
                    <a:pt x="1479" y="305"/>
                    <a:pt x="1482" y="305"/>
                  </a:cubicBezTo>
                  <a:cubicBezTo>
                    <a:pt x="1485" y="305"/>
                    <a:pt x="1488" y="302"/>
                    <a:pt x="1488" y="299"/>
                  </a:cubicBezTo>
                  <a:cubicBezTo>
                    <a:pt x="1488" y="296"/>
                    <a:pt x="1485" y="293"/>
                    <a:pt x="1482" y="293"/>
                  </a:cubicBezTo>
                  <a:cubicBezTo>
                    <a:pt x="1479" y="293"/>
                    <a:pt x="1476" y="296"/>
                    <a:pt x="1476" y="299"/>
                  </a:cubicBezTo>
                  <a:close/>
                  <a:moveTo>
                    <a:pt x="1017" y="155"/>
                  </a:moveTo>
                  <a:cubicBezTo>
                    <a:pt x="1017" y="158"/>
                    <a:pt x="1020" y="161"/>
                    <a:pt x="1023" y="161"/>
                  </a:cubicBezTo>
                  <a:cubicBezTo>
                    <a:pt x="1026" y="161"/>
                    <a:pt x="1029" y="158"/>
                    <a:pt x="1029" y="155"/>
                  </a:cubicBezTo>
                  <a:cubicBezTo>
                    <a:pt x="1029" y="152"/>
                    <a:pt x="1026" y="149"/>
                    <a:pt x="1023" y="149"/>
                  </a:cubicBezTo>
                  <a:cubicBezTo>
                    <a:pt x="1020" y="149"/>
                    <a:pt x="1017" y="152"/>
                    <a:pt x="1017" y="155"/>
                  </a:cubicBezTo>
                  <a:close/>
                  <a:moveTo>
                    <a:pt x="1456" y="6"/>
                  </a:moveTo>
                  <a:cubicBezTo>
                    <a:pt x="1456" y="9"/>
                    <a:pt x="1459" y="12"/>
                    <a:pt x="1462" y="12"/>
                  </a:cubicBezTo>
                  <a:cubicBezTo>
                    <a:pt x="1465" y="12"/>
                    <a:pt x="1468" y="9"/>
                    <a:pt x="1468" y="6"/>
                  </a:cubicBezTo>
                  <a:cubicBezTo>
                    <a:pt x="1468" y="3"/>
                    <a:pt x="1465" y="0"/>
                    <a:pt x="1462" y="0"/>
                  </a:cubicBezTo>
                  <a:cubicBezTo>
                    <a:pt x="1459" y="0"/>
                    <a:pt x="1456" y="3"/>
                    <a:pt x="1456" y="6"/>
                  </a:cubicBezTo>
                  <a:close/>
                  <a:moveTo>
                    <a:pt x="1786" y="203"/>
                  </a:moveTo>
                  <a:cubicBezTo>
                    <a:pt x="1786" y="206"/>
                    <a:pt x="1789" y="209"/>
                    <a:pt x="1792" y="209"/>
                  </a:cubicBezTo>
                  <a:cubicBezTo>
                    <a:pt x="1795" y="209"/>
                    <a:pt x="1798" y="206"/>
                    <a:pt x="1798" y="203"/>
                  </a:cubicBezTo>
                  <a:cubicBezTo>
                    <a:pt x="1798" y="200"/>
                    <a:pt x="1795" y="197"/>
                    <a:pt x="1792" y="197"/>
                  </a:cubicBezTo>
                  <a:cubicBezTo>
                    <a:pt x="1789" y="197"/>
                    <a:pt x="1786" y="200"/>
                    <a:pt x="1786" y="203"/>
                  </a:cubicBezTo>
                  <a:close/>
                  <a:moveTo>
                    <a:pt x="1015" y="593"/>
                  </a:moveTo>
                  <a:cubicBezTo>
                    <a:pt x="1015" y="597"/>
                    <a:pt x="1018" y="600"/>
                    <a:pt x="1021" y="600"/>
                  </a:cubicBezTo>
                  <a:cubicBezTo>
                    <a:pt x="1024" y="600"/>
                    <a:pt x="1027" y="597"/>
                    <a:pt x="1027" y="593"/>
                  </a:cubicBezTo>
                  <a:cubicBezTo>
                    <a:pt x="1027" y="590"/>
                    <a:pt x="1024" y="587"/>
                    <a:pt x="1021" y="587"/>
                  </a:cubicBezTo>
                  <a:cubicBezTo>
                    <a:pt x="1018" y="587"/>
                    <a:pt x="1015" y="590"/>
                    <a:pt x="1015" y="593"/>
                  </a:cubicBezTo>
                  <a:close/>
                  <a:moveTo>
                    <a:pt x="748" y="42"/>
                  </a:moveTo>
                  <a:cubicBezTo>
                    <a:pt x="748" y="45"/>
                    <a:pt x="751" y="48"/>
                    <a:pt x="754" y="48"/>
                  </a:cubicBezTo>
                  <a:cubicBezTo>
                    <a:pt x="757" y="48"/>
                    <a:pt x="760" y="45"/>
                    <a:pt x="760" y="42"/>
                  </a:cubicBezTo>
                  <a:cubicBezTo>
                    <a:pt x="760" y="39"/>
                    <a:pt x="757" y="36"/>
                    <a:pt x="754" y="36"/>
                  </a:cubicBezTo>
                  <a:cubicBezTo>
                    <a:pt x="751" y="36"/>
                    <a:pt x="748" y="39"/>
                    <a:pt x="748" y="42"/>
                  </a:cubicBezTo>
                  <a:close/>
                  <a:moveTo>
                    <a:pt x="731" y="667"/>
                  </a:moveTo>
                  <a:cubicBezTo>
                    <a:pt x="731" y="670"/>
                    <a:pt x="734" y="673"/>
                    <a:pt x="737" y="673"/>
                  </a:cubicBezTo>
                  <a:cubicBezTo>
                    <a:pt x="740" y="673"/>
                    <a:pt x="743" y="670"/>
                    <a:pt x="743" y="667"/>
                  </a:cubicBezTo>
                  <a:cubicBezTo>
                    <a:pt x="743" y="664"/>
                    <a:pt x="740" y="661"/>
                    <a:pt x="737" y="661"/>
                  </a:cubicBezTo>
                  <a:cubicBezTo>
                    <a:pt x="734" y="661"/>
                    <a:pt x="731" y="664"/>
                    <a:pt x="731" y="667"/>
                  </a:cubicBezTo>
                  <a:close/>
                  <a:moveTo>
                    <a:pt x="1393" y="790"/>
                  </a:moveTo>
                  <a:cubicBezTo>
                    <a:pt x="1393" y="793"/>
                    <a:pt x="1396" y="796"/>
                    <a:pt x="1399" y="796"/>
                  </a:cubicBezTo>
                  <a:cubicBezTo>
                    <a:pt x="1402" y="796"/>
                    <a:pt x="1405" y="793"/>
                    <a:pt x="1405" y="790"/>
                  </a:cubicBezTo>
                  <a:cubicBezTo>
                    <a:pt x="1405" y="787"/>
                    <a:pt x="1402" y="784"/>
                    <a:pt x="1399" y="784"/>
                  </a:cubicBezTo>
                  <a:cubicBezTo>
                    <a:pt x="1396" y="784"/>
                    <a:pt x="1393" y="787"/>
                    <a:pt x="1393" y="790"/>
                  </a:cubicBezTo>
                  <a:close/>
                  <a:moveTo>
                    <a:pt x="1827" y="657"/>
                  </a:moveTo>
                  <a:cubicBezTo>
                    <a:pt x="1827" y="660"/>
                    <a:pt x="1830" y="663"/>
                    <a:pt x="1833" y="663"/>
                  </a:cubicBezTo>
                  <a:cubicBezTo>
                    <a:pt x="1836" y="663"/>
                    <a:pt x="1839" y="660"/>
                    <a:pt x="1839" y="657"/>
                  </a:cubicBezTo>
                  <a:cubicBezTo>
                    <a:pt x="1839" y="654"/>
                    <a:pt x="1836" y="651"/>
                    <a:pt x="1833" y="651"/>
                  </a:cubicBezTo>
                  <a:cubicBezTo>
                    <a:pt x="1830" y="651"/>
                    <a:pt x="1827" y="654"/>
                    <a:pt x="1827" y="657"/>
                  </a:cubicBezTo>
                  <a:close/>
                  <a:moveTo>
                    <a:pt x="1560" y="631"/>
                  </a:moveTo>
                  <a:cubicBezTo>
                    <a:pt x="1560" y="634"/>
                    <a:pt x="1563" y="637"/>
                    <a:pt x="1567" y="637"/>
                  </a:cubicBezTo>
                  <a:cubicBezTo>
                    <a:pt x="1570" y="637"/>
                    <a:pt x="1573" y="634"/>
                    <a:pt x="1573" y="631"/>
                  </a:cubicBezTo>
                  <a:cubicBezTo>
                    <a:pt x="1573" y="628"/>
                    <a:pt x="1570" y="625"/>
                    <a:pt x="1567" y="625"/>
                  </a:cubicBezTo>
                  <a:cubicBezTo>
                    <a:pt x="1563" y="625"/>
                    <a:pt x="1560" y="628"/>
                    <a:pt x="1560" y="631"/>
                  </a:cubicBezTo>
                  <a:close/>
                  <a:moveTo>
                    <a:pt x="1551" y="45"/>
                  </a:moveTo>
                  <a:cubicBezTo>
                    <a:pt x="1551" y="49"/>
                    <a:pt x="1554" y="52"/>
                    <a:pt x="1557" y="52"/>
                  </a:cubicBezTo>
                  <a:cubicBezTo>
                    <a:pt x="1560" y="52"/>
                    <a:pt x="1563" y="49"/>
                    <a:pt x="1563" y="45"/>
                  </a:cubicBezTo>
                  <a:cubicBezTo>
                    <a:pt x="1563" y="42"/>
                    <a:pt x="1560" y="39"/>
                    <a:pt x="1557" y="39"/>
                  </a:cubicBezTo>
                  <a:cubicBezTo>
                    <a:pt x="1554" y="39"/>
                    <a:pt x="1551" y="42"/>
                    <a:pt x="1551" y="45"/>
                  </a:cubicBezTo>
                  <a:close/>
                  <a:moveTo>
                    <a:pt x="1321" y="69"/>
                  </a:moveTo>
                  <a:cubicBezTo>
                    <a:pt x="1321" y="72"/>
                    <a:pt x="1324" y="75"/>
                    <a:pt x="1327" y="75"/>
                  </a:cubicBezTo>
                  <a:cubicBezTo>
                    <a:pt x="1330" y="75"/>
                    <a:pt x="1333" y="72"/>
                    <a:pt x="1333" y="69"/>
                  </a:cubicBezTo>
                  <a:cubicBezTo>
                    <a:pt x="1333" y="65"/>
                    <a:pt x="1330" y="62"/>
                    <a:pt x="1327" y="62"/>
                  </a:cubicBezTo>
                  <a:cubicBezTo>
                    <a:pt x="1324" y="62"/>
                    <a:pt x="1321" y="65"/>
                    <a:pt x="1321" y="69"/>
                  </a:cubicBezTo>
                  <a:close/>
                  <a:moveTo>
                    <a:pt x="1721" y="537"/>
                  </a:moveTo>
                  <a:cubicBezTo>
                    <a:pt x="1721" y="540"/>
                    <a:pt x="1724" y="543"/>
                    <a:pt x="1727" y="543"/>
                  </a:cubicBezTo>
                  <a:cubicBezTo>
                    <a:pt x="1730" y="543"/>
                    <a:pt x="1733" y="540"/>
                    <a:pt x="1733" y="537"/>
                  </a:cubicBezTo>
                  <a:cubicBezTo>
                    <a:pt x="1733" y="534"/>
                    <a:pt x="1730" y="531"/>
                    <a:pt x="1727" y="531"/>
                  </a:cubicBezTo>
                  <a:cubicBezTo>
                    <a:pt x="1724" y="531"/>
                    <a:pt x="1721" y="534"/>
                    <a:pt x="1721" y="537"/>
                  </a:cubicBezTo>
                  <a:close/>
                  <a:moveTo>
                    <a:pt x="1165" y="692"/>
                  </a:moveTo>
                  <a:cubicBezTo>
                    <a:pt x="1165" y="697"/>
                    <a:pt x="1169" y="701"/>
                    <a:pt x="1174" y="701"/>
                  </a:cubicBezTo>
                  <a:cubicBezTo>
                    <a:pt x="1179" y="701"/>
                    <a:pt x="1183" y="697"/>
                    <a:pt x="1183" y="692"/>
                  </a:cubicBezTo>
                  <a:cubicBezTo>
                    <a:pt x="1183" y="687"/>
                    <a:pt x="1179" y="682"/>
                    <a:pt x="1174" y="682"/>
                  </a:cubicBezTo>
                  <a:cubicBezTo>
                    <a:pt x="1169" y="682"/>
                    <a:pt x="1165" y="687"/>
                    <a:pt x="1165" y="692"/>
                  </a:cubicBezTo>
                  <a:close/>
                  <a:moveTo>
                    <a:pt x="1621" y="151"/>
                  </a:moveTo>
                  <a:cubicBezTo>
                    <a:pt x="1621" y="156"/>
                    <a:pt x="1625" y="160"/>
                    <a:pt x="1630" y="160"/>
                  </a:cubicBezTo>
                  <a:cubicBezTo>
                    <a:pt x="1635" y="160"/>
                    <a:pt x="1640" y="156"/>
                    <a:pt x="1640" y="151"/>
                  </a:cubicBezTo>
                  <a:cubicBezTo>
                    <a:pt x="1640" y="146"/>
                    <a:pt x="1635" y="142"/>
                    <a:pt x="1630" y="142"/>
                  </a:cubicBezTo>
                  <a:cubicBezTo>
                    <a:pt x="1625" y="142"/>
                    <a:pt x="1621" y="146"/>
                    <a:pt x="1621" y="151"/>
                  </a:cubicBezTo>
                  <a:close/>
                  <a:moveTo>
                    <a:pt x="737" y="407"/>
                  </a:moveTo>
                  <a:cubicBezTo>
                    <a:pt x="737" y="410"/>
                    <a:pt x="740" y="413"/>
                    <a:pt x="743" y="413"/>
                  </a:cubicBezTo>
                  <a:cubicBezTo>
                    <a:pt x="747" y="413"/>
                    <a:pt x="750" y="410"/>
                    <a:pt x="750" y="407"/>
                  </a:cubicBezTo>
                  <a:cubicBezTo>
                    <a:pt x="750" y="404"/>
                    <a:pt x="747" y="401"/>
                    <a:pt x="743" y="401"/>
                  </a:cubicBezTo>
                  <a:cubicBezTo>
                    <a:pt x="740" y="401"/>
                    <a:pt x="737" y="404"/>
                    <a:pt x="737" y="407"/>
                  </a:cubicBezTo>
                  <a:close/>
                  <a:moveTo>
                    <a:pt x="491" y="429"/>
                  </a:moveTo>
                  <a:cubicBezTo>
                    <a:pt x="491" y="432"/>
                    <a:pt x="494" y="435"/>
                    <a:pt x="497" y="435"/>
                  </a:cubicBezTo>
                  <a:cubicBezTo>
                    <a:pt x="500" y="435"/>
                    <a:pt x="503" y="432"/>
                    <a:pt x="503" y="429"/>
                  </a:cubicBezTo>
                  <a:cubicBezTo>
                    <a:pt x="503" y="425"/>
                    <a:pt x="500" y="422"/>
                    <a:pt x="497" y="422"/>
                  </a:cubicBezTo>
                  <a:cubicBezTo>
                    <a:pt x="494" y="422"/>
                    <a:pt x="491" y="425"/>
                    <a:pt x="491" y="429"/>
                  </a:cubicBezTo>
                  <a:close/>
                  <a:moveTo>
                    <a:pt x="269" y="428"/>
                  </a:moveTo>
                  <a:cubicBezTo>
                    <a:pt x="269" y="432"/>
                    <a:pt x="272" y="435"/>
                    <a:pt x="275" y="435"/>
                  </a:cubicBezTo>
                  <a:cubicBezTo>
                    <a:pt x="278" y="435"/>
                    <a:pt x="281" y="432"/>
                    <a:pt x="281" y="428"/>
                  </a:cubicBezTo>
                  <a:cubicBezTo>
                    <a:pt x="281" y="425"/>
                    <a:pt x="278" y="422"/>
                    <a:pt x="275" y="422"/>
                  </a:cubicBezTo>
                  <a:cubicBezTo>
                    <a:pt x="272" y="422"/>
                    <a:pt x="269" y="425"/>
                    <a:pt x="269" y="428"/>
                  </a:cubicBezTo>
                  <a:close/>
                  <a:moveTo>
                    <a:pt x="708" y="279"/>
                  </a:moveTo>
                  <a:cubicBezTo>
                    <a:pt x="708" y="283"/>
                    <a:pt x="711" y="286"/>
                    <a:pt x="714" y="286"/>
                  </a:cubicBezTo>
                  <a:cubicBezTo>
                    <a:pt x="717" y="286"/>
                    <a:pt x="720" y="283"/>
                    <a:pt x="720" y="279"/>
                  </a:cubicBezTo>
                  <a:cubicBezTo>
                    <a:pt x="720" y="276"/>
                    <a:pt x="717" y="273"/>
                    <a:pt x="714" y="273"/>
                  </a:cubicBezTo>
                  <a:cubicBezTo>
                    <a:pt x="711" y="273"/>
                    <a:pt x="708" y="276"/>
                    <a:pt x="708" y="279"/>
                  </a:cubicBezTo>
                  <a:close/>
                  <a:moveTo>
                    <a:pt x="114" y="631"/>
                  </a:moveTo>
                  <a:cubicBezTo>
                    <a:pt x="114" y="635"/>
                    <a:pt x="117" y="638"/>
                    <a:pt x="120" y="638"/>
                  </a:cubicBezTo>
                  <a:cubicBezTo>
                    <a:pt x="123" y="638"/>
                    <a:pt x="126" y="635"/>
                    <a:pt x="126" y="631"/>
                  </a:cubicBezTo>
                  <a:cubicBezTo>
                    <a:pt x="126" y="628"/>
                    <a:pt x="123" y="625"/>
                    <a:pt x="120" y="625"/>
                  </a:cubicBezTo>
                  <a:cubicBezTo>
                    <a:pt x="117" y="625"/>
                    <a:pt x="114" y="628"/>
                    <a:pt x="114" y="631"/>
                  </a:cubicBezTo>
                  <a:close/>
                  <a:moveTo>
                    <a:pt x="0" y="315"/>
                  </a:moveTo>
                  <a:cubicBezTo>
                    <a:pt x="0" y="319"/>
                    <a:pt x="3" y="322"/>
                    <a:pt x="6" y="322"/>
                  </a:cubicBezTo>
                  <a:cubicBezTo>
                    <a:pt x="9" y="322"/>
                    <a:pt x="12" y="319"/>
                    <a:pt x="12" y="315"/>
                  </a:cubicBezTo>
                  <a:cubicBezTo>
                    <a:pt x="12" y="312"/>
                    <a:pt x="9" y="309"/>
                    <a:pt x="6" y="309"/>
                  </a:cubicBezTo>
                  <a:cubicBezTo>
                    <a:pt x="3" y="309"/>
                    <a:pt x="0" y="312"/>
                    <a:pt x="0" y="315"/>
                  </a:cubicBezTo>
                  <a:close/>
                  <a:moveTo>
                    <a:pt x="30" y="1129"/>
                  </a:moveTo>
                  <a:cubicBezTo>
                    <a:pt x="30" y="1132"/>
                    <a:pt x="33" y="1135"/>
                    <a:pt x="36" y="1135"/>
                  </a:cubicBezTo>
                  <a:cubicBezTo>
                    <a:pt x="39" y="1135"/>
                    <a:pt x="42" y="1132"/>
                    <a:pt x="42" y="1129"/>
                  </a:cubicBezTo>
                  <a:cubicBezTo>
                    <a:pt x="42" y="1125"/>
                    <a:pt x="39" y="1122"/>
                    <a:pt x="36" y="1122"/>
                  </a:cubicBezTo>
                  <a:cubicBezTo>
                    <a:pt x="33" y="1122"/>
                    <a:pt x="30" y="1125"/>
                    <a:pt x="30" y="1129"/>
                  </a:cubicBezTo>
                  <a:close/>
                  <a:moveTo>
                    <a:pt x="99" y="784"/>
                  </a:moveTo>
                  <a:cubicBezTo>
                    <a:pt x="99" y="788"/>
                    <a:pt x="102" y="791"/>
                    <a:pt x="105" y="791"/>
                  </a:cubicBezTo>
                  <a:cubicBezTo>
                    <a:pt x="108" y="791"/>
                    <a:pt x="111" y="788"/>
                    <a:pt x="111" y="784"/>
                  </a:cubicBezTo>
                  <a:cubicBezTo>
                    <a:pt x="111" y="781"/>
                    <a:pt x="108" y="778"/>
                    <a:pt x="105" y="778"/>
                  </a:cubicBezTo>
                  <a:cubicBezTo>
                    <a:pt x="102" y="778"/>
                    <a:pt x="99" y="781"/>
                    <a:pt x="99" y="784"/>
                  </a:cubicBezTo>
                  <a:close/>
                  <a:moveTo>
                    <a:pt x="307" y="169"/>
                  </a:moveTo>
                  <a:cubicBezTo>
                    <a:pt x="307" y="172"/>
                    <a:pt x="310" y="175"/>
                    <a:pt x="313" y="175"/>
                  </a:cubicBezTo>
                  <a:cubicBezTo>
                    <a:pt x="316" y="175"/>
                    <a:pt x="319" y="172"/>
                    <a:pt x="319" y="169"/>
                  </a:cubicBezTo>
                  <a:cubicBezTo>
                    <a:pt x="319" y="165"/>
                    <a:pt x="316" y="162"/>
                    <a:pt x="313" y="162"/>
                  </a:cubicBezTo>
                  <a:cubicBezTo>
                    <a:pt x="310" y="162"/>
                    <a:pt x="307" y="165"/>
                    <a:pt x="307" y="169"/>
                  </a:cubicBezTo>
                  <a:close/>
                  <a:moveTo>
                    <a:pt x="179" y="65"/>
                  </a:moveTo>
                  <a:cubicBezTo>
                    <a:pt x="179" y="68"/>
                    <a:pt x="182" y="71"/>
                    <a:pt x="185" y="71"/>
                  </a:cubicBezTo>
                  <a:cubicBezTo>
                    <a:pt x="188" y="71"/>
                    <a:pt x="191" y="68"/>
                    <a:pt x="191" y="65"/>
                  </a:cubicBezTo>
                  <a:cubicBezTo>
                    <a:pt x="191" y="61"/>
                    <a:pt x="188" y="58"/>
                    <a:pt x="185" y="58"/>
                  </a:cubicBezTo>
                  <a:cubicBezTo>
                    <a:pt x="182" y="58"/>
                    <a:pt x="179" y="61"/>
                    <a:pt x="179" y="65"/>
                  </a:cubicBezTo>
                  <a:close/>
                  <a:moveTo>
                    <a:pt x="67" y="133"/>
                  </a:moveTo>
                  <a:cubicBezTo>
                    <a:pt x="67" y="136"/>
                    <a:pt x="70" y="139"/>
                    <a:pt x="73" y="139"/>
                  </a:cubicBezTo>
                  <a:cubicBezTo>
                    <a:pt x="76" y="139"/>
                    <a:pt x="79" y="136"/>
                    <a:pt x="79" y="133"/>
                  </a:cubicBezTo>
                  <a:cubicBezTo>
                    <a:pt x="79" y="129"/>
                    <a:pt x="76" y="126"/>
                    <a:pt x="73" y="126"/>
                  </a:cubicBezTo>
                  <a:cubicBezTo>
                    <a:pt x="70" y="126"/>
                    <a:pt x="67" y="129"/>
                    <a:pt x="67" y="133"/>
                  </a:cubicBezTo>
                  <a:close/>
                  <a:moveTo>
                    <a:pt x="873" y="424"/>
                  </a:moveTo>
                  <a:cubicBezTo>
                    <a:pt x="873" y="429"/>
                    <a:pt x="877" y="434"/>
                    <a:pt x="882" y="434"/>
                  </a:cubicBezTo>
                  <a:cubicBezTo>
                    <a:pt x="887" y="434"/>
                    <a:pt x="892" y="429"/>
                    <a:pt x="892" y="424"/>
                  </a:cubicBezTo>
                  <a:cubicBezTo>
                    <a:pt x="892" y="419"/>
                    <a:pt x="887" y="415"/>
                    <a:pt x="882" y="415"/>
                  </a:cubicBezTo>
                  <a:cubicBezTo>
                    <a:pt x="877" y="415"/>
                    <a:pt x="873" y="419"/>
                    <a:pt x="873" y="424"/>
                  </a:cubicBezTo>
                  <a:close/>
                  <a:moveTo>
                    <a:pt x="688" y="370"/>
                  </a:moveTo>
                  <a:cubicBezTo>
                    <a:pt x="688" y="375"/>
                    <a:pt x="692" y="379"/>
                    <a:pt x="697" y="379"/>
                  </a:cubicBezTo>
                  <a:cubicBezTo>
                    <a:pt x="702" y="379"/>
                    <a:pt x="706" y="375"/>
                    <a:pt x="706" y="370"/>
                  </a:cubicBezTo>
                  <a:cubicBezTo>
                    <a:pt x="706" y="365"/>
                    <a:pt x="702" y="360"/>
                    <a:pt x="697" y="360"/>
                  </a:cubicBezTo>
                  <a:cubicBezTo>
                    <a:pt x="692" y="360"/>
                    <a:pt x="688" y="365"/>
                    <a:pt x="688" y="370"/>
                  </a:cubicBezTo>
                  <a:close/>
                  <a:moveTo>
                    <a:pt x="2735" y="299"/>
                  </a:moveTo>
                  <a:cubicBezTo>
                    <a:pt x="2735" y="302"/>
                    <a:pt x="2738" y="305"/>
                    <a:pt x="2741" y="305"/>
                  </a:cubicBezTo>
                  <a:cubicBezTo>
                    <a:pt x="2745" y="305"/>
                    <a:pt x="2747" y="302"/>
                    <a:pt x="2747" y="299"/>
                  </a:cubicBezTo>
                  <a:cubicBezTo>
                    <a:pt x="2747" y="296"/>
                    <a:pt x="2745" y="293"/>
                    <a:pt x="2741" y="293"/>
                  </a:cubicBezTo>
                  <a:cubicBezTo>
                    <a:pt x="2738" y="293"/>
                    <a:pt x="2735" y="296"/>
                    <a:pt x="2735" y="299"/>
                  </a:cubicBezTo>
                  <a:close/>
                  <a:moveTo>
                    <a:pt x="2031" y="898"/>
                  </a:moveTo>
                  <a:cubicBezTo>
                    <a:pt x="2031" y="901"/>
                    <a:pt x="2033" y="904"/>
                    <a:pt x="2037" y="904"/>
                  </a:cubicBezTo>
                  <a:cubicBezTo>
                    <a:pt x="2040" y="904"/>
                    <a:pt x="2043" y="901"/>
                    <a:pt x="2043" y="898"/>
                  </a:cubicBezTo>
                  <a:cubicBezTo>
                    <a:pt x="2043" y="894"/>
                    <a:pt x="2040" y="891"/>
                    <a:pt x="2037" y="891"/>
                  </a:cubicBezTo>
                  <a:cubicBezTo>
                    <a:pt x="2033" y="891"/>
                    <a:pt x="2031" y="894"/>
                    <a:pt x="2031" y="898"/>
                  </a:cubicBezTo>
                  <a:close/>
                  <a:moveTo>
                    <a:pt x="2715" y="6"/>
                  </a:moveTo>
                  <a:cubicBezTo>
                    <a:pt x="2715" y="9"/>
                    <a:pt x="2718" y="12"/>
                    <a:pt x="2721" y="12"/>
                  </a:cubicBezTo>
                  <a:cubicBezTo>
                    <a:pt x="2725" y="12"/>
                    <a:pt x="2727" y="9"/>
                    <a:pt x="2727" y="6"/>
                  </a:cubicBezTo>
                  <a:cubicBezTo>
                    <a:pt x="2727" y="3"/>
                    <a:pt x="2725" y="0"/>
                    <a:pt x="2721" y="0"/>
                  </a:cubicBezTo>
                  <a:cubicBezTo>
                    <a:pt x="2718" y="0"/>
                    <a:pt x="2715" y="3"/>
                    <a:pt x="2715" y="6"/>
                  </a:cubicBezTo>
                  <a:close/>
                  <a:moveTo>
                    <a:pt x="3045" y="203"/>
                  </a:moveTo>
                  <a:cubicBezTo>
                    <a:pt x="3045" y="206"/>
                    <a:pt x="3048" y="209"/>
                    <a:pt x="3051" y="209"/>
                  </a:cubicBezTo>
                  <a:cubicBezTo>
                    <a:pt x="3055" y="209"/>
                    <a:pt x="3057" y="206"/>
                    <a:pt x="3057" y="203"/>
                  </a:cubicBezTo>
                  <a:cubicBezTo>
                    <a:pt x="3057" y="200"/>
                    <a:pt x="3055" y="197"/>
                    <a:pt x="3051" y="197"/>
                  </a:cubicBezTo>
                  <a:cubicBezTo>
                    <a:pt x="3048" y="197"/>
                    <a:pt x="3045" y="200"/>
                    <a:pt x="3045" y="203"/>
                  </a:cubicBezTo>
                  <a:close/>
                  <a:moveTo>
                    <a:pt x="2121" y="358"/>
                  </a:moveTo>
                  <a:cubicBezTo>
                    <a:pt x="2121" y="361"/>
                    <a:pt x="2124" y="364"/>
                    <a:pt x="2127" y="364"/>
                  </a:cubicBezTo>
                  <a:cubicBezTo>
                    <a:pt x="2130" y="364"/>
                    <a:pt x="2133" y="361"/>
                    <a:pt x="2133" y="358"/>
                  </a:cubicBezTo>
                  <a:cubicBezTo>
                    <a:pt x="2133" y="355"/>
                    <a:pt x="2130" y="352"/>
                    <a:pt x="2127" y="352"/>
                  </a:cubicBezTo>
                  <a:cubicBezTo>
                    <a:pt x="2124" y="352"/>
                    <a:pt x="2121" y="355"/>
                    <a:pt x="2121" y="358"/>
                  </a:cubicBezTo>
                  <a:close/>
                  <a:moveTo>
                    <a:pt x="2007" y="42"/>
                  </a:moveTo>
                  <a:cubicBezTo>
                    <a:pt x="2007" y="45"/>
                    <a:pt x="2010" y="48"/>
                    <a:pt x="2013" y="48"/>
                  </a:cubicBezTo>
                  <a:cubicBezTo>
                    <a:pt x="2016" y="48"/>
                    <a:pt x="2019" y="45"/>
                    <a:pt x="2019" y="42"/>
                  </a:cubicBezTo>
                  <a:cubicBezTo>
                    <a:pt x="2019" y="39"/>
                    <a:pt x="2016" y="36"/>
                    <a:pt x="2013" y="36"/>
                  </a:cubicBezTo>
                  <a:cubicBezTo>
                    <a:pt x="2010" y="36"/>
                    <a:pt x="2007" y="39"/>
                    <a:pt x="2007" y="42"/>
                  </a:cubicBezTo>
                  <a:close/>
                  <a:moveTo>
                    <a:pt x="2037" y="285"/>
                  </a:moveTo>
                  <a:cubicBezTo>
                    <a:pt x="2037" y="288"/>
                    <a:pt x="2040" y="291"/>
                    <a:pt x="2043" y="291"/>
                  </a:cubicBezTo>
                  <a:cubicBezTo>
                    <a:pt x="2046" y="291"/>
                    <a:pt x="2049" y="288"/>
                    <a:pt x="2049" y="285"/>
                  </a:cubicBezTo>
                  <a:cubicBezTo>
                    <a:pt x="2049" y="282"/>
                    <a:pt x="2046" y="279"/>
                    <a:pt x="2043" y="279"/>
                  </a:cubicBezTo>
                  <a:cubicBezTo>
                    <a:pt x="2040" y="279"/>
                    <a:pt x="2037" y="282"/>
                    <a:pt x="2037" y="285"/>
                  </a:cubicBezTo>
                  <a:close/>
                  <a:moveTo>
                    <a:pt x="2106" y="511"/>
                  </a:moveTo>
                  <a:cubicBezTo>
                    <a:pt x="2106" y="514"/>
                    <a:pt x="2109" y="517"/>
                    <a:pt x="2112" y="517"/>
                  </a:cubicBezTo>
                  <a:cubicBezTo>
                    <a:pt x="2115" y="517"/>
                    <a:pt x="2118" y="514"/>
                    <a:pt x="2118" y="511"/>
                  </a:cubicBezTo>
                  <a:cubicBezTo>
                    <a:pt x="2118" y="508"/>
                    <a:pt x="2115" y="505"/>
                    <a:pt x="2112" y="505"/>
                  </a:cubicBezTo>
                  <a:cubicBezTo>
                    <a:pt x="2109" y="505"/>
                    <a:pt x="2106" y="508"/>
                    <a:pt x="2106" y="511"/>
                  </a:cubicBezTo>
                  <a:close/>
                  <a:moveTo>
                    <a:pt x="2067" y="944"/>
                  </a:moveTo>
                  <a:cubicBezTo>
                    <a:pt x="2067" y="947"/>
                    <a:pt x="2070" y="950"/>
                    <a:pt x="2073" y="950"/>
                  </a:cubicBezTo>
                  <a:cubicBezTo>
                    <a:pt x="2076" y="950"/>
                    <a:pt x="2079" y="947"/>
                    <a:pt x="2079" y="944"/>
                  </a:cubicBezTo>
                  <a:cubicBezTo>
                    <a:pt x="2079" y="941"/>
                    <a:pt x="2076" y="938"/>
                    <a:pt x="2073" y="938"/>
                  </a:cubicBezTo>
                  <a:cubicBezTo>
                    <a:pt x="2070" y="938"/>
                    <a:pt x="2067" y="941"/>
                    <a:pt x="2067" y="944"/>
                  </a:cubicBezTo>
                  <a:close/>
                  <a:moveTo>
                    <a:pt x="2549" y="335"/>
                  </a:moveTo>
                  <a:cubicBezTo>
                    <a:pt x="2549" y="338"/>
                    <a:pt x="2552" y="341"/>
                    <a:pt x="2556" y="341"/>
                  </a:cubicBezTo>
                  <a:cubicBezTo>
                    <a:pt x="2559" y="341"/>
                    <a:pt x="2562" y="338"/>
                    <a:pt x="2562" y="335"/>
                  </a:cubicBezTo>
                  <a:cubicBezTo>
                    <a:pt x="2562" y="332"/>
                    <a:pt x="2559" y="329"/>
                    <a:pt x="2556" y="329"/>
                  </a:cubicBezTo>
                  <a:cubicBezTo>
                    <a:pt x="2552" y="329"/>
                    <a:pt x="2549" y="332"/>
                    <a:pt x="2549" y="335"/>
                  </a:cubicBezTo>
                  <a:close/>
                  <a:moveTo>
                    <a:pt x="2580" y="69"/>
                  </a:moveTo>
                  <a:cubicBezTo>
                    <a:pt x="2580" y="72"/>
                    <a:pt x="2583" y="75"/>
                    <a:pt x="2586" y="75"/>
                  </a:cubicBezTo>
                  <a:cubicBezTo>
                    <a:pt x="2590" y="75"/>
                    <a:pt x="2592" y="72"/>
                    <a:pt x="2592" y="69"/>
                  </a:cubicBezTo>
                  <a:cubicBezTo>
                    <a:pt x="2592" y="65"/>
                    <a:pt x="2590" y="62"/>
                    <a:pt x="2586" y="62"/>
                  </a:cubicBezTo>
                  <a:cubicBezTo>
                    <a:pt x="2583" y="62"/>
                    <a:pt x="2580" y="65"/>
                    <a:pt x="2580" y="69"/>
                  </a:cubicBezTo>
                  <a:close/>
                  <a:moveTo>
                    <a:pt x="2484" y="860"/>
                  </a:moveTo>
                  <a:cubicBezTo>
                    <a:pt x="2484" y="864"/>
                    <a:pt x="2486" y="867"/>
                    <a:pt x="2490" y="867"/>
                  </a:cubicBezTo>
                  <a:cubicBezTo>
                    <a:pt x="2493" y="867"/>
                    <a:pt x="2496" y="864"/>
                    <a:pt x="2496" y="860"/>
                  </a:cubicBezTo>
                  <a:cubicBezTo>
                    <a:pt x="2496" y="857"/>
                    <a:pt x="2493" y="854"/>
                    <a:pt x="2490" y="854"/>
                  </a:cubicBezTo>
                  <a:cubicBezTo>
                    <a:pt x="2486" y="854"/>
                    <a:pt x="2484" y="857"/>
                    <a:pt x="2484" y="860"/>
                  </a:cubicBezTo>
                  <a:close/>
                  <a:moveTo>
                    <a:pt x="2986" y="501"/>
                  </a:moveTo>
                  <a:cubicBezTo>
                    <a:pt x="2986" y="504"/>
                    <a:pt x="2989" y="507"/>
                    <a:pt x="2992" y="507"/>
                  </a:cubicBezTo>
                  <a:cubicBezTo>
                    <a:pt x="2996" y="507"/>
                    <a:pt x="2998" y="504"/>
                    <a:pt x="2998" y="501"/>
                  </a:cubicBezTo>
                  <a:cubicBezTo>
                    <a:pt x="2998" y="498"/>
                    <a:pt x="2996" y="495"/>
                    <a:pt x="2992" y="495"/>
                  </a:cubicBezTo>
                  <a:cubicBezTo>
                    <a:pt x="2989" y="495"/>
                    <a:pt x="2986" y="498"/>
                    <a:pt x="2986" y="501"/>
                  </a:cubicBezTo>
                  <a:close/>
                  <a:moveTo>
                    <a:pt x="3012" y="807"/>
                  </a:moveTo>
                  <a:cubicBezTo>
                    <a:pt x="3012" y="810"/>
                    <a:pt x="3015" y="813"/>
                    <a:pt x="3019" y="813"/>
                  </a:cubicBezTo>
                  <a:cubicBezTo>
                    <a:pt x="3022" y="813"/>
                    <a:pt x="3025" y="810"/>
                    <a:pt x="3025" y="807"/>
                  </a:cubicBezTo>
                  <a:cubicBezTo>
                    <a:pt x="3025" y="804"/>
                    <a:pt x="3022" y="801"/>
                    <a:pt x="3019" y="801"/>
                  </a:cubicBezTo>
                  <a:cubicBezTo>
                    <a:pt x="3015" y="801"/>
                    <a:pt x="3012" y="804"/>
                    <a:pt x="3012" y="807"/>
                  </a:cubicBezTo>
                  <a:close/>
                  <a:moveTo>
                    <a:pt x="3024" y="557"/>
                  </a:moveTo>
                  <a:cubicBezTo>
                    <a:pt x="3024" y="560"/>
                    <a:pt x="3027" y="563"/>
                    <a:pt x="3030" y="563"/>
                  </a:cubicBezTo>
                  <a:cubicBezTo>
                    <a:pt x="3034" y="563"/>
                    <a:pt x="3036" y="560"/>
                    <a:pt x="3036" y="557"/>
                  </a:cubicBezTo>
                  <a:cubicBezTo>
                    <a:pt x="3036" y="554"/>
                    <a:pt x="3034" y="551"/>
                    <a:pt x="3030" y="551"/>
                  </a:cubicBezTo>
                  <a:cubicBezTo>
                    <a:pt x="3027" y="551"/>
                    <a:pt x="3024" y="554"/>
                    <a:pt x="3024" y="557"/>
                  </a:cubicBezTo>
                  <a:close/>
                  <a:moveTo>
                    <a:pt x="3114" y="533"/>
                  </a:moveTo>
                  <a:cubicBezTo>
                    <a:pt x="3114" y="536"/>
                    <a:pt x="3117" y="539"/>
                    <a:pt x="3120" y="539"/>
                  </a:cubicBezTo>
                  <a:cubicBezTo>
                    <a:pt x="3124" y="539"/>
                    <a:pt x="3126" y="536"/>
                    <a:pt x="3126" y="533"/>
                  </a:cubicBezTo>
                  <a:cubicBezTo>
                    <a:pt x="3126" y="530"/>
                    <a:pt x="3124" y="527"/>
                    <a:pt x="3120" y="527"/>
                  </a:cubicBezTo>
                  <a:cubicBezTo>
                    <a:pt x="3117" y="527"/>
                    <a:pt x="3114" y="530"/>
                    <a:pt x="3114" y="533"/>
                  </a:cubicBezTo>
                  <a:close/>
                  <a:moveTo>
                    <a:pt x="2271" y="456"/>
                  </a:moveTo>
                  <a:cubicBezTo>
                    <a:pt x="2271" y="461"/>
                    <a:pt x="2275" y="466"/>
                    <a:pt x="2280" y="466"/>
                  </a:cubicBezTo>
                  <a:cubicBezTo>
                    <a:pt x="2285" y="466"/>
                    <a:pt x="2289" y="461"/>
                    <a:pt x="2289" y="456"/>
                  </a:cubicBezTo>
                  <a:cubicBezTo>
                    <a:pt x="2289" y="451"/>
                    <a:pt x="2285" y="447"/>
                    <a:pt x="2280" y="447"/>
                  </a:cubicBezTo>
                  <a:cubicBezTo>
                    <a:pt x="2275" y="447"/>
                    <a:pt x="2271" y="451"/>
                    <a:pt x="2271" y="456"/>
                  </a:cubicBezTo>
                  <a:close/>
                  <a:moveTo>
                    <a:pt x="2352" y="316"/>
                  </a:moveTo>
                  <a:cubicBezTo>
                    <a:pt x="2352" y="321"/>
                    <a:pt x="2356" y="326"/>
                    <a:pt x="2361" y="326"/>
                  </a:cubicBezTo>
                  <a:cubicBezTo>
                    <a:pt x="2366" y="326"/>
                    <a:pt x="2371" y="321"/>
                    <a:pt x="2371" y="316"/>
                  </a:cubicBezTo>
                  <a:cubicBezTo>
                    <a:pt x="2371" y="311"/>
                    <a:pt x="2366" y="307"/>
                    <a:pt x="2361" y="307"/>
                  </a:cubicBezTo>
                  <a:cubicBezTo>
                    <a:pt x="2356" y="307"/>
                    <a:pt x="2352" y="311"/>
                    <a:pt x="2352" y="316"/>
                  </a:cubicBezTo>
                  <a:close/>
                  <a:moveTo>
                    <a:pt x="2472" y="490"/>
                  </a:moveTo>
                  <a:cubicBezTo>
                    <a:pt x="2472" y="495"/>
                    <a:pt x="2476" y="499"/>
                    <a:pt x="2481" y="499"/>
                  </a:cubicBezTo>
                  <a:cubicBezTo>
                    <a:pt x="2486" y="499"/>
                    <a:pt x="2491" y="495"/>
                    <a:pt x="2491" y="490"/>
                  </a:cubicBezTo>
                  <a:cubicBezTo>
                    <a:pt x="2491" y="485"/>
                    <a:pt x="2486" y="480"/>
                    <a:pt x="2481" y="480"/>
                  </a:cubicBezTo>
                  <a:cubicBezTo>
                    <a:pt x="2476" y="480"/>
                    <a:pt x="2472" y="485"/>
                    <a:pt x="2472" y="490"/>
                  </a:cubicBezTo>
                  <a:close/>
                  <a:moveTo>
                    <a:pt x="2880" y="151"/>
                  </a:moveTo>
                  <a:cubicBezTo>
                    <a:pt x="2880" y="156"/>
                    <a:pt x="2884" y="160"/>
                    <a:pt x="2889" y="160"/>
                  </a:cubicBezTo>
                  <a:cubicBezTo>
                    <a:pt x="2894" y="160"/>
                    <a:pt x="2899" y="156"/>
                    <a:pt x="2899" y="151"/>
                  </a:cubicBezTo>
                  <a:cubicBezTo>
                    <a:pt x="2899" y="146"/>
                    <a:pt x="2894" y="142"/>
                    <a:pt x="2889" y="142"/>
                  </a:cubicBezTo>
                  <a:cubicBezTo>
                    <a:pt x="2884" y="142"/>
                    <a:pt x="2880" y="146"/>
                    <a:pt x="2880" y="151"/>
                  </a:cubicBezTo>
                  <a:close/>
                  <a:moveTo>
                    <a:pt x="2715" y="559"/>
                  </a:moveTo>
                  <a:cubicBezTo>
                    <a:pt x="2715" y="564"/>
                    <a:pt x="2719" y="568"/>
                    <a:pt x="2724" y="568"/>
                  </a:cubicBezTo>
                  <a:cubicBezTo>
                    <a:pt x="2729" y="568"/>
                    <a:pt x="2733" y="564"/>
                    <a:pt x="2733" y="559"/>
                  </a:cubicBezTo>
                  <a:cubicBezTo>
                    <a:pt x="2733" y="554"/>
                    <a:pt x="2729" y="550"/>
                    <a:pt x="2724" y="550"/>
                  </a:cubicBezTo>
                  <a:cubicBezTo>
                    <a:pt x="2719" y="550"/>
                    <a:pt x="2715" y="554"/>
                    <a:pt x="2715" y="559"/>
                  </a:cubicBezTo>
                  <a:close/>
                  <a:moveTo>
                    <a:pt x="3897" y="299"/>
                  </a:moveTo>
                  <a:cubicBezTo>
                    <a:pt x="3897" y="302"/>
                    <a:pt x="3899" y="305"/>
                    <a:pt x="3903" y="305"/>
                  </a:cubicBezTo>
                  <a:cubicBezTo>
                    <a:pt x="3906" y="305"/>
                    <a:pt x="3909" y="302"/>
                    <a:pt x="3909" y="299"/>
                  </a:cubicBezTo>
                  <a:cubicBezTo>
                    <a:pt x="3909" y="296"/>
                    <a:pt x="3906" y="293"/>
                    <a:pt x="3903" y="293"/>
                  </a:cubicBezTo>
                  <a:cubicBezTo>
                    <a:pt x="3899" y="293"/>
                    <a:pt x="3897" y="296"/>
                    <a:pt x="3897" y="299"/>
                  </a:cubicBezTo>
                  <a:close/>
                  <a:moveTo>
                    <a:pt x="3595" y="362"/>
                  </a:moveTo>
                  <a:cubicBezTo>
                    <a:pt x="3595" y="365"/>
                    <a:pt x="3597" y="368"/>
                    <a:pt x="3601" y="368"/>
                  </a:cubicBezTo>
                  <a:cubicBezTo>
                    <a:pt x="3604" y="368"/>
                    <a:pt x="3607" y="365"/>
                    <a:pt x="3607" y="362"/>
                  </a:cubicBezTo>
                  <a:cubicBezTo>
                    <a:pt x="3607" y="359"/>
                    <a:pt x="3604" y="356"/>
                    <a:pt x="3601" y="356"/>
                  </a:cubicBezTo>
                  <a:cubicBezTo>
                    <a:pt x="3597" y="356"/>
                    <a:pt x="3595" y="359"/>
                    <a:pt x="3595" y="362"/>
                  </a:cubicBezTo>
                  <a:close/>
                  <a:moveTo>
                    <a:pt x="1174" y="1324"/>
                  </a:moveTo>
                  <a:cubicBezTo>
                    <a:pt x="1174" y="1328"/>
                    <a:pt x="1177" y="1331"/>
                    <a:pt x="1180" y="1331"/>
                  </a:cubicBezTo>
                  <a:cubicBezTo>
                    <a:pt x="1183" y="1331"/>
                    <a:pt x="1186" y="1328"/>
                    <a:pt x="1186" y="1324"/>
                  </a:cubicBezTo>
                  <a:cubicBezTo>
                    <a:pt x="1186" y="1321"/>
                    <a:pt x="1183" y="1318"/>
                    <a:pt x="1180" y="1318"/>
                  </a:cubicBezTo>
                  <a:cubicBezTo>
                    <a:pt x="1177" y="1318"/>
                    <a:pt x="1174" y="1321"/>
                    <a:pt x="1174" y="1324"/>
                  </a:cubicBezTo>
                  <a:close/>
                  <a:moveTo>
                    <a:pt x="1579" y="1542"/>
                  </a:moveTo>
                  <a:cubicBezTo>
                    <a:pt x="1579" y="1546"/>
                    <a:pt x="1582" y="1549"/>
                    <a:pt x="1585" y="1549"/>
                  </a:cubicBezTo>
                  <a:cubicBezTo>
                    <a:pt x="1588" y="1549"/>
                    <a:pt x="1591" y="1546"/>
                    <a:pt x="1591" y="1542"/>
                  </a:cubicBezTo>
                  <a:cubicBezTo>
                    <a:pt x="1591" y="1539"/>
                    <a:pt x="1588" y="1536"/>
                    <a:pt x="1585" y="1536"/>
                  </a:cubicBezTo>
                  <a:cubicBezTo>
                    <a:pt x="1582" y="1536"/>
                    <a:pt x="1579" y="1539"/>
                    <a:pt x="1579" y="1542"/>
                  </a:cubicBezTo>
                  <a:close/>
                  <a:moveTo>
                    <a:pt x="1393" y="1752"/>
                  </a:moveTo>
                  <a:cubicBezTo>
                    <a:pt x="1393" y="1756"/>
                    <a:pt x="1396" y="1759"/>
                    <a:pt x="1399" y="1759"/>
                  </a:cubicBezTo>
                  <a:cubicBezTo>
                    <a:pt x="1402" y="1759"/>
                    <a:pt x="1405" y="1756"/>
                    <a:pt x="1405" y="1752"/>
                  </a:cubicBezTo>
                  <a:cubicBezTo>
                    <a:pt x="1405" y="1749"/>
                    <a:pt x="1402" y="1746"/>
                    <a:pt x="1399" y="1746"/>
                  </a:cubicBezTo>
                  <a:cubicBezTo>
                    <a:pt x="1396" y="1746"/>
                    <a:pt x="1393" y="1749"/>
                    <a:pt x="1393" y="1752"/>
                  </a:cubicBezTo>
                  <a:close/>
                  <a:moveTo>
                    <a:pt x="1855" y="1495"/>
                  </a:moveTo>
                  <a:cubicBezTo>
                    <a:pt x="1855" y="1499"/>
                    <a:pt x="1858" y="1502"/>
                    <a:pt x="1861" y="1502"/>
                  </a:cubicBezTo>
                  <a:cubicBezTo>
                    <a:pt x="1864" y="1502"/>
                    <a:pt x="1867" y="1499"/>
                    <a:pt x="1867" y="1495"/>
                  </a:cubicBezTo>
                  <a:cubicBezTo>
                    <a:pt x="1867" y="1492"/>
                    <a:pt x="1864" y="1489"/>
                    <a:pt x="1861" y="1489"/>
                  </a:cubicBezTo>
                  <a:cubicBezTo>
                    <a:pt x="1858" y="1489"/>
                    <a:pt x="1855" y="1492"/>
                    <a:pt x="1855" y="1495"/>
                  </a:cubicBezTo>
                  <a:close/>
                  <a:moveTo>
                    <a:pt x="3595" y="1324"/>
                  </a:moveTo>
                  <a:cubicBezTo>
                    <a:pt x="3595" y="1328"/>
                    <a:pt x="3597" y="1331"/>
                    <a:pt x="3601" y="1331"/>
                  </a:cubicBezTo>
                  <a:cubicBezTo>
                    <a:pt x="3604" y="1331"/>
                    <a:pt x="3607" y="1328"/>
                    <a:pt x="3607" y="1324"/>
                  </a:cubicBezTo>
                  <a:cubicBezTo>
                    <a:pt x="3607" y="1321"/>
                    <a:pt x="3604" y="1318"/>
                    <a:pt x="3601" y="1318"/>
                  </a:cubicBezTo>
                  <a:cubicBezTo>
                    <a:pt x="3597" y="1318"/>
                    <a:pt x="3595" y="1321"/>
                    <a:pt x="3595" y="1324"/>
                  </a:cubicBezTo>
                  <a:close/>
                  <a:moveTo>
                    <a:pt x="3438" y="155"/>
                  </a:moveTo>
                  <a:cubicBezTo>
                    <a:pt x="3438" y="158"/>
                    <a:pt x="3440" y="161"/>
                    <a:pt x="3444" y="161"/>
                  </a:cubicBezTo>
                  <a:cubicBezTo>
                    <a:pt x="3447" y="161"/>
                    <a:pt x="3450" y="158"/>
                    <a:pt x="3450" y="155"/>
                  </a:cubicBezTo>
                  <a:cubicBezTo>
                    <a:pt x="3450" y="152"/>
                    <a:pt x="3447" y="149"/>
                    <a:pt x="3444" y="149"/>
                  </a:cubicBezTo>
                  <a:cubicBezTo>
                    <a:pt x="3440" y="149"/>
                    <a:pt x="3438" y="152"/>
                    <a:pt x="3438" y="155"/>
                  </a:cubicBezTo>
                  <a:close/>
                  <a:moveTo>
                    <a:pt x="3877" y="6"/>
                  </a:moveTo>
                  <a:cubicBezTo>
                    <a:pt x="3877" y="9"/>
                    <a:pt x="3879" y="12"/>
                    <a:pt x="3883" y="12"/>
                  </a:cubicBezTo>
                  <a:cubicBezTo>
                    <a:pt x="3886" y="12"/>
                    <a:pt x="3889" y="9"/>
                    <a:pt x="3889" y="6"/>
                  </a:cubicBezTo>
                  <a:cubicBezTo>
                    <a:pt x="3889" y="3"/>
                    <a:pt x="3886" y="0"/>
                    <a:pt x="3883" y="0"/>
                  </a:cubicBezTo>
                  <a:cubicBezTo>
                    <a:pt x="3879" y="0"/>
                    <a:pt x="3877" y="3"/>
                    <a:pt x="3877" y="6"/>
                  </a:cubicBezTo>
                  <a:close/>
                  <a:moveTo>
                    <a:pt x="4207" y="203"/>
                  </a:moveTo>
                  <a:cubicBezTo>
                    <a:pt x="4207" y="206"/>
                    <a:pt x="4209" y="209"/>
                    <a:pt x="4213" y="209"/>
                  </a:cubicBezTo>
                  <a:cubicBezTo>
                    <a:pt x="4216" y="209"/>
                    <a:pt x="4219" y="206"/>
                    <a:pt x="4219" y="203"/>
                  </a:cubicBezTo>
                  <a:cubicBezTo>
                    <a:pt x="4219" y="200"/>
                    <a:pt x="4216" y="197"/>
                    <a:pt x="4213" y="197"/>
                  </a:cubicBezTo>
                  <a:cubicBezTo>
                    <a:pt x="4209" y="197"/>
                    <a:pt x="4207" y="200"/>
                    <a:pt x="4207" y="203"/>
                  </a:cubicBezTo>
                  <a:close/>
                  <a:moveTo>
                    <a:pt x="4000" y="580"/>
                  </a:moveTo>
                  <a:cubicBezTo>
                    <a:pt x="4000" y="583"/>
                    <a:pt x="4002" y="586"/>
                    <a:pt x="4006" y="586"/>
                  </a:cubicBezTo>
                  <a:cubicBezTo>
                    <a:pt x="4009" y="586"/>
                    <a:pt x="4012" y="583"/>
                    <a:pt x="4012" y="580"/>
                  </a:cubicBezTo>
                  <a:cubicBezTo>
                    <a:pt x="4012" y="577"/>
                    <a:pt x="4009" y="574"/>
                    <a:pt x="4006" y="574"/>
                  </a:cubicBezTo>
                  <a:cubicBezTo>
                    <a:pt x="4002" y="574"/>
                    <a:pt x="4000" y="577"/>
                    <a:pt x="4000" y="580"/>
                  </a:cubicBezTo>
                  <a:close/>
                  <a:moveTo>
                    <a:pt x="3283" y="358"/>
                  </a:moveTo>
                  <a:cubicBezTo>
                    <a:pt x="3283" y="361"/>
                    <a:pt x="3285" y="364"/>
                    <a:pt x="3289" y="364"/>
                  </a:cubicBezTo>
                  <a:cubicBezTo>
                    <a:pt x="3292" y="364"/>
                    <a:pt x="3295" y="361"/>
                    <a:pt x="3295" y="358"/>
                  </a:cubicBezTo>
                  <a:cubicBezTo>
                    <a:pt x="3295" y="355"/>
                    <a:pt x="3292" y="352"/>
                    <a:pt x="3289" y="352"/>
                  </a:cubicBezTo>
                  <a:cubicBezTo>
                    <a:pt x="3285" y="352"/>
                    <a:pt x="3283" y="355"/>
                    <a:pt x="3283" y="358"/>
                  </a:cubicBezTo>
                  <a:close/>
                  <a:moveTo>
                    <a:pt x="3169" y="42"/>
                  </a:moveTo>
                  <a:cubicBezTo>
                    <a:pt x="3169" y="45"/>
                    <a:pt x="3171" y="48"/>
                    <a:pt x="3175" y="48"/>
                  </a:cubicBezTo>
                  <a:cubicBezTo>
                    <a:pt x="3178" y="48"/>
                    <a:pt x="3181" y="45"/>
                    <a:pt x="3181" y="42"/>
                  </a:cubicBezTo>
                  <a:cubicBezTo>
                    <a:pt x="3181" y="39"/>
                    <a:pt x="3178" y="36"/>
                    <a:pt x="3175" y="36"/>
                  </a:cubicBezTo>
                  <a:cubicBezTo>
                    <a:pt x="3171" y="36"/>
                    <a:pt x="3169" y="39"/>
                    <a:pt x="3169" y="42"/>
                  </a:cubicBezTo>
                  <a:close/>
                  <a:moveTo>
                    <a:pt x="3199" y="285"/>
                  </a:moveTo>
                  <a:cubicBezTo>
                    <a:pt x="3199" y="288"/>
                    <a:pt x="3201" y="291"/>
                    <a:pt x="3205" y="291"/>
                  </a:cubicBezTo>
                  <a:cubicBezTo>
                    <a:pt x="3208" y="291"/>
                    <a:pt x="3211" y="288"/>
                    <a:pt x="3211" y="285"/>
                  </a:cubicBezTo>
                  <a:cubicBezTo>
                    <a:pt x="3211" y="282"/>
                    <a:pt x="3208" y="279"/>
                    <a:pt x="3205" y="279"/>
                  </a:cubicBezTo>
                  <a:cubicBezTo>
                    <a:pt x="3201" y="279"/>
                    <a:pt x="3199" y="282"/>
                    <a:pt x="3199" y="285"/>
                  </a:cubicBezTo>
                  <a:close/>
                  <a:moveTo>
                    <a:pt x="3268" y="511"/>
                  </a:moveTo>
                  <a:cubicBezTo>
                    <a:pt x="3268" y="514"/>
                    <a:pt x="3270" y="517"/>
                    <a:pt x="3274" y="517"/>
                  </a:cubicBezTo>
                  <a:cubicBezTo>
                    <a:pt x="3277" y="517"/>
                    <a:pt x="3280" y="514"/>
                    <a:pt x="3280" y="511"/>
                  </a:cubicBezTo>
                  <a:cubicBezTo>
                    <a:pt x="3280" y="508"/>
                    <a:pt x="3277" y="505"/>
                    <a:pt x="3274" y="505"/>
                  </a:cubicBezTo>
                  <a:cubicBezTo>
                    <a:pt x="3270" y="505"/>
                    <a:pt x="3268" y="508"/>
                    <a:pt x="3268" y="511"/>
                  </a:cubicBezTo>
                  <a:close/>
                  <a:moveTo>
                    <a:pt x="3814" y="790"/>
                  </a:moveTo>
                  <a:cubicBezTo>
                    <a:pt x="3814" y="793"/>
                    <a:pt x="3816" y="796"/>
                    <a:pt x="3820" y="796"/>
                  </a:cubicBezTo>
                  <a:cubicBezTo>
                    <a:pt x="3823" y="796"/>
                    <a:pt x="3826" y="793"/>
                    <a:pt x="3826" y="790"/>
                  </a:cubicBezTo>
                  <a:cubicBezTo>
                    <a:pt x="3826" y="787"/>
                    <a:pt x="3823" y="784"/>
                    <a:pt x="3820" y="784"/>
                  </a:cubicBezTo>
                  <a:cubicBezTo>
                    <a:pt x="3816" y="784"/>
                    <a:pt x="3814" y="787"/>
                    <a:pt x="3814" y="790"/>
                  </a:cubicBezTo>
                  <a:close/>
                  <a:moveTo>
                    <a:pt x="4012" y="927"/>
                  </a:moveTo>
                  <a:cubicBezTo>
                    <a:pt x="4012" y="930"/>
                    <a:pt x="4014" y="933"/>
                    <a:pt x="4018" y="933"/>
                  </a:cubicBezTo>
                  <a:cubicBezTo>
                    <a:pt x="4021" y="933"/>
                    <a:pt x="4024" y="930"/>
                    <a:pt x="4024" y="927"/>
                  </a:cubicBezTo>
                  <a:cubicBezTo>
                    <a:pt x="4024" y="924"/>
                    <a:pt x="4021" y="921"/>
                    <a:pt x="4018" y="921"/>
                  </a:cubicBezTo>
                  <a:cubicBezTo>
                    <a:pt x="4014" y="921"/>
                    <a:pt x="4012" y="924"/>
                    <a:pt x="4012" y="927"/>
                  </a:cubicBezTo>
                  <a:close/>
                  <a:moveTo>
                    <a:pt x="4137" y="831"/>
                  </a:moveTo>
                  <a:cubicBezTo>
                    <a:pt x="4137" y="834"/>
                    <a:pt x="4140" y="837"/>
                    <a:pt x="4143" y="837"/>
                  </a:cubicBezTo>
                  <a:cubicBezTo>
                    <a:pt x="4147" y="837"/>
                    <a:pt x="4150" y="834"/>
                    <a:pt x="4150" y="831"/>
                  </a:cubicBezTo>
                  <a:cubicBezTo>
                    <a:pt x="4150" y="828"/>
                    <a:pt x="4147" y="825"/>
                    <a:pt x="4143" y="825"/>
                  </a:cubicBezTo>
                  <a:cubicBezTo>
                    <a:pt x="4140" y="825"/>
                    <a:pt x="4137" y="828"/>
                    <a:pt x="4137" y="831"/>
                  </a:cubicBezTo>
                  <a:close/>
                  <a:moveTo>
                    <a:pt x="3981" y="631"/>
                  </a:moveTo>
                  <a:cubicBezTo>
                    <a:pt x="3981" y="634"/>
                    <a:pt x="3984" y="637"/>
                    <a:pt x="3988" y="637"/>
                  </a:cubicBezTo>
                  <a:cubicBezTo>
                    <a:pt x="3991" y="637"/>
                    <a:pt x="3994" y="634"/>
                    <a:pt x="3994" y="631"/>
                  </a:cubicBezTo>
                  <a:cubicBezTo>
                    <a:pt x="3994" y="628"/>
                    <a:pt x="3991" y="625"/>
                    <a:pt x="3988" y="625"/>
                  </a:cubicBezTo>
                  <a:cubicBezTo>
                    <a:pt x="3984" y="625"/>
                    <a:pt x="3981" y="628"/>
                    <a:pt x="3981" y="631"/>
                  </a:cubicBezTo>
                  <a:close/>
                  <a:moveTo>
                    <a:pt x="3309" y="871"/>
                  </a:moveTo>
                  <a:cubicBezTo>
                    <a:pt x="3309" y="874"/>
                    <a:pt x="3312" y="877"/>
                    <a:pt x="3316" y="877"/>
                  </a:cubicBezTo>
                  <a:cubicBezTo>
                    <a:pt x="3319" y="877"/>
                    <a:pt x="3322" y="874"/>
                    <a:pt x="3322" y="871"/>
                  </a:cubicBezTo>
                  <a:cubicBezTo>
                    <a:pt x="3322" y="867"/>
                    <a:pt x="3319" y="864"/>
                    <a:pt x="3316" y="864"/>
                  </a:cubicBezTo>
                  <a:cubicBezTo>
                    <a:pt x="3312" y="864"/>
                    <a:pt x="3309" y="867"/>
                    <a:pt x="3309" y="871"/>
                  </a:cubicBezTo>
                  <a:close/>
                  <a:moveTo>
                    <a:pt x="3742" y="69"/>
                  </a:moveTo>
                  <a:cubicBezTo>
                    <a:pt x="3742" y="72"/>
                    <a:pt x="3744" y="75"/>
                    <a:pt x="3748" y="75"/>
                  </a:cubicBezTo>
                  <a:cubicBezTo>
                    <a:pt x="3751" y="75"/>
                    <a:pt x="3754" y="72"/>
                    <a:pt x="3754" y="69"/>
                  </a:cubicBezTo>
                  <a:cubicBezTo>
                    <a:pt x="3754" y="65"/>
                    <a:pt x="3751" y="62"/>
                    <a:pt x="3748" y="62"/>
                  </a:cubicBezTo>
                  <a:cubicBezTo>
                    <a:pt x="3744" y="62"/>
                    <a:pt x="3742" y="65"/>
                    <a:pt x="3742" y="69"/>
                  </a:cubicBezTo>
                  <a:close/>
                  <a:moveTo>
                    <a:pt x="4148" y="501"/>
                  </a:moveTo>
                  <a:cubicBezTo>
                    <a:pt x="4148" y="504"/>
                    <a:pt x="4150" y="507"/>
                    <a:pt x="4154" y="507"/>
                  </a:cubicBezTo>
                  <a:cubicBezTo>
                    <a:pt x="4157" y="507"/>
                    <a:pt x="4160" y="504"/>
                    <a:pt x="4160" y="501"/>
                  </a:cubicBezTo>
                  <a:cubicBezTo>
                    <a:pt x="4160" y="498"/>
                    <a:pt x="4157" y="495"/>
                    <a:pt x="4154" y="495"/>
                  </a:cubicBezTo>
                  <a:cubicBezTo>
                    <a:pt x="4150" y="495"/>
                    <a:pt x="4148" y="498"/>
                    <a:pt x="4148" y="501"/>
                  </a:cubicBezTo>
                  <a:close/>
                  <a:moveTo>
                    <a:pt x="3801" y="213"/>
                  </a:moveTo>
                  <a:cubicBezTo>
                    <a:pt x="3801" y="217"/>
                    <a:pt x="3804" y="220"/>
                    <a:pt x="3808" y="220"/>
                  </a:cubicBezTo>
                  <a:cubicBezTo>
                    <a:pt x="3811" y="220"/>
                    <a:pt x="3814" y="217"/>
                    <a:pt x="3814" y="213"/>
                  </a:cubicBezTo>
                  <a:cubicBezTo>
                    <a:pt x="3814" y="210"/>
                    <a:pt x="3811" y="207"/>
                    <a:pt x="3808" y="207"/>
                  </a:cubicBezTo>
                  <a:cubicBezTo>
                    <a:pt x="3804" y="207"/>
                    <a:pt x="3801" y="210"/>
                    <a:pt x="3801" y="213"/>
                  </a:cubicBezTo>
                  <a:close/>
                  <a:moveTo>
                    <a:pt x="3514" y="316"/>
                  </a:moveTo>
                  <a:cubicBezTo>
                    <a:pt x="3514" y="321"/>
                    <a:pt x="3518" y="326"/>
                    <a:pt x="3523" y="326"/>
                  </a:cubicBezTo>
                  <a:cubicBezTo>
                    <a:pt x="3528" y="326"/>
                    <a:pt x="3533" y="321"/>
                    <a:pt x="3533" y="316"/>
                  </a:cubicBezTo>
                  <a:cubicBezTo>
                    <a:pt x="3533" y="311"/>
                    <a:pt x="3528" y="307"/>
                    <a:pt x="3523" y="307"/>
                  </a:cubicBezTo>
                  <a:cubicBezTo>
                    <a:pt x="3518" y="307"/>
                    <a:pt x="3514" y="311"/>
                    <a:pt x="3514" y="316"/>
                  </a:cubicBezTo>
                  <a:close/>
                  <a:moveTo>
                    <a:pt x="3600" y="606"/>
                  </a:moveTo>
                  <a:cubicBezTo>
                    <a:pt x="3600" y="611"/>
                    <a:pt x="3604" y="615"/>
                    <a:pt x="3609" y="615"/>
                  </a:cubicBezTo>
                  <a:cubicBezTo>
                    <a:pt x="3614" y="615"/>
                    <a:pt x="3618" y="611"/>
                    <a:pt x="3618" y="606"/>
                  </a:cubicBezTo>
                  <a:cubicBezTo>
                    <a:pt x="3618" y="601"/>
                    <a:pt x="3614" y="596"/>
                    <a:pt x="3609" y="596"/>
                  </a:cubicBezTo>
                  <a:cubicBezTo>
                    <a:pt x="3604" y="596"/>
                    <a:pt x="3600" y="601"/>
                    <a:pt x="3600" y="606"/>
                  </a:cubicBezTo>
                  <a:close/>
                  <a:moveTo>
                    <a:pt x="4042" y="151"/>
                  </a:moveTo>
                  <a:cubicBezTo>
                    <a:pt x="4042" y="156"/>
                    <a:pt x="4046" y="160"/>
                    <a:pt x="4051" y="160"/>
                  </a:cubicBezTo>
                  <a:cubicBezTo>
                    <a:pt x="4056" y="160"/>
                    <a:pt x="4061" y="156"/>
                    <a:pt x="4061" y="151"/>
                  </a:cubicBezTo>
                  <a:cubicBezTo>
                    <a:pt x="4061" y="146"/>
                    <a:pt x="4056" y="142"/>
                    <a:pt x="4051" y="142"/>
                  </a:cubicBezTo>
                  <a:cubicBezTo>
                    <a:pt x="4046" y="142"/>
                    <a:pt x="4042" y="146"/>
                    <a:pt x="4042" y="151"/>
                  </a:cubicBezTo>
                  <a:close/>
                  <a:moveTo>
                    <a:pt x="4460" y="725"/>
                  </a:moveTo>
                  <a:cubicBezTo>
                    <a:pt x="4460" y="730"/>
                    <a:pt x="4464" y="734"/>
                    <a:pt x="4469" y="734"/>
                  </a:cubicBezTo>
                  <a:cubicBezTo>
                    <a:pt x="4474" y="734"/>
                    <a:pt x="4478" y="730"/>
                    <a:pt x="4478" y="725"/>
                  </a:cubicBezTo>
                  <a:cubicBezTo>
                    <a:pt x="4478" y="720"/>
                    <a:pt x="4474" y="716"/>
                    <a:pt x="4469" y="716"/>
                  </a:cubicBezTo>
                  <a:cubicBezTo>
                    <a:pt x="4464" y="716"/>
                    <a:pt x="4460" y="720"/>
                    <a:pt x="4460" y="725"/>
                  </a:cubicBezTo>
                  <a:close/>
                  <a:moveTo>
                    <a:pt x="4078" y="215"/>
                  </a:moveTo>
                  <a:cubicBezTo>
                    <a:pt x="4078" y="218"/>
                    <a:pt x="4081" y="221"/>
                    <a:pt x="4085" y="221"/>
                  </a:cubicBezTo>
                  <a:cubicBezTo>
                    <a:pt x="4088" y="221"/>
                    <a:pt x="4091" y="218"/>
                    <a:pt x="4091" y="215"/>
                  </a:cubicBezTo>
                  <a:cubicBezTo>
                    <a:pt x="4091" y="212"/>
                    <a:pt x="4088" y="209"/>
                    <a:pt x="4085" y="209"/>
                  </a:cubicBezTo>
                  <a:cubicBezTo>
                    <a:pt x="4081" y="209"/>
                    <a:pt x="4078" y="212"/>
                    <a:pt x="4078" y="215"/>
                  </a:cubicBezTo>
                  <a:close/>
                  <a:moveTo>
                    <a:pt x="4388" y="119"/>
                  </a:moveTo>
                  <a:cubicBezTo>
                    <a:pt x="4388" y="122"/>
                    <a:pt x="4391" y="125"/>
                    <a:pt x="4395" y="125"/>
                  </a:cubicBezTo>
                  <a:cubicBezTo>
                    <a:pt x="4398" y="125"/>
                    <a:pt x="4401" y="122"/>
                    <a:pt x="4401" y="119"/>
                  </a:cubicBezTo>
                  <a:cubicBezTo>
                    <a:pt x="4401" y="116"/>
                    <a:pt x="4398" y="113"/>
                    <a:pt x="4395" y="113"/>
                  </a:cubicBezTo>
                  <a:cubicBezTo>
                    <a:pt x="4391" y="113"/>
                    <a:pt x="4388" y="116"/>
                    <a:pt x="4388" y="119"/>
                  </a:cubicBezTo>
                  <a:close/>
                  <a:moveTo>
                    <a:pt x="4229" y="241"/>
                  </a:moveTo>
                  <a:cubicBezTo>
                    <a:pt x="4229" y="244"/>
                    <a:pt x="4232" y="247"/>
                    <a:pt x="4236" y="247"/>
                  </a:cubicBezTo>
                  <a:cubicBezTo>
                    <a:pt x="4239" y="247"/>
                    <a:pt x="4242" y="244"/>
                    <a:pt x="4242" y="241"/>
                  </a:cubicBezTo>
                  <a:cubicBezTo>
                    <a:pt x="4242" y="237"/>
                    <a:pt x="4239" y="234"/>
                    <a:pt x="4236" y="234"/>
                  </a:cubicBezTo>
                  <a:cubicBezTo>
                    <a:pt x="4232" y="234"/>
                    <a:pt x="4229" y="237"/>
                    <a:pt x="4229" y="241"/>
                  </a:cubicBezTo>
                  <a:close/>
                  <a:moveTo>
                    <a:pt x="4329" y="417"/>
                  </a:moveTo>
                  <a:cubicBezTo>
                    <a:pt x="4329" y="420"/>
                    <a:pt x="4332" y="423"/>
                    <a:pt x="4336" y="423"/>
                  </a:cubicBezTo>
                  <a:cubicBezTo>
                    <a:pt x="4339" y="423"/>
                    <a:pt x="4342" y="420"/>
                    <a:pt x="4342" y="417"/>
                  </a:cubicBezTo>
                  <a:cubicBezTo>
                    <a:pt x="4342" y="414"/>
                    <a:pt x="4339" y="411"/>
                    <a:pt x="4336" y="411"/>
                  </a:cubicBezTo>
                  <a:cubicBezTo>
                    <a:pt x="4332" y="411"/>
                    <a:pt x="4329" y="414"/>
                    <a:pt x="4329" y="417"/>
                  </a:cubicBezTo>
                  <a:close/>
                  <a:moveTo>
                    <a:pt x="4439" y="627"/>
                  </a:moveTo>
                  <a:cubicBezTo>
                    <a:pt x="4439" y="630"/>
                    <a:pt x="4442" y="633"/>
                    <a:pt x="4445" y="633"/>
                  </a:cubicBezTo>
                  <a:cubicBezTo>
                    <a:pt x="4449" y="633"/>
                    <a:pt x="4451" y="630"/>
                    <a:pt x="4451" y="627"/>
                  </a:cubicBezTo>
                  <a:cubicBezTo>
                    <a:pt x="4451" y="624"/>
                    <a:pt x="4449" y="621"/>
                    <a:pt x="4445" y="621"/>
                  </a:cubicBezTo>
                  <a:cubicBezTo>
                    <a:pt x="4442" y="621"/>
                    <a:pt x="4439" y="624"/>
                    <a:pt x="4439" y="627"/>
                  </a:cubicBezTo>
                  <a:close/>
                  <a:moveTo>
                    <a:pt x="4224" y="67"/>
                  </a:moveTo>
                  <a:cubicBezTo>
                    <a:pt x="4224" y="72"/>
                    <a:pt x="4228" y="76"/>
                    <a:pt x="4233" y="76"/>
                  </a:cubicBezTo>
                  <a:cubicBezTo>
                    <a:pt x="4238" y="76"/>
                    <a:pt x="4242" y="72"/>
                    <a:pt x="4242" y="67"/>
                  </a:cubicBezTo>
                  <a:cubicBezTo>
                    <a:pt x="4242" y="62"/>
                    <a:pt x="4238" y="58"/>
                    <a:pt x="4233" y="58"/>
                  </a:cubicBezTo>
                  <a:cubicBezTo>
                    <a:pt x="4228" y="58"/>
                    <a:pt x="4224" y="62"/>
                    <a:pt x="4224" y="67"/>
                  </a:cubicBezTo>
                  <a:close/>
                  <a:moveTo>
                    <a:pt x="3877" y="559"/>
                  </a:moveTo>
                  <a:cubicBezTo>
                    <a:pt x="3877" y="564"/>
                    <a:pt x="3881" y="568"/>
                    <a:pt x="3886" y="568"/>
                  </a:cubicBezTo>
                  <a:cubicBezTo>
                    <a:pt x="3891" y="568"/>
                    <a:pt x="3895" y="564"/>
                    <a:pt x="3895" y="559"/>
                  </a:cubicBezTo>
                  <a:cubicBezTo>
                    <a:pt x="3895" y="554"/>
                    <a:pt x="3891" y="550"/>
                    <a:pt x="3886" y="550"/>
                  </a:cubicBezTo>
                  <a:cubicBezTo>
                    <a:pt x="3881" y="550"/>
                    <a:pt x="3877" y="554"/>
                    <a:pt x="3877" y="559"/>
                  </a:cubicBez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13" name="Rectangle 12"/>
          <p:cNvSpPr/>
          <p:nvPr userDrawn="1"/>
        </p:nvSpPr>
        <p:spPr>
          <a:xfrm>
            <a:off x="1464469" y="0"/>
            <a:ext cx="3882050" cy="5143500"/>
          </a:xfrm>
          <a:prstGeom prst="rect">
            <a:avLst/>
          </a:prstGeom>
          <a:gradFill flip="none" rotWithShape="1">
            <a:gsLst>
              <a:gs pos="88000">
                <a:srgbClr val="08121E">
                  <a:alpha val="40000"/>
                </a:srgbClr>
              </a:gs>
              <a:gs pos="0">
                <a:schemeClr val="tx2">
                  <a:alpha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94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371850" y="1657350"/>
            <a:ext cx="3486150" cy="628650"/>
          </a:xfrm>
        </p:spPr>
        <p:txBody>
          <a:bodyPr anchor="ctr">
            <a:normAutofit/>
          </a:bodyPr>
          <a:lstStyle>
            <a:lvl1pPr marL="42863" indent="0">
              <a:buFontTx/>
              <a:buNone/>
              <a:defRPr sz="135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371850" y="2286000"/>
            <a:ext cx="3486150" cy="628650"/>
          </a:xfrm>
        </p:spPr>
        <p:txBody>
          <a:bodyPr anchor="ctr">
            <a:normAutofit/>
          </a:bodyPr>
          <a:lstStyle>
            <a:lvl1pPr marL="42863" indent="0">
              <a:buFontTx/>
              <a:buNone/>
              <a:defRPr sz="135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371850" y="2914650"/>
            <a:ext cx="3486150" cy="628650"/>
          </a:xfrm>
        </p:spPr>
        <p:txBody>
          <a:bodyPr anchor="ctr">
            <a:normAutofit/>
          </a:bodyPr>
          <a:lstStyle>
            <a:lvl1pPr marL="42863" indent="0">
              <a:buFontTx/>
              <a:buNone/>
              <a:defRPr sz="135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371850" y="3543300"/>
            <a:ext cx="3486150" cy="628650"/>
          </a:xfrm>
        </p:spPr>
        <p:txBody>
          <a:bodyPr anchor="ctr">
            <a:normAutofit/>
          </a:bodyPr>
          <a:lstStyle>
            <a:lvl1pPr marL="42863" indent="0">
              <a:buFontTx/>
              <a:buNone/>
              <a:defRPr sz="135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245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</a:schemeClr>
            </a:gs>
            <a:gs pos="92000">
              <a:schemeClr val="bg1">
                <a:lumMod val="100000"/>
              </a:schemeClr>
            </a:gs>
            <a:gs pos="6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6702F-E160-4569-8367-3B5A5A6E50EB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EE25C-5ADF-4B45-8494-C2EDBB254D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9" name="AutoShape 3"/>
          <p:cNvSpPr>
            <a:spLocks noChangeAspect="1" noChangeArrowheads="1" noTextEdit="1"/>
          </p:cNvSpPr>
          <p:nvPr/>
        </p:nvSpPr>
        <p:spPr bwMode="auto">
          <a:xfrm>
            <a:off x="0" y="1"/>
            <a:ext cx="6868402" cy="521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95767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4" r:id="rId2"/>
    <p:sldLayoutId id="2147483649" r:id="rId3"/>
    <p:sldLayoutId id="2147483675" r:id="rId4"/>
    <p:sldLayoutId id="2147483672" r:id="rId5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8121E"/>
            </a:gs>
            <a:gs pos="100000">
              <a:srgbClr val="081320"/>
            </a:gs>
            <a:gs pos="48000">
              <a:srgbClr val="0B1E3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wavy_bg"/>
          <p:cNvSpPr>
            <a:spLocks/>
          </p:cNvSpPr>
          <p:nvPr/>
        </p:nvSpPr>
        <p:spPr bwMode="auto">
          <a:xfrm>
            <a:off x="1600200" y="607186"/>
            <a:ext cx="5242441" cy="3880595"/>
          </a:xfrm>
          <a:custGeom>
            <a:avLst/>
            <a:gdLst>
              <a:gd name="T0" fmla="*/ 1621 w 1716"/>
              <a:gd name="T1" fmla="*/ 188 h 1341"/>
              <a:gd name="T2" fmla="*/ 1395 w 1716"/>
              <a:gd name="T3" fmla="*/ 120 h 1341"/>
              <a:gd name="T4" fmla="*/ 1156 w 1716"/>
              <a:gd name="T5" fmla="*/ 295 h 1341"/>
              <a:gd name="T6" fmla="*/ 863 w 1716"/>
              <a:gd name="T7" fmla="*/ 250 h 1341"/>
              <a:gd name="T8" fmla="*/ 596 w 1716"/>
              <a:gd name="T9" fmla="*/ 288 h 1341"/>
              <a:gd name="T10" fmla="*/ 323 w 1716"/>
              <a:gd name="T11" fmla="*/ 237 h 1341"/>
              <a:gd name="T12" fmla="*/ 0 w 1716"/>
              <a:gd name="T13" fmla="*/ 194 h 1341"/>
              <a:gd name="T14" fmla="*/ 160 w 1716"/>
              <a:gd name="T15" fmla="*/ 695 h 1341"/>
              <a:gd name="T16" fmla="*/ 45 w 1716"/>
              <a:gd name="T17" fmla="*/ 1126 h 1341"/>
              <a:gd name="T18" fmla="*/ 257 w 1716"/>
              <a:gd name="T19" fmla="*/ 1215 h 1341"/>
              <a:gd name="T20" fmla="*/ 712 w 1716"/>
              <a:gd name="T21" fmla="*/ 1173 h 1341"/>
              <a:gd name="T22" fmla="*/ 976 w 1716"/>
              <a:gd name="T23" fmla="*/ 1250 h 1341"/>
              <a:gd name="T24" fmla="*/ 1380 w 1716"/>
              <a:gd name="T25" fmla="*/ 1215 h 1341"/>
              <a:gd name="T26" fmla="*/ 1716 w 1716"/>
              <a:gd name="T27" fmla="*/ 1218 h 1341"/>
              <a:gd name="T28" fmla="*/ 1716 w 1716"/>
              <a:gd name="T29" fmla="*/ 92 h 1341"/>
              <a:gd name="T30" fmla="*/ 1621 w 1716"/>
              <a:gd name="T31" fmla="*/ 188 h 1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16" h="1341">
                <a:moveTo>
                  <a:pt x="1621" y="188"/>
                </a:moveTo>
                <a:cubicBezTo>
                  <a:pt x="1583" y="293"/>
                  <a:pt x="1547" y="241"/>
                  <a:pt x="1395" y="120"/>
                </a:cubicBezTo>
                <a:cubicBezTo>
                  <a:pt x="1243" y="0"/>
                  <a:pt x="1226" y="94"/>
                  <a:pt x="1156" y="295"/>
                </a:cubicBezTo>
                <a:cubicBezTo>
                  <a:pt x="1087" y="496"/>
                  <a:pt x="961" y="344"/>
                  <a:pt x="863" y="250"/>
                </a:cubicBezTo>
                <a:cubicBezTo>
                  <a:pt x="765" y="156"/>
                  <a:pt x="684" y="190"/>
                  <a:pt x="596" y="288"/>
                </a:cubicBezTo>
                <a:cubicBezTo>
                  <a:pt x="507" y="385"/>
                  <a:pt x="476" y="387"/>
                  <a:pt x="323" y="237"/>
                </a:cubicBezTo>
                <a:cubicBezTo>
                  <a:pt x="197" y="112"/>
                  <a:pt x="128" y="124"/>
                  <a:pt x="0" y="194"/>
                </a:cubicBezTo>
                <a:cubicBezTo>
                  <a:pt x="101" y="336"/>
                  <a:pt x="160" y="509"/>
                  <a:pt x="160" y="695"/>
                </a:cubicBezTo>
                <a:cubicBezTo>
                  <a:pt x="160" y="852"/>
                  <a:pt x="118" y="999"/>
                  <a:pt x="45" y="1126"/>
                </a:cubicBezTo>
                <a:cubicBezTo>
                  <a:pt x="160" y="1112"/>
                  <a:pt x="233" y="1139"/>
                  <a:pt x="257" y="1215"/>
                </a:cubicBezTo>
                <a:cubicBezTo>
                  <a:pt x="299" y="1341"/>
                  <a:pt x="583" y="1271"/>
                  <a:pt x="712" y="1173"/>
                </a:cubicBezTo>
                <a:cubicBezTo>
                  <a:pt x="842" y="1075"/>
                  <a:pt x="895" y="1162"/>
                  <a:pt x="976" y="1250"/>
                </a:cubicBezTo>
                <a:cubicBezTo>
                  <a:pt x="1057" y="1339"/>
                  <a:pt x="1194" y="1301"/>
                  <a:pt x="1380" y="1215"/>
                </a:cubicBezTo>
                <a:cubicBezTo>
                  <a:pt x="1529" y="1145"/>
                  <a:pt x="1595" y="1152"/>
                  <a:pt x="1716" y="1218"/>
                </a:cubicBezTo>
                <a:cubicBezTo>
                  <a:pt x="1716" y="92"/>
                  <a:pt x="1716" y="92"/>
                  <a:pt x="1716" y="92"/>
                </a:cubicBezTo>
                <a:cubicBezTo>
                  <a:pt x="1586" y="48"/>
                  <a:pt x="1654" y="95"/>
                  <a:pt x="1621" y="188"/>
                </a:cubicBezTo>
              </a:path>
            </a:pathLst>
          </a:custGeom>
          <a:gradFill flip="none" rotWithShape="1">
            <a:gsLst>
              <a:gs pos="99000">
                <a:srgbClr val="08121E">
                  <a:alpha val="90000"/>
                </a:srgbClr>
              </a:gs>
              <a:gs pos="0">
                <a:schemeClr val="tx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en-US" sz="1350" dirty="0"/>
              <a:t> </a:t>
            </a:r>
          </a:p>
        </p:txBody>
      </p:sp>
      <p:sp>
        <p:nvSpPr>
          <p:cNvPr id="274" name="wave3"/>
          <p:cNvSpPr>
            <a:spLocks/>
          </p:cNvSpPr>
          <p:nvPr/>
        </p:nvSpPr>
        <p:spPr bwMode="auto">
          <a:xfrm>
            <a:off x="-945" y="280359"/>
            <a:ext cx="2392627" cy="4633569"/>
          </a:xfrm>
          <a:custGeom>
            <a:avLst/>
            <a:gdLst>
              <a:gd name="T0" fmla="*/ 29 w 882"/>
              <a:gd name="T1" fmla="*/ 1706 h 1706"/>
              <a:gd name="T2" fmla="*/ 882 w 882"/>
              <a:gd name="T3" fmla="*/ 853 h 1706"/>
              <a:gd name="T4" fmla="*/ 29 w 882"/>
              <a:gd name="T5" fmla="*/ 0 h 1706"/>
              <a:gd name="T6" fmla="*/ 0 w 882"/>
              <a:gd name="T7" fmla="*/ 1 h 1706"/>
              <a:gd name="T8" fmla="*/ 0 w 882"/>
              <a:gd name="T9" fmla="*/ 1705 h 1706"/>
              <a:gd name="T10" fmla="*/ 29 w 882"/>
              <a:gd name="T11" fmla="*/ 1706 h 1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2" h="1706">
                <a:moveTo>
                  <a:pt x="29" y="1706"/>
                </a:moveTo>
                <a:cubicBezTo>
                  <a:pt x="500" y="1706"/>
                  <a:pt x="882" y="1324"/>
                  <a:pt x="882" y="853"/>
                </a:cubicBezTo>
                <a:cubicBezTo>
                  <a:pt x="882" y="382"/>
                  <a:pt x="500" y="0"/>
                  <a:pt x="29" y="0"/>
                </a:cubicBezTo>
                <a:cubicBezTo>
                  <a:pt x="19" y="0"/>
                  <a:pt x="10" y="1"/>
                  <a:pt x="0" y="1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10" y="1705"/>
                  <a:pt x="19" y="1706"/>
                  <a:pt x="29" y="1706"/>
                </a:cubicBezTo>
              </a:path>
            </a:pathLst>
          </a:custGeom>
          <a:solidFill>
            <a:srgbClr val="005C92">
              <a:alpha val="4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275" name="wave2"/>
          <p:cNvSpPr>
            <a:spLocks/>
          </p:cNvSpPr>
          <p:nvPr/>
        </p:nvSpPr>
        <p:spPr bwMode="auto">
          <a:xfrm>
            <a:off x="1918" y="842741"/>
            <a:ext cx="1814504" cy="3517392"/>
          </a:xfrm>
          <a:custGeom>
            <a:avLst/>
            <a:gdLst>
              <a:gd name="T0" fmla="*/ 22 w 669"/>
              <a:gd name="T1" fmla="*/ 1295 h 1295"/>
              <a:gd name="T2" fmla="*/ 669 w 669"/>
              <a:gd name="T3" fmla="*/ 647 h 1295"/>
              <a:gd name="T4" fmla="*/ 22 w 669"/>
              <a:gd name="T5" fmla="*/ 0 h 1295"/>
              <a:gd name="T6" fmla="*/ 0 w 669"/>
              <a:gd name="T7" fmla="*/ 1 h 1295"/>
              <a:gd name="T8" fmla="*/ 0 w 669"/>
              <a:gd name="T9" fmla="*/ 1294 h 1295"/>
              <a:gd name="T10" fmla="*/ 22 w 669"/>
              <a:gd name="T11" fmla="*/ 1295 h 1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9" h="1295">
                <a:moveTo>
                  <a:pt x="22" y="1295"/>
                </a:moveTo>
                <a:cubicBezTo>
                  <a:pt x="379" y="1295"/>
                  <a:pt x="669" y="1005"/>
                  <a:pt x="669" y="647"/>
                </a:cubicBezTo>
                <a:cubicBezTo>
                  <a:pt x="669" y="290"/>
                  <a:pt x="379" y="0"/>
                  <a:pt x="22" y="0"/>
                </a:cubicBezTo>
                <a:cubicBezTo>
                  <a:pt x="15" y="0"/>
                  <a:pt x="7" y="0"/>
                  <a:pt x="0" y="1"/>
                </a:cubicBezTo>
                <a:cubicBezTo>
                  <a:pt x="0" y="1294"/>
                  <a:pt x="0" y="1294"/>
                  <a:pt x="0" y="1294"/>
                </a:cubicBezTo>
                <a:cubicBezTo>
                  <a:pt x="7" y="1294"/>
                  <a:pt x="15" y="1295"/>
                  <a:pt x="22" y="1295"/>
                </a:cubicBezTo>
              </a:path>
            </a:pathLst>
          </a:custGeom>
          <a:solidFill>
            <a:srgbClr val="0071B2">
              <a:alpha val="5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76" name="wave1"/>
          <p:cNvSpPr>
            <a:spLocks/>
          </p:cNvSpPr>
          <p:nvPr/>
        </p:nvSpPr>
        <p:spPr bwMode="auto">
          <a:xfrm>
            <a:off x="-945" y="1445190"/>
            <a:ext cx="1202037" cy="2325371"/>
          </a:xfrm>
          <a:custGeom>
            <a:avLst/>
            <a:gdLst>
              <a:gd name="T0" fmla="*/ 15 w 443"/>
              <a:gd name="T1" fmla="*/ 856 h 856"/>
              <a:gd name="T2" fmla="*/ 443 w 443"/>
              <a:gd name="T3" fmla="*/ 428 h 856"/>
              <a:gd name="T4" fmla="*/ 15 w 443"/>
              <a:gd name="T5" fmla="*/ 0 h 856"/>
              <a:gd name="T6" fmla="*/ 0 w 443"/>
              <a:gd name="T7" fmla="*/ 1 h 856"/>
              <a:gd name="T8" fmla="*/ 0 w 443"/>
              <a:gd name="T9" fmla="*/ 856 h 856"/>
              <a:gd name="T10" fmla="*/ 15 w 443"/>
              <a:gd name="T11" fmla="*/ 856 h 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3" h="856">
                <a:moveTo>
                  <a:pt x="15" y="856"/>
                </a:moveTo>
                <a:cubicBezTo>
                  <a:pt x="251" y="856"/>
                  <a:pt x="443" y="665"/>
                  <a:pt x="443" y="428"/>
                </a:cubicBezTo>
                <a:cubicBezTo>
                  <a:pt x="443" y="192"/>
                  <a:pt x="251" y="0"/>
                  <a:pt x="15" y="0"/>
                </a:cubicBezTo>
                <a:cubicBezTo>
                  <a:pt x="10" y="0"/>
                  <a:pt x="5" y="0"/>
                  <a:pt x="0" y="1"/>
                </a:cubicBezTo>
                <a:cubicBezTo>
                  <a:pt x="0" y="856"/>
                  <a:pt x="0" y="856"/>
                  <a:pt x="0" y="856"/>
                </a:cubicBezTo>
                <a:cubicBezTo>
                  <a:pt x="5" y="856"/>
                  <a:pt x="10" y="856"/>
                  <a:pt x="15" y="856"/>
                </a:cubicBezTo>
              </a:path>
            </a:pathLst>
          </a:custGeom>
          <a:solidFill>
            <a:srgbClr val="008ED3">
              <a:alpha val="6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2" name="Sun"/>
          <p:cNvGrpSpPr/>
          <p:nvPr/>
        </p:nvGrpSpPr>
        <p:grpSpPr>
          <a:xfrm>
            <a:off x="-805589" y="1793170"/>
            <a:ext cx="1640636" cy="1640636"/>
            <a:chOff x="-952500" y="1630250"/>
            <a:chExt cx="1922088" cy="1922088"/>
          </a:xfrm>
        </p:grpSpPr>
        <p:sp>
          <p:nvSpPr>
            <p:cNvPr id="278" name="Oval 277"/>
            <p:cNvSpPr/>
            <p:nvPr/>
          </p:nvSpPr>
          <p:spPr>
            <a:xfrm>
              <a:off x="-952500" y="1630250"/>
              <a:ext cx="1922088" cy="1922088"/>
            </a:xfrm>
            <a:prstGeom prst="ellipse">
              <a:avLst/>
            </a:prstGeom>
            <a:gradFill flip="none" rotWithShape="1">
              <a:gsLst>
                <a:gs pos="55000">
                  <a:srgbClr val="F78D1E"/>
                </a:gs>
                <a:gs pos="70000">
                  <a:srgbClr val="FFF68C"/>
                </a:gs>
                <a:gs pos="0">
                  <a:srgbClr val="FFF32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7" name="Oval 130"/>
            <p:cNvSpPr>
              <a:spLocks noChangeArrowheads="1"/>
            </p:cNvSpPr>
            <p:nvPr/>
          </p:nvSpPr>
          <p:spPr bwMode="auto">
            <a:xfrm>
              <a:off x="763640" y="2390775"/>
              <a:ext cx="160286" cy="290629"/>
            </a:xfrm>
            <a:prstGeom prst="ellipse">
              <a:avLst/>
            </a:prstGeom>
            <a:solidFill>
              <a:srgbClr val="FFF1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34" name="lines_measure"/>
          <p:cNvSpPr>
            <a:spLocks noEditPoints="1"/>
          </p:cNvSpPr>
          <p:nvPr/>
        </p:nvSpPr>
        <p:spPr bwMode="auto">
          <a:xfrm>
            <a:off x="864093" y="2541827"/>
            <a:ext cx="5650847" cy="106928"/>
          </a:xfrm>
          <a:custGeom>
            <a:avLst/>
            <a:gdLst>
              <a:gd name="T0" fmla="*/ 3796 w 3805"/>
              <a:gd name="T1" fmla="*/ 0 h 72"/>
              <a:gd name="T2" fmla="*/ 3693 w 3805"/>
              <a:gd name="T3" fmla="*/ 72 h 72"/>
              <a:gd name="T4" fmla="*/ 3693 w 3805"/>
              <a:gd name="T5" fmla="*/ 0 h 72"/>
              <a:gd name="T6" fmla="*/ 3572 w 3805"/>
              <a:gd name="T7" fmla="*/ 72 h 72"/>
              <a:gd name="T8" fmla="*/ 3581 w 3805"/>
              <a:gd name="T9" fmla="*/ 72 h 72"/>
              <a:gd name="T10" fmla="*/ 3460 w 3805"/>
              <a:gd name="T11" fmla="*/ 0 h 72"/>
              <a:gd name="T12" fmla="*/ 3360 w 3805"/>
              <a:gd name="T13" fmla="*/ 72 h 72"/>
              <a:gd name="T14" fmla="*/ 3360 w 3805"/>
              <a:gd name="T15" fmla="*/ 0 h 72"/>
              <a:gd name="T16" fmla="*/ 3236 w 3805"/>
              <a:gd name="T17" fmla="*/ 72 h 72"/>
              <a:gd name="T18" fmla="*/ 3248 w 3805"/>
              <a:gd name="T19" fmla="*/ 72 h 72"/>
              <a:gd name="T20" fmla="*/ 3126 w 3805"/>
              <a:gd name="T21" fmla="*/ 0 h 72"/>
              <a:gd name="T22" fmla="*/ 3024 w 3805"/>
              <a:gd name="T23" fmla="*/ 72 h 72"/>
              <a:gd name="T24" fmla="*/ 3024 w 3805"/>
              <a:gd name="T25" fmla="*/ 0 h 72"/>
              <a:gd name="T26" fmla="*/ 2903 w 3805"/>
              <a:gd name="T27" fmla="*/ 72 h 72"/>
              <a:gd name="T28" fmla="*/ 2912 w 3805"/>
              <a:gd name="T29" fmla="*/ 72 h 72"/>
              <a:gd name="T30" fmla="*/ 2791 w 3805"/>
              <a:gd name="T31" fmla="*/ 0 h 72"/>
              <a:gd name="T32" fmla="*/ 2688 w 3805"/>
              <a:gd name="T33" fmla="*/ 72 h 72"/>
              <a:gd name="T34" fmla="*/ 2688 w 3805"/>
              <a:gd name="T35" fmla="*/ 0 h 72"/>
              <a:gd name="T36" fmla="*/ 2567 w 3805"/>
              <a:gd name="T37" fmla="*/ 72 h 72"/>
              <a:gd name="T38" fmla="*/ 2579 w 3805"/>
              <a:gd name="T39" fmla="*/ 72 h 72"/>
              <a:gd name="T40" fmla="*/ 2455 w 3805"/>
              <a:gd name="T41" fmla="*/ 0 h 72"/>
              <a:gd name="T42" fmla="*/ 2355 w 3805"/>
              <a:gd name="T43" fmla="*/ 72 h 72"/>
              <a:gd name="T44" fmla="*/ 2355 w 3805"/>
              <a:gd name="T45" fmla="*/ 0 h 72"/>
              <a:gd name="T46" fmla="*/ 2234 w 3805"/>
              <a:gd name="T47" fmla="*/ 72 h 72"/>
              <a:gd name="T48" fmla="*/ 2243 w 3805"/>
              <a:gd name="T49" fmla="*/ 72 h 72"/>
              <a:gd name="T50" fmla="*/ 2122 w 3805"/>
              <a:gd name="T51" fmla="*/ 0 h 72"/>
              <a:gd name="T52" fmla="*/ 2019 w 3805"/>
              <a:gd name="T53" fmla="*/ 72 h 72"/>
              <a:gd name="T54" fmla="*/ 2019 w 3805"/>
              <a:gd name="T55" fmla="*/ 0 h 72"/>
              <a:gd name="T56" fmla="*/ 1898 w 3805"/>
              <a:gd name="T57" fmla="*/ 72 h 72"/>
              <a:gd name="T58" fmla="*/ 1907 w 3805"/>
              <a:gd name="T59" fmla="*/ 72 h 72"/>
              <a:gd name="T60" fmla="*/ 1786 w 3805"/>
              <a:gd name="T61" fmla="*/ 0 h 72"/>
              <a:gd name="T62" fmla="*/ 1684 w 3805"/>
              <a:gd name="T63" fmla="*/ 72 h 72"/>
              <a:gd name="T64" fmla="*/ 1684 w 3805"/>
              <a:gd name="T65" fmla="*/ 0 h 72"/>
              <a:gd name="T66" fmla="*/ 1562 w 3805"/>
              <a:gd name="T67" fmla="*/ 72 h 72"/>
              <a:gd name="T68" fmla="*/ 1574 w 3805"/>
              <a:gd name="T69" fmla="*/ 72 h 72"/>
              <a:gd name="T70" fmla="*/ 1451 w 3805"/>
              <a:gd name="T71" fmla="*/ 0 h 72"/>
              <a:gd name="T72" fmla="*/ 1350 w 3805"/>
              <a:gd name="T73" fmla="*/ 72 h 72"/>
              <a:gd name="T74" fmla="*/ 1350 w 3805"/>
              <a:gd name="T75" fmla="*/ 0 h 72"/>
              <a:gd name="T76" fmla="*/ 1229 w 3805"/>
              <a:gd name="T77" fmla="*/ 72 h 72"/>
              <a:gd name="T78" fmla="*/ 1238 w 3805"/>
              <a:gd name="T79" fmla="*/ 72 h 72"/>
              <a:gd name="T80" fmla="*/ 1009 w 3805"/>
              <a:gd name="T81" fmla="*/ 0 h 72"/>
              <a:gd name="T82" fmla="*/ 1126 w 3805"/>
              <a:gd name="T83" fmla="*/ 72 h 72"/>
              <a:gd name="T84" fmla="*/ 1126 w 3805"/>
              <a:gd name="T85" fmla="*/ 0 h 72"/>
              <a:gd name="T86" fmla="*/ 893 w 3805"/>
              <a:gd name="T87" fmla="*/ 72 h 72"/>
              <a:gd name="T88" fmla="*/ 905 w 3805"/>
              <a:gd name="T89" fmla="*/ 72 h 72"/>
              <a:gd name="T90" fmla="*/ 781 w 3805"/>
              <a:gd name="T91" fmla="*/ 0 h 72"/>
              <a:gd name="T92" fmla="*/ 681 w 3805"/>
              <a:gd name="T93" fmla="*/ 72 h 72"/>
              <a:gd name="T94" fmla="*/ 681 w 3805"/>
              <a:gd name="T95" fmla="*/ 0 h 72"/>
              <a:gd name="T96" fmla="*/ 560 w 3805"/>
              <a:gd name="T97" fmla="*/ 72 h 72"/>
              <a:gd name="T98" fmla="*/ 569 w 3805"/>
              <a:gd name="T99" fmla="*/ 72 h 72"/>
              <a:gd name="T100" fmla="*/ 448 w 3805"/>
              <a:gd name="T101" fmla="*/ 0 h 72"/>
              <a:gd name="T102" fmla="*/ 345 w 3805"/>
              <a:gd name="T103" fmla="*/ 72 h 72"/>
              <a:gd name="T104" fmla="*/ 345 w 3805"/>
              <a:gd name="T105" fmla="*/ 0 h 72"/>
              <a:gd name="T106" fmla="*/ 224 w 3805"/>
              <a:gd name="T107" fmla="*/ 72 h 72"/>
              <a:gd name="T108" fmla="*/ 235 w 3805"/>
              <a:gd name="T109" fmla="*/ 72 h 72"/>
              <a:gd name="T110" fmla="*/ 112 w 3805"/>
              <a:gd name="T111" fmla="*/ 0 h 72"/>
              <a:gd name="T112" fmla="*/ 12 w 3805"/>
              <a:gd name="T113" fmla="*/ 72 h 72"/>
              <a:gd name="T114" fmla="*/ 12 w 3805"/>
              <a:gd name="T115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805" h="72">
                <a:moveTo>
                  <a:pt x="3805" y="72"/>
                </a:moveTo>
                <a:lnTo>
                  <a:pt x="3796" y="72"/>
                </a:lnTo>
                <a:lnTo>
                  <a:pt x="3796" y="0"/>
                </a:lnTo>
                <a:lnTo>
                  <a:pt x="3805" y="0"/>
                </a:lnTo>
                <a:lnTo>
                  <a:pt x="3805" y="72"/>
                </a:lnTo>
                <a:close/>
                <a:moveTo>
                  <a:pt x="3693" y="72"/>
                </a:moveTo>
                <a:lnTo>
                  <a:pt x="3684" y="72"/>
                </a:lnTo>
                <a:lnTo>
                  <a:pt x="3684" y="0"/>
                </a:lnTo>
                <a:lnTo>
                  <a:pt x="3693" y="0"/>
                </a:lnTo>
                <a:lnTo>
                  <a:pt x="3693" y="72"/>
                </a:lnTo>
                <a:close/>
                <a:moveTo>
                  <a:pt x="3581" y="72"/>
                </a:moveTo>
                <a:lnTo>
                  <a:pt x="3572" y="72"/>
                </a:lnTo>
                <a:lnTo>
                  <a:pt x="3572" y="0"/>
                </a:lnTo>
                <a:lnTo>
                  <a:pt x="3581" y="0"/>
                </a:lnTo>
                <a:lnTo>
                  <a:pt x="3581" y="72"/>
                </a:lnTo>
                <a:close/>
                <a:moveTo>
                  <a:pt x="3470" y="72"/>
                </a:moveTo>
                <a:lnTo>
                  <a:pt x="3460" y="72"/>
                </a:lnTo>
                <a:lnTo>
                  <a:pt x="3460" y="0"/>
                </a:lnTo>
                <a:lnTo>
                  <a:pt x="3470" y="0"/>
                </a:lnTo>
                <a:lnTo>
                  <a:pt x="3470" y="72"/>
                </a:lnTo>
                <a:close/>
                <a:moveTo>
                  <a:pt x="3360" y="72"/>
                </a:moveTo>
                <a:lnTo>
                  <a:pt x="3348" y="72"/>
                </a:lnTo>
                <a:lnTo>
                  <a:pt x="3348" y="0"/>
                </a:lnTo>
                <a:lnTo>
                  <a:pt x="3360" y="0"/>
                </a:lnTo>
                <a:lnTo>
                  <a:pt x="3360" y="72"/>
                </a:lnTo>
                <a:close/>
                <a:moveTo>
                  <a:pt x="3248" y="72"/>
                </a:moveTo>
                <a:lnTo>
                  <a:pt x="3236" y="72"/>
                </a:lnTo>
                <a:lnTo>
                  <a:pt x="3236" y="0"/>
                </a:lnTo>
                <a:lnTo>
                  <a:pt x="3248" y="0"/>
                </a:lnTo>
                <a:lnTo>
                  <a:pt x="3248" y="72"/>
                </a:lnTo>
                <a:close/>
                <a:moveTo>
                  <a:pt x="3136" y="72"/>
                </a:moveTo>
                <a:lnTo>
                  <a:pt x="3126" y="72"/>
                </a:lnTo>
                <a:lnTo>
                  <a:pt x="3126" y="0"/>
                </a:lnTo>
                <a:lnTo>
                  <a:pt x="3136" y="0"/>
                </a:lnTo>
                <a:lnTo>
                  <a:pt x="3136" y="72"/>
                </a:lnTo>
                <a:close/>
                <a:moveTo>
                  <a:pt x="3024" y="72"/>
                </a:moveTo>
                <a:lnTo>
                  <a:pt x="3015" y="72"/>
                </a:lnTo>
                <a:lnTo>
                  <a:pt x="3015" y="0"/>
                </a:lnTo>
                <a:lnTo>
                  <a:pt x="3024" y="0"/>
                </a:lnTo>
                <a:lnTo>
                  <a:pt x="3024" y="72"/>
                </a:lnTo>
                <a:close/>
                <a:moveTo>
                  <a:pt x="2912" y="72"/>
                </a:moveTo>
                <a:lnTo>
                  <a:pt x="2903" y="72"/>
                </a:lnTo>
                <a:lnTo>
                  <a:pt x="2903" y="0"/>
                </a:lnTo>
                <a:lnTo>
                  <a:pt x="2912" y="0"/>
                </a:lnTo>
                <a:lnTo>
                  <a:pt x="2912" y="72"/>
                </a:lnTo>
                <a:close/>
                <a:moveTo>
                  <a:pt x="2800" y="72"/>
                </a:moveTo>
                <a:lnTo>
                  <a:pt x="2791" y="72"/>
                </a:lnTo>
                <a:lnTo>
                  <a:pt x="2791" y="0"/>
                </a:lnTo>
                <a:lnTo>
                  <a:pt x="2800" y="0"/>
                </a:lnTo>
                <a:lnTo>
                  <a:pt x="2800" y="72"/>
                </a:lnTo>
                <a:close/>
                <a:moveTo>
                  <a:pt x="2688" y="72"/>
                </a:moveTo>
                <a:lnTo>
                  <a:pt x="2679" y="72"/>
                </a:lnTo>
                <a:lnTo>
                  <a:pt x="2679" y="0"/>
                </a:lnTo>
                <a:lnTo>
                  <a:pt x="2688" y="0"/>
                </a:lnTo>
                <a:lnTo>
                  <a:pt x="2688" y="72"/>
                </a:lnTo>
                <a:close/>
                <a:moveTo>
                  <a:pt x="2579" y="72"/>
                </a:moveTo>
                <a:lnTo>
                  <a:pt x="2567" y="72"/>
                </a:lnTo>
                <a:lnTo>
                  <a:pt x="2567" y="0"/>
                </a:lnTo>
                <a:lnTo>
                  <a:pt x="2579" y="0"/>
                </a:lnTo>
                <a:lnTo>
                  <a:pt x="2579" y="72"/>
                </a:lnTo>
                <a:close/>
                <a:moveTo>
                  <a:pt x="2467" y="72"/>
                </a:moveTo>
                <a:lnTo>
                  <a:pt x="2455" y="72"/>
                </a:lnTo>
                <a:lnTo>
                  <a:pt x="2455" y="0"/>
                </a:lnTo>
                <a:lnTo>
                  <a:pt x="2467" y="0"/>
                </a:lnTo>
                <a:lnTo>
                  <a:pt x="2467" y="72"/>
                </a:lnTo>
                <a:close/>
                <a:moveTo>
                  <a:pt x="2355" y="72"/>
                </a:moveTo>
                <a:lnTo>
                  <a:pt x="2345" y="72"/>
                </a:lnTo>
                <a:lnTo>
                  <a:pt x="2345" y="0"/>
                </a:lnTo>
                <a:lnTo>
                  <a:pt x="2355" y="0"/>
                </a:lnTo>
                <a:lnTo>
                  <a:pt x="2355" y="72"/>
                </a:lnTo>
                <a:close/>
                <a:moveTo>
                  <a:pt x="2243" y="72"/>
                </a:moveTo>
                <a:lnTo>
                  <a:pt x="2234" y="72"/>
                </a:lnTo>
                <a:lnTo>
                  <a:pt x="2234" y="0"/>
                </a:lnTo>
                <a:lnTo>
                  <a:pt x="2243" y="0"/>
                </a:lnTo>
                <a:lnTo>
                  <a:pt x="2243" y="72"/>
                </a:lnTo>
                <a:close/>
                <a:moveTo>
                  <a:pt x="2131" y="72"/>
                </a:moveTo>
                <a:lnTo>
                  <a:pt x="2122" y="72"/>
                </a:lnTo>
                <a:lnTo>
                  <a:pt x="2122" y="0"/>
                </a:lnTo>
                <a:lnTo>
                  <a:pt x="2131" y="0"/>
                </a:lnTo>
                <a:lnTo>
                  <a:pt x="2131" y="72"/>
                </a:lnTo>
                <a:close/>
                <a:moveTo>
                  <a:pt x="2019" y="72"/>
                </a:moveTo>
                <a:lnTo>
                  <a:pt x="2010" y="72"/>
                </a:lnTo>
                <a:lnTo>
                  <a:pt x="2010" y="0"/>
                </a:lnTo>
                <a:lnTo>
                  <a:pt x="2019" y="0"/>
                </a:lnTo>
                <a:lnTo>
                  <a:pt x="2019" y="72"/>
                </a:lnTo>
                <a:close/>
                <a:moveTo>
                  <a:pt x="1907" y="72"/>
                </a:moveTo>
                <a:lnTo>
                  <a:pt x="1898" y="72"/>
                </a:lnTo>
                <a:lnTo>
                  <a:pt x="1898" y="0"/>
                </a:lnTo>
                <a:lnTo>
                  <a:pt x="1907" y="0"/>
                </a:lnTo>
                <a:lnTo>
                  <a:pt x="1907" y="72"/>
                </a:lnTo>
                <a:close/>
                <a:moveTo>
                  <a:pt x="1797" y="72"/>
                </a:moveTo>
                <a:lnTo>
                  <a:pt x="1786" y="72"/>
                </a:lnTo>
                <a:lnTo>
                  <a:pt x="1786" y="0"/>
                </a:lnTo>
                <a:lnTo>
                  <a:pt x="1797" y="0"/>
                </a:lnTo>
                <a:lnTo>
                  <a:pt x="1797" y="72"/>
                </a:lnTo>
                <a:close/>
                <a:moveTo>
                  <a:pt x="1684" y="72"/>
                </a:moveTo>
                <a:lnTo>
                  <a:pt x="1674" y="72"/>
                </a:lnTo>
                <a:lnTo>
                  <a:pt x="1674" y="0"/>
                </a:lnTo>
                <a:lnTo>
                  <a:pt x="1684" y="0"/>
                </a:lnTo>
                <a:lnTo>
                  <a:pt x="1684" y="72"/>
                </a:lnTo>
                <a:close/>
                <a:moveTo>
                  <a:pt x="1574" y="72"/>
                </a:moveTo>
                <a:lnTo>
                  <a:pt x="1562" y="72"/>
                </a:lnTo>
                <a:lnTo>
                  <a:pt x="1562" y="0"/>
                </a:lnTo>
                <a:lnTo>
                  <a:pt x="1574" y="0"/>
                </a:lnTo>
                <a:lnTo>
                  <a:pt x="1574" y="72"/>
                </a:lnTo>
                <a:close/>
                <a:moveTo>
                  <a:pt x="1462" y="72"/>
                </a:moveTo>
                <a:lnTo>
                  <a:pt x="1451" y="72"/>
                </a:lnTo>
                <a:lnTo>
                  <a:pt x="1451" y="0"/>
                </a:lnTo>
                <a:lnTo>
                  <a:pt x="1462" y="0"/>
                </a:lnTo>
                <a:lnTo>
                  <a:pt x="1462" y="72"/>
                </a:lnTo>
                <a:close/>
                <a:moveTo>
                  <a:pt x="1350" y="72"/>
                </a:moveTo>
                <a:lnTo>
                  <a:pt x="1341" y="72"/>
                </a:lnTo>
                <a:lnTo>
                  <a:pt x="1341" y="0"/>
                </a:lnTo>
                <a:lnTo>
                  <a:pt x="1350" y="0"/>
                </a:lnTo>
                <a:lnTo>
                  <a:pt x="1350" y="72"/>
                </a:lnTo>
                <a:close/>
                <a:moveTo>
                  <a:pt x="1238" y="72"/>
                </a:moveTo>
                <a:lnTo>
                  <a:pt x="1229" y="72"/>
                </a:lnTo>
                <a:lnTo>
                  <a:pt x="1229" y="0"/>
                </a:lnTo>
                <a:lnTo>
                  <a:pt x="1238" y="0"/>
                </a:lnTo>
                <a:lnTo>
                  <a:pt x="1238" y="72"/>
                </a:lnTo>
                <a:close/>
                <a:moveTo>
                  <a:pt x="1018" y="72"/>
                </a:moveTo>
                <a:lnTo>
                  <a:pt x="1009" y="72"/>
                </a:lnTo>
                <a:lnTo>
                  <a:pt x="1009" y="0"/>
                </a:lnTo>
                <a:lnTo>
                  <a:pt x="1018" y="0"/>
                </a:lnTo>
                <a:lnTo>
                  <a:pt x="1018" y="72"/>
                </a:lnTo>
                <a:close/>
                <a:moveTo>
                  <a:pt x="1126" y="72"/>
                </a:moveTo>
                <a:lnTo>
                  <a:pt x="1117" y="72"/>
                </a:lnTo>
                <a:lnTo>
                  <a:pt x="1117" y="0"/>
                </a:lnTo>
                <a:lnTo>
                  <a:pt x="1126" y="0"/>
                </a:lnTo>
                <a:lnTo>
                  <a:pt x="1126" y="72"/>
                </a:lnTo>
                <a:close/>
                <a:moveTo>
                  <a:pt x="905" y="72"/>
                </a:moveTo>
                <a:lnTo>
                  <a:pt x="893" y="72"/>
                </a:lnTo>
                <a:lnTo>
                  <a:pt x="893" y="0"/>
                </a:lnTo>
                <a:lnTo>
                  <a:pt x="905" y="0"/>
                </a:lnTo>
                <a:lnTo>
                  <a:pt x="905" y="72"/>
                </a:lnTo>
                <a:close/>
                <a:moveTo>
                  <a:pt x="793" y="72"/>
                </a:moveTo>
                <a:lnTo>
                  <a:pt x="781" y="72"/>
                </a:lnTo>
                <a:lnTo>
                  <a:pt x="781" y="0"/>
                </a:lnTo>
                <a:lnTo>
                  <a:pt x="793" y="0"/>
                </a:lnTo>
                <a:lnTo>
                  <a:pt x="793" y="72"/>
                </a:lnTo>
                <a:close/>
                <a:moveTo>
                  <a:pt x="681" y="72"/>
                </a:moveTo>
                <a:lnTo>
                  <a:pt x="671" y="72"/>
                </a:lnTo>
                <a:lnTo>
                  <a:pt x="671" y="0"/>
                </a:lnTo>
                <a:lnTo>
                  <a:pt x="681" y="0"/>
                </a:lnTo>
                <a:lnTo>
                  <a:pt x="681" y="72"/>
                </a:lnTo>
                <a:close/>
                <a:moveTo>
                  <a:pt x="569" y="72"/>
                </a:moveTo>
                <a:lnTo>
                  <a:pt x="560" y="72"/>
                </a:lnTo>
                <a:lnTo>
                  <a:pt x="560" y="0"/>
                </a:lnTo>
                <a:lnTo>
                  <a:pt x="569" y="0"/>
                </a:lnTo>
                <a:lnTo>
                  <a:pt x="569" y="72"/>
                </a:lnTo>
                <a:close/>
                <a:moveTo>
                  <a:pt x="457" y="72"/>
                </a:moveTo>
                <a:lnTo>
                  <a:pt x="448" y="72"/>
                </a:lnTo>
                <a:lnTo>
                  <a:pt x="448" y="0"/>
                </a:lnTo>
                <a:lnTo>
                  <a:pt x="457" y="0"/>
                </a:lnTo>
                <a:lnTo>
                  <a:pt x="457" y="72"/>
                </a:lnTo>
                <a:close/>
                <a:moveTo>
                  <a:pt x="345" y="72"/>
                </a:moveTo>
                <a:lnTo>
                  <a:pt x="336" y="72"/>
                </a:lnTo>
                <a:lnTo>
                  <a:pt x="336" y="0"/>
                </a:lnTo>
                <a:lnTo>
                  <a:pt x="345" y="0"/>
                </a:lnTo>
                <a:lnTo>
                  <a:pt x="345" y="72"/>
                </a:lnTo>
                <a:close/>
                <a:moveTo>
                  <a:pt x="235" y="72"/>
                </a:moveTo>
                <a:lnTo>
                  <a:pt x="224" y="72"/>
                </a:lnTo>
                <a:lnTo>
                  <a:pt x="224" y="0"/>
                </a:lnTo>
                <a:lnTo>
                  <a:pt x="235" y="0"/>
                </a:lnTo>
                <a:lnTo>
                  <a:pt x="235" y="72"/>
                </a:lnTo>
                <a:close/>
                <a:moveTo>
                  <a:pt x="124" y="72"/>
                </a:moveTo>
                <a:lnTo>
                  <a:pt x="112" y="72"/>
                </a:lnTo>
                <a:lnTo>
                  <a:pt x="112" y="0"/>
                </a:lnTo>
                <a:lnTo>
                  <a:pt x="124" y="0"/>
                </a:lnTo>
                <a:lnTo>
                  <a:pt x="124" y="72"/>
                </a:lnTo>
                <a:close/>
                <a:moveTo>
                  <a:pt x="12" y="72"/>
                </a:moveTo>
                <a:lnTo>
                  <a:pt x="0" y="72"/>
                </a:lnTo>
                <a:lnTo>
                  <a:pt x="0" y="0"/>
                </a:lnTo>
                <a:lnTo>
                  <a:pt x="12" y="0"/>
                </a:lnTo>
                <a:lnTo>
                  <a:pt x="12" y="7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52" name="pointer"/>
          <p:cNvSpPr>
            <a:spLocks/>
          </p:cNvSpPr>
          <p:nvPr/>
        </p:nvSpPr>
        <p:spPr bwMode="auto">
          <a:xfrm>
            <a:off x="1438831" y="1191861"/>
            <a:ext cx="289597" cy="144056"/>
          </a:xfrm>
          <a:custGeom>
            <a:avLst/>
            <a:gdLst>
              <a:gd name="T0" fmla="*/ 0 w 195"/>
              <a:gd name="T1" fmla="*/ 0 h 97"/>
              <a:gd name="T2" fmla="*/ 96 w 195"/>
              <a:gd name="T3" fmla="*/ 97 h 97"/>
              <a:gd name="T4" fmla="*/ 195 w 195"/>
              <a:gd name="T5" fmla="*/ 0 h 97"/>
              <a:gd name="T6" fmla="*/ 0 w 195"/>
              <a:gd name="T7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5" h="97">
                <a:moveTo>
                  <a:pt x="0" y="0"/>
                </a:moveTo>
                <a:lnTo>
                  <a:pt x="96" y="97"/>
                </a:lnTo>
                <a:lnTo>
                  <a:pt x="195" y="0"/>
                </a:lnTo>
                <a:lnTo>
                  <a:pt x="0" y="0"/>
                </a:lnTo>
                <a:close/>
              </a:path>
            </a:pathLst>
          </a:custGeom>
          <a:solidFill>
            <a:srgbClr val="F9C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53" name="pointer"/>
          <p:cNvSpPr>
            <a:spLocks/>
          </p:cNvSpPr>
          <p:nvPr/>
        </p:nvSpPr>
        <p:spPr bwMode="auto">
          <a:xfrm rot="5400000">
            <a:off x="2512566" y="1900258"/>
            <a:ext cx="288112" cy="144056"/>
          </a:xfrm>
          <a:custGeom>
            <a:avLst/>
            <a:gdLst>
              <a:gd name="T0" fmla="*/ 194 w 194"/>
              <a:gd name="T1" fmla="*/ 97 h 97"/>
              <a:gd name="T2" fmla="*/ 97 w 194"/>
              <a:gd name="T3" fmla="*/ 0 h 97"/>
              <a:gd name="T4" fmla="*/ 0 w 194"/>
              <a:gd name="T5" fmla="*/ 97 h 97"/>
              <a:gd name="T6" fmla="*/ 194 w 194"/>
              <a:gd name="T7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4" h="97">
                <a:moveTo>
                  <a:pt x="194" y="97"/>
                </a:moveTo>
                <a:lnTo>
                  <a:pt x="97" y="0"/>
                </a:lnTo>
                <a:lnTo>
                  <a:pt x="0" y="97"/>
                </a:lnTo>
                <a:lnTo>
                  <a:pt x="194" y="97"/>
                </a:lnTo>
                <a:close/>
              </a:path>
            </a:pathLst>
          </a:custGeom>
          <a:solidFill>
            <a:srgbClr val="F9C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054" name="pointer"/>
          <p:cNvSpPr>
            <a:spLocks/>
          </p:cNvSpPr>
          <p:nvPr/>
        </p:nvSpPr>
        <p:spPr bwMode="auto">
          <a:xfrm>
            <a:off x="3564024" y="921571"/>
            <a:ext cx="144056" cy="289597"/>
          </a:xfrm>
          <a:custGeom>
            <a:avLst/>
            <a:gdLst>
              <a:gd name="T0" fmla="*/ 0 w 97"/>
              <a:gd name="T1" fmla="*/ 195 h 195"/>
              <a:gd name="T2" fmla="*/ 97 w 97"/>
              <a:gd name="T3" fmla="*/ 99 h 195"/>
              <a:gd name="T4" fmla="*/ 0 w 97"/>
              <a:gd name="T5" fmla="*/ 0 h 195"/>
              <a:gd name="T6" fmla="*/ 0 w 97"/>
              <a:gd name="T7" fmla="*/ 195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" h="195">
                <a:moveTo>
                  <a:pt x="0" y="195"/>
                </a:moveTo>
                <a:lnTo>
                  <a:pt x="97" y="99"/>
                </a:lnTo>
                <a:lnTo>
                  <a:pt x="0" y="0"/>
                </a:lnTo>
                <a:lnTo>
                  <a:pt x="0" y="195"/>
                </a:lnTo>
                <a:close/>
              </a:path>
            </a:pathLst>
          </a:custGeom>
          <a:solidFill>
            <a:srgbClr val="F9C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55" name="pointer"/>
          <p:cNvSpPr>
            <a:spLocks/>
          </p:cNvSpPr>
          <p:nvPr/>
        </p:nvSpPr>
        <p:spPr bwMode="auto">
          <a:xfrm>
            <a:off x="283415" y="3882882"/>
            <a:ext cx="288112" cy="144056"/>
          </a:xfrm>
          <a:custGeom>
            <a:avLst/>
            <a:gdLst>
              <a:gd name="T0" fmla="*/ 194 w 194"/>
              <a:gd name="T1" fmla="*/ 97 h 97"/>
              <a:gd name="T2" fmla="*/ 97 w 194"/>
              <a:gd name="T3" fmla="*/ 0 h 97"/>
              <a:gd name="T4" fmla="*/ 0 w 194"/>
              <a:gd name="T5" fmla="*/ 97 h 97"/>
              <a:gd name="T6" fmla="*/ 194 w 194"/>
              <a:gd name="T7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4" h="97">
                <a:moveTo>
                  <a:pt x="194" y="97"/>
                </a:moveTo>
                <a:lnTo>
                  <a:pt x="97" y="0"/>
                </a:lnTo>
                <a:lnTo>
                  <a:pt x="0" y="97"/>
                </a:lnTo>
                <a:lnTo>
                  <a:pt x="194" y="97"/>
                </a:lnTo>
                <a:close/>
              </a:path>
            </a:pathLst>
          </a:custGeom>
          <a:solidFill>
            <a:srgbClr val="F9C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0" name="pointer"/>
          <p:cNvSpPr>
            <a:spLocks/>
          </p:cNvSpPr>
          <p:nvPr/>
        </p:nvSpPr>
        <p:spPr bwMode="auto">
          <a:xfrm>
            <a:off x="3437790" y="3882882"/>
            <a:ext cx="286627" cy="144056"/>
          </a:xfrm>
          <a:custGeom>
            <a:avLst/>
            <a:gdLst>
              <a:gd name="T0" fmla="*/ 193 w 193"/>
              <a:gd name="T1" fmla="*/ 97 h 97"/>
              <a:gd name="T2" fmla="*/ 96 w 193"/>
              <a:gd name="T3" fmla="*/ 0 h 97"/>
              <a:gd name="T4" fmla="*/ 0 w 193"/>
              <a:gd name="T5" fmla="*/ 97 h 97"/>
              <a:gd name="T6" fmla="*/ 193 w 193"/>
              <a:gd name="T7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3" h="97">
                <a:moveTo>
                  <a:pt x="193" y="97"/>
                </a:moveTo>
                <a:lnTo>
                  <a:pt x="96" y="0"/>
                </a:lnTo>
                <a:lnTo>
                  <a:pt x="0" y="97"/>
                </a:lnTo>
                <a:lnTo>
                  <a:pt x="193" y="97"/>
                </a:lnTo>
                <a:close/>
              </a:path>
            </a:pathLst>
          </a:custGeom>
          <a:solidFill>
            <a:srgbClr val="F9C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1" name="pointer"/>
          <p:cNvSpPr>
            <a:spLocks/>
          </p:cNvSpPr>
          <p:nvPr/>
        </p:nvSpPr>
        <p:spPr bwMode="auto">
          <a:xfrm>
            <a:off x="5472392" y="3066071"/>
            <a:ext cx="147026" cy="288112"/>
          </a:xfrm>
          <a:custGeom>
            <a:avLst/>
            <a:gdLst>
              <a:gd name="T0" fmla="*/ 99 w 99"/>
              <a:gd name="T1" fmla="*/ 0 h 194"/>
              <a:gd name="T2" fmla="*/ 0 w 99"/>
              <a:gd name="T3" fmla="*/ 97 h 194"/>
              <a:gd name="T4" fmla="*/ 99 w 99"/>
              <a:gd name="T5" fmla="*/ 194 h 194"/>
              <a:gd name="T6" fmla="*/ 99 w 99"/>
              <a:gd name="T7" fmla="*/ 0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9" h="194">
                <a:moveTo>
                  <a:pt x="99" y="0"/>
                </a:moveTo>
                <a:lnTo>
                  <a:pt x="0" y="97"/>
                </a:lnTo>
                <a:lnTo>
                  <a:pt x="99" y="194"/>
                </a:lnTo>
                <a:lnTo>
                  <a:pt x="99" y="0"/>
                </a:lnTo>
                <a:close/>
              </a:path>
            </a:pathLst>
          </a:custGeom>
          <a:solidFill>
            <a:srgbClr val="F9C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2" name="pointer"/>
          <p:cNvSpPr>
            <a:spLocks/>
          </p:cNvSpPr>
          <p:nvPr/>
        </p:nvSpPr>
        <p:spPr bwMode="auto">
          <a:xfrm>
            <a:off x="5242200" y="1702739"/>
            <a:ext cx="286627" cy="144056"/>
          </a:xfrm>
          <a:custGeom>
            <a:avLst/>
            <a:gdLst>
              <a:gd name="T0" fmla="*/ 193 w 193"/>
              <a:gd name="T1" fmla="*/ 97 h 97"/>
              <a:gd name="T2" fmla="*/ 96 w 193"/>
              <a:gd name="T3" fmla="*/ 0 h 97"/>
              <a:gd name="T4" fmla="*/ 0 w 193"/>
              <a:gd name="T5" fmla="*/ 97 h 97"/>
              <a:gd name="T6" fmla="*/ 193 w 193"/>
              <a:gd name="T7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3" h="97">
                <a:moveTo>
                  <a:pt x="193" y="97"/>
                </a:moveTo>
                <a:lnTo>
                  <a:pt x="96" y="0"/>
                </a:lnTo>
                <a:lnTo>
                  <a:pt x="0" y="97"/>
                </a:lnTo>
                <a:lnTo>
                  <a:pt x="193" y="97"/>
                </a:lnTo>
                <a:close/>
              </a:path>
            </a:pathLst>
          </a:custGeom>
          <a:solidFill>
            <a:srgbClr val="F9C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3" name="pointer"/>
          <p:cNvSpPr>
            <a:spLocks/>
          </p:cNvSpPr>
          <p:nvPr/>
        </p:nvSpPr>
        <p:spPr bwMode="auto">
          <a:xfrm>
            <a:off x="6329301" y="1928476"/>
            <a:ext cx="286627" cy="142571"/>
          </a:xfrm>
          <a:custGeom>
            <a:avLst/>
            <a:gdLst>
              <a:gd name="T0" fmla="*/ 0 w 193"/>
              <a:gd name="T1" fmla="*/ 0 h 96"/>
              <a:gd name="T2" fmla="*/ 96 w 193"/>
              <a:gd name="T3" fmla="*/ 96 h 96"/>
              <a:gd name="T4" fmla="*/ 193 w 193"/>
              <a:gd name="T5" fmla="*/ 0 h 96"/>
              <a:gd name="T6" fmla="*/ 0 w 193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3" h="96">
                <a:moveTo>
                  <a:pt x="0" y="0"/>
                </a:moveTo>
                <a:lnTo>
                  <a:pt x="96" y="96"/>
                </a:lnTo>
                <a:lnTo>
                  <a:pt x="193" y="0"/>
                </a:lnTo>
                <a:lnTo>
                  <a:pt x="0" y="0"/>
                </a:lnTo>
                <a:close/>
              </a:path>
            </a:pathLst>
          </a:custGeom>
          <a:solidFill>
            <a:srgbClr val="F9C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4" name="pointer"/>
          <p:cNvSpPr>
            <a:spLocks/>
          </p:cNvSpPr>
          <p:nvPr/>
        </p:nvSpPr>
        <p:spPr bwMode="auto">
          <a:xfrm>
            <a:off x="1716547" y="3207157"/>
            <a:ext cx="144056" cy="288112"/>
          </a:xfrm>
          <a:custGeom>
            <a:avLst/>
            <a:gdLst>
              <a:gd name="T0" fmla="*/ 0 w 97"/>
              <a:gd name="T1" fmla="*/ 194 h 194"/>
              <a:gd name="T2" fmla="*/ 97 w 97"/>
              <a:gd name="T3" fmla="*/ 97 h 194"/>
              <a:gd name="T4" fmla="*/ 0 w 97"/>
              <a:gd name="T5" fmla="*/ 0 h 194"/>
              <a:gd name="T6" fmla="*/ 0 w 97"/>
              <a:gd name="T7" fmla="*/ 194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" h="194">
                <a:moveTo>
                  <a:pt x="0" y="194"/>
                </a:moveTo>
                <a:lnTo>
                  <a:pt x="97" y="97"/>
                </a:lnTo>
                <a:lnTo>
                  <a:pt x="0" y="0"/>
                </a:lnTo>
                <a:lnTo>
                  <a:pt x="0" y="194"/>
                </a:lnTo>
                <a:close/>
              </a:path>
            </a:pathLst>
          </a:custGeom>
          <a:solidFill>
            <a:srgbClr val="F9C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3" name="stars_colorful"/>
          <p:cNvGrpSpPr/>
          <p:nvPr/>
        </p:nvGrpSpPr>
        <p:grpSpPr>
          <a:xfrm>
            <a:off x="1876938" y="591876"/>
            <a:ext cx="4381077" cy="3914753"/>
            <a:chOff x="2502584" y="-68082"/>
            <a:chExt cx="5841436" cy="5219670"/>
          </a:xfrm>
        </p:grpSpPr>
        <p:sp>
          <p:nvSpPr>
            <p:cNvPr id="402" name="Freeform 131"/>
            <p:cNvSpPr>
              <a:spLocks/>
            </p:cNvSpPr>
            <p:nvPr/>
          </p:nvSpPr>
          <p:spPr bwMode="auto">
            <a:xfrm>
              <a:off x="6419317" y="70528"/>
              <a:ext cx="310883" cy="330685"/>
            </a:xfrm>
            <a:custGeom>
              <a:avLst/>
              <a:gdLst>
                <a:gd name="T0" fmla="*/ 77 w 157"/>
                <a:gd name="T1" fmla="*/ 0 h 167"/>
                <a:gd name="T2" fmla="*/ 89 w 157"/>
                <a:gd name="T3" fmla="*/ 53 h 167"/>
                <a:gd name="T4" fmla="*/ 127 w 157"/>
                <a:gd name="T5" fmla="*/ 15 h 167"/>
                <a:gd name="T6" fmla="*/ 104 w 157"/>
                <a:gd name="T7" fmla="*/ 65 h 167"/>
                <a:gd name="T8" fmla="*/ 157 w 157"/>
                <a:gd name="T9" fmla="*/ 57 h 167"/>
                <a:gd name="T10" fmla="*/ 110 w 157"/>
                <a:gd name="T11" fmla="*/ 84 h 167"/>
                <a:gd name="T12" fmla="*/ 157 w 157"/>
                <a:gd name="T13" fmla="*/ 110 h 167"/>
                <a:gd name="T14" fmla="*/ 104 w 157"/>
                <a:gd name="T15" fmla="*/ 103 h 167"/>
                <a:gd name="T16" fmla="*/ 127 w 157"/>
                <a:gd name="T17" fmla="*/ 152 h 167"/>
                <a:gd name="T18" fmla="*/ 89 w 157"/>
                <a:gd name="T19" fmla="*/ 114 h 167"/>
                <a:gd name="T20" fmla="*/ 77 w 157"/>
                <a:gd name="T21" fmla="*/ 167 h 167"/>
                <a:gd name="T22" fmla="*/ 68 w 157"/>
                <a:gd name="T23" fmla="*/ 114 h 167"/>
                <a:gd name="T24" fmla="*/ 30 w 157"/>
                <a:gd name="T25" fmla="*/ 152 h 167"/>
                <a:gd name="T26" fmla="*/ 53 w 157"/>
                <a:gd name="T27" fmla="*/ 103 h 167"/>
                <a:gd name="T28" fmla="*/ 0 w 157"/>
                <a:gd name="T29" fmla="*/ 110 h 167"/>
                <a:gd name="T30" fmla="*/ 47 w 157"/>
                <a:gd name="T31" fmla="*/ 84 h 167"/>
                <a:gd name="T32" fmla="*/ 0 w 157"/>
                <a:gd name="T33" fmla="*/ 57 h 167"/>
                <a:gd name="T34" fmla="*/ 53 w 157"/>
                <a:gd name="T35" fmla="*/ 65 h 167"/>
                <a:gd name="T36" fmla="*/ 30 w 157"/>
                <a:gd name="T37" fmla="*/ 15 h 167"/>
                <a:gd name="T38" fmla="*/ 68 w 157"/>
                <a:gd name="T39" fmla="*/ 53 h 167"/>
                <a:gd name="T40" fmla="*/ 77 w 157"/>
                <a:gd name="T41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7" h="167">
                  <a:moveTo>
                    <a:pt x="77" y="0"/>
                  </a:moveTo>
                  <a:lnTo>
                    <a:pt x="89" y="53"/>
                  </a:lnTo>
                  <a:lnTo>
                    <a:pt x="127" y="15"/>
                  </a:lnTo>
                  <a:lnTo>
                    <a:pt x="104" y="65"/>
                  </a:lnTo>
                  <a:lnTo>
                    <a:pt x="157" y="57"/>
                  </a:lnTo>
                  <a:lnTo>
                    <a:pt x="110" y="84"/>
                  </a:lnTo>
                  <a:lnTo>
                    <a:pt x="157" y="110"/>
                  </a:lnTo>
                  <a:lnTo>
                    <a:pt x="104" y="103"/>
                  </a:lnTo>
                  <a:lnTo>
                    <a:pt x="127" y="152"/>
                  </a:lnTo>
                  <a:lnTo>
                    <a:pt x="89" y="114"/>
                  </a:lnTo>
                  <a:lnTo>
                    <a:pt x="77" y="167"/>
                  </a:lnTo>
                  <a:lnTo>
                    <a:pt x="68" y="114"/>
                  </a:lnTo>
                  <a:lnTo>
                    <a:pt x="30" y="152"/>
                  </a:lnTo>
                  <a:lnTo>
                    <a:pt x="53" y="103"/>
                  </a:lnTo>
                  <a:lnTo>
                    <a:pt x="0" y="110"/>
                  </a:lnTo>
                  <a:lnTo>
                    <a:pt x="47" y="84"/>
                  </a:lnTo>
                  <a:lnTo>
                    <a:pt x="0" y="57"/>
                  </a:lnTo>
                  <a:lnTo>
                    <a:pt x="53" y="65"/>
                  </a:lnTo>
                  <a:lnTo>
                    <a:pt x="30" y="15"/>
                  </a:lnTo>
                  <a:lnTo>
                    <a:pt x="68" y="53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5F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3" name="Freeform 132"/>
            <p:cNvSpPr>
              <a:spLocks/>
            </p:cNvSpPr>
            <p:nvPr/>
          </p:nvSpPr>
          <p:spPr bwMode="auto">
            <a:xfrm>
              <a:off x="5955962" y="4717936"/>
              <a:ext cx="316824" cy="330685"/>
            </a:xfrm>
            <a:custGeom>
              <a:avLst/>
              <a:gdLst>
                <a:gd name="T0" fmla="*/ 80 w 160"/>
                <a:gd name="T1" fmla="*/ 0 h 167"/>
                <a:gd name="T2" fmla="*/ 89 w 160"/>
                <a:gd name="T3" fmla="*/ 53 h 167"/>
                <a:gd name="T4" fmla="*/ 129 w 160"/>
                <a:gd name="T5" fmla="*/ 15 h 167"/>
                <a:gd name="T6" fmla="*/ 106 w 160"/>
                <a:gd name="T7" fmla="*/ 64 h 167"/>
                <a:gd name="T8" fmla="*/ 160 w 160"/>
                <a:gd name="T9" fmla="*/ 57 h 167"/>
                <a:gd name="T10" fmla="*/ 112 w 160"/>
                <a:gd name="T11" fmla="*/ 83 h 167"/>
                <a:gd name="T12" fmla="*/ 160 w 160"/>
                <a:gd name="T13" fmla="*/ 108 h 167"/>
                <a:gd name="T14" fmla="*/ 106 w 160"/>
                <a:gd name="T15" fmla="*/ 102 h 167"/>
                <a:gd name="T16" fmla="*/ 129 w 160"/>
                <a:gd name="T17" fmla="*/ 150 h 167"/>
                <a:gd name="T18" fmla="*/ 89 w 160"/>
                <a:gd name="T19" fmla="*/ 114 h 167"/>
                <a:gd name="T20" fmla="*/ 80 w 160"/>
                <a:gd name="T21" fmla="*/ 167 h 167"/>
                <a:gd name="T22" fmla="*/ 70 w 160"/>
                <a:gd name="T23" fmla="*/ 114 h 167"/>
                <a:gd name="T24" fmla="*/ 31 w 160"/>
                <a:gd name="T25" fmla="*/ 150 h 167"/>
                <a:gd name="T26" fmla="*/ 53 w 160"/>
                <a:gd name="T27" fmla="*/ 102 h 167"/>
                <a:gd name="T28" fmla="*/ 0 w 160"/>
                <a:gd name="T29" fmla="*/ 108 h 167"/>
                <a:gd name="T30" fmla="*/ 48 w 160"/>
                <a:gd name="T31" fmla="*/ 83 h 167"/>
                <a:gd name="T32" fmla="*/ 0 w 160"/>
                <a:gd name="T33" fmla="*/ 57 h 167"/>
                <a:gd name="T34" fmla="*/ 53 w 160"/>
                <a:gd name="T35" fmla="*/ 64 h 167"/>
                <a:gd name="T36" fmla="*/ 31 w 160"/>
                <a:gd name="T37" fmla="*/ 15 h 167"/>
                <a:gd name="T38" fmla="*/ 70 w 160"/>
                <a:gd name="T39" fmla="*/ 53 h 167"/>
                <a:gd name="T40" fmla="*/ 80 w 160"/>
                <a:gd name="T41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67">
                  <a:moveTo>
                    <a:pt x="80" y="0"/>
                  </a:moveTo>
                  <a:lnTo>
                    <a:pt x="89" y="53"/>
                  </a:lnTo>
                  <a:lnTo>
                    <a:pt x="129" y="15"/>
                  </a:lnTo>
                  <a:lnTo>
                    <a:pt x="106" y="64"/>
                  </a:lnTo>
                  <a:lnTo>
                    <a:pt x="160" y="57"/>
                  </a:lnTo>
                  <a:lnTo>
                    <a:pt x="112" y="83"/>
                  </a:lnTo>
                  <a:lnTo>
                    <a:pt x="160" y="108"/>
                  </a:lnTo>
                  <a:lnTo>
                    <a:pt x="106" y="102"/>
                  </a:lnTo>
                  <a:lnTo>
                    <a:pt x="129" y="150"/>
                  </a:lnTo>
                  <a:lnTo>
                    <a:pt x="89" y="114"/>
                  </a:lnTo>
                  <a:lnTo>
                    <a:pt x="80" y="167"/>
                  </a:lnTo>
                  <a:lnTo>
                    <a:pt x="70" y="114"/>
                  </a:lnTo>
                  <a:lnTo>
                    <a:pt x="31" y="150"/>
                  </a:lnTo>
                  <a:lnTo>
                    <a:pt x="53" y="102"/>
                  </a:lnTo>
                  <a:lnTo>
                    <a:pt x="0" y="108"/>
                  </a:lnTo>
                  <a:lnTo>
                    <a:pt x="48" y="83"/>
                  </a:lnTo>
                  <a:lnTo>
                    <a:pt x="0" y="57"/>
                  </a:lnTo>
                  <a:lnTo>
                    <a:pt x="53" y="64"/>
                  </a:lnTo>
                  <a:lnTo>
                    <a:pt x="31" y="15"/>
                  </a:lnTo>
                  <a:lnTo>
                    <a:pt x="70" y="53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5F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4" name="Freeform 133"/>
            <p:cNvSpPr>
              <a:spLocks/>
            </p:cNvSpPr>
            <p:nvPr/>
          </p:nvSpPr>
          <p:spPr bwMode="auto">
            <a:xfrm>
              <a:off x="7720274" y="-68082"/>
              <a:ext cx="192074" cy="196035"/>
            </a:xfrm>
            <a:custGeom>
              <a:avLst/>
              <a:gdLst>
                <a:gd name="T0" fmla="*/ 48 w 97"/>
                <a:gd name="T1" fmla="*/ 0 h 99"/>
                <a:gd name="T2" fmla="*/ 55 w 97"/>
                <a:gd name="T3" fmla="*/ 30 h 99"/>
                <a:gd name="T4" fmla="*/ 78 w 97"/>
                <a:gd name="T5" fmla="*/ 9 h 99"/>
                <a:gd name="T6" fmla="*/ 65 w 97"/>
                <a:gd name="T7" fmla="*/ 38 h 99"/>
                <a:gd name="T8" fmla="*/ 97 w 97"/>
                <a:gd name="T9" fmla="*/ 34 h 99"/>
                <a:gd name="T10" fmla="*/ 69 w 97"/>
                <a:gd name="T11" fmla="*/ 49 h 99"/>
                <a:gd name="T12" fmla="*/ 97 w 97"/>
                <a:gd name="T13" fmla="*/ 64 h 99"/>
                <a:gd name="T14" fmla="*/ 65 w 97"/>
                <a:gd name="T15" fmla="*/ 61 h 99"/>
                <a:gd name="T16" fmla="*/ 78 w 97"/>
                <a:gd name="T17" fmla="*/ 89 h 99"/>
                <a:gd name="T18" fmla="*/ 55 w 97"/>
                <a:gd name="T19" fmla="*/ 68 h 99"/>
                <a:gd name="T20" fmla="*/ 48 w 97"/>
                <a:gd name="T21" fmla="*/ 99 h 99"/>
                <a:gd name="T22" fmla="*/ 42 w 97"/>
                <a:gd name="T23" fmla="*/ 68 h 99"/>
                <a:gd name="T24" fmla="*/ 19 w 97"/>
                <a:gd name="T25" fmla="*/ 89 h 99"/>
                <a:gd name="T26" fmla="*/ 33 w 97"/>
                <a:gd name="T27" fmla="*/ 61 h 99"/>
                <a:gd name="T28" fmla="*/ 0 w 97"/>
                <a:gd name="T29" fmla="*/ 64 h 99"/>
                <a:gd name="T30" fmla="*/ 29 w 97"/>
                <a:gd name="T31" fmla="*/ 49 h 99"/>
                <a:gd name="T32" fmla="*/ 0 w 97"/>
                <a:gd name="T33" fmla="*/ 34 h 99"/>
                <a:gd name="T34" fmla="*/ 33 w 97"/>
                <a:gd name="T35" fmla="*/ 38 h 99"/>
                <a:gd name="T36" fmla="*/ 19 w 97"/>
                <a:gd name="T37" fmla="*/ 9 h 99"/>
                <a:gd name="T38" fmla="*/ 42 w 97"/>
                <a:gd name="T39" fmla="*/ 30 h 99"/>
                <a:gd name="T40" fmla="*/ 48 w 97"/>
                <a:gd name="T41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7" h="99">
                  <a:moveTo>
                    <a:pt x="48" y="0"/>
                  </a:moveTo>
                  <a:lnTo>
                    <a:pt x="55" y="30"/>
                  </a:lnTo>
                  <a:lnTo>
                    <a:pt x="78" y="9"/>
                  </a:lnTo>
                  <a:lnTo>
                    <a:pt x="65" y="38"/>
                  </a:lnTo>
                  <a:lnTo>
                    <a:pt x="97" y="34"/>
                  </a:lnTo>
                  <a:lnTo>
                    <a:pt x="69" y="49"/>
                  </a:lnTo>
                  <a:lnTo>
                    <a:pt x="97" y="64"/>
                  </a:lnTo>
                  <a:lnTo>
                    <a:pt x="65" y="61"/>
                  </a:lnTo>
                  <a:lnTo>
                    <a:pt x="78" y="89"/>
                  </a:lnTo>
                  <a:lnTo>
                    <a:pt x="55" y="68"/>
                  </a:lnTo>
                  <a:lnTo>
                    <a:pt x="48" y="99"/>
                  </a:lnTo>
                  <a:lnTo>
                    <a:pt x="42" y="68"/>
                  </a:lnTo>
                  <a:lnTo>
                    <a:pt x="19" y="89"/>
                  </a:lnTo>
                  <a:lnTo>
                    <a:pt x="33" y="61"/>
                  </a:lnTo>
                  <a:lnTo>
                    <a:pt x="0" y="64"/>
                  </a:lnTo>
                  <a:lnTo>
                    <a:pt x="29" y="49"/>
                  </a:lnTo>
                  <a:lnTo>
                    <a:pt x="0" y="34"/>
                  </a:lnTo>
                  <a:lnTo>
                    <a:pt x="33" y="38"/>
                  </a:lnTo>
                  <a:lnTo>
                    <a:pt x="19" y="9"/>
                  </a:lnTo>
                  <a:lnTo>
                    <a:pt x="42" y="3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7C6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6" name="Freeform 135"/>
            <p:cNvSpPr>
              <a:spLocks/>
            </p:cNvSpPr>
            <p:nvPr/>
          </p:nvSpPr>
          <p:spPr bwMode="auto">
            <a:xfrm>
              <a:off x="8157886" y="442796"/>
              <a:ext cx="186134" cy="198015"/>
            </a:xfrm>
            <a:custGeom>
              <a:avLst/>
              <a:gdLst>
                <a:gd name="T0" fmla="*/ 47 w 94"/>
                <a:gd name="T1" fmla="*/ 0 h 100"/>
                <a:gd name="T2" fmla="*/ 53 w 94"/>
                <a:gd name="T3" fmla="*/ 32 h 100"/>
                <a:gd name="T4" fmla="*/ 76 w 94"/>
                <a:gd name="T5" fmla="*/ 11 h 100"/>
                <a:gd name="T6" fmla="*/ 62 w 94"/>
                <a:gd name="T7" fmla="*/ 40 h 100"/>
                <a:gd name="T8" fmla="*/ 94 w 94"/>
                <a:gd name="T9" fmla="*/ 36 h 100"/>
                <a:gd name="T10" fmla="*/ 66 w 94"/>
                <a:gd name="T11" fmla="*/ 51 h 100"/>
                <a:gd name="T12" fmla="*/ 94 w 94"/>
                <a:gd name="T13" fmla="*/ 66 h 100"/>
                <a:gd name="T14" fmla="*/ 62 w 94"/>
                <a:gd name="T15" fmla="*/ 63 h 100"/>
                <a:gd name="T16" fmla="*/ 76 w 94"/>
                <a:gd name="T17" fmla="*/ 91 h 100"/>
                <a:gd name="T18" fmla="*/ 53 w 94"/>
                <a:gd name="T19" fmla="*/ 68 h 100"/>
                <a:gd name="T20" fmla="*/ 47 w 94"/>
                <a:gd name="T21" fmla="*/ 100 h 100"/>
                <a:gd name="T22" fmla="*/ 41 w 94"/>
                <a:gd name="T23" fmla="*/ 68 h 100"/>
                <a:gd name="T24" fmla="*/ 17 w 94"/>
                <a:gd name="T25" fmla="*/ 91 h 100"/>
                <a:gd name="T26" fmla="*/ 32 w 94"/>
                <a:gd name="T27" fmla="*/ 63 h 100"/>
                <a:gd name="T28" fmla="*/ 0 w 94"/>
                <a:gd name="T29" fmla="*/ 66 h 100"/>
                <a:gd name="T30" fmla="*/ 28 w 94"/>
                <a:gd name="T31" fmla="*/ 51 h 100"/>
                <a:gd name="T32" fmla="*/ 0 w 94"/>
                <a:gd name="T33" fmla="*/ 36 h 100"/>
                <a:gd name="T34" fmla="*/ 32 w 94"/>
                <a:gd name="T35" fmla="*/ 40 h 100"/>
                <a:gd name="T36" fmla="*/ 17 w 94"/>
                <a:gd name="T37" fmla="*/ 11 h 100"/>
                <a:gd name="T38" fmla="*/ 41 w 94"/>
                <a:gd name="T39" fmla="*/ 32 h 100"/>
                <a:gd name="T40" fmla="*/ 47 w 94"/>
                <a:gd name="T4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4" h="100">
                  <a:moveTo>
                    <a:pt x="47" y="0"/>
                  </a:moveTo>
                  <a:lnTo>
                    <a:pt x="53" y="32"/>
                  </a:lnTo>
                  <a:lnTo>
                    <a:pt x="76" y="11"/>
                  </a:lnTo>
                  <a:lnTo>
                    <a:pt x="62" y="40"/>
                  </a:lnTo>
                  <a:lnTo>
                    <a:pt x="94" y="36"/>
                  </a:lnTo>
                  <a:lnTo>
                    <a:pt x="66" y="51"/>
                  </a:lnTo>
                  <a:lnTo>
                    <a:pt x="94" y="66"/>
                  </a:lnTo>
                  <a:lnTo>
                    <a:pt x="62" y="63"/>
                  </a:lnTo>
                  <a:lnTo>
                    <a:pt x="76" y="91"/>
                  </a:lnTo>
                  <a:lnTo>
                    <a:pt x="53" y="68"/>
                  </a:lnTo>
                  <a:lnTo>
                    <a:pt x="47" y="100"/>
                  </a:lnTo>
                  <a:lnTo>
                    <a:pt x="41" y="68"/>
                  </a:lnTo>
                  <a:lnTo>
                    <a:pt x="17" y="91"/>
                  </a:lnTo>
                  <a:lnTo>
                    <a:pt x="32" y="63"/>
                  </a:lnTo>
                  <a:lnTo>
                    <a:pt x="0" y="66"/>
                  </a:lnTo>
                  <a:lnTo>
                    <a:pt x="28" y="51"/>
                  </a:lnTo>
                  <a:lnTo>
                    <a:pt x="0" y="36"/>
                  </a:lnTo>
                  <a:lnTo>
                    <a:pt x="32" y="40"/>
                  </a:lnTo>
                  <a:lnTo>
                    <a:pt x="17" y="11"/>
                  </a:lnTo>
                  <a:lnTo>
                    <a:pt x="41" y="32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D2B2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7" name="Freeform 136"/>
            <p:cNvSpPr>
              <a:spLocks/>
            </p:cNvSpPr>
            <p:nvPr/>
          </p:nvSpPr>
          <p:spPr bwMode="auto">
            <a:xfrm>
              <a:off x="3583745" y="4953573"/>
              <a:ext cx="188114" cy="198015"/>
            </a:xfrm>
            <a:custGeom>
              <a:avLst/>
              <a:gdLst>
                <a:gd name="T0" fmla="*/ 48 w 95"/>
                <a:gd name="T1" fmla="*/ 0 h 100"/>
                <a:gd name="T2" fmla="*/ 53 w 95"/>
                <a:gd name="T3" fmla="*/ 32 h 100"/>
                <a:gd name="T4" fmla="*/ 76 w 95"/>
                <a:gd name="T5" fmla="*/ 9 h 100"/>
                <a:gd name="T6" fmla="*/ 63 w 95"/>
                <a:gd name="T7" fmla="*/ 40 h 100"/>
                <a:gd name="T8" fmla="*/ 95 w 95"/>
                <a:gd name="T9" fmla="*/ 36 h 100"/>
                <a:gd name="T10" fmla="*/ 67 w 95"/>
                <a:gd name="T11" fmla="*/ 51 h 100"/>
                <a:gd name="T12" fmla="*/ 95 w 95"/>
                <a:gd name="T13" fmla="*/ 66 h 100"/>
                <a:gd name="T14" fmla="*/ 63 w 95"/>
                <a:gd name="T15" fmla="*/ 62 h 100"/>
                <a:gd name="T16" fmla="*/ 76 w 95"/>
                <a:gd name="T17" fmla="*/ 91 h 100"/>
                <a:gd name="T18" fmla="*/ 53 w 95"/>
                <a:gd name="T19" fmla="*/ 68 h 100"/>
                <a:gd name="T20" fmla="*/ 48 w 95"/>
                <a:gd name="T21" fmla="*/ 100 h 100"/>
                <a:gd name="T22" fmla="*/ 42 w 95"/>
                <a:gd name="T23" fmla="*/ 68 h 100"/>
                <a:gd name="T24" fmla="*/ 17 w 95"/>
                <a:gd name="T25" fmla="*/ 91 h 100"/>
                <a:gd name="T26" fmla="*/ 33 w 95"/>
                <a:gd name="T27" fmla="*/ 62 h 100"/>
                <a:gd name="T28" fmla="*/ 0 w 95"/>
                <a:gd name="T29" fmla="*/ 66 h 100"/>
                <a:gd name="T30" fmla="*/ 29 w 95"/>
                <a:gd name="T31" fmla="*/ 51 h 100"/>
                <a:gd name="T32" fmla="*/ 0 w 95"/>
                <a:gd name="T33" fmla="*/ 36 h 100"/>
                <a:gd name="T34" fmla="*/ 33 w 95"/>
                <a:gd name="T35" fmla="*/ 40 h 100"/>
                <a:gd name="T36" fmla="*/ 17 w 95"/>
                <a:gd name="T37" fmla="*/ 9 h 100"/>
                <a:gd name="T38" fmla="*/ 42 w 95"/>
                <a:gd name="T39" fmla="*/ 32 h 100"/>
                <a:gd name="T40" fmla="*/ 48 w 95"/>
                <a:gd name="T4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00">
                  <a:moveTo>
                    <a:pt x="48" y="0"/>
                  </a:moveTo>
                  <a:lnTo>
                    <a:pt x="53" y="32"/>
                  </a:lnTo>
                  <a:lnTo>
                    <a:pt x="76" y="9"/>
                  </a:lnTo>
                  <a:lnTo>
                    <a:pt x="63" y="40"/>
                  </a:lnTo>
                  <a:lnTo>
                    <a:pt x="95" y="36"/>
                  </a:lnTo>
                  <a:lnTo>
                    <a:pt x="67" y="51"/>
                  </a:lnTo>
                  <a:lnTo>
                    <a:pt x="95" y="66"/>
                  </a:lnTo>
                  <a:lnTo>
                    <a:pt x="63" y="62"/>
                  </a:lnTo>
                  <a:lnTo>
                    <a:pt x="76" y="91"/>
                  </a:lnTo>
                  <a:lnTo>
                    <a:pt x="53" y="68"/>
                  </a:lnTo>
                  <a:lnTo>
                    <a:pt x="48" y="100"/>
                  </a:lnTo>
                  <a:lnTo>
                    <a:pt x="42" y="68"/>
                  </a:lnTo>
                  <a:lnTo>
                    <a:pt x="17" y="91"/>
                  </a:lnTo>
                  <a:lnTo>
                    <a:pt x="33" y="62"/>
                  </a:lnTo>
                  <a:lnTo>
                    <a:pt x="0" y="66"/>
                  </a:lnTo>
                  <a:lnTo>
                    <a:pt x="29" y="51"/>
                  </a:lnTo>
                  <a:lnTo>
                    <a:pt x="0" y="36"/>
                  </a:lnTo>
                  <a:lnTo>
                    <a:pt x="33" y="40"/>
                  </a:lnTo>
                  <a:lnTo>
                    <a:pt x="17" y="9"/>
                  </a:lnTo>
                  <a:lnTo>
                    <a:pt x="42" y="3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7C6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0" name="Freeform 139"/>
            <p:cNvSpPr>
              <a:spLocks/>
            </p:cNvSpPr>
            <p:nvPr/>
          </p:nvSpPr>
          <p:spPr bwMode="auto">
            <a:xfrm>
              <a:off x="4371844" y="1007138"/>
              <a:ext cx="192074" cy="198015"/>
            </a:xfrm>
            <a:custGeom>
              <a:avLst/>
              <a:gdLst>
                <a:gd name="T0" fmla="*/ 50 w 97"/>
                <a:gd name="T1" fmla="*/ 0 h 100"/>
                <a:gd name="T2" fmla="*/ 55 w 97"/>
                <a:gd name="T3" fmla="*/ 32 h 100"/>
                <a:gd name="T4" fmla="*/ 78 w 97"/>
                <a:gd name="T5" fmla="*/ 9 h 100"/>
                <a:gd name="T6" fmla="*/ 65 w 97"/>
                <a:gd name="T7" fmla="*/ 38 h 100"/>
                <a:gd name="T8" fmla="*/ 97 w 97"/>
                <a:gd name="T9" fmla="*/ 34 h 100"/>
                <a:gd name="T10" fmla="*/ 69 w 97"/>
                <a:gd name="T11" fmla="*/ 49 h 100"/>
                <a:gd name="T12" fmla="*/ 97 w 97"/>
                <a:gd name="T13" fmla="*/ 66 h 100"/>
                <a:gd name="T14" fmla="*/ 65 w 97"/>
                <a:gd name="T15" fmla="*/ 60 h 100"/>
                <a:gd name="T16" fmla="*/ 78 w 97"/>
                <a:gd name="T17" fmla="*/ 91 h 100"/>
                <a:gd name="T18" fmla="*/ 55 w 97"/>
                <a:gd name="T19" fmla="*/ 68 h 100"/>
                <a:gd name="T20" fmla="*/ 50 w 97"/>
                <a:gd name="T21" fmla="*/ 100 h 100"/>
                <a:gd name="T22" fmla="*/ 42 w 97"/>
                <a:gd name="T23" fmla="*/ 68 h 100"/>
                <a:gd name="T24" fmla="*/ 19 w 97"/>
                <a:gd name="T25" fmla="*/ 91 h 100"/>
                <a:gd name="T26" fmla="*/ 33 w 97"/>
                <a:gd name="T27" fmla="*/ 60 h 100"/>
                <a:gd name="T28" fmla="*/ 0 w 97"/>
                <a:gd name="T29" fmla="*/ 66 h 100"/>
                <a:gd name="T30" fmla="*/ 29 w 97"/>
                <a:gd name="T31" fmla="*/ 49 h 100"/>
                <a:gd name="T32" fmla="*/ 0 w 97"/>
                <a:gd name="T33" fmla="*/ 34 h 100"/>
                <a:gd name="T34" fmla="*/ 33 w 97"/>
                <a:gd name="T35" fmla="*/ 38 h 100"/>
                <a:gd name="T36" fmla="*/ 19 w 97"/>
                <a:gd name="T37" fmla="*/ 9 h 100"/>
                <a:gd name="T38" fmla="*/ 42 w 97"/>
                <a:gd name="T39" fmla="*/ 32 h 100"/>
                <a:gd name="T40" fmla="*/ 50 w 97"/>
                <a:gd name="T4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7" h="100">
                  <a:moveTo>
                    <a:pt x="50" y="0"/>
                  </a:moveTo>
                  <a:lnTo>
                    <a:pt x="55" y="32"/>
                  </a:lnTo>
                  <a:lnTo>
                    <a:pt x="78" y="9"/>
                  </a:lnTo>
                  <a:lnTo>
                    <a:pt x="65" y="38"/>
                  </a:lnTo>
                  <a:lnTo>
                    <a:pt x="97" y="34"/>
                  </a:lnTo>
                  <a:lnTo>
                    <a:pt x="69" y="49"/>
                  </a:lnTo>
                  <a:lnTo>
                    <a:pt x="97" y="66"/>
                  </a:lnTo>
                  <a:lnTo>
                    <a:pt x="65" y="60"/>
                  </a:lnTo>
                  <a:lnTo>
                    <a:pt x="78" y="91"/>
                  </a:lnTo>
                  <a:lnTo>
                    <a:pt x="55" y="68"/>
                  </a:lnTo>
                  <a:lnTo>
                    <a:pt x="50" y="100"/>
                  </a:lnTo>
                  <a:lnTo>
                    <a:pt x="42" y="68"/>
                  </a:lnTo>
                  <a:lnTo>
                    <a:pt x="19" y="91"/>
                  </a:lnTo>
                  <a:lnTo>
                    <a:pt x="33" y="60"/>
                  </a:lnTo>
                  <a:lnTo>
                    <a:pt x="0" y="66"/>
                  </a:lnTo>
                  <a:lnTo>
                    <a:pt x="29" y="49"/>
                  </a:lnTo>
                  <a:lnTo>
                    <a:pt x="0" y="34"/>
                  </a:lnTo>
                  <a:lnTo>
                    <a:pt x="33" y="38"/>
                  </a:lnTo>
                  <a:lnTo>
                    <a:pt x="19" y="9"/>
                  </a:lnTo>
                  <a:lnTo>
                    <a:pt x="42" y="32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6264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1" name="Freeform 140"/>
            <p:cNvSpPr>
              <a:spLocks/>
            </p:cNvSpPr>
            <p:nvPr/>
          </p:nvSpPr>
          <p:spPr bwMode="auto">
            <a:xfrm>
              <a:off x="2502584" y="4545663"/>
              <a:ext cx="188114" cy="198015"/>
            </a:xfrm>
            <a:custGeom>
              <a:avLst/>
              <a:gdLst>
                <a:gd name="T0" fmla="*/ 48 w 95"/>
                <a:gd name="T1" fmla="*/ 0 h 100"/>
                <a:gd name="T2" fmla="*/ 53 w 95"/>
                <a:gd name="T3" fmla="*/ 32 h 100"/>
                <a:gd name="T4" fmla="*/ 78 w 95"/>
                <a:gd name="T5" fmla="*/ 9 h 100"/>
                <a:gd name="T6" fmla="*/ 63 w 95"/>
                <a:gd name="T7" fmla="*/ 38 h 100"/>
                <a:gd name="T8" fmla="*/ 95 w 95"/>
                <a:gd name="T9" fmla="*/ 34 h 100"/>
                <a:gd name="T10" fmla="*/ 67 w 95"/>
                <a:gd name="T11" fmla="*/ 49 h 100"/>
                <a:gd name="T12" fmla="*/ 95 w 95"/>
                <a:gd name="T13" fmla="*/ 64 h 100"/>
                <a:gd name="T14" fmla="*/ 63 w 95"/>
                <a:gd name="T15" fmla="*/ 61 h 100"/>
                <a:gd name="T16" fmla="*/ 78 w 95"/>
                <a:gd name="T17" fmla="*/ 91 h 100"/>
                <a:gd name="T18" fmla="*/ 53 w 95"/>
                <a:gd name="T19" fmla="*/ 68 h 100"/>
                <a:gd name="T20" fmla="*/ 48 w 95"/>
                <a:gd name="T21" fmla="*/ 100 h 100"/>
                <a:gd name="T22" fmla="*/ 42 w 95"/>
                <a:gd name="T23" fmla="*/ 68 h 100"/>
                <a:gd name="T24" fmla="*/ 17 w 95"/>
                <a:gd name="T25" fmla="*/ 91 h 100"/>
                <a:gd name="T26" fmla="*/ 32 w 95"/>
                <a:gd name="T27" fmla="*/ 61 h 100"/>
                <a:gd name="T28" fmla="*/ 0 w 95"/>
                <a:gd name="T29" fmla="*/ 64 h 100"/>
                <a:gd name="T30" fmla="*/ 29 w 95"/>
                <a:gd name="T31" fmla="*/ 49 h 100"/>
                <a:gd name="T32" fmla="*/ 0 w 95"/>
                <a:gd name="T33" fmla="*/ 34 h 100"/>
                <a:gd name="T34" fmla="*/ 32 w 95"/>
                <a:gd name="T35" fmla="*/ 38 h 100"/>
                <a:gd name="T36" fmla="*/ 17 w 95"/>
                <a:gd name="T37" fmla="*/ 9 h 100"/>
                <a:gd name="T38" fmla="*/ 42 w 95"/>
                <a:gd name="T39" fmla="*/ 32 h 100"/>
                <a:gd name="T40" fmla="*/ 48 w 95"/>
                <a:gd name="T4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00">
                  <a:moveTo>
                    <a:pt x="48" y="0"/>
                  </a:moveTo>
                  <a:lnTo>
                    <a:pt x="53" y="32"/>
                  </a:lnTo>
                  <a:lnTo>
                    <a:pt x="78" y="9"/>
                  </a:lnTo>
                  <a:lnTo>
                    <a:pt x="63" y="38"/>
                  </a:lnTo>
                  <a:lnTo>
                    <a:pt x="95" y="34"/>
                  </a:lnTo>
                  <a:lnTo>
                    <a:pt x="67" y="49"/>
                  </a:lnTo>
                  <a:lnTo>
                    <a:pt x="95" y="64"/>
                  </a:lnTo>
                  <a:lnTo>
                    <a:pt x="63" y="61"/>
                  </a:lnTo>
                  <a:lnTo>
                    <a:pt x="78" y="91"/>
                  </a:lnTo>
                  <a:lnTo>
                    <a:pt x="53" y="68"/>
                  </a:lnTo>
                  <a:lnTo>
                    <a:pt x="48" y="100"/>
                  </a:lnTo>
                  <a:lnTo>
                    <a:pt x="42" y="68"/>
                  </a:lnTo>
                  <a:lnTo>
                    <a:pt x="17" y="91"/>
                  </a:lnTo>
                  <a:lnTo>
                    <a:pt x="32" y="61"/>
                  </a:lnTo>
                  <a:lnTo>
                    <a:pt x="0" y="64"/>
                  </a:lnTo>
                  <a:lnTo>
                    <a:pt x="29" y="49"/>
                  </a:lnTo>
                  <a:lnTo>
                    <a:pt x="0" y="34"/>
                  </a:lnTo>
                  <a:lnTo>
                    <a:pt x="32" y="38"/>
                  </a:lnTo>
                  <a:lnTo>
                    <a:pt x="17" y="9"/>
                  </a:lnTo>
                  <a:lnTo>
                    <a:pt x="42" y="3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54C1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2" name="Freeform 141"/>
            <p:cNvSpPr>
              <a:spLocks/>
            </p:cNvSpPr>
            <p:nvPr/>
          </p:nvSpPr>
          <p:spPr bwMode="auto">
            <a:xfrm>
              <a:off x="8116303" y="4787241"/>
              <a:ext cx="186134" cy="199995"/>
            </a:xfrm>
            <a:custGeom>
              <a:avLst/>
              <a:gdLst>
                <a:gd name="T0" fmla="*/ 47 w 94"/>
                <a:gd name="T1" fmla="*/ 0 h 101"/>
                <a:gd name="T2" fmla="*/ 53 w 94"/>
                <a:gd name="T3" fmla="*/ 32 h 101"/>
                <a:gd name="T4" fmla="*/ 77 w 94"/>
                <a:gd name="T5" fmla="*/ 10 h 101"/>
                <a:gd name="T6" fmla="*/ 62 w 94"/>
                <a:gd name="T7" fmla="*/ 40 h 101"/>
                <a:gd name="T8" fmla="*/ 94 w 94"/>
                <a:gd name="T9" fmla="*/ 36 h 101"/>
                <a:gd name="T10" fmla="*/ 66 w 94"/>
                <a:gd name="T11" fmla="*/ 51 h 101"/>
                <a:gd name="T12" fmla="*/ 94 w 94"/>
                <a:gd name="T13" fmla="*/ 67 h 101"/>
                <a:gd name="T14" fmla="*/ 62 w 94"/>
                <a:gd name="T15" fmla="*/ 63 h 101"/>
                <a:gd name="T16" fmla="*/ 77 w 94"/>
                <a:gd name="T17" fmla="*/ 91 h 101"/>
                <a:gd name="T18" fmla="*/ 53 w 94"/>
                <a:gd name="T19" fmla="*/ 68 h 101"/>
                <a:gd name="T20" fmla="*/ 47 w 94"/>
                <a:gd name="T21" fmla="*/ 101 h 101"/>
                <a:gd name="T22" fmla="*/ 41 w 94"/>
                <a:gd name="T23" fmla="*/ 68 h 101"/>
                <a:gd name="T24" fmla="*/ 18 w 94"/>
                <a:gd name="T25" fmla="*/ 91 h 101"/>
                <a:gd name="T26" fmla="*/ 32 w 94"/>
                <a:gd name="T27" fmla="*/ 63 h 101"/>
                <a:gd name="T28" fmla="*/ 0 w 94"/>
                <a:gd name="T29" fmla="*/ 67 h 101"/>
                <a:gd name="T30" fmla="*/ 28 w 94"/>
                <a:gd name="T31" fmla="*/ 51 h 101"/>
                <a:gd name="T32" fmla="*/ 0 w 94"/>
                <a:gd name="T33" fmla="*/ 36 h 101"/>
                <a:gd name="T34" fmla="*/ 32 w 94"/>
                <a:gd name="T35" fmla="*/ 40 h 101"/>
                <a:gd name="T36" fmla="*/ 18 w 94"/>
                <a:gd name="T37" fmla="*/ 10 h 101"/>
                <a:gd name="T38" fmla="*/ 41 w 94"/>
                <a:gd name="T39" fmla="*/ 32 h 101"/>
                <a:gd name="T40" fmla="*/ 47 w 94"/>
                <a:gd name="T4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4" h="101">
                  <a:moveTo>
                    <a:pt x="47" y="0"/>
                  </a:moveTo>
                  <a:lnTo>
                    <a:pt x="53" y="32"/>
                  </a:lnTo>
                  <a:lnTo>
                    <a:pt x="77" y="10"/>
                  </a:lnTo>
                  <a:lnTo>
                    <a:pt x="62" y="40"/>
                  </a:lnTo>
                  <a:lnTo>
                    <a:pt x="94" y="36"/>
                  </a:lnTo>
                  <a:lnTo>
                    <a:pt x="66" y="51"/>
                  </a:lnTo>
                  <a:lnTo>
                    <a:pt x="94" y="67"/>
                  </a:lnTo>
                  <a:lnTo>
                    <a:pt x="62" y="63"/>
                  </a:lnTo>
                  <a:lnTo>
                    <a:pt x="77" y="91"/>
                  </a:lnTo>
                  <a:lnTo>
                    <a:pt x="53" y="68"/>
                  </a:lnTo>
                  <a:lnTo>
                    <a:pt x="47" y="101"/>
                  </a:lnTo>
                  <a:lnTo>
                    <a:pt x="41" y="68"/>
                  </a:lnTo>
                  <a:lnTo>
                    <a:pt x="18" y="91"/>
                  </a:lnTo>
                  <a:lnTo>
                    <a:pt x="32" y="63"/>
                  </a:lnTo>
                  <a:lnTo>
                    <a:pt x="0" y="67"/>
                  </a:lnTo>
                  <a:lnTo>
                    <a:pt x="28" y="51"/>
                  </a:lnTo>
                  <a:lnTo>
                    <a:pt x="0" y="36"/>
                  </a:lnTo>
                  <a:lnTo>
                    <a:pt x="32" y="40"/>
                  </a:lnTo>
                  <a:lnTo>
                    <a:pt x="18" y="10"/>
                  </a:lnTo>
                  <a:lnTo>
                    <a:pt x="41" y="32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54C1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15" name="Jupiter"/>
          <p:cNvGrpSpPr/>
          <p:nvPr/>
        </p:nvGrpSpPr>
        <p:grpSpPr>
          <a:xfrm>
            <a:off x="3752903" y="733123"/>
            <a:ext cx="872976" cy="877077"/>
            <a:chOff x="5015392" y="-54852"/>
            <a:chExt cx="1279176" cy="1285185"/>
          </a:xfrm>
        </p:grpSpPr>
        <p:sp>
          <p:nvSpPr>
            <p:cNvPr id="215" name="Freeform 31"/>
            <p:cNvSpPr>
              <a:spLocks/>
            </p:cNvSpPr>
            <p:nvPr/>
          </p:nvSpPr>
          <p:spPr bwMode="auto">
            <a:xfrm>
              <a:off x="5078756" y="163033"/>
              <a:ext cx="1207890" cy="184154"/>
            </a:xfrm>
            <a:custGeom>
              <a:avLst/>
              <a:gdLst>
                <a:gd name="T0" fmla="*/ 129 w 322"/>
                <a:gd name="T1" fmla="*/ 2 h 49"/>
                <a:gd name="T2" fmla="*/ 22 w 322"/>
                <a:gd name="T3" fmla="*/ 3 h 49"/>
                <a:gd name="T4" fmla="*/ 15 w 322"/>
                <a:gd name="T5" fmla="*/ 13 h 49"/>
                <a:gd name="T6" fmla="*/ 280 w 322"/>
                <a:gd name="T7" fmla="*/ 24 h 49"/>
                <a:gd name="T8" fmla="*/ 6 w 322"/>
                <a:gd name="T9" fmla="*/ 27 h 49"/>
                <a:gd name="T10" fmla="*/ 0 w 322"/>
                <a:gd name="T11" fmla="*/ 37 h 49"/>
                <a:gd name="T12" fmla="*/ 223 w 322"/>
                <a:gd name="T13" fmla="*/ 40 h 49"/>
                <a:gd name="T14" fmla="*/ 311 w 322"/>
                <a:gd name="T15" fmla="*/ 49 h 49"/>
                <a:gd name="T16" fmla="*/ 281 w 322"/>
                <a:gd name="T17" fmla="*/ 0 h 49"/>
                <a:gd name="T18" fmla="*/ 129 w 322"/>
                <a:gd name="T19" fmla="*/ 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49">
                  <a:moveTo>
                    <a:pt x="129" y="2"/>
                  </a:moveTo>
                  <a:cubicBezTo>
                    <a:pt x="80" y="2"/>
                    <a:pt x="48" y="1"/>
                    <a:pt x="22" y="3"/>
                  </a:cubicBezTo>
                  <a:cubicBezTo>
                    <a:pt x="20" y="7"/>
                    <a:pt x="17" y="10"/>
                    <a:pt x="15" y="13"/>
                  </a:cubicBezTo>
                  <a:cubicBezTo>
                    <a:pt x="81" y="11"/>
                    <a:pt x="217" y="4"/>
                    <a:pt x="280" y="24"/>
                  </a:cubicBezTo>
                  <a:cubicBezTo>
                    <a:pt x="322" y="37"/>
                    <a:pt x="112" y="22"/>
                    <a:pt x="6" y="27"/>
                  </a:cubicBezTo>
                  <a:cubicBezTo>
                    <a:pt x="4" y="31"/>
                    <a:pt x="2" y="34"/>
                    <a:pt x="0" y="37"/>
                  </a:cubicBezTo>
                  <a:cubicBezTo>
                    <a:pt x="78" y="27"/>
                    <a:pt x="150" y="40"/>
                    <a:pt x="223" y="40"/>
                  </a:cubicBezTo>
                  <a:cubicBezTo>
                    <a:pt x="252" y="40"/>
                    <a:pt x="282" y="44"/>
                    <a:pt x="311" y="49"/>
                  </a:cubicBezTo>
                  <a:cubicBezTo>
                    <a:pt x="304" y="31"/>
                    <a:pt x="294" y="14"/>
                    <a:pt x="281" y="0"/>
                  </a:cubicBezTo>
                  <a:cubicBezTo>
                    <a:pt x="224" y="0"/>
                    <a:pt x="178" y="2"/>
                    <a:pt x="129" y="2"/>
                  </a:cubicBezTo>
                  <a:close/>
                </a:path>
              </a:pathLst>
            </a:custGeom>
            <a:gradFill>
              <a:gsLst>
                <a:gs pos="23000">
                  <a:srgbClr val="F9A12F"/>
                </a:gs>
                <a:gs pos="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6" name="Freeform 32"/>
            <p:cNvSpPr>
              <a:spLocks/>
            </p:cNvSpPr>
            <p:nvPr/>
          </p:nvSpPr>
          <p:spPr bwMode="auto">
            <a:xfrm>
              <a:off x="5318354" y="1105584"/>
              <a:ext cx="679191" cy="124749"/>
            </a:xfrm>
            <a:custGeom>
              <a:avLst/>
              <a:gdLst>
                <a:gd name="T0" fmla="*/ 0 w 181"/>
                <a:gd name="T1" fmla="*/ 7 h 33"/>
                <a:gd name="T2" fmla="*/ 89 w 181"/>
                <a:gd name="T3" fmla="*/ 33 h 33"/>
                <a:gd name="T4" fmla="*/ 181 w 181"/>
                <a:gd name="T5" fmla="*/ 6 h 33"/>
                <a:gd name="T6" fmla="*/ 144 w 181"/>
                <a:gd name="T7" fmla="*/ 2 h 33"/>
                <a:gd name="T8" fmla="*/ 0 w 181"/>
                <a:gd name="T9" fmla="*/ 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33">
                  <a:moveTo>
                    <a:pt x="0" y="7"/>
                  </a:moveTo>
                  <a:cubicBezTo>
                    <a:pt x="26" y="23"/>
                    <a:pt x="56" y="33"/>
                    <a:pt x="89" y="33"/>
                  </a:cubicBezTo>
                  <a:cubicBezTo>
                    <a:pt x="123" y="33"/>
                    <a:pt x="155" y="23"/>
                    <a:pt x="181" y="6"/>
                  </a:cubicBezTo>
                  <a:cubicBezTo>
                    <a:pt x="175" y="4"/>
                    <a:pt x="163" y="3"/>
                    <a:pt x="144" y="2"/>
                  </a:cubicBezTo>
                  <a:cubicBezTo>
                    <a:pt x="83" y="0"/>
                    <a:pt x="33" y="3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rgbClr val="F9A12F"/>
                </a:gs>
                <a:gs pos="3000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7" name="Freeform 33"/>
            <p:cNvSpPr>
              <a:spLocks/>
            </p:cNvSpPr>
            <p:nvPr/>
          </p:nvSpPr>
          <p:spPr bwMode="auto">
            <a:xfrm>
              <a:off x="5116379" y="877342"/>
              <a:ext cx="1081161" cy="194577"/>
            </a:xfrm>
            <a:custGeom>
              <a:avLst/>
              <a:gdLst>
                <a:gd name="T0" fmla="*/ 0 w 288"/>
                <a:gd name="T1" fmla="*/ 17 h 54"/>
                <a:gd name="T2" fmla="*/ 30 w 288"/>
                <a:gd name="T3" fmla="*/ 53 h 54"/>
                <a:gd name="T4" fmla="*/ 65 w 288"/>
                <a:gd name="T5" fmla="*/ 54 h 54"/>
                <a:gd name="T6" fmla="*/ 227 w 288"/>
                <a:gd name="T7" fmla="*/ 36 h 54"/>
                <a:gd name="T8" fmla="*/ 273 w 288"/>
                <a:gd name="T9" fmla="*/ 36 h 54"/>
                <a:gd name="T10" fmla="*/ 288 w 288"/>
                <a:gd name="T11" fmla="*/ 15 h 54"/>
                <a:gd name="T12" fmla="*/ 175 w 288"/>
                <a:gd name="T13" fmla="*/ 5 h 54"/>
                <a:gd name="T14" fmla="*/ 0 w 288"/>
                <a:gd name="T15" fmla="*/ 17 h 54"/>
                <a:gd name="connsiteX0" fmla="*/ 0 w 10000"/>
                <a:gd name="connsiteY0" fmla="*/ 2555 h 9407"/>
                <a:gd name="connsiteX1" fmla="*/ 1042 w 10000"/>
                <a:gd name="connsiteY1" fmla="*/ 9222 h 9407"/>
                <a:gd name="connsiteX2" fmla="*/ 2257 w 10000"/>
                <a:gd name="connsiteY2" fmla="*/ 9407 h 9407"/>
                <a:gd name="connsiteX3" fmla="*/ 7882 w 10000"/>
                <a:gd name="connsiteY3" fmla="*/ 6074 h 9407"/>
                <a:gd name="connsiteX4" fmla="*/ 9479 w 10000"/>
                <a:gd name="connsiteY4" fmla="*/ 6074 h 9407"/>
                <a:gd name="connsiteX5" fmla="*/ 10000 w 10000"/>
                <a:gd name="connsiteY5" fmla="*/ 2185 h 9407"/>
                <a:gd name="connsiteX6" fmla="*/ 6076 w 10000"/>
                <a:gd name="connsiteY6" fmla="*/ 162 h 9407"/>
                <a:gd name="connsiteX7" fmla="*/ 0 w 10000"/>
                <a:gd name="connsiteY7" fmla="*/ 2555 h 9407"/>
                <a:gd name="connsiteX0" fmla="*/ 0 w 10000"/>
                <a:gd name="connsiteY0" fmla="*/ 2957 h 10241"/>
                <a:gd name="connsiteX1" fmla="*/ 1042 w 10000"/>
                <a:gd name="connsiteY1" fmla="*/ 10044 h 10241"/>
                <a:gd name="connsiteX2" fmla="*/ 2257 w 10000"/>
                <a:gd name="connsiteY2" fmla="*/ 10241 h 10241"/>
                <a:gd name="connsiteX3" fmla="*/ 7882 w 10000"/>
                <a:gd name="connsiteY3" fmla="*/ 6698 h 10241"/>
                <a:gd name="connsiteX4" fmla="*/ 9479 w 10000"/>
                <a:gd name="connsiteY4" fmla="*/ 6698 h 10241"/>
                <a:gd name="connsiteX5" fmla="*/ 10000 w 10000"/>
                <a:gd name="connsiteY5" fmla="*/ 2564 h 10241"/>
                <a:gd name="connsiteX6" fmla="*/ 6076 w 10000"/>
                <a:gd name="connsiteY6" fmla="*/ 413 h 10241"/>
                <a:gd name="connsiteX7" fmla="*/ 0 w 10000"/>
                <a:gd name="connsiteY7" fmla="*/ 2957 h 10241"/>
                <a:gd name="connsiteX0" fmla="*/ 0 w 10000"/>
                <a:gd name="connsiteY0" fmla="*/ 2957 h 10241"/>
                <a:gd name="connsiteX1" fmla="*/ 1042 w 10000"/>
                <a:gd name="connsiteY1" fmla="*/ 10044 h 10241"/>
                <a:gd name="connsiteX2" fmla="*/ 2257 w 10000"/>
                <a:gd name="connsiteY2" fmla="*/ 10241 h 10241"/>
                <a:gd name="connsiteX3" fmla="*/ 7882 w 10000"/>
                <a:gd name="connsiteY3" fmla="*/ 6698 h 10241"/>
                <a:gd name="connsiteX4" fmla="*/ 9479 w 10000"/>
                <a:gd name="connsiteY4" fmla="*/ 6698 h 10241"/>
                <a:gd name="connsiteX5" fmla="*/ 10000 w 10000"/>
                <a:gd name="connsiteY5" fmla="*/ 2564 h 10241"/>
                <a:gd name="connsiteX6" fmla="*/ 6076 w 10000"/>
                <a:gd name="connsiteY6" fmla="*/ 413 h 10241"/>
                <a:gd name="connsiteX7" fmla="*/ 0 w 10000"/>
                <a:gd name="connsiteY7" fmla="*/ 2957 h 10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241">
                  <a:moveTo>
                    <a:pt x="0" y="2957"/>
                  </a:moveTo>
                  <a:cubicBezTo>
                    <a:pt x="278" y="5714"/>
                    <a:pt x="660" y="8076"/>
                    <a:pt x="1042" y="10044"/>
                  </a:cubicBezTo>
                  <a:cubicBezTo>
                    <a:pt x="1424" y="10241"/>
                    <a:pt x="1806" y="10241"/>
                    <a:pt x="2257" y="10241"/>
                  </a:cubicBezTo>
                  <a:cubicBezTo>
                    <a:pt x="5243" y="10241"/>
                    <a:pt x="6563" y="6698"/>
                    <a:pt x="7882" y="6698"/>
                  </a:cubicBezTo>
                  <a:cubicBezTo>
                    <a:pt x="8472" y="6698"/>
                    <a:pt x="8993" y="6500"/>
                    <a:pt x="9479" y="6698"/>
                  </a:cubicBezTo>
                  <a:cubicBezTo>
                    <a:pt x="9653" y="5319"/>
                    <a:pt x="9826" y="4138"/>
                    <a:pt x="10000" y="2564"/>
                  </a:cubicBezTo>
                  <a:cubicBezTo>
                    <a:pt x="8681" y="1579"/>
                    <a:pt x="7898" y="807"/>
                    <a:pt x="6076" y="413"/>
                  </a:cubicBezTo>
                  <a:cubicBezTo>
                    <a:pt x="3223" y="-328"/>
                    <a:pt x="2014" y="-389"/>
                    <a:pt x="0" y="2957"/>
                  </a:cubicBezTo>
                  <a:close/>
                </a:path>
              </a:pathLst>
            </a:custGeom>
            <a:gradFill>
              <a:gsLst>
                <a:gs pos="31000">
                  <a:srgbClr val="F9A12F"/>
                </a:gs>
                <a:gs pos="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8" name="Freeform 34"/>
            <p:cNvSpPr>
              <a:spLocks/>
            </p:cNvSpPr>
            <p:nvPr/>
          </p:nvSpPr>
          <p:spPr bwMode="auto">
            <a:xfrm>
              <a:off x="5015392" y="365009"/>
              <a:ext cx="1279176" cy="233657"/>
            </a:xfrm>
            <a:custGeom>
              <a:avLst/>
              <a:gdLst>
                <a:gd name="T0" fmla="*/ 229 w 341"/>
                <a:gd name="T1" fmla="*/ 24 h 62"/>
                <a:gd name="T2" fmla="*/ 68 w 341"/>
                <a:gd name="T3" fmla="*/ 11 h 62"/>
                <a:gd name="T4" fmla="*/ 5 w 341"/>
                <a:gd name="T5" fmla="*/ 17 h 62"/>
                <a:gd name="T6" fmla="*/ 0 w 341"/>
                <a:gd name="T7" fmla="*/ 56 h 62"/>
                <a:gd name="T8" fmla="*/ 28 w 341"/>
                <a:gd name="T9" fmla="*/ 53 h 62"/>
                <a:gd name="T10" fmla="*/ 232 w 341"/>
                <a:gd name="T11" fmla="*/ 53 h 62"/>
                <a:gd name="T12" fmla="*/ 341 w 341"/>
                <a:gd name="T13" fmla="*/ 62 h 62"/>
                <a:gd name="T14" fmla="*/ 341 w 341"/>
                <a:gd name="T15" fmla="*/ 59 h 62"/>
                <a:gd name="T16" fmla="*/ 338 w 341"/>
                <a:gd name="T17" fmla="*/ 30 h 62"/>
                <a:gd name="T18" fmla="*/ 229 w 341"/>
                <a:gd name="T19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1" h="62">
                  <a:moveTo>
                    <a:pt x="229" y="24"/>
                  </a:moveTo>
                  <a:cubicBezTo>
                    <a:pt x="149" y="15"/>
                    <a:pt x="142" y="0"/>
                    <a:pt x="68" y="11"/>
                  </a:cubicBezTo>
                  <a:cubicBezTo>
                    <a:pt x="41" y="15"/>
                    <a:pt x="21" y="17"/>
                    <a:pt x="5" y="17"/>
                  </a:cubicBezTo>
                  <a:cubicBezTo>
                    <a:pt x="2" y="30"/>
                    <a:pt x="0" y="43"/>
                    <a:pt x="0" y="56"/>
                  </a:cubicBezTo>
                  <a:cubicBezTo>
                    <a:pt x="9" y="55"/>
                    <a:pt x="19" y="54"/>
                    <a:pt x="28" y="53"/>
                  </a:cubicBezTo>
                  <a:cubicBezTo>
                    <a:pt x="110" y="40"/>
                    <a:pt x="124" y="46"/>
                    <a:pt x="232" y="53"/>
                  </a:cubicBezTo>
                  <a:cubicBezTo>
                    <a:pt x="274" y="55"/>
                    <a:pt x="310" y="59"/>
                    <a:pt x="341" y="62"/>
                  </a:cubicBezTo>
                  <a:cubicBezTo>
                    <a:pt x="341" y="61"/>
                    <a:pt x="341" y="60"/>
                    <a:pt x="341" y="59"/>
                  </a:cubicBezTo>
                  <a:cubicBezTo>
                    <a:pt x="341" y="49"/>
                    <a:pt x="340" y="39"/>
                    <a:pt x="338" y="30"/>
                  </a:cubicBezTo>
                  <a:cubicBezTo>
                    <a:pt x="300" y="31"/>
                    <a:pt x="274" y="29"/>
                    <a:pt x="229" y="24"/>
                  </a:cubicBezTo>
                  <a:close/>
                </a:path>
              </a:pathLst>
            </a:custGeom>
            <a:gradFill>
              <a:gsLst>
                <a:gs pos="30000">
                  <a:srgbClr val="F9A12F"/>
                </a:gs>
                <a:gs pos="50000">
                  <a:srgbClr val="D56A28"/>
                </a:gs>
                <a:gs pos="100000">
                  <a:srgbClr val="812407"/>
                </a:gs>
                <a:gs pos="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9" name="Freeform 35"/>
            <p:cNvSpPr>
              <a:spLocks/>
            </p:cNvSpPr>
            <p:nvPr/>
          </p:nvSpPr>
          <p:spPr bwMode="auto">
            <a:xfrm>
              <a:off x="5021332" y="633803"/>
              <a:ext cx="1261354" cy="212380"/>
            </a:xfrm>
            <a:custGeom>
              <a:avLst/>
              <a:gdLst>
                <a:gd name="T0" fmla="*/ 0 w 336"/>
                <a:gd name="T1" fmla="*/ 14 h 55"/>
                <a:gd name="T2" fmla="*/ 12 w 336"/>
                <a:gd name="T3" fmla="*/ 55 h 55"/>
                <a:gd name="T4" fmla="*/ 149 w 336"/>
                <a:gd name="T5" fmla="*/ 27 h 55"/>
                <a:gd name="T6" fmla="*/ 324 w 336"/>
                <a:gd name="T7" fmla="*/ 48 h 55"/>
                <a:gd name="T8" fmla="*/ 327 w 336"/>
                <a:gd name="T9" fmla="*/ 48 h 55"/>
                <a:gd name="T10" fmla="*/ 336 w 336"/>
                <a:gd name="T11" fmla="*/ 17 h 55"/>
                <a:gd name="T12" fmla="*/ 144 w 336"/>
                <a:gd name="T13" fmla="*/ 3 h 55"/>
                <a:gd name="T14" fmla="*/ 0 w 336"/>
                <a:gd name="T15" fmla="*/ 14 h 55"/>
                <a:gd name="connsiteX0" fmla="*/ 0 w 10000"/>
                <a:gd name="connsiteY0" fmla="*/ 2926 h 10381"/>
                <a:gd name="connsiteX1" fmla="*/ 357 w 10000"/>
                <a:gd name="connsiteY1" fmla="*/ 10381 h 10381"/>
                <a:gd name="connsiteX2" fmla="*/ 4435 w 10000"/>
                <a:gd name="connsiteY2" fmla="*/ 5290 h 10381"/>
                <a:gd name="connsiteX3" fmla="*/ 9643 w 10000"/>
                <a:gd name="connsiteY3" fmla="*/ 9108 h 10381"/>
                <a:gd name="connsiteX4" fmla="*/ 9732 w 10000"/>
                <a:gd name="connsiteY4" fmla="*/ 9108 h 10381"/>
                <a:gd name="connsiteX5" fmla="*/ 10000 w 10000"/>
                <a:gd name="connsiteY5" fmla="*/ 3472 h 10381"/>
                <a:gd name="connsiteX6" fmla="*/ 4286 w 10000"/>
                <a:gd name="connsiteY6" fmla="*/ 88 h 10381"/>
                <a:gd name="connsiteX7" fmla="*/ 0 w 10000"/>
                <a:gd name="connsiteY7" fmla="*/ 2926 h 10381"/>
                <a:gd name="connsiteX0" fmla="*/ 0 w 10000"/>
                <a:gd name="connsiteY0" fmla="*/ 2856 h 10311"/>
                <a:gd name="connsiteX1" fmla="*/ 357 w 10000"/>
                <a:gd name="connsiteY1" fmla="*/ 10311 h 10311"/>
                <a:gd name="connsiteX2" fmla="*/ 4435 w 10000"/>
                <a:gd name="connsiteY2" fmla="*/ 5220 h 10311"/>
                <a:gd name="connsiteX3" fmla="*/ 9643 w 10000"/>
                <a:gd name="connsiteY3" fmla="*/ 9038 h 10311"/>
                <a:gd name="connsiteX4" fmla="*/ 9732 w 10000"/>
                <a:gd name="connsiteY4" fmla="*/ 9038 h 10311"/>
                <a:gd name="connsiteX5" fmla="*/ 10000 w 10000"/>
                <a:gd name="connsiteY5" fmla="*/ 3402 h 10311"/>
                <a:gd name="connsiteX6" fmla="*/ 4286 w 10000"/>
                <a:gd name="connsiteY6" fmla="*/ 18 h 10311"/>
                <a:gd name="connsiteX7" fmla="*/ 0 w 10000"/>
                <a:gd name="connsiteY7" fmla="*/ 2856 h 10311"/>
                <a:gd name="connsiteX0" fmla="*/ 0 w 10000"/>
                <a:gd name="connsiteY0" fmla="*/ 2858 h 10313"/>
                <a:gd name="connsiteX1" fmla="*/ 357 w 10000"/>
                <a:gd name="connsiteY1" fmla="*/ 10313 h 10313"/>
                <a:gd name="connsiteX2" fmla="*/ 4435 w 10000"/>
                <a:gd name="connsiteY2" fmla="*/ 5222 h 10313"/>
                <a:gd name="connsiteX3" fmla="*/ 9643 w 10000"/>
                <a:gd name="connsiteY3" fmla="*/ 9040 h 10313"/>
                <a:gd name="connsiteX4" fmla="*/ 9732 w 10000"/>
                <a:gd name="connsiteY4" fmla="*/ 9040 h 10313"/>
                <a:gd name="connsiteX5" fmla="*/ 10000 w 10000"/>
                <a:gd name="connsiteY5" fmla="*/ 3404 h 10313"/>
                <a:gd name="connsiteX6" fmla="*/ 4286 w 10000"/>
                <a:gd name="connsiteY6" fmla="*/ 20 h 10313"/>
                <a:gd name="connsiteX7" fmla="*/ 0 w 10000"/>
                <a:gd name="connsiteY7" fmla="*/ 2858 h 10313"/>
                <a:gd name="connsiteX0" fmla="*/ 0 w 10000"/>
                <a:gd name="connsiteY0" fmla="*/ 2858 h 10313"/>
                <a:gd name="connsiteX1" fmla="*/ 357 w 10000"/>
                <a:gd name="connsiteY1" fmla="*/ 10313 h 10313"/>
                <a:gd name="connsiteX2" fmla="*/ 4435 w 10000"/>
                <a:gd name="connsiteY2" fmla="*/ 5222 h 10313"/>
                <a:gd name="connsiteX3" fmla="*/ 9643 w 10000"/>
                <a:gd name="connsiteY3" fmla="*/ 9040 h 10313"/>
                <a:gd name="connsiteX4" fmla="*/ 9732 w 10000"/>
                <a:gd name="connsiteY4" fmla="*/ 9040 h 10313"/>
                <a:gd name="connsiteX5" fmla="*/ 10000 w 10000"/>
                <a:gd name="connsiteY5" fmla="*/ 2566 h 10313"/>
                <a:gd name="connsiteX6" fmla="*/ 4286 w 10000"/>
                <a:gd name="connsiteY6" fmla="*/ 20 h 10313"/>
                <a:gd name="connsiteX7" fmla="*/ 0 w 10000"/>
                <a:gd name="connsiteY7" fmla="*/ 2858 h 10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313">
                  <a:moveTo>
                    <a:pt x="0" y="2858"/>
                  </a:moveTo>
                  <a:cubicBezTo>
                    <a:pt x="60" y="5404"/>
                    <a:pt x="179" y="7949"/>
                    <a:pt x="357" y="10313"/>
                  </a:cubicBezTo>
                  <a:cubicBezTo>
                    <a:pt x="1518" y="7949"/>
                    <a:pt x="2470" y="5222"/>
                    <a:pt x="4435" y="5222"/>
                  </a:cubicBezTo>
                  <a:cubicBezTo>
                    <a:pt x="7560" y="5222"/>
                    <a:pt x="7500" y="9040"/>
                    <a:pt x="9643" y="9040"/>
                  </a:cubicBezTo>
                  <a:lnTo>
                    <a:pt x="9732" y="9040"/>
                  </a:lnTo>
                  <a:cubicBezTo>
                    <a:pt x="9851" y="7222"/>
                    <a:pt x="9940" y="4566"/>
                    <a:pt x="10000" y="2566"/>
                  </a:cubicBezTo>
                  <a:cubicBezTo>
                    <a:pt x="7500" y="1475"/>
                    <a:pt x="6161" y="566"/>
                    <a:pt x="4286" y="20"/>
                  </a:cubicBezTo>
                  <a:cubicBezTo>
                    <a:pt x="1684" y="-190"/>
                    <a:pt x="886" y="1251"/>
                    <a:pt x="0" y="2858"/>
                  </a:cubicBezTo>
                  <a:close/>
                </a:path>
              </a:pathLst>
            </a:custGeom>
            <a:gradFill flip="none" rotWithShape="1">
              <a:gsLst>
                <a:gs pos="73000">
                  <a:srgbClr val="F9A12F"/>
                </a:gs>
                <a:gs pos="46000">
                  <a:srgbClr val="D56A28"/>
                </a:gs>
                <a:gs pos="100000">
                  <a:srgbClr val="812407"/>
                </a:gs>
                <a:gs pos="25000">
                  <a:srgbClr val="A3351A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0" name="Freeform 36"/>
            <p:cNvSpPr>
              <a:spLocks/>
            </p:cNvSpPr>
            <p:nvPr/>
          </p:nvSpPr>
          <p:spPr bwMode="auto">
            <a:xfrm>
              <a:off x="5015392" y="531415"/>
              <a:ext cx="1279176" cy="172200"/>
            </a:xfrm>
            <a:custGeom>
              <a:avLst/>
              <a:gdLst>
                <a:gd name="T0" fmla="*/ 28 w 341"/>
                <a:gd name="T1" fmla="*/ 13 h 50"/>
                <a:gd name="T2" fmla="*/ 0 w 341"/>
                <a:gd name="T3" fmla="*/ 16 h 50"/>
                <a:gd name="T4" fmla="*/ 0 w 341"/>
                <a:gd name="T5" fmla="*/ 19 h 50"/>
                <a:gd name="T6" fmla="*/ 2 w 341"/>
                <a:gd name="T7" fmla="*/ 47 h 50"/>
                <a:gd name="T8" fmla="*/ 146 w 341"/>
                <a:gd name="T9" fmla="*/ 36 h 50"/>
                <a:gd name="T10" fmla="*/ 338 w 341"/>
                <a:gd name="T11" fmla="*/ 50 h 50"/>
                <a:gd name="T12" fmla="*/ 341 w 341"/>
                <a:gd name="T13" fmla="*/ 22 h 50"/>
                <a:gd name="T14" fmla="*/ 232 w 341"/>
                <a:gd name="T15" fmla="*/ 13 h 50"/>
                <a:gd name="T16" fmla="*/ 28 w 341"/>
                <a:gd name="T17" fmla="*/ 13 h 50"/>
                <a:gd name="connsiteX0" fmla="*/ 821 w 10000"/>
                <a:gd name="connsiteY0" fmla="*/ 1754 h 9154"/>
                <a:gd name="connsiteX1" fmla="*/ 0 w 10000"/>
                <a:gd name="connsiteY1" fmla="*/ 2354 h 9154"/>
                <a:gd name="connsiteX2" fmla="*/ 0 w 10000"/>
                <a:gd name="connsiteY2" fmla="*/ 2954 h 9154"/>
                <a:gd name="connsiteX3" fmla="*/ 59 w 10000"/>
                <a:gd name="connsiteY3" fmla="*/ 8554 h 9154"/>
                <a:gd name="connsiteX4" fmla="*/ 4282 w 10000"/>
                <a:gd name="connsiteY4" fmla="*/ 6354 h 9154"/>
                <a:gd name="connsiteX5" fmla="*/ 9912 w 10000"/>
                <a:gd name="connsiteY5" fmla="*/ 9154 h 9154"/>
                <a:gd name="connsiteX6" fmla="*/ 10000 w 10000"/>
                <a:gd name="connsiteY6" fmla="*/ 3554 h 9154"/>
                <a:gd name="connsiteX7" fmla="*/ 6804 w 10000"/>
                <a:gd name="connsiteY7" fmla="*/ 1248 h 9154"/>
                <a:gd name="connsiteX8" fmla="*/ 821 w 10000"/>
                <a:gd name="connsiteY8" fmla="*/ 1754 h 9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" h="9154">
                  <a:moveTo>
                    <a:pt x="821" y="1754"/>
                  </a:moveTo>
                  <a:cubicBezTo>
                    <a:pt x="557" y="1954"/>
                    <a:pt x="264" y="2154"/>
                    <a:pt x="0" y="2354"/>
                  </a:cubicBezTo>
                  <a:lnTo>
                    <a:pt x="0" y="2954"/>
                  </a:lnTo>
                  <a:cubicBezTo>
                    <a:pt x="0" y="4954"/>
                    <a:pt x="0" y="6754"/>
                    <a:pt x="59" y="8554"/>
                  </a:cubicBezTo>
                  <a:cubicBezTo>
                    <a:pt x="1525" y="7154"/>
                    <a:pt x="2258" y="5754"/>
                    <a:pt x="4282" y="6354"/>
                  </a:cubicBezTo>
                  <a:cubicBezTo>
                    <a:pt x="6129" y="6954"/>
                    <a:pt x="7449" y="7954"/>
                    <a:pt x="9912" y="9154"/>
                  </a:cubicBezTo>
                  <a:cubicBezTo>
                    <a:pt x="9971" y="7354"/>
                    <a:pt x="9971" y="5554"/>
                    <a:pt x="10000" y="3554"/>
                  </a:cubicBezTo>
                  <a:cubicBezTo>
                    <a:pt x="9091" y="2954"/>
                    <a:pt x="8035" y="1648"/>
                    <a:pt x="6804" y="1248"/>
                  </a:cubicBezTo>
                  <a:cubicBezTo>
                    <a:pt x="3636" y="-152"/>
                    <a:pt x="3226" y="-846"/>
                    <a:pt x="821" y="1754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1" name="Freeform 37"/>
            <p:cNvSpPr>
              <a:spLocks/>
            </p:cNvSpPr>
            <p:nvPr/>
          </p:nvSpPr>
          <p:spPr bwMode="auto">
            <a:xfrm>
              <a:off x="5066876" y="731479"/>
              <a:ext cx="1182148" cy="201832"/>
            </a:xfrm>
            <a:custGeom>
              <a:avLst/>
              <a:gdLst>
                <a:gd name="T0" fmla="*/ 137 w 315"/>
                <a:gd name="T1" fmla="*/ 0 h 51"/>
                <a:gd name="T2" fmla="*/ 0 w 315"/>
                <a:gd name="T3" fmla="*/ 28 h 51"/>
                <a:gd name="T4" fmla="*/ 13 w 315"/>
                <a:gd name="T5" fmla="*/ 51 h 51"/>
                <a:gd name="T6" fmla="*/ 188 w 315"/>
                <a:gd name="T7" fmla="*/ 39 h 51"/>
                <a:gd name="T8" fmla="*/ 301 w 315"/>
                <a:gd name="T9" fmla="*/ 49 h 51"/>
                <a:gd name="T10" fmla="*/ 315 w 315"/>
                <a:gd name="T11" fmla="*/ 21 h 51"/>
                <a:gd name="T12" fmla="*/ 312 w 315"/>
                <a:gd name="T13" fmla="*/ 21 h 51"/>
                <a:gd name="T14" fmla="*/ 137 w 315"/>
                <a:gd name="T15" fmla="*/ 0 h 51"/>
                <a:gd name="connsiteX0" fmla="*/ 4349 w 10000"/>
                <a:gd name="connsiteY0" fmla="*/ 0 h 10508"/>
                <a:gd name="connsiteX1" fmla="*/ 0 w 10000"/>
                <a:gd name="connsiteY1" fmla="*/ 5998 h 10508"/>
                <a:gd name="connsiteX2" fmla="*/ 413 w 10000"/>
                <a:gd name="connsiteY2" fmla="*/ 10508 h 10508"/>
                <a:gd name="connsiteX3" fmla="*/ 5968 w 10000"/>
                <a:gd name="connsiteY3" fmla="*/ 8155 h 10508"/>
                <a:gd name="connsiteX4" fmla="*/ 9556 w 10000"/>
                <a:gd name="connsiteY4" fmla="*/ 10116 h 10508"/>
                <a:gd name="connsiteX5" fmla="*/ 10000 w 10000"/>
                <a:gd name="connsiteY5" fmla="*/ 4626 h 10508"/>
                <a:gd name="connsiteX6" fmla="*/ 9905 w 10000"/>
                <a:gd name="connsiteY6" fmla="*/ 4626 h 10508"/>
                <a:gd name="connsiteX7" fmla="*/ 4349 w 10000"/>
                <a:gd name="connsiteY7" fmla="*/ 0 h 1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508">
                  <a:moveTo>
                    <a:pt x="4349" y="0"/>
                  </a:moveTo>
                  <a:cubicBezTo>
                    <a:pt x="2254" y="0"/>
                    <a:pt x="1238" y="3449"/>
                    <a:pt x="0" y="5998"/>
                  </a:cubicBezTo>
                  <a:cubicBezTo>
                    <a:pt x="127" y="7567"/>
                    <a:pt x="254" y="9135"/>
                    <a:pt x="413" y="10508"/>
                  </a:cubicBezTo>
                  <a:cubicBezTo>
                    <a:pt x="2254" y="7175"/>
                    <a:pt x="3651" y="7959"/>
                    <a:pt x="5968" y="8155"/>
                  </a:cubicBezTo>
                  <a:cubicBezTo>
                    <a:pt x="7429" y="8547"/>
                    <a:pt x="8349" y="9135"/>
                    <a:pt x="9556" y="10116"/>
                  </a:cubicBezTo>
                  <a:cubicBezTo>
                    <a:pt x="9714" y="8547"/>
                    <a:pt x="9873" y="6586"/>
                    <a:pt x="10000" y="4626"/>
                  </a:cubicBezTo>
                  <a:lnTo>
                    <a:pt x="9905" y="4626"/>
                  </a:lnTo>
                  <a:cubicBezTo>
                    <a:pt x="7619" y="4626"/>
                    <a:pt x="7683" y="0"/>
                    <a:pt x="4349" y="0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2" name="Freeform 38"/>
            <p:cNvSpPr>
              <a:spLocks/>
            </p:cNvSpPr>
            <p:nvPr/>
          </p:nvSpPr>
          <p:spPr bwMode="auto">
            <a:xfrm>
              <a:off x="5033213" y="287372"/>
              <a:ext cx="1249473" cy="192712"/>
            </a:xfrm>
            <a:custGeom>
              <a:avLst/>
              <a:gdLst>
                <a:gd name="T0" fmla="*/ 235 w 333"/>
                <a:gd name="T1" fmla="*/ 13 h 58"/>
                <a:gd name="T2" fmla="*/ 12 w 333"/>
                <a:gd name="T3" fmla="*/ 10 h 58"/>
                <a:gd name="T4" fmla="*/ 0 w 333"/>
                <a:gd name="T5" fmla="*/ 44 h 58"/>
                <a:gd name="T6" fmla="*/ 63 w 333"/>
                <a:gd name="T7" fmla="*/ 38 h 58"/>
                <a:gd name="T8" fmla="*/ 224 w 333"/>
                <a:gd name="T9" fmla="*/ 51 h 58"/>
                <a:gd name="T10" fmla="*/ 333 w 333"/>
                <a:gd name="T11" fmla="*/ 57 h 58"/>
                <a:gd name="T12" fmla="*/ 323 w 333"/>
                <a:gd name="T13" fmla="*/ 22 h 58"/>
                <a:gd name="T14" fmla="*/ 235 w 333"/>
                <a:gd name="T15" fmla="*/ 13 h 58"/>
                <a:gd name="connsiteX0" fmla="*/ 7057 w 10000"/>
                <a:gd name="connsiteY0" fmla="*/ 1169 h 8779"/>
                <a:gd name="connsiteX1" fmla="*/ 360 w 10000"/>
                <a:gd name="connsiteY1" fmla="*/ 652 h 8779"/>
                <a:gd name="connsiteX2" fmla="*/ 0 w 10000"/>
                <a:gd name="connsiteY2" fmla="*/ 6514 h 8779"/>
                <a:gd name="connsiteX3" fmla="*/ 1816 w 10000"/>
                <a:gd name="connsiteY3" fmla="*/ 6355 h 8779"/>
                <a:gd name="connsiteX4" fmla="*/ 6727 w 10000"/>
                <a:gd name="connsiteY4" fmla="*/ 7721 h 8779"/>
                <a:gd name="connsiteX5" fmla="*/ 10000 w 10000"/>
                <a:gd name="connsiteY5" fmla="*/ 8756 h 8779"/>
                <a:gd name="connsiteX6" fmla="*/ 9700 w 10000"/>
                <a:gd name="connsiteY6" fmla="*/ 2721 h 8779"/>
                <a:gd name="connsiteX7" fmla="*/ 7057 w 10000"/>
                <a:gd name="connsiteY7" fmla="*/ 1169 h 8779"/>
                <a:gd name="connsiteX0" fmla="*/ 7057 w 10000"/>
                <a:gd name="connsiteY0" fmla="*/ 1332 h 10001"/>
                <a:gd name="connsiteX1" fmla="*/ 360 w 10000"/>
                <a:gd name="connsiteY1" fmla="*/ 743 h 10001"/>
                <a:gd name="connsiteX2" fmla="*/ 0 w 10000"/>
                <a:gd name="connsiteY2" fmla="*/ 7420 h 10001"/>
                <a:gd name="connsiteX3" fmla="*/ 1816 w 10000"/>
                <a:gd name="connsiteY3" fmla="*/ 7239 h 10001"/>
                <a:gd name="connsiteX4" fmla="*/ 6803 w 10000"/>
                <a:gd name="connsiteY4" fmla="*/ 8795 h 10001"/>
                <a:gd name="connsiteX5" fmla="*/ 10000 w 10000"/>
                <a:gd name="connsiteY5" fmla="*/ 9974 h 10001"/>
                <a:gd name="connsiteX6" fmla="*/ 9700 w 10000"/>
                <a:gd name="connsiteY6" fmla="*/ 3099 h 10001"/>
                <a:gd name="connsiteX7" fmla="*/ 7057 w 10000"/>
                <a:gd name="connsiteY7" fmla="*/ 1332 h 10001"/>
                <a:gd name="connsiteX0" fmla="*/ 7057 w 10000"/>
                <a:gd name="connsiteY0" fmla="*/ 1332 h 10025"/>
                <a:gd name="connsiteX1" fmla="*/ 360 w 10000"/>
                <a:gd name="connsiteY1" fmla="*/ 743 h 10025"/>
                <a:gd name="connsiteX2" fmla="*/ 0 w 10000"/>
                <a:gd name="connsiteY2" fmla="*/ 7420 h 10025"/>
                <a:gd name="connsiteX3" fmla="*/ 1816 w 10000"/>
                <a:gd name="connsiteY3" fmla="*/ 7239 h 10025"/>
                <a:gd name="connsiteX4" fmla="*/ 6803 w 10000"/>
                <a:gd name="connsiteY4" fmla="*/ 8795 h 10025"/>
                <a:gd name="connsiteX5" fmla="*/ 10000 w 10000"/>
                <a:gd name="connsiteY5" fmla="*/ 9974 h 10025"/>
                <a:gd name="connsiteX6" fmla="*/ 9700 w 10000"/>
                <a:gd name="connsiteY6" fmla="*/ 3099 h 10025"/>
                <a:gd name="connsiteX7" fmla="*/ 7057 w 10000"/>
                <a:gd name="connsiteY7" fmla="*/ 1332 h 10025"/>
                <a:gd name="connsiteX0" fmla="*/ 7057 w 10000"/>
                <a:gd name="connsiteY0" fmla="*/ 1332 h 10028"/>
                <a:gd name="connsiteX1" fmla="*/ 360 w 10000"/>
                <a:gd name="connsiteY1" fmla="*/ 743 h 10028"/>
                <a:gd name="connsiteX2" fmla="*/ 0 w 10000"/>
                <a:gd name="connsiteY2" fmla="*/ 7420 h 10028"/>
                <a:gd name="connsiteX3" fmla="*/ 1816 w 10000"/>
                <a:gd name="connsiteY3" fmla="*/ 7239 h 10028"/>
                <a:gd name="connsiteX4" fmla="*/ 6803 w 10000"/>
                <a:gd name="connsiteY4" fmla="*/ 8795 h 10028"/>
                <a:gd name="connsiteX5" fmla="*/ 10000 w 10000"/>
                <a:gd name="connsiteY5" fmla="*/ 9974 h 10028"/>
                <a:gd name="connsiteX6" fmla="*/ 9700 w 10000"/>
                <a:gd name="connsiteY6" fmla="*/ 3099 h 10028"/>
                <a:gd name="connsiteX7" fmla="*/ 7057 w 10000"/>
                <a:gd name="connsiteY7" fmla="*/ 1332 h 10028"/>
                <a:gd name="connsiteX0" fmla="*/ 7057 w 10000"/>
                <a:gd name="connsiteY0" fmla="*/ 1332 h 10078"/>
                <a:gd name="connsiteX1" fmla="*/ 360 w 10000"/>
                <a:gd name="connsiteY1" fmla="*/ 743 h 10078"/>
                <a:gd name="connsiteX2" fmla="*/ 0 w 10000"/>
                <a:gd name="connsiteY2" fmla="*/ 7420 h 10078"/>
                <a:gd name="connsiteX3" fmla="*/ 1816 w 10000"/>
                <a:gd name="connsiteY3" fmla="*/ 7239 h 10078"/>
                <a:gd name="connsiteX4" fmla="*/ 6699 w 10000"/>
                <a:gd name="connsiteY4" fmla="*/ 9135 h 10078"/>
                <a:gd name="connsiteX5" fmla="*/ 10000 w 10000"/>
                <a:gd name="connsiteY5" fmla="*/ 9974 h 10078"/>
                <a:gd name="connsiteX6" fmla="*/ 9700 w 10000"/>
                <a:gd name="connsiteY6" fmla="*/ 3099 h 10078"/>
                <a:gd name="connsiteX7" fmla="*/ 7057 w 10000"/>
                <a:gd name="connsiteY7" fmla="*/ 1332 h 10078"/>
                <a:gd name="connsiteX0" fmla="*/ 7057 w 10000"/>
                <a:gd name="connsiteY0" fmla="*/ 1332 h 10078"/>
                <a:gd name="connsiteX1" fmla="*/ 360 w 10000"/>
                <a:gd name="connsiteY1" fmla="*/ 743 h 10078"/>
                <a:gd name="connsiteX2" fmla="*/ 0 w 10000"/>
                <a:gd name="connsiteY2" fmla="*/ 7420 h 10078"/>
                <a:gd name="connsiteX3" fmla="*/ 1816 w 10000"/>
                <a:gd name="connsiteY3" fmla="*/ 7239 h 10078"/>
                <a:gd name="connsiteX4" fmla="*/ 6699 w 10000"/>
                <a:gd name="connsiteY4" fmla="*/ 9135 h 10078"/>
                <a:gd name="connsiteX5" fmla="*/ 10000 w 10000"/>
                <a:gd name="connsiteY5" fmla="*/ 9974 h 10078"/>
                <a:gd name="connsiteX6" fmla="*/ 9700 w 10000"/>
                <a:gd name="connsiteY6" fmla="*/ 3099 h 10078"/>
                <a:gd name="connsiteX7" fmla="*/ 7057 w 10000"/>
                <a:gd name="connsiteY7" fmla="*/ 1332 h 10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78">
                  <a:moveTo>
                    <a:pt x="7057" y="1332"/>
                  </a:moveTo>
                  <a:cubicBezTo>
                    <a:pt x="4865" y="1332"/>
                    <a:pt x="2703" y="-1221"/>
                    <a:pt x="360" y="743"/>
                  </a:cubicBezTo>
                  <a:cubicBezTo>
                    <a:pt x="210" y="2904"/>
                    <a:pt x="90" y="5063"/>
                    <a:pt x="0" y="7420"/>
                  </a:cubicBezTo>
                  <a:cubicBezTo>
                    <a:pt x="480" y="7420"/>
                    <a:pt x="750" y="7676"/>
                    <a:pt x="1816" y="7239"/>
                  </a:cubicBezTo>
                  <a:cubicBezTo>
                    <a:pt x="3192" y="6675"/>
                    <a:pt x="4191" y="6438"/>
                    <a:pt x="6699" y="9135"/>
                  </a:cubicBezTo>
                  <a:cubicBezTo>
                    <a:pt x="7678" y="10188"/>
                    <a:pt x="8859" y="10170"/>
                    <a:pt x="10000" y="9974"/>
                  </a:cubicBezTo>
                  <a:cubicBezTo>
                    <a:pt x="9940" y="7617"/>
                    <a:pt x="9850" y="5260"/>
                    <a:pt x="9700" y="3099"/>
                  </a:cubicBezTo>
                  <a:cubicBezTo>
                    <a:pt x="8829" y="2118"/>
                    <a:pt x="7928" y="1332"/>
                    <a:pt x="7057" y="1332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3" name="Freeform 39"/>
            <p:cNvSpPr>
              <a:spLocks/>
            </p:cNvSpPr>
            <p:nvPr/>
          </p:nvSpPr>
          <p:spPr bwMode="auto">
            <a:xfrm>
              <a:off x="5100536" y="197566"/>
              <a:ext cx="1048653" cy="76757"/>
            </a:xfrm>
            <a:custGeom>
              <a:avLst/>
              <a:gdLst>
                <a:gd name="T0" fmla="*/ 274 w 316"/>
                <a:gd name="T1" fmla="*/ 20 h 33"/>
                <a:gd name="T2" fmla="*/ 9 w 316"/>
                <a:gd name="T3" fmla="*/ 9 h 33"/>
                <a:gd name="T4" fmla="*/ 0 w 316"/>
                <a:gd name="T5" fmla="*/ 23 h 33"/>
                <a:gd name="T6" fmla="*/ 274 w 316"/>
                <a:gd name="T7" fmla="*/ 20 h 33"/>
                <a:gd name="connsiteX0" fmla="*/ 8671 w 8842"/>
                <a:gd name="connsiteY0" fmla="*/ 4189 h 6029"/>
                <a:gd name="connsiteX1" fmla="*/ 285 w 8842"/>
                <a:gd name="connsiteY1" fmla="*/ 855 h 6029"/>
                <a:gd name="connsiteX2" fmla="*/ 0 w 8842"/>
                <a:gd name="connsiteY2" fmla="*/ 5098 h 6029"/>
                <a:gd name="connsiteX3" fmla="*/ 8671 w 8842"/>
                <a:gd name="connsiteY3" fmla="*/ 4189 h 6029"/>
                <a:gd name="connsiteX0" fmla="*/ 9807 w 10000"/>
                <a:gd name="connsiteY0" fmla="*/ 6948 h 10809"/>
                <a:gd name="connsiteX1" fmla="*/ 322 w 10000"/>
                <a:gd name="connsiteY1" fmla="*/ 1418 h 10809"/>
                <a:gd name="connsiteX2" fmla="*/ 0 w 10000"/>
                <a:gd name="connsiteY2" fmla="*/ 10618 h 10809"/>
                <a:gd name="connsiteX3" fmla="*/ 9807 w 10000"/>
                <a:gd name="connsiteY3" fmla="*/ 6948 h 10809"/>
                <a:gd name="connsiteX0" fmla="*/ 9807 w 10000"/>
                <a:gd name="connsiteY0" fmla="*/ 6948 h 10437"/>
                <a:gd name="connsiteX1" fmla="*/ 322 w 10000"/>
                <a:gd name="connsiteY1" fmla="*/ 1418 h 10437"/>
                <a:gd name="connsiteX2" fmla="*/ 0 w 10000"/>
                <a:gd name="connsiteY2" fmla="*/ 9753 h 10437"/>
                <a:gd name="connsiteX3" fmla="*/ 9807 w 10000"/>
                <a:gd name="connsiteY3" fmla="*/ 6948 h 10437"/>
                <a:gd name="connsiteX0" fmla="*/ 9807 w 9999"/>
                <a:gd name="connsiteY0" fmla="*/ 6948 h 9849"/>
                <a:gd name="connsiteX1" fmla="*/ 322 w 9999"/>
                <a:gd name="connsiteY1" fmla="*/ 1418 h 9849"/>
                <a:gd name="connsiteX2" fmla="*/ 0 w 9999"/>
                <a:gd name="connsiteY2" fmla="*/ 9753 h 9849"/>
                <a:gd name="connsiteX3" fmla="*/ 9807 w 9999"/>
                <a:gd name="connsiteY3" fmla="*/ 6948 h 9849"/>
                <a:gd name="connsiteX0" fmla="*/ 9808 w 10000"/>
                <a:gd name="connsiteY0" fmla="*/ 7417 h 10362"/>
                <a:gd name="connsiteX1" fmla="*/ 322 w 10000"/>
                <a:gd name="connsiteY1" fmla="*/ 1802 h 10362"/>
                <a:gd name="connsiteX2" fmla="*/ 0 w 10000"/>
                <a:gd name="connsiteY2" fmla="*/ 10265 h 10362"/>
                <a:gd name="connsiteX3" fmla="*/ 9808 w 10000"/>
                <a:gd name="connsiteY3" fmla="*/ 7417 h 10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362">
                  <a:moveTo>
                    <a:pt x="9808" y="7417"/>
                  </a:moveTo>
                  <a:cubicBezTo>
                    <a:pt x="7552" y="-2791"/>
                    <a:pt x="2746" y="-97"/>
                    <a:pt x="322" y="1802"/>
                  </a:cubicBezTo>
                  <a:cubicBezTo>
                    <a:pt x="215" y="4353"/>
                    <a:pt x="107" y="8224"/>
                    <a:pt x="0" y="10265"/>
                  </a:cubicBezTo>
                  <a:cubicBezTo>
                    <a:pt x="3633" y="6916"/>
                    <a:pt x="11311" y="14051"/>
                    <a:pt x="9808" y="7417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6" name="Freeform 40"/>
            <p:cNvSpPr>
              <a:spLocks/>
            </p:cNvSpPr>
            <p:nvPr/>
          </p:nvSpPr>
          <p:spPr bwMode="auto">
            <a:xfrm>
              <a:off x="5155019" y="-54852"/>
              <a:ext cx="979156" cy="236680"/>
            </a:xfrm>
            <a:custGeom>
              <a:avLst/>
              <a:gdLst>
                <a:gd name="T0" fmla="*/ 131 w 259"/>
                <a:gd name="T1" fmla="*/ 0 h 61"/>
                <a:gd name="T2" fmla="*/ 0 w 259"/>
                <a:gd name="T3" fmla="*/ 61 h 61"/>
                <a:gd name="T4" fmla="*/ 107 w 259"/>
                <a:gd name="T5" fmla="*/ 60 h 61"/>
                <a:gd name="T6" fmla="*/ 259 w 259"/>
                <a:gd name="T7" fmla="*/ 58 h 61"/>
                <a:gd name="T8" fmla="*/ 131 w 259"/>
                <a:gd name="T9" fmla="*/ 0 h 61"/>
                <a:gd name="connsiteX0" fmla="*/ 5129 w 10071"/>
                <a:gd name="connsiteY0" fmla="*/ 3 h 10304"/>
                <a:gd name="connsiteX1" fmla="*/ 0 w 10071"/>
                <a:gd name="connsiteY1" fmla="*/ 10304 h 10304"/>
                <a:gd name="connsiteX2" fmla="*/ 4202 w 10071"/>
                <a:gd name="connsiteY2" fmla="*/ 9839 h 10304"/>
                <a:gd name="connsiteX3" fmla="*/ 10071 w 10071"/>
                <a:gd name="connsiteY3" fmla="*/ 9511 h 10304"/>
                <a:gd name="connsiteX4" fmla="*/ 5129 w 10071"/>
                <a:gd name="connsiteY4" fmla="*/ 3 h 10304"/>
                <a:gd name="connsiteX0" fmla="*/ 5129 w 10071"/>
                <a:gd name="connsiteY0" fmla="*/ 3 h 10304"/>
                <a:gd name="connsiteX1" fmla="*/ 0 w 10071"/>
                <a:gd name="connsiteY1" fmla="*/ 10304 h 10304"/>
                <a:gd name="connsiteX2" fmla="*/ 4202 w 10071"/>
                <a:gd name="connsiteY2" fmla="*/ 9839 h 10304"/>
                <a:gd name="connsiteX3" fmla="*/ 10071 w 10071"/>
                <a:gd name="connsiteY3" fmla="*/ 9511 h 10304"/>
                <a:gd name="connsiteX4" fmla="*/ 5129 w 10071"/>
                <a:gd name="connsiteY4" fmla="*/ 3 h 10304"/>
                <a:gd name="connsiteX0" fmla="*/ 5129 w 10071"/>
                <a:gd name="connsiteY0" fmla="*/ 3 h 10304"/>
                <a:gd name="connsiteX1" fmla="*/ 0 w 10071"/>
                <a:gd name="connsiteY1" fmla="*/ 10304 h 10304"/>
                <a:gd name="connsiteX2" fmla="*/ 4202 w 10071"/>
                <a:gd name="connsiteY2" fmla="*/ 9839 h 10304"/>
                <a:gd name="connsiteX3" fmla="*/ 10071 w 10071"/>
                <a:gd name="connsiteY3" fmla="*/ 9511 h 10304"/>
                <a:gd name="connsiteX4" fmla="*/ 5129 w 10071"/>
                <a:gd name="connsiteY4" fmla="*/ 3 h 10304"/>
                <a:gd name="connsiteX0" fmla="*/ 5129 w 10071"/>
                <a:gd name="connsiteY0" fmla="*/ 3 h 10304"/>
                <a:gd name="connsiteX1" fmla="*/ 0 w 10071"/>
                <a:gd name="connsiteY1" fmla="*/ 10304 h 10304"/>
                <a:gd name="connsiteX2" fmla="*/ 4202 w 10071"/>
                <a:gd name="connsiteY2" fmla="*/ 9839 h 10304"/>
                <a:gd name="connsiteX3" fmla="*/ 10071 w 10071"/>
                <a:gd name="connsiteY3" fmla="*/ 9511 h 10304"/>
                <a:gd name="connsiteX4" fmla="*/ 5129 w 10071"/>
                <a:gd name="connsiteY4" fmla="*/ 3 h 10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71" h="10304">
                  <a:moveTo>
                    <a:pt x="5129" y="3"/>
                  </a:moveTo>
                  <a:cubicBezTo>
                    <a:pt x="3451" y="135"/>
                    <a:pt x="1414" y="3336"/>
                    <a:pt x="0" y="10304"/>
                  </a:cubicBezTo>
                  <a:cubicBezTo>
                    <a:pt x="1004" y="9976"/>
                    <a:pt x="2310" y="9839"/>
                    <a:pt x="4202" y="9839"/>
                  </a:cubicBezTo>
                  <a:cubicBezTo>
                    <a:pt x="6094" y="9839"/>
                    <a:pt x="8474" y="9812"/>
                    <a:pt x="10071" y="9511"/>
                  </a:cubicBezTo>
                  <a:cubicBezTo>
                    <a:pt x="8874" y="3773"/>
                    <a:pt x="6807" y="-129"/>
                    <a:pt x="5129" y="3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7" name="Freeform 41"/>
            <p:cNvSpPr>
              <a:spLocks/>
            </p:cNvSpPr>
            <p:nvPr/>
          </p:nvSpPr>
          <p:spPr bwMode="auto">
            <a:xfrm>
              <a:off x="5229248" y="1002702"/>
              <a:ext cx="910868" cy="135533"/>
            </a:xfrm>
            <a:custGeom>
              <a:avLst/>
              <a:gdLst>
                <a:gd name="T0" fmla="*/ 197 w 243"/>
                <a:gd name="T1" fmla="*/ 1 h 35"/>
                <a:gd name="T2" fmla="*/ 35 w 243"/>
                <a:gd name="T3" fmla="*/ 19 h 35"/>
                <a:gd name="T4" fmla="*/ 0 w 243"/>
                <a:gd name="T5" fmla="*/ 18 h 35"/>
                <a:gd name="T6" fmla="*/ 24 w 243"/>
                <a:gd name="T7" fmla="*/ 35 h 35"/>
                <a:gd name="T8" fmla="*/ 168 w 243"/>
                <a:gd name="T9" fmla="*/ 30 h 35"/>
                <a:gd name="T10" fmla="*/ 205 w 243"/>
                <a:gd name="T11" fmla="*/ 34 h 35"/>
                <a:gd name="T12" fmla="*/ 243 w 243"/>
                <a:gd name="T13" fmla="*/ 1 h 35"/>
                <a:gd name="T14" fmla="*/ 197 w 243"/>
                <a:gd name="T15" fmla="*/ 1 h 35"/>
                <a:gd name="connsiteX0" fmla="*/ 8107 w 10000"/>
                <a:gd name="connsiteY0" fmla="*/ 128 h 9842"/>
                <a:gd name="connsiteX1" fmla="*/ 1440 w 10000"/>
                <a:gd name="connsiteY1" fmla="*/ 5271 h 9842"/>
                <a:gd name="connsiteX2" fmla="*/ 0 w 10000"/>
                <a:gd name="connsiteY2" fmla="*/ 4985 h 9842"/>
                <a:gd name="connsiteX3" fmla="*/ 988 w 10000"/>
                <a:gd name="connsiteY3" fmla="*/ 9842 h 9842"/>
                <a:gd name="connsiteX4" fmla="*/ 6838 w 10000"/>
                <a:gd name="connsiteY4" fmla="*/ 8941 h 9842"/>
                <a:gd name="connsiteX5" fmla="*/ 8436 w 10000"/>
                <a:gd name="connsiteY5" fmla="*/ 9556 h 9842"/>
                <a:gd name="connsiteX6" fmla="*/ 10000 w 10000"/>
                <a:gd name="connsiteY6" fmla="*/ 128 h 9842"/>
                <a:gd name="connsiteX7" fmla="*/ 8107 w 10000"/>
                <a:gd name="connsiteY7" fmla="*/ 128 h 9842"/>
                <a:gd name="connsiteX0" fmla="*/ 8107 w 10000"/>
                <a:gd name="connsiteY0" fmla="*/ 130 h 10537"/>
                <a:gd name="connsiteX1" fmla="*/ 1440 w 10000"/>
                <a:gd name="connsiteY1" fmla="*/ 5356 h 10537"/>
                <a:gd name="connsiteX2" fmla="*/ 0 w 10000"/>
                <a:gd name="connsiteY2" fmla="*/ 5065 h 10537"/>
                <a:gd name="connsiteX3" fmla="*/ 1064 w 10000"/>
                <a:gd name="connsiteY3" fmla="*/ 10537 h 10537"/>
                <a:gd name="connsiteX4" fmla="*/ 6838 w 10000"/>
                <a:gd name="connsiteY4" fmla="*/ 9085 h 10537"/>
                <a:gd name="connsiteX5" fmla="*/ 8436 w 10000"/>
                <a:gd name="connsiteY5" fmla="*/ 9709 h 10537"/>
                <a:gd name="connsiteX6" fmla="*/ 10000 w 10000"/>
                <a:gd name="connsiteY6" fmla="*/ 130 h 10537"/>
                <a:gd name="connsiteX7" fmla="*/ 8107 w 10000"/>
                <a:gd name="connsiteY7" fmla="*/ 130 h 10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537">
                  <a:moveTo>
                    <a:pt x="8107" y="130"/>
                  </a:moveTo>
                  <a:cubicBezTo>
                    <a:pt x="6543" y="130"/>
                    <a:pt x="4979" y="5356"/>
                    <a:pt x="1440" y="5356"/>
                  </a:cubicBezTo>
                  <a:cubicBezTo>
                    <a:pt x="905" y="5356"/>
                    <a:pt x="453" y="5356"/>
                    <a:pt x="0" y="5065"/>
                  </a:cubicBezTo>
                  <a:cubicBezTo>
                    <a:pt x="329" y="6807"/>
                    <a:pt x="734" y="9085"/>
                    <a:pt x="1064" y="10537"/>
                  </a:cubicBezTo>
                  <a:cubicBezTo>
                    <a:pt x="2422" y="9376"/>
                    <a:pt x="4327" y="8504"/>
                    <a:pt x="6838" y="9085"/>
                  </a:cubicBezTo>
                  <a:cubicBezTo>
                    <a:pt x="7619" y="9375"/>
                    <a:pt x="8189" y="9129"/>
                    <a:pt x="8436" y="9709"/>
                  </a:cubicBezTo>
                  <a:cubicBezTo>
                    <a:pt x="9012" y="7097"/>
                    <a:pt x="9547" y="3904"/>
                    <a:pt x="10000" y="130"/>
                  </a:cubicBezTo>
                  <a:cubicBezTo>
                    <a:pt x="9424" y="-161"/>
                    <a:pt x="8807" y="130"/>
                    <a:pt x="8107" y="130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8" name="Oval 42"/>
            <p:cNvSpPr>
              <a:spLocks noChangeArrowheads="1"/>
            </p:cNvSpPr>
            <p:nvPr/>
          </p:nvSpPr>
          <p:spPr bwMode="auto">
            <a:xfrm>
              <a:off x="5367858" y="929351"/>
              <a:ext cx="306923" cy="100988"/>
            </a:xfrm>
            <a:prstGeom prst="ellipse">
              <a:avLst/>
            </a:prstGeom>
            <a:solidFill>
              <a:srgbClr val="DAB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9" name="Freeform 44"/>
            <p:cNvSpPr>
              <a:spLocks/>
            </p:cNvSpPr>
            <p:nvPr/>
          </p:nvSpPr>
          <p:spPr bwMode="auto">
            <a:xfrm>
              <a:off x="5284692" y="8582"/>
              <a:ext cx="766317" cy="142571"/>
            </a:xfrm>
            <a:custGeom>
              <a:avLst/>
              <a:gdLst>
                <a:gd name="T0" fmla="*/ 131 w 204"/>
                <a:gd name="T1" fmla="*/ 0 h 38"/>
                <a:gd name="T2" fmla="*/ 47 w 204"/>
                <a:gd name="T3" fmla="*/ 12 h 38"/>
                <a:gd name="T4" fmla="*/ 42 w 204"/>
                <a:gd name="T5" fmla="*/ 25 h 38"/>
                <a:gd name="T6" fmla="*/ 102 w 204"/>
                <a:gd name="T7" fmla="*/ 35 h 38"/>
                <a:gd name="T8" fmla="*/ 172 w 204"/>
                <a:gd name="T9" fmla="*/ 27 h 38"/>
                <a:gd name="T10" fmla="*/ 110 w 204"/>
                <a:gd name="T11" fmla="*/ 23 h 38"/>
                <a:gd name="T12" fmla="*/ 136 w 204"/>
                <a:gd name="T13" fmla="*/ 13 h 38"/>
                <a:gd name="T14" fmla="*/ 140 w 204"/>
                <a:gd name="T15" fmla="*/ 6 h 38"/>
                <a:gd name="T16" fmla="*/ 131 w 204"/>
                <a:gd name="T1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4" h="38">
                  <a:moveTo>
                    <a:pt x="131" y="0"/>
                  </a:moveTo>
                  <a:cubicBezTo>
                    <a:pt x="86" y="0"/>
                    <a:pt x="8" y="11"/>
                    <a:pt x="47" y="12"/>
                  </a:cubicBezTo>
                  <a:cubicBezTo>
                    <a:pt x="85" y="13"/>
                    <a:pt x="84" y="19"/>
                    <a:pt x="42" y="25"/>
                  </a:cubicBezTo>
                  <a:cubicBezTo>
                    <a:pt x="0" y="31"/>
                    <a:pt x="29" y="38"/>
                    <a:pt x="102" y="35"/>
                  </a:cubicBezTo>
                  <a:cubicBezTo>
                    <a:pt x="174" y="32"/>
                    <a:pt x="204" y="30"/>
                    <a:pt x="172" y="27"/>
                  </a:cubicBezTo>
                  <a:cubicBezTo>
                    <a:pt x="139" y="25"/>
                    <a:pt x="78" y="27"/>
                    <a:pt x="110" y="23"/>
                  </a:cubicBezTo>
                  <a:cubicBezTo>
                    <a:pt x="143" y="19"/>
                    <a:pt x="185" y="15"/>
                    <a:pt x="136" y="13"/>
                  </a:cubicBezTo>
                  <a:cubicBezTo>
                    <a:pt x="87" y="11"/>
                    <a:pt x="121" y="6"/>
                    <a:pt x="140" y="6"/>
                  </a:cubicBezTo>
                  <a:cubicBezTo>
                    <a:pt x="159" y="5"/>
                    <a:pt x="154" y="0"/>
                    <a:pt x="131" y="0"/>
                  </a:cubicBezTo>
                  <a:close/>
                </a:path>
              </a:pathLst>
            </a:custGeom>
            <a:gradFill>
              <a:gsLst>
                <a:gs pos="23000">
                  <a:srgbClr val="F9A12F"/>
                </a:gs>
                <a:gs pos="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0" name="Freeform 45"/>
            <p:cNvSpPr>
              <a:spLocks/>
            </p:cNvSpPr>
            <p:nvPr/>
          </p:nvSpPr>
          <p:spPr bwMode="auto">
            <a:xfrm>
              <a:off x="5247069" y="309564"/>
              <a:ext cx="968292" cy="122769"/>
            </a:xfrm>
            <a:custGeom>
              <a:avLst/>
              <a:gdLst>
                <a:gd name="T0" fmla="*/ 241 w 258"/>
                <a:gd name="T1" fmla="*/ 17 h 33"/>
                <a:gd name="T2" fmla="*/ 89 w 258"/>
                <a:gd name="T3" fmla="*/ 3 h 33"/>
                <a:gd name="T4" fmla="*/ 82 w 258"/>
                <a:gd name="T5" fmla="*/ 10 h 33"/>
                <a:gd name="T6" fmla="*/ 118 w 258"/>
                <a:gd name="T7" fmla="*/ 20 h 33"/>
                <a:gd name="T8" fmla="*/ 181 w 258"/>
                <a:gd name="T9" fmla="*/ 31 h 33"/>
                <a:gd name="T10" fmla="*/ 247 w 258"/>
                <a:gd name="T11" fmla="*/ 33 h 33"/>
                <a:gd name="T12" fmla="*/ 198 w 258"/>
                <a:gd name="T13" fmla="*/ 25 h 33"/>
                <a:gd name="T14" fmla="*/ 211 w 258"/>
                <a:gd name="T15" fmla="*/ 20 h 33"/>
                <a:gd name="T16" fmla="*/ 241 w 258"/>
                <a:gd name="T17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" h="33">
                  <a:moveTo>
                    <a:pt x="241" y="17"/>
                  </a:moveTo>
                  <a:cubicBezTo>
                    <a:pt x="155" y="7"/>
                    <a:pt x="142" y="6"/>
                    <a:pt x="89" y="3"/>
                  </a:cubicBezTo>
                  <a:cubicBezTo>
                    <a:pt x="36" y="0"/>
                    <a:pt x="0" y="6"/>
                    <a:pt x="82" y="10"/>
                  </a:cubicBezTo>
                  <a:cubicBezTo>
                    <a:pt x="165" y="13"/>
                    <a:pt x="143" y="20"/>
                    <a:pt x="118" y="20"/>
                  </a:cubicBezTo>
                  <a:cubicBezTo>
                    <a:pt x="93" y="20"/>
                    <a:pt x="127" y="28"/>
                    <a:pt x="181" y="31"/>
                  </a:cubicBezTo>
                  <a:cubicBezTo>
                    <a:pt x="235" y="33"/>
                    <a:pt x="237" y="33"/>
                    <a:pt x="247" y="33"/>
                  </a:cubicBezTo>
                  <a:cubicBezTo>
                    <a:pt x="258" y="33"/>
                    <a:pt x="239" y="29"/>
                    <a:pt x="198" y="25"/>
                  </a:cubicBezTo>
                  <a:cubicBezTo>
                    <a:pt x="157" y="20"/>
                    <a:pt x="176" y="18"/>
                    <a:pt x="211" y="20"/>
                  </a:cubicBezTo>
                  <a:cubicBezTo>
                    <a:pt x="246" y="22"/>
                    <a:pt x="241" y="17"/>
                    <a:pt x="241" y="17"/>
                  </a:cubicBezTo>
                  <a:close/>
                </a:path>
              </a:pathLst>
            </a:custGeom>
            <a:gradFill>
              <a:gsLst>
                <a:gs pos="23000">
                  <a:srgbClr val="F9A12F"/>
                </a:gs>
                <a:gs pos="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1" name="Freeform 46"/>
            <p:cNvSpPr>
              <a:spLocks/>
            </p:cNvSpPr>
            <p:nvPr/>
          </p:nvSpPr>
          <p:spPr bwMode="auto">
            <a:xfrm>
              <a:off x="5146082" y="757078"/>
              <a:ext cx="990074" cy="100988"/>
            </a:xfrm>
            <a:custGeom>
              <a:avLst/>
              <a:gdLst>
                <a:gd name="T0" fmla="*/ 210 w 264"/>
                <a:gd name="T1" fmla="*/ 13 h 27"/>
                <a:gd name="T2" fmla="*/ 33 w 264"/>
                <a:gd name="T3" fmla="*/ 16 h 27"/>
                <a:gd name="T4" fmla="*/ 42 w 264"/>
                <a:gd name="T5" fmla="*/ 21 h 27"/>
                <a:gd name="T6" fmla="*/ 126 w 264"/>
                <a:gd name="T7" fmla="*/ 19 h 27"/>
                <a:gd name="T8" fmla="*/ 172 w 264"/>
                <a:gd name="T9" fmla="*/ 22 h 27"/>
                <a:gd name="T10" fmla="*/ 254 w 264"/>
                <a:gd name="T11" fmla="*/ 27 h 27"/>
                <a:gd name="T12" fmla="*/ 210 w 264"/>
                <a:gd name="T1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4" h="27">
                  <a:moveTo>
                    <a:pt x="210" y="13"/>
                  </a:moveTo>
                  <a:cubicBezTo>
                    <a:pt x="132" y="0"/>
                    <a:pt x="67" y="9"/>
                    <a:pt x="33" y="16"/>
                  </a:cubicBezTo>
                  <a:cubicBezTo>
                    <a:pt x="0" y="23"/>
                    <a:pt x="0" y="27"/>
                    <a:pt x="42" y="21"/>
                  </a:cubicBezTo>
                  <a:cubicBezTo>
                    <a:pt x="83" y="16"/>
                    <a:pt x="160" y="10"/>
                    <a:pt x="126" y="19"/>
                  </a:cubicBezTo>
                  <a:cubicBezTo>
                    <a:pt x="91" y="27"/>
                    <a:pt x="119" y="18"/>
                    <a:pt x="172" y="22"/>
                  </a:cubicBezTo>
                  <a:cubicBezTo>
                    <a:pt x="226" y="26"/>
                    <a:pt x="245" y="27"/>
                    <a:pt x="254" y="27"/>
                  </a:cubicBezTo>
                  <a:cubicBezTo>
                    <a:pt x="264" y="27"/>
                    <a:pt x="249" y="20"/>
                    <a:pt x="210" y="13"/>
                  </a:cubicBezTo>
                  <a:close/>
                </a:path>
              </a:pathLst>
            </a:custGeom>
            <a:gradFill>
              <a:gsLst>
                <a:gs pos="31000">
                  <a:srgbClr val="F9A12F"/>
                </a:gs>
                <a:gs pos="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2" name="Freeform 47"/>
            <p:cNvSpPr>
              <a:spLocks/>
            </p:cNvSpPr>
            <p:nvPr/>
          </p:nvSpPr>
          <p:spPr bwMode="auto">
            <a:xfrm>
              <a:off x="5175784" y="539262"/>
              <a:ext cx="1073240" cy="130690"/>
            </a:xfrm>
            <a:custGeom>
              <a:avLst/>
              <a:gdLst>
                <a:gd name="T0" fmla="*/ 223 w 286"/>
                <a:gd name="T1" fmla="*/ 21 h 35"/>
                <a:gd name="T2" fmla="*/ 51 w 286"/>
                <a:gd name="T3" fmla="*/ 14 h 35"/>
                <a:gd name="T4" fmla="*/ 68 w 286"/>
                <a:gd name="T5" fmla="*/ 20 h 35"/>
                <a:gd name="T6" fmla="*/ 242 w 286"/>
                <a:gd name="T7" fmla="*/ 33 h 35"/>
                <a:gd name="T8" fmla="*/ 223 w 286"/>
                <a:gd name="T9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" h="35">
                  <a:moveTo>
                    <a:pt x="223" y="21"/>
                  </a:moveTo>
                  <a:cubicBezTo>
                    <a:pt x="132" y="18"/>
                    <a:pt x="100" y="0"/>
                    <a:pt x="51" y="14"/>
                  </a:cubicBezTo>
                  <a:cubicBezTo>
                    <a:pt x="1" y="27"/>
                    <a:pt x="0" y="18"/>
                    <a:pt x="68" y="20"/>
                  </a:cubicBezTo>
                  <a:cubicBezTo>
                    <a:pt x="135" y="22"/>
                    <a:pt x="198" y="30"/>
                    <a:pt x="242" y="33"/>
                  </a:cubicBezTo>
                  <a:cubicBezTo>
                    <a:pt x="286" y="35"/>
                    <a:pt x="263" y="23"/>
                    <a:pt x="223" y="21"/>
                  </a:cubicBezTo>
                  <a:close/>
                </a:path>
              </a:pathLst>
            </a:custGeom>
            <a:gradFill>
              <a:gsLst>
                <a:gs pos="31000">
                  <a:srgbClr val="F9A12F"/>
                </a:gs>
                <a:gs pos="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3" name="Freeform 48"/>
            <p:cNvSpPr>
              <a:spLocks/>
            </p:cNvSpPr>
            <p:nvPr/>
          </p:nvSpPr>
          <p:spPr bwMode="auto">
            <a:xfrm>
              <a:off x="5078756" y="448175"/>
              <a:ext cx="918789" cy="91087"/>
            </a:xfrm>
            <a:custGeom>
              <a:avLst/>
              <a:gdLst>
                <a:gd name="T0" fmla="*/ 158 w 245"/>
                <a:gd name="T1" fmla="*/ 9 h 24"/>
                <a:gd name="T2" fmla="*/ 52 w 245"/>
                <a:gd name="T3" fmla="*/ 7 h 24"/>
                <a:gd name="T4" fmla="*/ 85 w 245"/>
                <a:gd name="T5" fmla="*/ 15 h 24"/>
                <a:gd name="T6" fmla="*/ 207 w 245"/>
                <a:gd name="T7" fmla="*/ 22 h 24"/>
                <a:gd name="T8" fmla="*/ 158 w 245"/>
                <a:gd name="T9" fmla="*/ 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24">
                  <a:moveTo>
                    <a:pt x="158" y="9"/>
                  </a:moveTo>
                  <a:cubicBezTo>
                    <a:pt x="110" y="6"/>
                    <a:pt x="104" y="0"/>
                    <a:pt x="52" y="7"/>
                  </a:cubicBezTo>
                  <a:cubicBezTo>
                    <a:pt x="0" y="15"/>
                    <a:pt x="21" y="16"/>
                    <a:pt x="85" y="15"/>
                  </a:cubicBezTo>
                  <a:cubicBezTo>
                    <a:pt x="150" y="15"/>
                    <a:pt x="170" y="20"/>
                    <a:pt x="207" y="22"/>
                  </a:cubicBezTo>
                  <a:cubicBezTo>
                    <a:pt x="245" y="24"/>
                    <a:pt x="209" y="11"/>
                    <a:pt x="158" y="9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075" name="Saturn"/>
          <p:cNvGrpSpPr/>
          <p:nvPr/>
        </p:nvGrpSpPr>
        <p:grpSpPr>
          <a:xfrm>
            <a:off x="2955333" y="3164682"/>
            <a:ext cx="1252336" cy="684635"/>
            <a:chOff x="3940444" y="3362325"/>
            <a:chExt cx="1669781" cy="912847"/>
          </a:xfrm>
        </p:grpSpPr>
        <p:sp>
          <p:nvSpPr>
            <p:cNvPr id="264" name="Freeform 22"/>
            <p:cNvSpPr>
              <a:spLocks/>
            </p:cNvSpPr>
            <p:nvPr/>
          </p:nvSpPr>
          <p:spPr bwMode="auto">
            <a:xfrm>
              <a:off x="4533617" y="3964769"/>
              <a:ext cx="673004" cy="310403"/>
            </a:xfrm>
            <a:custGeom>
              <a:avLst/>
              <a:gdLst>
                <a:gd name="T0" fmla="*/ 57 w 171"/>
                <a:gd name="T1" fmla="*/ 80 h 80"/>
                <a:gd name="T2" fmla="*/ 171 w 171"/>
                <a:gd name="T3" fmla="*/ 0 h 80"/>
                <a:gd name="T4" fmla="*/ 0 w 171"/>
                <a:gd name="T5" fmla="*/ 66 h 80"/>
                <a:gd name="T6" fmla="*/ 57 w 171"/>
                <a:gd name="T7" fmla="*/ 80 h 80"/>
                <a:gd name="connsiteX0" fmla="*/ 3725 w 10392"/>
                <a:gd name="connsiteY0" fmla="*/ 10000 h 10000"/>
                <a:gd name="connsiteX1" fmla="*/ 10392 w 10392"/>
                <a:gd name="connsiteY1" fmla="*/ 0 h 10000"/>
                <a:gd name="connsiteX2" fmla="*/ 0 w 10392"/>
                <a:gd name="connsiteY2" fmla="*/ 7937 h 10000"/>
                <a:gd name="connsiteX3" fmla="*/ 3725 w 10392"/>
                <a:gd name="connsiteY3" fmla="*/ 10000 h 10000"/>
                <a:gd name="connsiteX0" fmla="*/ 3725 w 10490"/>
                <a:gd name="connsiteY0" fmla="*/ 10313 h 10313"/>
                <a:gd name="connsiteX1" fmla="*/ 10490 w 10490"/>
                <a:gd name="connsiteY1" fmla="*/ 0 h 10313"/>
                <a:gd name="connsiteX2" fmla="*/ 0 w 10490"/>
                <a:gd name="connsiteY2" fmla="*/ 8250 h 10313"/>
                <a:gd name="connsiteX3" fmla="*/ 3725 w 10490"/>
                <a:gd name="connsiteY3" fmla="*/ 10313 h 10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90" h="10313">
                  <a:moveTo>
                    <a:pt x="3725" y="10313"/>
                  </a:moveTo>
                  <a:cubicBezTo>
                    <a:pt x="6766" y="10313"/>
                    <a:pt x="9496" y="5875"/>
                    <a:pt x="10490" y="0"/>
                  </a:cubicBezTo>
                  <a:cubicBezTo>
                    <a:pt x="5987" y="4375"/>
                    <a:pt x="1988" y="7125"/>
                    <a:pt x="0" y="8250"/>
                  </a:cubicBezTo>
                  <a:cubicBezTo>
                    <a:pt x="994" y="9375"/>
                    <a:pt x="2497" y="10313"/>
                    <a:pt x="3725" y="1031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D56A28"/>
                </a:gs>
                <a:gs pos="64000">
                  <a:srgbClr val="A3351A"/>
                </a:gs>
              </a:gsLst>
              <a:lin ang="192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5" name="Freeform 23"/>
            <p:cNvSpPr>
              <a:spLocks/>
            </p:cNvSpPr>
            <p:nvPr/>
          </p:nvSpPr>
          <p:spPr bwMode="auto">
            <a:xfrm>
              <a:off x="4764373" y="3493014"/>
              <a:ext cx="451803" cy="293483"/>
            </a:xfrm>
            <a:custGeom>
              <a:avLst/>
              <a:gdLst>
                <a:gd name="T0" fmla="*/ 125 w 156"/>
                <a:gd name="T1" fmla="*/ 67 h 90"/>
                <a:gd name="T2" fmla="*/ 156 w 156"/>
                <a:gd name="T3" fmla="*/ 61 h 90"/>
                <a:gd name="T4" fmla="*/ 123 w 156"/>
                <a:gd name="T5" fmla="*/ 0 h 90"/>
                <a:gd name="T6" fmla="*/ 125 w 156"/>
                <a:gd name="T7" fmla="*/ 67 h 90"/>
                <a:gd name="connsiteX0" fmla="*/ 5481 w 7575"/>
                <a:gd name="connsiteY0" fmla="*/ 7908 h 8747"/>
                <a:gd name="connsiteX1" fmla="*/ 7575 w 7575"/>
                <a:gd name="connsiteY1" fmla="*/ 6778 h 8747"/>
                <a:gd name="connsiteX2" fmla="*/ 5460 w 7575"/>
                <a:gd name="connsiteY2" fmla="*/ 0 h 8747"/>
                <a:gd name="connsiteX3" fmla="*/ 5481 w 7575"/>
                <a:gd name="connsiteY3" fmla="*/ 7908 h 8747"/>
                <a:gd name="connsiteX0" fmla="*/ 7412 w 10176"/>
                <a:gd name="connsiteY0" fmla="*/ 9041 h 9909"/>
                <a:gd name="connsiteX1" fmla="*/ 10176 w 10176"/>
                <a:gd name="connsiteY1" fmla="*/ 7749 h 9909"/>
                <a:gd name="connsiteX2" fmla="*/ 7384 w 10176"/>
                <a:gd name="connsiteY2" fmla="*/ 0 h 9909"/>
                <a:gd name="connsiteX3" fmla="*/ 7412 w 10176"/>
                <a:gd name="connsiteY3" fmla="*/ 9041 h 9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76" h="9909">
                  <a:moveTo>
                    <a:pt x="7412" y="9041"/>
                  </a:moveTo>
                  <a:cubicBezTo>
                    <a:pt x="8258" y="8787"/>
                    <a:pt x="9330" y="8003"/>
                    <a:pt x="10176" y="7749"/>
                  </a:cubicBezTo>
                  <a:cubicBezTo>
                    <a:pt x="9752" y="4827"/>
                    <a:pt x="8822" y="2160"/>
                    <a:pt x="7384" y="0"/>
                  </a:cubicBezTo>
                  <a:cubicBezTo>
                    <a:pt x="-1743" y="7154"/>
                    <a:pt x="-3167" y="11963"/>
                    <a:pt x="7412" y="904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56A28"/>
                </a:gs>
                <a:gs pos="64000">
                  <a:srgbClr val="A3351A"/>
                </a:gs>
              </a:gsLst>
              <a:lin ang="192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6" name="Freeform 24"/>
            <p:cNvSpPr>
              <a:spLocks/>
            </p:cNvSpPr>
            <p:nvPr/>
          </p:nvSpPr>
          <p:spPr bwMode="auto">
            <a:xfrm>
              <a:off x="4356791" y="3362325"/>
              <a:ext cx="603945" cy="259399"/>
            </a:xfrm>
            <a:custGeom>
              <a:avLst/>
              <a:gdLst>
                <a:gd name="T0" fmla="*/ 110 w 161"/>
                <a:gd name="T1" fmla="*/ 0 h 69"/>
                <a:gd name="T2" fmla="*/ 0 w 161"/>
                <a:gd name="T3" fmla="*/ 69 h 69"/>
                <a:gd name="T4" fmla="*/ 161 w 161"/>
                <a:gd name="T5" fmla="*/ 11 h 69"/>
                <a:gd name="T6" fmla="*/ 110 w 161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69">
                  <a:moveTo>
                    <a:pt x="110" y="0"/>
                  </a:moveTo>
                  <a:cubicBezTo>
                    <a:pt x="61" y="0"/>
                    <a:pt x="19" y="28"/>
                    <a:pt x="0" y="69"/>
                  </a:cubicBezTo>
                  <a:cubicBezTo>
                    <a:pt x="60" y="46"/>
                    <a:pt x="116" y="26"/>
                    <a:pt x="161" y="11"/>
                  </a:cubicBezTo>
                  <a:cubicBezTo>
                    <a:pt x="146" y="4"/>
                    <a:pt x="128" y="0"/>
                    <a:pt x="11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9A12F"/>
                </a:gs>
                <a:gs pos="46000">
                  <a:srgbClr val="D56A28"/>
                </a:gs>
                <a:gs pos="86000">
                  <a:srgbClr val="A3351A"/>
                </a:gs>
              </a:gsLst>
              <a:lin ang="192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7" name="Freeform 25"/>
            <p:cNvSpPr>
              <a:spLocks/>
            </p:cNvSpPr>
            <p:nvPr/>
          </p:nvSpPr>
          <p:spPr bwMode="auto">
            <a:xfrm>
              <a:off x="4326457" y="3633788"/>
              <a:ext cx="915461" cy="548319"/>
            </a:xfrm>
            <a:custGeom>
              <a:avLst/>
              <a:gdLst>
                <a:gd name="T0" fmla="*/ 266 w 266"/>
                <a:gd name="T1" fmla="*/ 64 h 156"/>
                <a:gd name="T2" fmla="*/ 266 w 266"/>
                <a:gd name="T3" fmla="*/ 58 h 156"/>
                <a:gd name="T4" fmla="*/ 266 w 266"/>
                <a:gd name="T5" fmla="*/ 52 h 156"/>
                <a:gd name="T6" fmla="*/ 179 w 266"/>
                <a:gd name="T7" fmla="*/ 65 h 156"/>
                <a:gd name="T8" fmla="*/ 80 w 266"/>
                <a:gd name="T9" fmla="*/ 51 h 156"/>
                <a:gd name="T10" fmla="*/ 46 w 266"/>
                <a:gd name="T11" fmla="*/ 33 h 156"/>
                <a:gd name="T12" fmla="*/ 24 w 266"/>
                <a:gd name="T13" fmla="*/ 39 h 156"/>
                <a:gd name="T14" fmla="*/ 22 w 266"/>
                <a:gd name="T15" fmla="*/ 58 h 156"/>
                <a:gd name="T16" fmla="*/ 71 w 266"/>
                <a:gd name="T17" fmla="*/ 156 h 156"/>
                <a:gd name="T18" fmla="*/ 136 w 266"/>
                <a:gd name="T19" fmla="*/ 125 h 156"/>
                <a:gd name="T20" fmla="*/ 266 w 266"/>
                <a:gd name="T21" fmla="*/ 64 h 156"/>
                <a:gd name="connsiteX0" fmla="*/ 9173 w 9173"/>
                <a:gd name="connsiteY0" fmla="*/ 3458 h 9355"/>
                <a:gd name="connsiteX1" fmla="*/ 9173 w 9173"/>
                <a:gd name="connsiteY1" fmla="*/ 3073 h 9355"/>
                <a:gd name="connsiteX2" fmla="*/ 9173 w 9173"/>
                <a:gd name="connsiteY2" fmla="*/ 2688 h 9355"/>
                <a:gd name="connsiteX3" fmla="*/ 5902 w 9173"/>
                <a:gd name="connsiteY3" fmla="*/ 3522 h 9355"/>
                <a:gd name="connsiteX4" fmla="*/ 2181 w 9173"/>
                <a:gd name="connsiteY4" fmla="*/ 2624 h 9355"/>
                <a:gd name="connsiteX5" fmla="*/ 1154 w 9173"/>
                <a:gd name="connsiteY5" fmla="*/ 1148 h 9355"/>
                <a:gd name="connsiteX6" fmla="*/ 75 w 9173"/>
                <a:gd name="connsiteY6" fmla="*/ 1855 h 9355"/>
                <a:gd name="connsiteX7" fmla="*/ 0 w 9173"/>
                <a:gd name="connsiteY7" fmla="*/ 3073 h 9355"/>
                <a:gd name="connsiteX8" fmla="*/ 1842 w 9173"/>
                <a:gd name="connsiteY8" fmla="*/ 9355 h 9355"/>
                <a:gd name="connsiteX9" fmla="*/ 4286 w 9173"/>
                <a:gd name="connsiteY9" fmla="*/ 7368 h 9355"/>
                <a:gd name="connsiteX10" fmla="*/ 9173 w 9173"/>
                <a:gd name="connsiteY10" fmla="*/ 3458 h 9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73" h="9355">
                  <a:moveTo>
                    <a:pt x="9173" y="3458"/>
                  </a:moveTo>
                  <a:lnTo>
                    <a:pt x="9173" y="3073"/>
                  </a:lnTo>
                  <a:lnTo>
                    <a:pt x="9173" y="2688"/>
                  </a:lnTo>
                  <a:cubicBezTo>
                    <a:pt x="8647" y="2688"/>
                    <a:pt x="7594" y="2945"/>
                    <a:pt x="5902" y="3522"/>
                  </a:cubicBezTo>
                  <a:cubicBezTo>
                    <a:pt x="150" y="5509"/>
                    <a:pt x="-827" y="5829"/>
                    <a:pt x="2181" y="2624"/>
                  </a:cubicBezTo>
                  <a:cubicBezTo>
                    <a:pt x="5150" y="-645"/>
                    <a:pt x="3861" y="-518"/>
                    <a:pt x="1154" y="1148"/>
                  </a:cubicBezTo>
                  <a:cubicBezTo>
                    <a:pt x="816" y="1341"/>
                    <a:pt x="301" y="1791"/>
                    <a:pt x="75" y="1855"/>
                  </a:cubicBezTo>
                  <a:cubicBezTo>
                    <a:pt x="38" y="2240"/>
                    <a:pt x="0" y="2688"/>
                    <a:pt x="0" y="3073"/>
                  </a:cubicBezTo>
                  <a:cubicBezTo>
                    <a:pt x="0" y="5637"/>
                    <a:pt x="752" y="7945"/>
                    <a:pt x="1842" y="9355"/>
                  </a:cubicBezTo>
                  <a:cubicBezTo>
                    <a:pt x="2368" y="8842"/>
                    <a:pt x="3158" y="8201"/>
                    <a:pt x="4286" y="7368"/>
                  </a:cubicBezTo>
                  <a:cubicBezTo>
                    <a:pt x="6729" y="5509"/>
                    <a:pt x="8459" y="4227"/>
                    <a:pt x="9173" y="3458"/>
                  </a:cubicBezTo>
                  <a:close/>
                </a:path>
              </a:pathLst>
            </a:custGeom>
            <a:gradFill flip="none" rotWithShape="1">
              <a:gsLst>
                <a:gs pos="10000">
                  <a:srgbClr val="F9A12F"/>
                </a:gs>
                <a:gs pos="86000">
                  <a:srgbClr val="A3351A"/>
                </a:gs>
              </a:gsLst>
              <a:lin ang="192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8" name="Freeform 26"/>
            <p:cNvSpPr>
              <a:spLocks/>
            </p:cNvSpPr>
            <p:nvPr/>
          </p:nvSpPr>
          <p:spPr bwMode="auto">
            <a:xfrm>
              <a:off x="4329721" y="3403908"/>
              <a:ext cx="898337" cy="529229"/>
            </a:xfrm>
            <a:custGeom>
              <a:avLst/>
              <a:gdLst>
                <a:gd name="T0" fmla="*/ 80 w 266"/>
                <a:gd name="T1" fmla="*/ 103 h 154"/>
                <a:gd name="T2" fmla="*/ 179 w 266"/>
                <a:gd name="T3" fmla="*/ 118 h 154"/>
                <a:gd name="T4" fmla="*/ 266 w 266"/>
                <a:gd name="T5" fmla="*/ 104 h 154"/>
                <a:gd name="T6" fmla="*/ 263 w 266"/>
                <a:gd name="T7" fmla="*/ 85 h 154"/>
                <a:gd name="T8" fmla="*/ 232 w 266"/>
                <a:gd name="T9" fmla="*/ 91 h 154"/>
                <a:gd name="T10" fmla="*/ 230 w 266"/>
                <a:gd name="T11" fmla="*/ 24 h 154"/>
                <a:gd name="T12" fmla="*/ 195 w 266"/>
                <a:gd name="T13" fmla="*/ 0 h 154"/>
                <a:gd name="T14" fmla="*/ 34 w 266"/>
                <a:gd name="T15" fmla="*/ 58 h 154"/>
                <a:gd name="T16" fmla="*/ 24 w 266"/>
                <a:gd name="T17" fmla="*/ 92 h 154"/>
                <a:gd name="T18" fmla="*/ 46 w 266"/>
                <a:gd name="T19" fmla="*/ 85 h 154"/>
                <a:gd name="T20" fmla="*/ 80 w 266"/>
                <a:gd name="T21" fmla="*/ 103 h 154"/>
                <a:gd name="connsiteX0" fmla="*/ 2106 w 9098"/>
                <a:gd name="connsiteY0" fmla="*/ 6688 h 9153"/>
                <a:gd name="connsiteX1" fmla="*/ 5827 w 9098"/>
                <a:gd name="connsiteY1" fmla="*/ 7662 h 9153"/>
                <a:gd name="connsiteX2" fmla="*/ 9098 w 9098"/>
                <a:gd name="connsiteY2" fmla="*/ 6753 h 9153"/>
                <a:gd name="connsiteX3" fmla="*/ 8985 w 9098"/>
                <a:gd name="connsiteY3" fmla="*/ 5519 h 9153"/>
                <a:gd name="connsiteX4" fmla="*/ 7820 w 9098"/>
                <a:gd name="connsiteY4" fmla="*/ 5909 h 9153"/>
                <a:gd name="connsiteX5" fmla="*/ 7745 w 9098"/>
                <a:gd name="connsiteY5" fmla="*/ 1558 h 9153"/>
                <a:gd name="connsiteX6" fmla="*/ 6429 w 9098"/>
                <a:gd name="connsiteY6" fmla="*/ 0 h 9153"/>
                <a:gd name="connsiteX7" fmla="*/ 552 w 9098"/>
                <a:gd name="connsiteY7" fmla="*/ 3581 h 9153"/>
                <a:gd name="connsiteX8" fmla="*/ 0 w 9098"/>
                <a:gd name="connsiteY8" fmla="*/ 5974 h 9153"/>
                <a:gd name="connsiteX9" fmla="*/ 827 w 9098"/>
                <a:gd name="connsiteY9" fmla="*/ 5519 h 9153"/>
                <a:gd name="connsiteX10" fmla="*/ 2106 w 9098"/>
                <a:gd name="connsiteY10" fmla="*/ 6688 h 9153"/>
                <a:gd name="connsiteX0" fmla="*/ 2199 w 9884"/>
                <a:gd name="connsiteY0" fmla="*/ 7307 h 10000"/>
                <a:gd name="connsiteX1" fmla="*/ 6289 w 9884"/>
                <a:gd name="connsiteY1" fmla="*/ 8371 h 10000"/>
                <a:gd name="connsiteX2" fmla="*/ 9884 w 9884"/>
                <a:gd name="connsiteY2" fmla="*/ 7378 h 10000"/>
                <a:gd name="connsiteX3" fmla="*/ 9760 w 9884"/>
                <a:gd name="connsiteY3" fmla="*/ 6030 h 10000"/>
                <a:gd name="connsiteX4" fmla="*/ 8479 w 9884"/>
                <a:gd name="connsiteY4" fmla="*/ 6456 h 10000"/>
                <a:gd name="connsiteX5" fmla="*/ 8397 w 9884"/>
                <a:gd name="connsiteY5" fmla="*/ 1702 h 10000"/>
                <a:gd name="connsiteX6" fmla="*/ 6950 w 9884"/>
                <a:gd name="connsiteY6" fmla="*/ 0 h 10000"/>
                <a:gd name="connsiteX7" fmla="*/ 491 w 9884"/>
                <a:gd name="connsiteY7" fmla="*/ 3912 h 10000"/>
                <a:gd name="connsiteX8" fmla="*/ 0 w 9884"/>
                <a:gd name="connsiteY8" fmla="*/ 6729 h 10000"/>
                <a:gd name="connsiteX9" fmla="*/ 793 w 9884"/>
                <a:gd name="connsiteY9" fmla="*/ 6030 h 10000"/>
                <a:gd name="connsiteX10" fmla="*/ 2199 w 9884"/>
                <a:gd name="connsiteY10" fmla="*/ 7307 h 10000"/>
                <a:gd name="connsiteX0" fmla="*/ 2225 w 10000"/>
                <a:gd name="connsiteY0" fmla="*/ 7307 h 10000"/>
                <a:gd name="connsiteX1" fmla="*/ 6363 w 10000"/>
                <a:gd name="connsiteY1" fmla="*/ 8371 h 10000"/>
                <a:gd name="connsiteX2" fmla="*/ 10000 w 10000"/>
                <a:gd name="connsiteY2" fmla="*/ 7378 h 10000"/>
                <a:gd name="connsiteX3" fmla="*/ 9875 w 10000"/>
                <a:gd name="connsiteY3" fmla="*/ 6030 h 10000"/>
                <a:gd name="connsiteX4" fmla="*/ 8579 w 10000"/>
                <a:gd name="connsiteY4" fmla="*/ 6456 h 10000"/>
                <a:gd name="connsiteX5" fmla="*/ 8496 w 10000"/>
                <a:gd name="connsiteY5" fmla="*/ 1702 h 10000"/>
                <a:gd name="connsiteX6" fmla="*/ 7032 w 10000"/>
                <a:gd name="connsiteY6" fmla="*/ 0 h 10000"/>
                <a:gd name="connsiteX7" fmla="*/ 497 w 10000"/>
                <a:gd name="connsiteY7" fmla="*/ 3912 h 10000"/>
                <a:gd name="connsiteX8" fmla="*/ 0 w 10000"/>
                <a:gd name="connsiteY8" fmla="*/ 6729 h 10000"/>
                <a:gd name="connsiteX9" fmla="*/ 802 w 10000"/>
                <a:gd name="connsiteY9" fmla="*/ 6030 h 10000"/>
                <a:gd name="connsiteX10" fmla="*/ 2225 w 10000"/>
                <a:gd name="connsiteY10" fmla="*/ 7307 h 10000"/>
                <a:gd name="connsiteX0" fmla="*/ 2225 w 10000"/>
                <a:gd name="connsiteY0" fmla="*/ 7307 h 10000"/>
                <a:gd name="connsiteX1" fmla="*/ 6363 w 10000"/>
                <a:gd name="connsiteY1" fmla="*/ 8371 h 10000"/>
                <a:gd name="connsiteX2" fmla="*/ 10000 w 10000"/>
                <a:gd name="connsiteY2" fmla="*/ 7378 h 10000"/>
                <a:gd name="connsiteX3" fmla="*/ 9875 w 10000"/>
                <a:gd name="connsiteY3" fmla="*/ 6030 h 10000"/>
                <a:gd name="connsiteX4" fmla="*/ 8579 w 10000"/>
                <a:gd name="connsiteY4" fmla="*/ 6456 h 10000"/>
                <a:gd name="connsiteX5" fmla="*/ 8496 w 10000"/>
                <a:gd name="connsiteY5" fmla="*/ 1702 h 10000"/>
                <a:gd name="connsiteX6" fmla="*/ 7032 w 10000"/>
                <a:gd name="connsiteY6" fmla="*/ 0 h 10000"/>
                <a:gd name="connsiteX7" fmla="*/ 497 w 10000"/>
                <a:gd name="connsiteY7" fmla="*/ 3912 h 10000"/>
                <a:gd name="connsiteX8" fmla="*/ 0 w 10000"/>
                <a:gd name="connsiteY8" fmla="*/ 6729 h 10000"/>
                <a:gd name="connsiteX9" fmla="*/ 802 w 10000"/>
                <a:gd name="connsiteY9" fmla="*/ 6030 h 10000"/>
                <a:gd name="connsiteX10" fmla="*/ 2225 w 10000"/>
                <a:gd name="connsiteY10" fmla="*/ 7307 h 10000"/>
                <a:gd name="connsiteX0" fmla="*/ 2094 w 9869"/>
                <a:gd name="connsiteY0" fmla="*/ 7307 h 10000"/>
                <a:gd name="connsiteX1" fmla="*/ 6232 w 9869"/>
                <a:gd name="connsiteY1" fmla="*/ 8371 h 10000"/>
                <a:gd name="connsiteX2" fmla="*/ 9869 w 9869"/>
                <a:gd name="connsiteY2" fmla="*/ 7378 h 10000"/>
                <a:gd name="connsiteX3" fmla="*/ 9744 w 9869"/>
                <a:gd name="connsiteY3" fmla="*/ 6030 h 10000"/>
                <a:gd name="connsiteX4" fmla="*/ 8448 w 9869"/>
                <a:gd name="connsiteY4" fmla="*/ 6456 h 10000"/>
                <a:gd name="connsiteX5" fmla="*/ 8365 w 9869"/>
                <a:gd name="connsiteY5" fmla="*/ 1702 h 10000"/>
                <a:gd name="connsiteX6" fmla="*/ 6901 w 9869"/>
                <a:gd name="connsiteY6" fmla="*/ 0 h 10000"/>
                <a:gd name="connsiteX7" fmla="*/ 366 w 9869"/>
                <a:gd name="connsiteY7" fmla="*/ 3912 h 10000"/>
                <a:gd name="connsiteX8" fmla="*/ 0 w 9869"/>
                <a:gd name="connsiteY8" fmla="*/ 6639 h 10000"/>
                <a:gd name="connsiteX9" fmla="*/ 671 w 9869"/>
                <a:gd name="connsiteY9" fmla="*/ 6030 h 10000"/>
                <a:gd name="connsiteX10" fmla="*/ 2094 w 9869"/>
                <a:gd name="connsiteY10" fmla="*/ 7307 h 10000"/>
                <a:gd name="connsiteX0" fmla="*/ 2122 w 10000"/>
                <a:gd name="connsiteY0" fmla="*/ 7307 h 10000"/>
                <a:gd name="connsiteX1" fmla="*/ 6315 w 10000"/>
                <a:gd name="connsiteY1" fmla="*/ 8371 h 10000"/>
                <a:gd name="connsiteX2" fmla="*/ 10000 w 10000"/>
                <a:gd name="connsiteY2" fmla="*/ 7378 h 10000"/>
                <a:gd name="connsiteX3" fmla="*/ 9873 w 10000"/>
                <a:gd name="connsiteY3" fmla="*/ 6030 h 10000"/>
                <a:gd name="connsiteX4" fmla="*/ 8560 w 10000"/>
                <a:gd name="connsiteY4" fmla="*/ 6456 h 10000"/>
                <a:gd name="connsiteX5" fmla="*/ 8476 w 10000"/>
                <a:gd name="connsiteY5" fmla="*/ 1702 h 10000"/>
                <a:gd name="connsiteX6" fmla="*/ 6993 w 10000"/>
                <a:gd name="connsiteY6" fmla="*/ 0 h 10000"/>
                <a:gd name="connsiteX7" fmla="*/ 371 w 10000"/>
                <a:gd name="connsiteY7" fmla="*/ 3912 h 10000"/>
                <a:gd name="connsiteX8" fmla="*/ 0 w 10000"/>
                <a:gd name="connsiteY8" fmla="*/ 6639 h 10000"/>
                <a:gd name="connsiteX9" fmla="*/ 680 w 10000"/>
                <a:gd name="connsiteY9" fmla="*/ 6030 h 10000"/>
                <a:gd name="connsiteX10" fmla="*/ 2122 w 10000"/>
                <a:gd name="connsiteY10" fmla="*/ 7307 h 10000"/>
                <a:gd name="connsiteX0" fmla="*/ 2122 w 10000"/>
                <a:gd name="connsiteY0" fmla="*/ 7307 h 10000"/>
                <a:gd name="connsiteX1" fmla="*/ 6315 w 10000"/>
                <a:gd name="connsiteY1" fmla="*/ 8371 h 10000"/>
                <a:gd name="connsiteX2" fmla="*/ 10000 w 10000"/>
                <a:gd name="connsiteY2" fmla="*/ 7378 h 10000"/>
                <a:gd name="connsiteX3" fmla="*/ 9873 w 10000"/>
                <a:gd name="connsiteY3" fmla="*/ 6030 h 10000"/>
                <a:gd name="connsiteX4" fmla="*/ 8560 w 10000"/>
                <a:gd name="connsiteY4" fmla="*/ 6456 h 10000"/>
                <a:gd name="connsiteX5" fmla="*/ 8476 w 10000"/>
                <a:gd name="connsiteY5" fmla="*/ 1702 h 10000"/>
                <a:gd name="connsiteX6" fmla="*/ 6993 w 10000"/>
                <a:gd name="connsiteY6" fmla="*/ 0 h 10000"/>
                <a:gd name="connsiteX7" fmla="*/ 424 w 10000"/>
                <a:gd name="connsiteY7" fmla="*/ 3912 h 10000"/>
                <a:gd name="connsiteX8" fmla="*/ 0 w 10000"/>
                <a:gd name="connsiteY8" fmla="*/ 6639 h 10000"/>
                <a:gd name="connsiteX9" fmla="*/ 680 w 10000"/>
                <a:gd name="connsiteY9" fmla="*/ 6030 h 10000"/>
                <a:gd name="connsiteX10" fmla="*/ 2122 w 10000"/>
                <a:gd name="connsiteY10" fmla="*/ 7307 h 10000"/>
                <a:gd name="connsiteX0" fmla="*/ 2122 w 10000"/>
                <a:gd name="connsiteY0" fmla="*/ 7307 h 10000"/>
                <a:gd name="connsiteX1" fmla="*/ 6315 w 10000"/>
                <a:gd name="connsiteY1" fmla="*/ 8371 h 10000"/>
                <a:gd name="connsiteX2" fmla="*/ 10000 w 10000"/>
                <a:gd name="connsiteY2" fmla="*/ 7378 h 10000"/>
                <a:gd name="connsiteX3" fmla="*/ 9873 w 10000"/>
                <a:gd name="connsiteY3" fmla="*/ 6030 h 10000"/>
                <a:gd name="connsiteX4" fmla="*/ 8560 w 10000"/>
                <a:gd name="connsiteY4" fmla="*/ 6456 h 10000"/>
                <a:gd name="connsiteX5" fmla="*/ 8476 w 10000"/>
                <a:gd name="connsiteY5" fmla="*/ 1702 h 10000"/>
                <a:gd name="connsiteX6" fmla="*/ 6993 w 10000"/>
                <a:gd name="connsiteY6" fmla="*/ 0 h 10000"/>
                <a:gd name="connsiteX7" fmla="*/ 424 w 10000"/>
                <a:gd name="connsiteY7" fmla="*/ 3912 h 10000"/>
                <a:gd name="connsiteX8" fmla="*/ 0 w 10000"/>
                <a:gd name="connsiteY8" fmla="*/ 6639 h 10000"/>
                <a:gd name="connsiteX9" fmla="*/ 680 w 10000"/>
                <a:gd name="connsiteY9" fmla="*/ 6030 h 10000"/>
                <a:gd name="connsiteX10" fmla="*/ 2122 w 10000"/>
                <a:gd name="connsiteY10" fmla="*/ 7307 h 10000"/>
                <a:gd name="connsiteX0" fmla="*/ 2122 w 10000"/>
                <a:gd name="connsiteY0" fmla="*/ 7307 h 10000"/>
                <a:gd name="connsiteX1" fmla="*/ 6315 w 10000"/>
                <a:gd name="connsiteY1" fmla="*/ 8371 h 10000"/>
                <a:gd name="connsiteX2" fmla="*/ 10000 w 10000"/>
                <a:gd name="connsiteY2" fmla="*/ 7378 h 10000"/>
                <a:gd name="connsiteX3" fmla="*/ 9873 w 10000"/>
                <a:gd name="connsiteY3" fmla="*/ 6030 h 10000"/>
                <a:gd name="connsiteX4" fmla="*/ 8560 w 10000"/>
                <a:gd name="connsiteY4" fmla="*/ 6456 h 10000"/>
                <a:gd name="connsiteX5" fmla="*/ 8476 w 10000"/>
                <a:gd name="connsiteY5" fmla="*/ 1702 h 10000"/>
                <a:gd name="connsiteX6" fmla="*/ 6993 w 10000"/>
                <a:gd name="connsiteY6" fmla="*/ 0 h 10000"/>
                <a:gd name="connsiteX7" fmla="*/ 424 w 10000"/>
                <a:gd name="connsiteY7" fmla="*/ 3912 h 10000"/>
                <a:gd name="connsiteX8" fmla="*/ 0 w 10000"/>
                <a:gd name="connsiteY8" fmla="*/ 6639 h 10000"/>
                <a:gd name="connsiteX9" fmla="*/ 680 w 10000"/>
                <a:gd name="connsiteY9" fmla="*/ 6030 h 10000"/>
                <a:gd name="connsiteX10" fmla="*/ 2122 w 10000"/>
                <a:gd name="connsiteY10" fmla="*/ 730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000" h="10000">
                  <a:moveTo>
                    <a:pt x="2122" y="7307"/>
                  </a:moveTo>
                  <a:cubicBezTo>
                    <a:pt x="-1268" y="10925"/>
                    <a:pt x="-167" y="10499"/>
                    <a:pt x="6315" y="8371"/>
                  </a:cubicBezTo>
                  <a:cubicBezTo>
                    <a:pt x="8221" y="7733"/>
                    <a:pt x="9407" y="7378"/>
                    <a:pt x="10000" y="7378"/>
                  </a:cubicBezTo>
                  <a:cubicBezTo>
                    <a:pt x="9957" y="6953"/>
                    <a:pt x="9916" y="6456"/>
                    <a:pt x="9873" y="6030"/>
                  </a:cubicBezTo>
                  <a:cubicBezTo>
                    <a:pt x="9450" y="6172"/>
                    <a:pt x="8984" y="6314"/>
                    <a:pt x="8560" y="6456"/>
                  </a:cubicBezTo>
                  <a:cubicBezTo>
                    <a:pt x="3265" y="8088"/>
                    <a:pt x="4154" y="6172"/>
                    <a:pt x="8476" y="1702"/>
                  </a:cubicBezTo>
                  <a:cubicBezTo>
                    <a:pt x="8052" y="993"/>
                    <a:pt x="7544" y="426"/>
                    <a:pt x="6993" y="0"/>
                  </a:cubicBezTo>
                  <a:cubicBezTo>
                    <a:pt x="5087" y="1064"/>
                    <a:pt x="2965" y="2281"/>
                    <a:pt x="424" y="3912"/>
                  </a:cubicBezTo>
                  <a:cubicBezTo>
                    <a:pt x="211" y="4919"/>
                    <a:pt x="107" y="5206"/>
                    <a:pt x="0" y="6639"/>
                  </a:cubicBezTo>
                  <a:cubicBezTo>
                    <a:pt x="254" y="6497"/>
                    <a:pt x="299" y="6243"/>
                    <a:pt x="680" y="6030"/>
                  </a:cubicBezTo>
                  <a:cubicBezTo>
                    <a:pt x="3730" y="4257"/>
                    <a:pt x="5467" y="3761"/>
                    <a:pt x="2122" y="7307"/>
                  </a:cubicBezTo>
                  <a:close/>
                </a:path>
              </a:pathLst>
            </a:custGeom>
            <a:gradFill flip="none" rotWithShape="1">
              <a:gsLst>
                <a:gs pos="58000">
                  <a:srgbClr val="F9A12F"/>
                </a:gs>
                <a:gs pos="86000">
                  <a:srgbClr val="D56A28"/>
                </a:gs>
                <a:gs pos="20000">
                  <a:srgbClr val="A3351A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9" name="Freeform 27"/>
            <p:cNvSpPr>
              <a:spLocks/>
            </p:cNvSpPr>
            <p:nvPr/>
          </p:nvSpPr>
          <p:spPr bwMode="auto">
            <a:xfrm>
              <a:off x="4499362" y="3839541"/>
              <a:ext cx="728694" cy="382169"/>
            </a:xfrm>
            <a:custGeom>
              <a:avLst/>
              <a:gdLst>
                <a:gd name="T0" fmla="*/ 64 w 194"/>
                <a:gd name="T1" fmla="*/ 61 h 102"/>
                <a:gd name="T2" fmla="*/ 0 w 194"/>
                <a:gd name="T3" fmla="*/ 92 h 102"/>
                <a:gd name="T4" fmla="*/ 15 w 194"/>
                <a:gd name="T5" fmla="*/ 102 h 102"/>
                <a:gd name="T6" fmla="*/ 186 w 194"/>
                <a:gd name="T7" fmla="*/ 36 h 102"/>
                <a:gd name="T8" fmla="*/ 194 w 194"/>
                <a:gd name="T9" fmla="*/ 0 h 102"/>
                <a:gd name="T10" fmla="*/ 64 w 194"/>
                <a:gd name="T11" fmla="*/ 6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102">
                  <a:moveTo>
                    <a:pt x="64" y="61"/>
                  </a:moveTo>
                  <a:cubicBezTo>
                    <a:pt x="34" y="74"/>
                    <a:pt x="13" y="85"/>
                    <a:pt x="0" y="92"/>
                  </a:cubicBezTo>
                  <a:cubicBezTo>
                    <a:pt x="5" y="96"/>
                    <a:pt x="10" y="99"/>
                    <a:pt x="15" y="102"/>
                  </a:cubicBezTo>
                  <a:cubicBezTo>
                    <a:pt x="49" y="93"/>
                    <a:pt x="109" y="71"/>
                    <a:pt x="186" y="36"/>
                  </a:cubicBezTo>
                  <a:cubicBezTo>
                    <a:pt x="191" y="25"/>
                    <a:pt x="193" y="13"/>
                    <a:pt x="194" y="0"/>
                  </a:cubicBezTo>
                  <a:cubicBezTo>
                    <a:pt x="175" y="12"/>
                    <a:pt x="130" y="33"/>
                    <a:pt x="64" y="61"/>
                  </a:cubicBezTo>
                  <a:close/>
                </a:path>
              </a:pathLst>
            </a:custGeom>
            <a:solidFill>
              <a:srgbClr val="D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0" name="Freeform 28"/>
            <p:cNvSpPr>
              <a:spLocks/>
            </p:cNvSpPr>
            <p:nvPr/>
          </p:nvSpPr>
          <p:spPr bwMode="auto">
            <a:xfrm>
              <a:off x="5119148" y="3467273"/>
              <a:ext cx="491077" cy="384149"/>
            </a:xfrm>
            <a:custGeom>
              <a:avLst/>
              <a:gdLst>
                <a:gd name="T0" fmla="*/ 124 w 131"/>
                <a:gd name="T1" fmla="*/ 18 h 102"/>
                <a:gd name="T2" fmla="*/ 0 w 131"/>
                <a:gd name="T3" fmla="*/ 15 h 102"/>
                <a:gd name="T4" fmla="*/ 14 w 131"/>
                <a:gd name="T5" fmla="*/ 35 h 102"/>
                <a:gd name="T6" fmla="*/ 65 w 131"/>
                <a:gd name="T7" fmla="*/ 40 h 102"/>
                <a:gd name="T8" fmla="*/ 28 w 131"/>
                <a:gd name="T9" fmla="*/ 77 h 102"/>
                <a:gd name="T10" fmla="*/ 29 w 131"/>
                <a:gd name="T11" fmla="*/ 87 h 102"/>
                <a:gd name="T12" fmla="*/ 29 w 131"/>
                <a:gd name="T13" fmla="*/ 93 h 102"/>
                <a:gd name="T14" fmla="*/ 29 w 131"/>
                <a:gd name="T15" fmla="*/ 99 h 102"/>
                <a:gd name="T16" fmla="*/ 28 w 131"/>
                <a:gd name="T17" fmla="*/ 102 h 102"/>
                <a:gd name="T18" fmla="*/ 124 w 131"/>
                <a:gd name="T19" fmla="*/ 18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102">
                  <a:moveTo>
                    <a:pt x="124" y="18"/>
                  </a:moveTo>
                  <a:cubicBezTo>
                    <a:pt x="118" y="0"/>
                    <a:pt x="68" y="0"/>
                    <a:pt x="0" y="15"/>
                  </a:cubicBezTo>
                  <a:cubicBezTo>
                    <a:pt x="5" y="21"/>
                    <a:pt x="10" y="28"/>
                    <a:pt x="14" y="35"/>
                  </a:cubicBezTo>
                  <a:cubicBezTo>
                    <a:pt x="42" y="30"/>
                    <a:pt x="62" y="32"/>
                    <a:pt x="65" y="40"/>
                  </a:cubicBezTo>
                  <a:cubicBezTo>
                    <a:pt x="68" y="48"/>
                    <a:pt x="53" y="62"/>
                    <a:pt x="28" y="77"/>
                  </a:cubicBezTo>
                  <a:cubicBezTo>
                    <a:pt x="28" y="80"/>
                    <a:pt x="29" y="84"/>
                    <a:pt x="29" y="87"/>
                  </a:cubicBezTo>
                  <a:cubicBezTo>
                    <a:pt x="29" y="89"/>
                    <a:pt x="29" y="91"/>
                    <a:pt x="29" y="93"/>
                  </a:cubicBezTo>
                  <a:cubicBezTo>
                    <a:pt x="29" y="95"/>
                    <a:pt x="29" y="97"/>
                    <a:pt x="29" y="99"/>
                  </a:cubicBezTo>
                  <a:cubicBezTo>
                    <a:pt x="29" y="100"/>
                    <a:pt x="29" y="101"/>
                    <a:pt x="28" y="102"/>
                  </a:cubicBezTo>
                  <a:cubicBezTo>
                    <a:pt x="92" y="69"/>
                    <a:pt x="131" y="37"/>
                    <a:pt x="124" y="1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CFE7EB"/>
                </a:gs>
                <a:gs pos="100000">
                  <a:srgbClr val="C3E4F7"/>
                </a:gs>
              </a:gsLst>
              <a:lin ang="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1" name="Freeform 29"/>
            <p:cNvSpPr>
              <a:spLocks/>
            </p:cNvSpPr>
            <p:nvPr/>
          </p:nvSpPr>
          <p:spPr bwMode="auto">
            <a:xfrm>
              <a:off x="3940444" y="3813799"/>
              <a:ext cx="506257" cy="374819"/>
            </a:xfrm>
            <a:custGeom>
              <a:avLst/>
              <a:gdLst>
                <a:gd name="T0" fmla="*/ 125 w 140"/>
                <a:gd name="T1" fmla="*/ 68 h 105"/>
                <a:gd name="T2" fmla="*/ 67 w 140"/>
                <a:gd name="T3" fmla="*/ 64 h 105"/>
                <a:gd name="T4" fmla="*/ 107 w 140"/>
                <a:gd name="T5" fmla="*/ 24 h 105"/>
                <a:gd name="T6" fmla="*/ 105 w 140"/>
                <a:gd name="T7" fmla="*/ 1 h 105"/>
                <a:gd name="T8" fmla="*/ 105 w 140"/>
                <a:gd name="T9" fmla="*/ 0 h 105"/>
                <a:gd name="T10" fmla="*/ 7 w 140"/>
                <a:gd name="T11" fmla="*/ 85 h 105"/>
                <a:gd name="T12" fmla="*/ 140 w 140"/>
                <a:gd name="T13" fmla="*/ 87 h 105"/>
                <a:gd name="T14" fmla="*/ 125 w 140"/>
                <a:gd name="T15" fmla="*/ 68 h 105"/>
                <a:gd name="connsiteX0" fmla="*/ 8622 w 9557"/>
                <a:gd name="connsiteY0" fmla="*/ 6355 h 9512"/>
                <a:gd name="connsiteX1" fmla="*/ 4343 w 9557"/>
                <a:gd name="connsiteY1" fmla="*/ 6095 h 9512"/>
                <a:gd name="connsiteX2" fmla="*/ 7200 w 9557"/>
                <a:gd name="connsiteY2" fmla="*/ 2286 h 9512"/>
                <a:gd name="connsiteX3" fmla="*/ 7057 w 9557"/>
                <a:gd name="connsiteY3" fmla="*/ 95 h 9512"/>
                <a:gd name="connsiteX4" fmla="*/ 7057 w 9557"/>
                <a:gd name="connsiteY4" fmla="*/ 0 h 9512"/>
                <a:gd name="connsiteX5" fmla="*/ 57 w 9557"/>
                <a:gd name="connsiteY5" fmla="*/ 8095 h 9512"/>
                <a:gd name="connsiteX6" fmla="*/ 9557 w 9557"/>
                <a:gd name="connsiteY6" fmla="*/ 8286 h 9512"/>
                <a:gd name="connsiteX7" fmla="*/ 8622 w 9557"/>
                <a:gd name="connsiteY7" fmla="*/ 6355 h 9512"/>
                <a:gd name="connsiteX0" fmla="*/ 9022 w 10095"/>
                <a:gd name="connsiteY0" fmla="*/ 6681 h 10000"/>
                <a:gd name="connsiteX1" fmla="*/ 4544 w 10095"/>
                <a:gd name="connsiteY1" fmla="*/ 6408 h 10000"/>
                <a:gd name="connsiteX2" fmla="*/ 7534 w 10095"/>
                <a:gd name="connsiteY2" fmla="*/ 2403 h 10000"/>
                <a:gd name="connsiteX3" fmla="*/ 7384 w 10095"/>
                <a:gd name="connsiteY3" fmla="*/ 100 h 10000"/>
                <a:gd name="connsiteX4" fmla="*/ 7384 w 10095"/>
                <a:gd name="connsiteY4" fmla="*/ 0 h 10000"/>
                <a:gd name="connsiteX5" fmla="*/ 60 w 10095"/>
                <a:gd name="connsiteY5" fmla="*/ 8510 h 10000"/>
                <a:gd name="connsiteX6" fmla="*/ 10095 w 10095"/>
                <a:gd name="connsiteY6" fmla="*/ 8711 h 10000"/>
                <a:gd name="connsiteX7" fmla="*/ 9022 w 10095"/>
                <a:gd name="connsiteY7" fmla="*/ 6681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95" h="10000">
                  <a:moveTo>
                    <a:pt x="9022" y="6681"/>
                  </a:moveTo>
                  <a:cubicBezTo>
                    <a:pt x="6554" y="7181"/>
                    <a:pt x="4768" y="7209"/>
                    <a:pt x="4544" y="6408"/>
                  </a:cubicBezTo>
                  <a:cubicBezTo>
                    <a:pt x="4245" y="5507"/>
                    <a:pt x="5441" y="4005"/>
                    <a:pt x="7534" y="2403"/>
                  </a:cubicBezTo>
                  <a:cubicBezTo>
                    <a:pt x="7458" y="1702"/>
                    <a:pt x="7384" y="901"/>
                    <a:pt x="7384" y="100"/>
                  </a:cubicBezTo>
                  <a:lnTo>
                    <a:pt x="7384" y="0"/>
                  </a:lnTo>
                  <a:cubicBezTo>
                    <a:pt x="2526" y="3304"/>
                    <a:pt x="-464" y="6708"/>
                    <a:pt x="60" y="8510"/>
                  </a:cubicBezTo>
                  <a:cubicBezTo>
                    <a:pt x="583" y="10513"/>
                    <a:pt x="4639" y="10413"/>
                    <a:pt x="10095" y="8711"/>
                  </a:cubicBezTo>
                  <a:cubicBezTo>
                    <a:pt x="9646" y="8110"/>
                    <a:pt x="9320" y="7282"/>
                    <a:pt x="9022" y="6681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CFD2B2"/>
                </a:gs>
                <a:gs pos="6000">
                  <a:srgbClr val="FFF5BB">
                    <a:alpha val="80000"/>
                  </a:srgbClr>
                </a:gs>
              </a:gsLst>
              <a:lin ang="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2" name="Freeform 30"/>
            <p:cNvSpPr>
              <a:spLocks/>
            </p:cNvSpPr>
            <p:nvPr/>
          </p:nvSpPr>
          <p:spPr bwMode="auto">
            <a:xfrm>
              <a:off x="4386493" y="3756375"/>
              <a:ext cx="841563" cy="384149"/>
            </a:xfrm>
            <a:custGeom>
              <a:avLst/>
              <a:gdLst>
                <a:gd name="T0" fmla="*/ 224 w 224"/>
                <a:gd name="T1" fmla="*/ 16 h 102"/>
                <a:gd name="T2" fmla="*/ 224 w 224"/>
                <a:gd name="T3" fmla="*/ 10 h 102"/>
                <a:gd name="T4" fmla="*/ 223 w 224"/>
                <a:gd name="T5" fmla="*/ 0 h 102"/>
                <a:gd name="T6" fmla="*/ 112 w 224"/>
                <a:gd name="T7" fmla="*/ 51 h 102"/>
                <a:gd name="T8" fmla="*/ 0 w 224"/>
                <a:gd name="T9" fmla="*/ 83 h 102"/>
                <a:gd name="T10" fmla="*/ 15 w 224"/>
                <a:gd name="T11" fmla="*/ 102 h 102"/>
                <a:gd name="T12" fmla="*/ 119 w 224"/>
                <a:gd name="T13" fmla="*/ 70 h 102"/>
                <a:gd name="T14" fmla="*/ 223 w 224"/>
                <a:gd name="T15" fmla="*/ 25 h 102"/>
                <a:gd name="T16" fmla="*/ 224 w 224"/>
                <a:gd name="T17" fmla="*/ 22 h 102"/>
                <a:gd name="T18" fmla="*/ 224 w 224"/>
                <a:gd name="T19" fmla="*/ 1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4" h="102">
                  <a:moveTo>
                    <a:pt x="224" y="16"/>
                  </a:moveTo>
                  <a:cubicBezTo>
                    <a:pt x="224" y="14"/>
                    <a:pt x="224" y="12"/>
                    <a:pt x="224" y="10"/>
                  </a:cubicBezTo>
                  <a:cubicBezTo>
                    <a:pt x="224" y="7"/>
                    <a:pt x="223" y="3"/>
                    <a:pt x="223" y="0"/>
                  </a:cubicBezTo>
                  <a:cubicBezTo>
                    <a:pt x="196" y="16"/>
                    <a:pt x="157" y="35"/>
                    <a:pt x="112" y="51"/>
                  </a:cubicBezTo>
                  <a:cubicBezTo>
                    <a:pt x="69" y="67"/>
                    <a:pt x="30" y="77"/>
                    <a:pt x="0" y="83"/>
                  </a:cubicBezTo>
                  <a:cubicBezTo>
                    <a:pt x="4" y="89"/>
                    <a:pt x="9" y="96"/>
                    <a:pt x="15" y="102"/>
                  </a:cubicBezTo>
                  <a:cubicBezTo>
                    <a:pt x="47" y="94"/>
                    <a:pt x="82" y="84"/>
                    <a:pt x="119" y="70"/>
                  </a:cubicBezTo>
                  <a:cubicBezTo>
                    <a:pt x="158" y="56"/>
                    <a:pt x="193" y="40"/>
                    <a:pt x="223" y="25"/>
                  </a:cubicBezTo>
                  <a:cubicBezTo>
                    <a:pt x="224" y="24"/>
                    <a:pt x="224" y="23"/>
                    <a:pt x="224" y="22"/>
                  </a:cubicBezTo>
                  <a:cubicBezTo>
                    <a:pt x="224" y="20"/>
                    <a:pt x="224" y="18"/>
                    <a:pt x="224" y="16"/>
                  </a:cubicBezTo>
                  <a:close/>
                </a:path>
              </a:pathLst>
            </a:custGeom>
            <a:gradFill flip="none" rotWithShape="1">
              <a:gsLst>
                <a:gs pos="6000">
                  <a:srgbClr val="CFD2B2"/>
                </a:gs>
                <a:gs pos="100000">
                  <a:srgbClr val="C3E4F7"/>
                </a:gs>
              </a:gsLst>
              <a:lin ang="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8" name="Oval 162"/>
            <p:cNvSpPr>
              <a:spLocks noChangeArrowheads="1"/>
            </p:cNvSpPr>
            <p:nvPr/>
          </p:nvSpPr>
          <p:spPr bwMode="auto">
            <a:xfrm>
              <a:off x="4499362" y="3462712"/>
              <a:ext cx="165529" cy="165529"/>
            </a:xfrm>
            <a:prstGeom prst="ellipse">
              <a:avLst/>
            </a:prstGeom>
            <a:solidFill>
              <a:srgbClr val="F7CB9B">
                <a:alpha val="6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96" name="Earth"/>
          <p:cNvGrpSpPr/>
          <p:nvPr/>
        </p:nvGrpSpPr>
        <p:grpSpPr>
          <a:xfrm>
            <a:off x="1894759" y="3135450"/>
            <a:ext cx="494542" cy="496027"/>
            <a:chOff x="2526345" y="3323349"/>
            <a:chExt cx="659389" cy="661369"/>
          </a:xfrm>
        </p:grpSpPr>
        <p:sp>
          <p:nvSpPr>
            <p:cNvPr id="280" name="Oval 49"/>
            <p:cNvSpPr>
              <a:spLocks noChangeArrowheads="1"/>
            </p:cNvSpPr>
            <p:nvPr/>
          </p:nvSpPr>
          <p:spPr bwMode="auto">
            <a:xfrm>
              <a:off x="2526345" y="3323349"/>
              <a:ext cx="659389" cy="661369"/>
            </a:xfrm>
            <a:prstGeom prst="ellipse">
              <a:avLst/>
            </a:prstGeom>
            <a:gradFill>
              <a:gsLst>
                <a:gs pos="26000">
                  <a:srgbClr val="97DAF8"/>
                </a:gs>
                <a:gs pos="0">
                  <a:srgbClr val="50C5F4"/>
                </a:gs>
                <a:gs pos="44000">
                  <a:srgbClr val="00AEEF"/>
                </a:gs>
                <a:gs pos="100000">
                  <a:srgbClr val="0066B3"/>
                </a:gs>
              </a:gsLst>
              <a:lin ang="4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81" name="Freeform 50"/>
            <p:cNvSpPr>
              <a:spLocks/>
            </p:cNvSpPr>
            <p:nvPr/>
          </p:nvSpPr>
          <p:spPr bwMode="auto">
            <a:xfrm>
              <a:off x="2849109" y="3598589"/>
              <a:ext cx="33663" cy="29702"/>
            </a:xfrm>
            <a:custGeom>
              <a:avLst/>
              <a:gdLst>
                <a:gd name="T0" fmla="*/ 0 w 9"/>
                <a:gd name="T1" fmla="*/ 4 h 8"/>
                <a:gd name="T2" fmla="*/ 3 w 9"/>
                <a:gd name="T3" fmla="*/ 7 h 8"/>
                <a:gd name="T4" fmla="*/ 8 w 9"/>
                <a:gd name="T5" fmla="*/ 8 h 8"/>
                <a:gd name="T6" fmla="*/ 6 w 9"/>
                <a:gd name="T7" fmla="*/ 4 h 8"/>
                <a:gd name="T8" fmla="*/ 2 w 9"/>
                <a:gd name="T9" fmla="*/ 1 h 8"/>
                <a:gd name="T10" fmla="*/ 0 w 9"/>
                <a:gd name="T11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8">
                  <a:moveTo>
                    <a:pt x="0" y="4"/>
                  </a:moveTo>
                  <a:cubicBezTo>
                    <a:pt x="0" y="8"/>
                    <a:pt x="1" y="7"/>
                    <a:pt x="3" y="7"/>
                  </a:cubicBezTo>
                  <a:cubicBezTo>
                    <a:pt x="4" y="7"/>
                    <a:pt x="6" y="8"/>
                    <a:pt x="8" y="8"/>
                  </a:cubicBezTo>
                  <a:cubicBezTo>
                    <a:pt x="9" y="7"/>
                    <a:pt x="9" y="7"/>
                    <a:pt x="6" y="4"/>
                  </a:cubicBezTo>
                  <a:cubicBezTo>
                    <a:pt x="4" y="2"/>
                    <a:pt x="3" y="0"/>
                    <a:pt x="2" y="1"/>
                  </a:cubicBezTo>
                  <a:cubicBezTo>
                    <a:pt x="1" y="2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2" name="Freeform 51"/>
            <p:cNvSpPr>
              <a:spLocks/>
            </p:cNvSpPr>
            <p:nvPr/>
          </p:nvSpPr>
          <p:spPr bwMode="auto">
            <a:xfrm>
              <a:off x="2777824" y="3390674"/>
              <a:ext cx="104948" cy="136630"/>
            </a:xfrm>
            <a:custGeom>
              <a:avLst/>
              <a:gdLst>
                <a:gd name="T0" fmla="*/ 1 w 28"/>
                <a:gd name="T1" fmla="*/ 12 h 36"/>
                <a:gd name="T2" fmla="*/ 8 w 28"/>
                <a:gd name="T3" fmla="*/ 15 h 36"/>
                <a:gd name="T4" fmla="*/ 14 w 28"/>
                <a:gd name="T5" fmla="*/ 22 h 36"/>
                <a:gd name="T6" fmla="*/ 15 w 28"/>
                <a:gd name="T7" fmla="*/ 27 h 36"/>
                <a:gd name="T8" fmla="*/ 18 w 28"/>
                <a:gd name="T9" fmla="*/ 31 h 36"/>
                <a:gd name="T10" fmla="*/ 22 w 28"/>
                <a:gd name="T11" fmla="*/ 34 h 36"/>
                <a:gd name="T12" fmla="*/ 24 w 28"/>
                <a:gd name="T13" fmla="*/ 33 h 36"/>
                <a:gd name="T14" fmla="*/ 25 w 28"/>
                <a:gd name="T15" fmla="*/ 28 h 36"/>
                <a:gd name="T16" fmla="*/ 25 w 28"/>
                <a:gd name="T17" fmla="*/ 23 h 36"/>
                <a:gd name="T18" fmla="*/ 27 w 28"/>
                <a:gd name="T19" fmla="*/ 19 h 36"/>
                <a:gd name="T20" fmla="*/ 28 w 28"/>
                <a:gd name="T21" fmla="*/ 16 h 36"/>
                <a:gd name="T22" fmla="*/ 25 w 28"/>
                <a:gd name="T23" fmla="*/ 12 h 36"/>
                <a:gd name="T24" fmla="*/ 21 w 28"/>
                <a:gd name="T25" fmla="*/ 7 h 36"/>
                <a:gd name="T26" fmla="*/ 13 w 28"/>
                <a:gd name="T27" fmla="*/ 2 h 36"/>
                <a:gd name="T28" fmla="*/ 8 w 28"/>
                <a:gd name="T29" fmla="*/ 2 h 36"/>
                <a:gd name="T30" fmla="*/ 3 w 28"/>
                <a:gd name="T31" fmla="*/ 5 h 36"/>
                <a:gd name="T32" fmla="*/ 1 w 28"/>
                <a:gd name="T33" fmla="*/ 7 h 36"/>
                <a:gd name="T34" fmla="*/ 1 w 28"/>
                <a:gd name="T35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" h="36">
                  <a:moveTo>
                    <a:pt x="1" y="12"/>
                  </a:moveTo>
                  <a:cubicBezTo>
                    <a:pt x="3" y="12"/>
                    <a:pt x="6" y="12"/>
                    <a:pt x="8" y="15"/>
                  </a:cubicBezTo>
                  <a:cubicBezTo>
                    <a:pt x="10" y="19"/>
                    <a:pt x="14" y="19"/>
                    <a:pt x="14" y="22"/>
                  </a:cubicBezTo>
                  <a:cubicBezTo>
                    <a:pt x="14" y="26"/>
                    <a:pt x="14" y="26"/>
                    <a:pt x="15" y="27"/>
                  </a:cubicBezTo>
                  <a:cubicBezTo>
                    <a:pt x="17" y="28"/>
                    <a:pt x="18" y="30"/>
                    <a:pt x="18" y="31"/>
                  </a:cubicBezTo>
                  <a:cubicBezTo>
                    <a:pt x="19" y="32"/>
                    <a:pt x="20" y="33"/>
                    <a:pt x="22" y="34"/>
                  </a:cubicBezTo>
                  <a:cubicBezTo>
                    <a:pt x="24" y="34"/>
                    <a:pt x="24" y="36"/>
                    <a:pt x="24" y="33"/>
                  </a:cubicBezTo>
                  <a:cubicBezTo>
                    <a:pt x="25" y="31"/>
                    <a:pt x="25" y="31"/>
                    <a:pt x="25" y="28"/>
                  </a:cubicBezTo>
                  <a:cubicBezTo>
                    <a:pt x="25" y="26"/>
                    <a:pt x="24" y="24"/>
                    <a:pt x="25" y="23"/>
                  </a:cubicBezTo>
                  <a:cubicBezTo>
                    <a:pt x="27" y="22"/>
                    <a:pt x="27" y="21"/>
                    <a:pt x="27" y="19"/>
                  </a:cubicBezTo>
                  <a:cubicBezTo>
                    <a:pt x="27" y="17"/>
                    <a:pt x="28" y="18"/>
                    <a:pt x="28" y="16"/>
                  </a:cubicBezTo>
                  <a:cubicBezTo>
                    <a:pt x="28" y="14"/>
                    <a:pt x="28" y="14"/>
                    <a:pt x="25" y="12"/>
                  </a:cubicBezTo>
                  <a:cubicBezTo>
                    <a:pt x="23" y="10"/>
                    <a:pt x="25" y="11"/>
                    <a:pt x="21" y="7"/>
                  </a:cubicBezTo>
                  <a:cubicBezTo>
                    <a:pt x="17" y="3"/>
                    <a:pt x="15" y="4"/>
                    <a:pt x="13" y="2"/>
                  </a:cubicBezTo>
                  <a:cubicBezTo>
                    <a:pt x="10" y="0"/>
                    <a:pt x="9" y="0"/>
                    <a:pt x="8" y="2"/>
                  </a:cubicBezTo>
                  <a:cubicBezTo>
                    <a:pt x="6" y="3"/>
                    <a:pt x="4" y="4"/>
                    <a:pt x="3" y="5"/>
                  </a:cubicBezTo>
                  <a:cubicBezTo>
                    <a:pt x="2" y="5"/>
                    <a:pt x="2" y="6"/>
                    <a:pt x="1" y="7"/>
                  </a:cubicBezTo>
                  <a:cubicBezTo>
                    <a:pt x="0" y="8"/>
                    <a:pt x="0" y="11"/>
                    <a:pt x="1" y="12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3" name="Freeform 52"/>
            <p:cNvSpPr>
              <a:spLocks/>
            </p:cNvSpPr>
            <p:nvPr/>
          </p:nvSpPr>
          <p:spPr bwMode="auto">
            <a:xfrm>
              <a:off x="2740201" y="3457999"/>
              <a:ext cx="67325" cy="75246"/>
            </a:xfrm>
            <a:custGeom>
              <a:avLst/>
              <a:gdLst>
                <a:gd name="T0" fmla="*/ 0 w 18"/>
                <a:gd name="T1" fmla="*/ 1 h 20"/>
                <a:gd name="T2" fmla="*/ 6 w 18"/>
                <a:gd name="T3" fmla="*/ 2 h 20"/>
                <a:gd name="T4" fmla="*/ 13 w 18"/>
                <a:gd name="T5" fmla="*/ 6 h 20"/>
                <a:gd name="T6" fmla="*/ 16 w 18"/>
                <a:gd name="T7" fmla="*/ 10 h 20"/>
                <a:gd name="T8" fmla="*/ 16 w 18"/>
                <a:gd name="T9" fmla="*/ 13 h 20"/>
                <a:gd name="T10" fmla="*/ 16 w 18"/>
                <a:gd name="T11" fmla="*/ 16 h 20"/>
                <a:gd name="T12" fmla="*/ 13 w 18"/>
                <a:gd name="T13" fmla="*/ 18 h 20"/>
                <a:gd name="T14" fmla="*/ 8 w 18"/>
                <a:gd name="T15" fmla="*/ 15 h 20"/>
                <a:gd name="T16" fmla="*/ 9 w 18"/>
                <a:gd name="T17" fmla="*/ 13 h 20"/>
                <a:gd name="T18" fmla="*/ 9 w 18"/>
                <a:gd name="T19" fmla="*/ 9 h 20"/>
                <a:gd name="T20" fmla="*/ 6 w 18"/>
                <a:gd name="T21" fmla="*/ 6 h 20"/>
                <a:gd name="T22" fmla="*/ 3 w 18"/>
                <a:gd name="T23" fmla="*/ 5 h 20"/>
                <a:gd name="T24" fmla="*/ 0 w 18"/>
                <a:gd name="T25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0">
                  <a:moveTo>
                    <a:pt x="0" y="1"/>
                  </a:moveTo>
                  <a:cubicBezTo>
                    <a:pt x="1" y="0"/>
                    <a:pt x="3" y="2"/>
                    <a:pt x="6" y="2"/>
                  </a:cubicBezTo>
                  <a:cubicBezTo>
                    <a:pt x="9" y="3"/>
                    <a:pt x="13" y="5"/>
                    <a:pt x="13" y="6"/>
                  </a:cubicBezTo>
                  <a:cubicBezTo>
                    <a:pt x="13" y="8"/>
                    <a:pt x="14" y="8"/>
                    <a:pt x="16" y="10"/>
                  </a:cubicBezTo>
                  <a:cubicBezTo>
                    <a:pt x="18" y="11"/>
                    <a:pt x="17" y="12"/>
                    <a:pt x="16" y="13"/>
                  </a:cubicBezTo>
                  <a:cubicBezTo>
                    <a:pt x="15" y="14"/>
                    <a:pt x="17" y="15"/>
                    <a:pt x="16" y="16"/>
                  </a:cubicBezTo>
                  <a:cubicBezTo>
                    <a:pt x="14" y="18"/>
                    <a:pt x="15" y="20"/>
                    <a:pt x="13" y="18"/>
                  </a:cubicBezTo>
                  <a:cubicBezTo>
                    <a:pt x="11" y="15"/>
                    <a:pt x="9" y="15"/>
                    <a:pt x="8" y="15"/>
                  </a:cubicBezTo>
                  <a:cubicBezTo>
                    <a:pt x="7" y="15"/>
                    <a:pt x="9" y="15"/>
                    <a:pt x="9" y="13"/>
                  </a:cubicBezTo>
                  <a:cubicBezTo>
                    <a:pt x="9" y="11"/>
                    <a:pt x="12" y="10"/>
                    <a:pt x="9" y="9"/>
                  </a:cubicBezTo>
                  <a:cubicBezTo>
                    <a:pt x="6" y="7"/>
                    <a:pt x="8" y="8"/>
                    <a:pt x="6" y="6"/>
                  </a:cubicBezTo>
                  <a:cubicBezTo>
                    <a:pt x="5" y="4"/>
                    <a:pt x="5" y="6"/>
                    <a:pt x="3" y="5"/>
                  </a:cubicBezTo>
                  <a:cubicBezTo>
                    <a:pt x="1" y="3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4" name="Freeform 53"/>
            <p:cNvSpPr>
              <a:spLocks/>
            </p:cNvSpPr>
            <p:nvPr/>
          </p:nvSpPr>
          <p:spPr bwMode="auto">
            <a:xfrm>
              <a:off x="2736241" y="3398594"/>
              <a:ext cx="55444" cy="49504"/>
            </a:xfrm>
            <a:custGeom>
              <a:avLst/>
              <a:gdLst>
                <a:gd name="T0" fmla="*/ 8 w 15"/>
                <a:gd name="T1" fmla="*/ 10 h 13"/>
                <a:gd name="T2" fmla="*/ 9 w 15"/>
                <a:gd name="T3" fmla="*/ 6 h 13"/>
                <a:gd name="T4" fmla="*/ 12 w 15"/>
                <a:gd name="T5" fmla="*/ 2 h 13"/>
                <a:gd name="T6" fmla="*/ 6 w 15"/>
                <a:gd name="T7" fmla="*/ 4 h 13"/>
                <a:gd name="T8" fmla="*/ 2 w 15"/>
                <a:gd name="T9" fmla="*/ 7 h 13"/>
                <a:gd name="T10" fmla="*/ 1 w 15"/>
                <a:gd name="T11" fmla="*/ 11 h 13"/>
                <a:gd name="T12" fmla="*/ 2 w 15"/>
                <a:gd name="T13" fmla="*/ 12 h 13"/>
                <a:gd name="T14" fmla="*/ 8 w 15"/>
                <a:gd name="T15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8" y="10"/>
                  </a:moveTo>
                  <a:cubicBezTo>
                    <a:pt x="7" y="8"/>
                    <a:pt x="8" y="7"/>
                    <a:pt x="9" y="6"/>
                  </a:cubicBezTo>
                  <a:cubicBezTo>
                    <a:pt x="10" y="4"/>
                    <a:pt x="15" y="3"/>
                    <a:pt x="12" y="2"/>
                  </a:cubicBezTo>
                  <a:cubicBezTo>
                    <a:pt x="9" y="0"/>
                    <a:pt x="9" y="3"/>
                    <a:pt x="6" y="4"/>
                  </a:cubicBezTo>
                  <a:cubicBezTo>
                    <a:pt x="3" y="5"/>
                    <a:pt x="1" y="4"/>
                    <a:pt x="2" y="7"/>
                  </a:cubicBezTo>
                  <a:cubicBezTo>
                    <a:pt x="2" y="9"/>
                    <a:pt x="2" y="11"/>
                    <a:pt x="1" y="11"/>
                  </a:cubicBezTo>
                  <a:cubicBezTo>
                    <a:pt x="0" y="11"/>
                    <a:pt x="0" y="11"/>
                    <a:pt x="2" y="12"/>
                  </a:cubicBezTo>
                  <a:cubicBezTo>
                    <a:pt x="3" y="13"/>
                    <a:pt x="8" y="10"/>
                    <a:pt x="8" y="10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5" name="Freeform 54"/>
            <p:cNvSpPr>
              <a:spLocks/>
            </p:cNvSpPr>
            <p:nvPr/>
          </p:nvSpPr>
          <p:spPr bwMode="auto">
            <a:xfrm>
              <a:off x="2714459" y="3424336"/>
              <a:ext cx="25742" cy="27722"/>
            </a:xfrm>
            <a:custGeom>
              <a:avLst/>
              <a:gdLst>
                <a:gd name="T0" fmla="*/ 5 w 7"/>
                <a:gd name="T1" fmla="*/ 5 h 7"/>
                <a:gd name="T2" fmla="*/ 4 w 7"/>
                <a:gd name="T3" fmla="*/ 2 h 7"/>
                <a:gd name="T4" fmla="*/ 3 w 7"/>
                <a:gd name="T5" fmla="*/ 6 h 7"/>
                <a:gd name="T6" fmla="*/ 5 w 7"/>
                <a:gd name="T7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7">
                  <a:moveTo>
                    <a:pt x="5" y="5"/>
                  </a:moveTo>
                  <a:cubicBezTo>
                    <a:pt x="4" y="4"/>
                    <a:pt x="7" y="0"/>
                    <a:pt x="4" y="2"/>
                  </a:cubicBezTo>
                  <a:cubicBezTo>
                    <a:pt x="2" y="3"/>
                    <a:pt x="0" y="5"/>
                    <a:pt x="3" y="6"/>
                  </a:cubicBezTo>
                  <a:cubicBezTo>
                    <a:pt x="5" y="7"/>
                    <a:pt x="5" y="5"/>
                    <a:pt x="5" y="5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6" name="Freeform 55"/>
            <p:cNvSpPr>
              <a:spLocks/>
            </p:cNvSpPr>
            <p:nvPr/>
          </p:nvSpPr>
          <p:spPr bwMode="auto">
            <a:xfrm>
              <a:off x="2702578" y="3416416"/>
              <a:ext cx="11881" cy="19801"/>
            </a:xfrm>
            <a:custGeom>
              <a:avLst/>
              <a:gdLst>
                <a:gd name="T0" fmla="*/ 2 w 3"/>
                <a:gd name="T1" fmla="*/ 3 h 5"/>
                <a:gd name="T2" fmla="*/ 0 w 3"/>
                <a:gd name="T3" fmla="*/ 1 h 5"/>
                <a:gd name="T4" fmla="*/ 1 w 3"/>
                <a:gd name="T5" fmla="*/ 5 h 5"/>
                <a:gd name="T6" fmla="*/ 2 w 3"/>
                <a:gd name="T7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">
                  <a:moveTo>
                    <a:pt x="2" y="3"/>
                  </a:moveTo>
                  <a:cubicBezTo>
                    <a:pt x="2" y="2"/>
                    <a:pt x="0" y="0"/>
                    <a:pt x="0" y="1"/>
                  </a:cubicBezTo>
                  <a:cubicBezTo>
                    <a:pt x="0" y="2"/>
                    <a:pt x="0" y="5"/>
                    <a:pt x="1" y="5"/>
                  </a:cubicBezTo>
                  <a:cubicBezTo>
                    <a:pt x="3" y="5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8" name="Freeform 57"/>
            <p:cNvSpPr>
              <a:spLocks/>
            </p:cNvSpPr>
            <p:nvPr/>
          </p:nvSpPr>
          <p:spPr bwMode="auto">
            <a:xfrm>
              <a:off x="2900593" y="3452058"/>
              <a:ext cx="37623" cy="17821"/>
            </a:xfrm>
            <a:custGeom>
              <a:avLst/>
              <a:gdLst>
                <a:gd name="T0" fmla="*/ 4 w 10"/>
                <a:gd name="T1" fmla="*/ 1 h 5"/>
                <a:gd name="T2" fmla="*/ 1 w 10"/>
                <a:gd name="T3" fmla="*/ 3 h 5"/>
                <a:gd name="T4" fmla="*/ 1 w 10"/>
                <a:gd name="T5" fmla="*/ 5 h 5"/>
                <a:gd name="T6" fmla="*/ 4 w 10"/>
                <a:gd name="T7" fmla="*/ 4 h 5"/>
                <a:gd name="T8" fmla="*/ 6 w 10"/>
                <a:gd name="T9" fmla="*/ 3 h 5"/>
                <a:gd name="T10" fmla="*/ 7 w 10"/>
                <a:gd name="T11" fmla="*/ 1 h 5"/>
                <a:gd name="T12" fmla="*/ 4 w 10"/>
                <a:gd name="T13" fmla="*/ 0 h 5"/>
                <a:gd name="T14" fmla="*/ 4 w 10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5">
                  <a:moveTo>
                    <a:pt x="4" y="1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0" y="4"/>
                    <a:pt x="1" y="5"/>
                  </a:cubicBezTo>
                  <a:cubicBezTo>
                    <a:pt x="3" y="5"/>
                    <a:pt x="1" y="4"/>
                    <a:pt x="4" y="4"/>
                  </a:cubicBezTo>
                  <a:cubicBezTo>
                    <a:pt x="6" y="4"/>
                    <a:pt x="6" y="5"/>
                    <a:pt x="6" y="3"/>
                  </a:cubicBezTo>
                  <a:cubicBezTo>
                    <a:pt x="6" y="2"/>
                    <a:pt x="10" y="3"/>
                    <a:pt x="7" y="1"/>
                  </a:cubicBezTo>
                  <a:cubicBezTo>
                    <a:pt x="5" y="0"/>
                    <a:pt x="4" y="0"/>
                    <a:pt x="4" y="0"/>
                  </a:cubicBezTo>
                  <a:lnTo>
                    <a:pt x="4" y="1"/>
                  </a:ln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9" name="Freeform 58"/>
            <p:cNvSpPr>
              <a:spLocks/>
            </p:cNvSpPr>
            <p:nvPr/>
          </p:nvSpPr>
          <p:spPr bwMode="auto">
            <a:xfrm>
              <a:off x="2530306" y="3420376"/>
              <a:ext cx="502958" cy="564342"/>
            </a:xfrm>
            <a:custGeom>
              <a:avLst/>
              <a:gdLst>
                <a:gd name="T0" fmla="*/ 31 w 134"/>
                <a:gd name="T1" fmla="*/ 108 h 150"/>
                <a:gd name="T2" fmla="*/ 24 w 134"/>
                <a:gd name="T3" fmla="*/ 96 h 150"/>
                <a:gd name="T4" fmla="*/ 37 w 134"/>
                <a:gd name="T5" fmla="*/ 86 h 150"/>
                <a:gd name="T6" fmla="*/ 44 w 134"/>
                <a:gd name="T7" fmla="*/ 87 h 150"/>
                <a:gd name="T8" fmla="*/ 51 w 134"/>
                <a:gd name="T9" fmla="*/ 95 h 150"/>
                <a:gd name="T10" fmla="*/ 53 w 134"/>
                <a:gd name="T11" fmla="*/ 87 h 150"/>
                <a:gd name="T12" fmla="*/ 62 w 134"/>
                <a:gd name="T13" fmla="*/ 77 h 150"/>
                <a:gd name="T14" fmla="*/ 65 w 134"/>
                <a:gd name="T15" fmla="*/ 68 h 150"/>
                <a:gd name="T16" fmla="*/ 69 w 134"/>
                <a:gd name="T17" fmla="*/ 67 h 150"/>
                <a:gd name="T18" fmla="*/ 77 w 134"/>
                <a:gd name="T19" fmla="*/ 60 h 150"/>
                <a:gd name="T20" fmla="*/ 77 w 134"/>
                <a:gd name="T21" fmla="*/ 56 h 150"/>
                <a:gd name="T22" fmla="*/ 75 w 134"/>
                <a:gd name="T23" fmla="*/ 50 h 150"/>
                <a:gd name="T24" fmla="*/ 85 w 134"/>
                <a:gd name="T25" fmla="*/ 47 h 150"/>
                <a:gd name="T26" fmla="*/ 79 w 134"/>
                <a:gd name="T27" fmla="*/ 38 h 150"/>
                <a:gd name="T28" fmla="*/ 69 w 134"/>
                <a:gd name="T29" fmla="*/ 35 h 150"/>
                <a:gd name="T30" fmla="*/ 62 w 134"/>
                <a:gd name="T31" fmla="*/ 34 h 150"/>
                <a:gd name="T32" fmla="*/ 59 w 134"/>
                <a:gd name="T33" fmla="*/ 43 h 150"/>
                <a:gd name="T34" fmla="*/ 56 w 134"/>
                <a:gd name="T35" fmla="*/ 49 h 150"/>
                <a:gd name="T36" fmla="*/ 45 w 134"/>
                <a:gd name="T37" fmla="*/ 36 h 150"/>
                <a:gd name="T38" fmla="*/ 50 w 134"/>
                <a:gd name="T39" fmla="*/ 26 h 150"/>
                <a:gd name="T40" fmla="*/ 58 w 134"/>
                <a:gd name="T41" fmla="*/ 20 h 150"/>
                <a:gd name="T42" fmla="*/ 54 w 134"/>
                <a:gd name="T43" fmla="*/ 15 h 150"/>
                <a:gd name="T44" fmla="*/ 50 w 134"/>
                <a:gd name="T45" fmla="*/ 15 h 150"/>
                <a:gd name="T46" fmla="*/ 39 w 134"/>
                <a:gd name="T47" fmla="*/ 12 h 150"/>
                <a:gd name="T48" fmla="*/ 47 w 134"/>
                <a:gd name="T49" fmla="*/ 11 h 150"/>
                <a:gd name="T50" fmla="*/ 40 w 134"/>
                <a:gd name="T51" fmla="*/ 2 h 150"/>
                <a:gd name="T52" fmla="*/ 36 w 134"/>
                <a:gd name="T53" fmla="*/ 8 h 150"/>
                <a:gd name="T54" fmla="*/ 17 w 134"/>
                <a:gd name="T55" fmla="*/ 10 h 150"/>
                <a:gd name="T56" fmla="*/ 14 w 134"/>
                <a:gd name="T57" fmla="*/ 23 h 150"/>
                <a:gd name="T58" fmla="*/ 9 w 134"/>
                <a:gd name="T59" fmla="*/ 33 h 150"/>
                <a:gd name="T60" fmla="*/ 1 w 134"/>
                <a:gd name="T61" fmla="*/ 66 h 150"/>
                <a:gd name="T62" fmla="*/ 4 w 134"/>
                <a:gd name="T63" fmla="*/ 88 h 150"/>
                <a:gd name="T64" fmla="*/ 6 w 134"/>
                <a:gd name="T65" fmla="*/ 80 h 150"/>
                <a:gd name="T66" fmla="*/ 13 w 134"/>
                <a:gd name="T67" fmla="*/ 102 h 150"/>
                <a:gd name="T68" fmla="*/ 28 w 134"/>
                <a:gd name="T69" fmla="*/ 111 h 150"/>
                <a:gd name="T70" fmla="*/ 41 w 134"/>
                <a:gd name="T71" fmla="*/ 120 h 150"/>
                <a:gd name="T72" fmla="*/ 52 w 134"/>
                <a:gd name="T73" fmla="*/ 128 h 150"/>
                <a:gd name="T74" fmla="*/ 58 w 134"/>
                <a:gd name="T75" fmla="*/ 136 h 150"/>
                <a:gd name="T76" fmla="*/ 87 w 134"/>
                <a:gd name="T77" fmla="*/ 150 h 150"/>
                <a:gd name="T78" fmla="*/ 121 w 134"/>
                <a:gd name="T79" fmla="*/ 135 h 150"/>
                <a:gd name="T80" fmla="*/ 108 w 134"/>
                <a:gd name="T81" fmla="*/ 138 h 150"/>
                <a:gd name="T82" fmla="*/ 103 w 134"/>
                <a:gd name="T83" fmla="*/ 128 h 150"/>
                <a:gd name="T84" fmla="*/ 87 w 134"/>
                <a:gd name="T85" fmla="*/ 124 h 150"/>
                <a:gd name="T86" fmla="*/ 73 w 134"/>
                <a:gd name="T87" fmla="*/ 124 h 150"/>
                <a:gd name="T88" fmla="*/ 63 w 134"/>
                <a:gd name="T89" fmla="*/ 124 h 150"/>
                <a:gd name="T90" fmla="*/ 52 w 134"/>
                <a:gd name="T91" fmla="*/ 127 h 150"/>
                <a:gd name="T92" fmla="*/ 38 w 134"/>
                <a:gd name="T93" fmla="*/ 11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4" h="150">
                  <a:moveTo>
                    <a:pt x="36" y="110"/>
                  </a:moveTo>
                  <a:cubicBezTo>
                    <a:pt x="35" y="108"/>
                    <a:pt x="34" y="109"/>
                    <a:pt x="33" y="109"/>
                  </a:cubicBezTo>
                  <a:cubicBezTo>
                    <a:pt x="32" y="109"/>
                    <a:pt x="32" y="109"/>
                    <a:pt x="31" y="108"/>
                  </a:cubicBezTo>
                  <a:cubicBezTo>
                    <a:pt x="30" y="106"/>
                    <a:pt x="30" y="107"/>
                    <a:pt x="29" y="107"/>
                  </a:cubicBezTo>
                  <a:cubicBezTo>
                    <a:pt x="27" y="106"/>
                    <a:pt x="25" y="105"/>
                    <a:pt x="25" y="102"/>
                  </a:cubicBezTo>
                  <a:cubicBezTo>
                    <a:pt x="24" y="100"/>
                    <a:pt x="23" y="99"/>
                    <a:pt x="24" y="96"/>
                  </a:cubicBezTo>
                  <a:cubicBezTo>
                    <a:pt x="25" y="93"/>
                    <a:pt x="25" y="91"/>
                    <a:pt x="27" y="88"/>
                  </a:cubicBezTo>
                  <a:cubicBezTo>
                    <a:pt x="29" y="86"/>
                    <a:pt x="29" y="86"/>
                    <a:pt x="31" y="86"/>
                  </a:cubicBezTo>
                  <a:cubicBezTo>
                    <a:pt x="34" y="86"/>
                    <a:pt x="37" y="86"/>
                    <a:pt x="37" y="86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0" y="87"/>
                    <a:pt x="41" y="86"/>
                    <a:pt x="42" y="86"/>
                  </a:cubicBezTo>
                  <a:cubicBezTo>
                    <a:pt x="43" y="86"/>
                    <a:pt x="45" y="88"/>
                    <a:pt x="44" y="87"/>
                  </a:cubicBezTo>
                  <a:cubicBezTo>
                    <a:pt x="43" y="85"/>
                    <a:pt x="45" y="87"/>
                    <a:pt x="46" y="88"/>
                  </a:cubicBezTo>
                  <a:cubicBezTo>
                    <a:pt x="44" y="88"/>
                    <a:pt x="48" y="88"/>
                    <a:pt x="48" y="88"/>
                  </a:cubicBezTo>
                  <a:cubicBezTo>
                    <a:pt x="48" y="88"/>
                    <a:pt x="50" y="93"/>
                    <a:pt x="51" y="95"/>
                  </a:cubicBezTo>
                  <a:cubicBezTo>
                    <a:pt x="52" y="97"/>
                    <a:pt x="53" y="99"/>
                    <a:pt x="54" y="98"/>
                  </a:cubicBezTo>
                  <a:cubicBezTo>
                    <a:pt x="55" y="97"/>
                    <a:pt x="55" y="95"/>
                    <a:pt x="54" y="92"/>
                  </a:cubicBezTo>
                  <a:cubicBezTo>
                    <a:pt x="53" y="89"/>
                    <a:pt x="53" y="87"/>
                    <a:pt x="53" y="87"/>
                  </a:cubicBezTo>
                  <a:cubicBezTo>
                    <a:pt x="53" y="87"/>
                    <a:pt x="53" y="85"/>
                    <a:pt x="54" y="84"/>
                  </a:cubicBezTo>
                  <a:cubicBezTo>
                    <a:pt x="56" y="84"/>
                    <a:pt x="60" y="80"/>
                    <a:pt x="60" y="80"/>
                  </a:cubicBezTo>
                  <a:cubicBezTo>
                    <a:pt x="60" y="80"/>
                    <a:pt x="62" y="78"/>
                    <a:pt x="62" y="77"/>
                  </a:cubicBezTo>
                  <a:cubicBezTo>
                    <a:pt x="62" y="76"/>
                    <a:pt x="63" y="73"/>
                    <a:pt x="63" y="73"/>
                  </a:cubicBezTo>
                  <a:cubicBezTo>
                    <a:pt x="64" y="71"/>
                    <a:pt x="64" y="71"/>
                    <a:pt x="64" y="71"/>
                  </a:cubicBezTo>
                  <a:cubicBezTo>
                    <a:pt x="64" y="71"/>
                    <a:pt x="64" y="68"/>
                    <a:pt x="65" y="68"/>
                  </a:cubicBezTo>
                  <a:cubicBezTo>
                    <a:pt x="66" y="67"/>
                    <a:pt x="67" y="68"/>
                    <a:pt x="67" y="69"/>
                  </a:cubicBezTo>
                  <a:cubicBezTo>
                    <a:pt x="66" y="70"/>
                    <a:pt x="68" y="70"/>
                    <a:pt x="68" y="68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9" y="67"/>
                    <a:pt x="70" y="66"/>
                    <a:pt x="70" y="64"/>
                  </a:cubicBezTo>
                  <a:cubicBezTo>
                    <a:pt x="71" y="63"/>
                    <a:pt x="71" y="61"/>
                    <a:pt x="72" y="60"/>
                  </a:cubicBezTo>
                  <a:cubicBezTo>
                    <a:pt x="74" y="59"/>
                    <a:pt x="75" y="61"/>
                    <a:pt x="77" y="60"/>
                  </a:cubicBezTo>
                  <a:cubicBezTo>
                    <a:pt x="80" y="60"/>
                    <a:pt x="81" y="60"/>
                    <a:pt x="81" y="59"/>
                  </a:cubicBezTo>
                  <a:cubicBezTo>
                    <a:pt x="82" y="57"/>
                    <a:pt x="82" y="57"/>
                    <a:pt x="80" y="57"/>
                  </a:cubicBezTo>
                  <a:cubicBezTo>
                    <a:pt x="77" y="58"/>
                    <a:pt x="77" y="58"/>
                    <a:pt x="77" y="56"/>
                  </a:cubicBezTo>
                  <a:cubicBezTo>
                    <a:pt x="77" y="54"/>
                    <a:pt x="79" y="54"/>
                    <a:pt x="77" y="53"/>
                  </a:cubicBezTo>
                  <a:cubicBezTo>
                    <a:pt x="76" y="52"/>
                    <a:pt x="75" y="53"/>
                    <a:pt x="75" y="53"/>
                  </a:cubicBezTo>
                  <a:cubicBezTo>
                    <a:pt x="75" y="53"/>
                    <a:pt x="72" y="51"/>
                    <a:pt x="75" y="50"/>
                  </a:cubicBezTo>
                  <a:cubicBezTo>
                    <a:pt x="77" y="50"/>
                    <a:pt x="76" y="51"/>
                    <a:pt x="79" y="50"/>
                  </a:cubicBezTo>
                  <a:cubicBezTo>
                    <a:pt x="81" y="49"/>
                    <a:pt x="81" y="48"/>
                    <a:pt x="82" y="48"/>
                  </a:cubicBezTo>
                  <a:cubicBezTo>
                    <a:pt x="84" y="47"/>
                    <a:pt x="84" y="47"/>
                    <a:pt x="85" y="47"/>
                  </a:cubicBezTo>
                  <a:cubicBezTo>
                    <a:pt x="86" y="47"/>
                    <a:pt x="86" y="50"/>
                    <a:pt x="86" y="47"/>
                  </a:cubicBezTo>
                  <a:cubicBezTo>
                    <a:pt x="86" y="44"/>
                    <a:pt x="87" y="43"/>
                    <a:pt x="83" y="42"/>
                  </a:cubicBezTo>
                  <a:cubicBezTo>
                    <a:pt x="79" y="41"/>
                    <a:pt x="79" y="40"/>
                    <a:pt x="79" y="38"/>
                  </a:cubicBezTo>
                  <a:cubicBezTo>
                    <a:pt x="78" y="37"/>
                    <a:pt x="77" y="37"/>
                    <a:pt x="76" y="36"/>
                  </a:cubicBezTo>
                  <a:cubicBezTo>
                    <a:pt x="75" y="34"/>
                    <a:pt x="75" y="32"/>
                    <a:pt x="73" y="34"/>
                  </a:cubicBezTo>
                  <a:cubicBezTo>
                    <a:pt x="72" y="36"/>
                    <a:pt x="70" y="38"/>
                    <a:pt x="69" y="35"/>
                  </a:cubicBezTo>
                  <a:cubicBezTo>
                    <a:pt x="68" y="32"/>
                    <a:pt x="67" y="30"/>
                    <a:pt x="65" y="29"/>
                  </a:cubicBezTo>
                  <a:cubicBezTo>
                    <a:pt x="63" y="28"/>
                    <a:pt x="62" y="31"/>
                    <a:pt x="62" y="32"/>
                  </a:cubicBezTo>
                  <a:cubicBezTo>
                    <a:pt x="62" y="33"/>
                    <a:pt x="62" y="32"/>
                    <a:pt x="62" y="34"/>
                  </a:cubicBezTo>
                  <a:cubicBezTo>
                    <a:pt x="62" y="36"/>
                    <a:pt x="62" y="36"/>
                    <a:pt x="62" y="37"/>
                  </a:cubicBezTo>
                  <a:cubicBezTo>
                    <a:pt x="62" y="39"/>
                    <a:pt x="62" y="40"/>
                    <a:pt x="61" y="41"/>
                  </a:cubicBezTo>
                  <a:cubicBezTo>
                    <a:pt x="59" y="41"/>
                    <a:pt x="59" y="42"/>
                    <a:pt x="59" y="43"/>
                  </a:cubicBezTo>
                  <a:cubicBezTo>
                    <a:pt x="60" y="45"/>
                    <a:pt x="61" y="45"/>
                    <a:pt x="60" y="46"/>
                  </a:cubicBezTo>
                  <a:cubicBezTo>
                    <a:pt x="60" y="47"/>
                    <a:pt x="59" y="48"/>
                    <a:pt x="59" y="48"/>
                  </a:cubicBezTo>
                  <a:cubicBezTo>
                    <a:pt x="59" y="48"/>
                    <a:pt x="57" y="51"/>
                    <a:pt x="56" y="49"/>
                  </a:cubicBezTo>
                  <a:cubicBezTo>
                    <a:pt x="54" y="47"/>
                    <a:pt x="54" y="45"/>
                    <a:pt x="54" y="43"/>
                  </a:cubicBezTo>
                  <a:cubicBezTo>
                    <a:pt x="53" y="41"/>
                    <a:pt x="52" y="40"/>
                    <a:pt x="49" y="38"/>
                  </a:cubicBezTo>
                  <a:cubicBezTo>
                    <a:pt x="47" y="37"/>
                    <a:pt x="46" y="38"/>
                    <a:pt x="45" y="36"/>
                  </a:cubicBezTo>
                  <a:cubicBezTo>
                    <a:pt x="45" y="35"/>
                    <a:pt x="45" y="34"/>
                    <a:pt x="44" y="32"/>
                  </a:cubicBezTo>
                  <a:cubicBezTo>
                    <a:pt x="43" y="30"/>
                    <a:pt x="41" y="31"/>
                    <a:pt x="45" y="29"/>
                  </a:cubicBezTo>
                  <a:cubicBezTo>
                    <a:pt x="48" y="27"/>
                    <a:pt x="49" y="28"/>
                    <a:pt x="50" y="26"/>
                  </a:cubicBezTo>
                  <a:cubicBezTo>
                    <a:pt x="50" y="24"/>
                    <a:pt x="50" y="24"/>
                    <a:pt x="52" y="23"/>
                  </a:cubicBezTo>
                  <a:cubicBezTo>
                    <a:pt x="53" y="22"/>
                    <a:pt x="55" y="23"/>
                    <a:pt x="56" y="22"/>
                  </a:cubicBezTo>
                  <a:cubicBezTo>
                    <a:pt x="56" y="20"/>
                    <a:pt x="58" y="20"/>
                    <a:pt x="58" y="20"/>
                  </a:cubicBezTo>
                  <a:cubicBezTo>
                    <a:pt x="58" y="20"/>
                    <a:pt x="58" y="18"/>
                    <a:pt x="59" y="17"/>
                  </a:cubicBezTo>
                  <a:cubicBezTo>
                    <a:pt x="59" y="16"/>
                    <a:pt x="61" y="13"/>
                    <a:pt x="59" y="15"/>
                  </a:cubicBezTo>
                  <a:cubicBezTo>
                    <a:pt x="57" y="16"/>
                    <a:pt x="54" y="18"/>
                    <a:pt x="54" y="15"/>
                  </a:cubicBezTo>
                  <a:cubicBezTo>
                    <a:pt x="53" y="13"/>
                    <a:pt x="55" y="12"/>
                    <a:pt x="53" y="11"/>
                  </a:cubicBezTo>
                  <a:cubicBezTo>
                    <a:pt x="52" y="11"/>
                    <a:pt x="51" y="13"/>
                    <a:pt x="50" y="14"/>
                  </a:cubicBezTo>
                  <a:cubicBezTo>
                    <a:pt x="50" y="15"/>
                    <a:pt x="53" y="18"/>
                    <a:pt x="50" y="15"/>
                  </a:cubicBezTo>
                  <a:cubicBezTo>
                    <a:pt x="46" y="12"/>
                    <a:pt x="42" y="14"/>
                    <a:pt x="42" y="14"/>
                  </a:cubicBezTo>
                  <a:cubicBezTo>
                    <a:pt x="42" y="14"/>
                    <a:pt x="40" y="15"/>
                    <a:pt x="40" y="13"/>
                  </a:cubicBezTo>
                  <a:cubicBezTo>
                    <a:pt x="39" y="12"/>
                    <a:pt x="38" y="13"/>
                    <a:pt x="39" y="12"/>
                  </a:cubicBezTo>
                  <a:cubicBezTo>
                    <a:pt x="40" y="11"/>
                    <a:pt x="43" y="12"/>
                    <a:pt x="43" y="12"/>
                  </a:cubicBezTo>
                  <a:cubicBezTo>
                    <a:pt x="43" y="12"/>
                    <a:pt x="44" y="13"/>
                    <a:pt x="45" y="12"/>
                  </a:cubicBezTo>
                  <a:cubicBezTo>
                    <a:pt x="47" y="11"/>
                    <a:pt x="48" y="14"/>
                    <a:pt x="47" y="11"/>
                  </a:cubicBezTo>
                  <a:cubicBezTo>
                    <a:pt x="46" y="7"/>
                    <a:pt x="47" y="9"/>
                    <a:pt x="46" y="7"/>
                  </a:cubicBezTo>
                  <a:cubicBezTo>
                    <a:pt x="45" y="6"/>
                    <a:pt x="46" y="5"/>
                    <a:pt x="44" y="4"/>
                  </a:cubicBezTo>
                  <a:cubicBezTo>
                    <a:pt x="42" y="2"/>
                    <a:pt x="41" y="0"/>
                    <a:pt x="40" y="2"/>
                  </a:cubicBezTo>
                  <a:cubicBezTo>
                    <a:pt x="39" y="4"/>
                    <a:pt x="40" y="6"/>
                    <a:pt x="40" y="6"/>
                  </a:cubicBezTo>
                  <a:cubicBezTo>
                    <a:pt x="40" y="6"/>
                    <a:pt x="40" y="8"/>
                    <a:pt x="39" y="8"/>
                  </a:cubicBezTo>
                  <a:cubicBezTo>
                    <a:pt x="38" y="8"/>
                    <a:pt x="36" y="9"/>
                    <a:pt x="36" y="8"/>
                  </a:cubicBezTo>
                  <a:cubicBezTo>
                    <a:pt x="35" y="7"/>
                    <a:pt x="34" y="6"/>
                    <a:pt x="31" y="6"/>
                  </a:cubicBezTo>
                  <a:cubicBezTo>
                    <a:pt x="29" y="6"/>
                    <a:pt x="27" y="4"/>
                    <a:pt x="24" y="5"/>
                  </a:cubicBezTo>
                  <a:cubicBezTo>
                    <a:pt x="21" y="6"/>
                    <a:pt x="17" y="8"/>
                    <a:pt x="17" y="10"/>
                  </a:cubicBezTo>
                  <a:cubicBezTo>
                    <a:pt x="17" y="11"/>
                    <a:pt x="17" y="15"/>
                    <a:pt x="16" y="15"/>
                  </a:cubicBezTo>
                  <a:cubicBezTo>
                    <a:pt x="15" y="16"/>
                    <a:pt x="13" y="19"/>
                    <a:pt x="13" y="19"/>
                  </a:cubicBezTo>
                  <a:cubicBezTo>
                    <a:pt x="13" y="19"/>
                    <a:pt x="14" y="22"/>
                    <a:pt x="14" y="23"/>
                  </a:cubicBezTo>
                  <a:cubicBezTo>
                    <a:pt x="14" y="24"/>
                    <a:pt x="13" y="26"/>
                    <a:pt x="12" y="27"/>
                  </a:cubicBezTo>
                  <a:cubicBezTo>
                    <a:pt x="11" y="27"/>
                    <a:pt x="11" y="28"/>
                    <a:pt x="10" y="30"/>
                  </a:cubicBezTo>
                  <a:cubicBezTo>
                    <a:pt x="9" y="32"/>
                    <a:pt x="9" y="33"/>
                    <a:pt x="9" y="33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5" y="45"/>
                    <a:pt x="2" y="48"/>
                    <a:pt x="2" y="51"/>
                  </a:cubicBezTo>
                  <a:cubicBezTo>
                    <a:pt x="1" y="55"/>
                    <a:pt x="1" y="64"/>
                    <a:pt x="1" y="66"/>
                  </a:cubicBezTo>
                  <a:cubicBezTo>
                    <a:pt x="1" y="68"/>
                    <a:pt x="0" y="71"/>
                    <a:pt x="1" y="74"/>
                  </a:cubicBezTo>
                  <a:cubicBezTo>
                    <a:pt x="2" y="78"/>
                    <a:pt x="2" y="79"/>
                    <a:pt x="3" y="82"/>
                  </a:cubicBezTo>
                  <a:cubicBezTo>
                    <a:pt x="4" y="86"/>
                    <a:pt x="4" y="86"/>
                    <a:pt x="4" y="88"/>
                  </a:cubicBezTo>
                  <a:cubicBezTo>
                    <a:pt x="4" y="90"/>
                    <a:pt x="6" y="91"/>
                    <a:pt x="6" y="91"/>
                  </a:cubicBezTo>
                  <a:cubicBezTo>
                    <a:pt x="6" y="91"/>
                    <a:pt x="4" y="84"/>
                    <a:pt x="4" y="81"/>
                  </a:cubicBezTo>
                  <a:cubicBezTo>
                    <a:pt x="4" y="77"/>
                    <a:pt x="6" y="79"/>
                    <a:pt x="6" y="80"/>
                  </a:cubicBezTo>
                  <a:cubicBezTo>
                    <a:pt x="7" y="82"/>
                    <a:pt x="9" y="86"/>
                    <a:pt x="10" y="89"/>
                  </a:cubicBezTo>
                  <a:cubicBezTo>
                    <a:pt x="11" y="93"/>
                    <a:pt x="11" y="95"/>
                    <a:pt x="11" y="97"/>
                  </a:cubicBezTo>
                  <a:cubicBezTo>
                    <a:pt x="11" y="98"/>
                    <a:pt x="11" y="100"/>
                    <a:pt x="13" y="102"/>
                  </a:cubicBezTo>
                  <a:cubicBezTo>
                    <a:pt x="14" y="103"/>
                    <a:pt x="18" y="105"/>
                    <a:pt x="20" y="107"/>
                  </a:cubicBezTo>
                  <a:cubicBezTo>
                    <a:pt x="21" y="109"/>
                    <a:pt x="22" y="110"/>
                    <a:pt x="23" y="110"/>
                  </a:cubicBezTo>
                  <a:cubicBezTo>
                    <a:pt x="25" y="110"/>
                    <a:pt x="28" y="111"/>
                    <a:pt x="28" y="111"/>
                  </a:cubicBezTo>
                  <a:cubicBezTo>
                    <a:pt x="28" y="111"/>
                    <a:pt x="29" y="112"/>
                    <a:pt x="32" y="115"/>
                  </a:cubicBezTo>
                  <a:cubicBezTo>
                    <a:pt x="35" y="117"/>
                    <a:pt x="38" y="116"/>
                    <a:pt x="39" y="116"/>
                  </a:cubicBezTo>
                  <a:cubicBezTo>
                    <a:pt x="40" y="116"/>
                    <a:pt x="40" y="119"/>
                    <a:pt x="41" y="120"/>
                  </a:cubicBezTo>
                  <a:cubicBezTo>
                    <a:pt x="43" y="121"/>
                    <a:pt x="43" y="121"/>
                    <a:pt x="44" y="123"/>
                  </a:cubicBezTo>
                  <a:cubicBezTo>
                    <a:pt x="44" y="124"/>
                    <a:pt x="47" y="125"/>
                    <a:pt x="48" y="127"/>
                  </a:cubicBezTo>
                  <a:cubicBezTo>
                    <a:pt x="49" y="129"/>
                    <a:pt x="50" y="128"/>
                    <a:pt x="52" y="128"/>
                  </a:cubicBezTo>
                  <a:cubicBezTo>
                    <a:pt x="53" y="127"/>
                    <a:pt x="54" y="126"/>
                    <a:pt x="56" y="128"/>
                  </a:cubicBezTo>
                  <a:cubicBezTo>
                    <a:pt x="58" y="130"/>
                    <a:pt x="59" y="130"/>
                    <a:pt x="59" y="130"/>
                  </a:cubicBezTo>
                  <a:cubicBezTo>
                    <a:pt x="59" y="130"/>
                    <a:pt x="59" y="135"/>
                    <a:pt x="58" y="136"/>
                  </a:cubicBezTo>
                  <a:cubicBezTo>
                    <a:pt x="58" y="137"/>
                    <a:pt x="58" y="138"/>
                    <a:pt x="55" y="140"/>
                  </a:cubicBezTo>
                  <a:cubicBezTo>
                    <a:pt x="54" y="141"/>
                    <a:pt x="53" y="142"/>
                    <a:pt x="53" y="143"/>
                  </a:cubicBezTo>
                  <a:cubicBezTo>
                    <a:pt x="63" y="147"/>
                    <a:pt x="75" y="150"/>
                    <a:pt x="87" y="150"/>
                  </a:cubicBezTo>
                  <a:cubicBezTo>
                    <a:pt x="104" y="150"/>
                    <a:pt x="120" y="145"/>
                    <a:pt x="133" y="137"/>
                  </a:cubicBezTo>
                  <a:cubicBezTo>
                    <a:pt x="134" y="135"/>
                    <a:pt x="134" y="134"/>
                    <a:pt x="132" y="134"/>
                  </a:cubicBezTo>
                  <a:cubicBezTo>
                    <a:pt x="129" y="133"/>
                    <a:pt x="122" y="133"/>
                    <a:pt x="121" y="135"/>
                  </a:cubicBezTo>
                  <a:cubicBezTo>
                    <a:pt x="120" y="137"/>
                    <a:pt x="117" y="138"/>
                    <a:pt x="117" y="136"/>
                  </a:cubicBezTo>
                  <a:cubicBezTo>
                    <a:pt x="117" y="134"/>
                    <a:pt x="116" y="134"/>
                    <a:pt x="113" y="135"/>
                  </a:cubicBezTo>
                  <a:cubicBezTo>
                    <a:pt x="110" y="137"/>
                    <a:pt x="108" y="138"/>
                    <a:pt x="108" y="138"/>
                  </a:cubicBezTo>
                  <a:cubicBezTo>
                    <a:pt x="108" y="138"/>
                    <a:pt x="107" y="136"/>
                    <a:pt x="108" y="135"/>
                  </a:cubicBezTo>
                  <a:cubicBezTo>
                    <a:pt x="109" y="133"/>
                    <a:pt x="111" y="133"/>
                    <a:pt x="109" y="131"/>
                  </a:cubicBezTo>
                  <a:cubicBezTo>
                    <a:pt x="107" y="129"/>
                    <a:pt x="105" y="127"/>
                    <a:pt x="103" y="128"/>
                  </a:cubicBezTo>
                  <a:cubicBezTo>
                    <a:pt x="100" y="129"/>
                    <a:pt x="98" y="129"/>
                    <a:pt x="97" y="129"/>
                  </a:cubicBezTo>
                  <a:cubicBezTo>
                    <a:pt x="95" y="129"/>
                    <a:pt x="96" y="130"/>
                    <a:pt x="93" y="127"/>
                  </a:cubicBezTo>
                  <a:cubicBezTo>
                    <a:pt x="89" y="124"/>
                    <a:pt x="89" y="124"/>
                    <a:pt x="87" y="124"/>
                  </a:cubicBezTo>
                  <a:cubicBezTo>
                    <a:pt x="85" y="125"/>
                    <a:pt x="85" y="126"/>
                    <a:pt x="83" y="124"/>
                  </a:cubicBezTo>
                  <a:cubicBezTo>
                    <a:pt x="80" y="123"/>
                    <a:pt x="81" y="123"/>
                    <a:pt x="79" y="124"/>
                  </a:cubicBezTo>
                  <a:cubicBezTo>
                    <a:pt x="76" y="125"/>
                    <a:pt x="77" y="125"/>
                    <a:pt x="73" y="124"/>
                  </a:cubicBezTo>
                  <a:cubicBezTo>
                    <a:pt x="70" y="123"/>
                    <a:pt x="68" y="124"/>
                    <a:pt x="69" y="123"/>
                  </a:cubicBezTo>
                  <a:cubicBezTo>
                    <a:pt x="70" y="122"/>
                    <a:pt x="70" y="120"/>
                    <a:pt x="68" y="122"/>
                  </a:cubicBezTo>
                  <a:cubicBezTo>
                    <a:pt x="66" y="124"/>
                    <a:pt x="65" y="123"/>
                    <a:pt x="63" y="124"/>
                  </a:cubicBezTo>
                  <a:cubicBezTo>
                    <a:pt x="61" y="125"/>
                    <a:pt x="60" y="128"/>
                    <a:pt x="60" y="128"/>
                  </a:cubicBezTo>
                  <a:cubicBezTo>
                    <a:pt x="60" y="128"/>
                    <a:pt x="58" y="127"/>
                    <a:pt x="57" y="126"/>
                  </a:cubicBezTo>
                  <a:cubicBezTo>
                    <a:pt x="56" y="125"/>
                    <a:pt x="54" y="125"/>
                    <a:pt x="52" y="127"/>
                  </a:cubicBezTo>
                  <a:cubicBezTo>
                    <a:pt x="49" y="128"/>
                    <a:pt x="47" y="125"/>
                    <a:pt x="47" y="121"/>
                  </a:cubicBezTo>
                  <a:cubicBezTo>
                    <a:pt x="47" y="118"/>
                    <a:pt x="47" y="114"/>
                    <a:pt x="44" y="114"/>
                  </a:cubicBezTo>
                  <a:cubicBezTo>
                    <a:pt x="42" y="114"/>
                    <a:pt x="39" y="114"/>
                    <a:pt x="38" y="114"/>
                  </a:cubicBezTo>
                  <a:cubicBezTo>
                    <a:pt x="37" y="113"/>
                    <a:pt x="37" y="111"/>
                    <a:pt x="36" y="110"/>
                  </a:cubicBezTo>
                  <a:close/>
                </a:path>
              </a:pathLst>
            </a:custGeom>
            <a:gradFill>
              <a:gsLst>
                <a:gs pos="66000">
                  <a:srgbClr val="996B4A"/>
                </a:gs>
                <a:gs pos="17000">
                  <a:srgbClr val="A3903B"/>
                </a:gs>
                <a:gs pos="100000">
                  <a:srgbClr val="A77844"/>
                </a:gs>
              </a:gsLst>
              <a:lin ang="6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0" name="Freeform 59"/>
            <p:cNvSpPr>
              <a:spLocks/>
            </p:cNvSpPr>
            <p:nvPr/>
          </p:nvSpPr>
          <p:spPr bwMode="auto">
            <a:xfrm>
              <a:off x="2886732" y="3323349"/>
              <a:ext cx="299002" cy="447513"/>
            </a:xfrm>
            <a:custGeom>
              <a:avLst/>
              <a:gdLst>
                <a:gd name="T0" fmla="*/ 73 w 80"/>
                <a:gd name="T1" fmla="*/ 53 h 119"/>
                <a:gd name="T2" fmla="*/ 0 w 80"/>
                <a:gd name="T3" fmla="*/ 0 h 119"/>
                <a:gd name="T4" fmla="*/ 6 w 80"/>
                <a:gd name="T5" fmla="*/ 5 h 119"/>
                <a:gd name="T6" fmla="*/ 7 w 80"/>
                <a:gd name="T7" fmla="*/ 11 h 119"/>
                <a:gd name="T8" fmla="*/ 14 w 80"/>
                <a:gd name="T9" fmla="*/ 18 h 119"/>
                <a:gd name="T10" fmla="*/ 20 w 80"/>
                <a:gd name="T11" fmla="*/ 27 h 119"/>
                <a:gd name="T12" fmla="*/ 27 w 80"/>
                <a:gd name="T13" fmla="*/ 30 h 119"/>
                <a:gd name="T14" fmla="*/ 27 w 80"/>
                <a:gd name="T15" fmla="*/ 27 h 119"/>
                <a:gd name="T16" fmla="*/ 31 w 80"/>
                <a:gd name="T17" fmla="*/ 27 h 119"/>
                <a:gd name="T18" fmla="*/ 25 w 80"/>
                <a:gd name="T19" fmla="*/ 21 h 119"/>
                <a:gd name="T20" fmla="*/ 14 w 80"/>
                <a:gd name="T21" fmla="*/ 14 h 119"/>
                <a:gd name="T22" fmla="*/ 22 w 80"/>
                <a:gd name="T23" fmla="*/ 18 h 119"/>
                <a:gd name="T24" fmla="*/ 22 w 80"/>
                <a:gd name="T25" fmla="*/ 16 h 119"/>
                <a:gd name="T26" fmla="*/ 20 w 80"/>
                <a:gd name="T27" fmla="*/ 12 h 119"/>
                <a:gd name="T28" fmla="*/ 26 w 80"/>
                <a:gd name="T29" fmla="*/ 18 h 119"/>
                <a:gd name="T30" fmla="*/ 31 w 80"/>
                <a:gd name="T31" fmla="*/ 23 h 119"/>
                <a:gd name="T32" fmla="*/ 35 w 80"/>
                <a:gd name="T33" fmla="*/ 29 h 119"/>
                <a:gd name="T34" fmla="*/ 39 w 80"/>
                <a:gd name="T35" fmla="*/ 43 h 119"/>
                <a:gd name="T36" fmla="*/ 40 w 80"/>
                <a:gd name="T37" fmla="*/ 50 h 119"/>
                <a:gd name="T38" fmla="*/ 46 w 80"/>
                <a:gd name="T39" fmla="*/ 55 h 119"/>
                <a:gd name="T40" fmla="*/ 45 w 80"/>
                <a:gd name="T41" fmla="*/ 61 h 119"/>
                <a:gd name="T42" fmla="*/ 50 w 80"/>
                <a:gd name="T43" fmla="*/ 67 h 119"/>
                <a:gd name="T44" fmla="*/ 53 w 80"/>
                <a:gd name="T45" fmla="*/ 63 h 119"/>
                <a:gd name="T46" fmla="*/ 50 w 80"/>
                <a:gd name="T47" fmla="*/ 55 h 119"/>
                <a:gd name="T48" fmla="*/ 49 w 80"/>
                <a:gd name="T49" fmla="*/ 43 h 119"/>
                <a:gd name="T50" fmla="*/ 56 w 80"/>
                <a:gd name="T51" fmla="*/ 45 h 119"/>
                <a:gd name="T52" fmla="*/ 57 w 80"/>
                <a:gd name="T53" fmla="*/ 47 h 119"/>
                <a:gd name="T54" fmla="*/ 51 w 80"/>
                <a:gd name="T55" fmla="*/ 39 h 119"/>
                <a:gd name="T56" fmla="*/ 52 w 80"/>
                <a:gd name="T57" fmla="*/ 37 h 119"/>
                <a:gd name="T58" fmla="*/ 58 w 80"/>
                <a:gd name="T59" fmla="*/ 38 h 119"/>
                <a:gd name="T60" fmla="*/ 55 w 80"/>
                <a:gd name="T61" fmla="*/ 36 h 119"/>
                <a:gd name="T62" fmla="*/ 47 w 80"/>
                <a:gd name="T63" fmla="*/ 27 h 119"/>
                <a:gd name="T64" fmla="*/ 44 w 80"/>
                <a:gd name="T65" fmla="*/ 19 h 119"/>
                <a:gd name="T66" fmla="*/ 44 w 80"/>
                <a:gd name="T67" fmla="*/ 17 h 119"/>
                <a:gd name="T68" fmla="*/ 48 w 80"/>
                <a:gd name="T69" fmla="*/ 23 h 119"/>
                <a:gd name="T70" fmla="*/ 56 w 80"/>
                <a:gd name="T71" fmla="*/ 33 h 119"/>
                <a:gd name="T72" fmla="*/ 54 w 80"/>
                <a:gd name="T73" fmla="*/ 28 h 119"/>
                <a:gd name="T74" fmla="*/ 57 w 80"/>
                <a:gd name="T75" fmla="*/ 31 h 119"/>
                <a:gd name="T76" fmla="*/ 63 w 80"/>
                <a:gd name="T77" fmla="*/ 45 h 119"/>
                <a:gd name="T78" fmla="*/ 64 w 80"/>
                <a:gd name="T79" fmla="*/ 53 h 119"/>
                <a:gd name="T80" fmla="*/ 60 w 80"/>
                <a:gd name="T81" fmla="*/ 54 h 119"/>
                <a:gd name="T82" fmla="*/ 56 w 80"/>
                <a:gd name="T83" fmla="*/ 59 h 119"/>
                <a:gd name="T84" fmla="*/ 56 w 80"/>
                <a:gd name="T85" fmla="*/ 68 h 119"/>
                <a:gd name="T86" fmla="*/ 56 w 80"/>
                <a:gd name="T87" fmla="*/ 76 h 119"/>
                <a:gd name="T88" fmla="*/ 57 w 80"/>
                <a:gd name="T89" fmla="*/ 87 h 119"/>
                <a:gd name="T90" fmla="*/ 57 w 80"/>
                <a:gd name="T91" fmla="*/ 101 h 119"/>
                <a:gd name="T92" fmla="*/ 60 w 80"/>
                <a:gd name="T93" fmla="*/ 108 h 119"/>
                <a:gd name="T94" fmla="*/ 65 w 80"/>
                <a:gd name="T95" fmla="*/ 116 h 119"/>
                <a:gd name="T96" fmla="*/ 70 w 80"/>
                <a:gd name="T97" fmla="*/ 116 h 119"/>
                <a:gd name="T98" fmla="*/ 75 w 80"/>
                <a:gd name="T99" fmla="*/ 105 h 119"/>
                <a:gd name="T100" fmla="*/ 78 w 80"/>
                <a:gd name="T101" fmla="*/ 103 h 119"/>
                <a:gd name="T102" fmla="*/ 80 w 80"/>
                <a:gd name="T103" fmla="*/ 8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0" h="119">
                  <a:moveTo>
                    <a:pt x="76" y="62"/>
                  </a:moveTo>
                  <a:cubicBezTo>
                    <a:pt x="75" y="59"/>
                    <a:pt x="74" y="56"/>
                    <a:pt x="73" y="53"/>
                  </a:cubicBezTo>
                  <a:cubicBezTo>
                    <a:pt x="72" y="50"/>
                    <a:pt x="71" y="48"/>
                    <a:pt x="69" y="45"/>
                  </a:cubicBezTo>
                  <a:cubicBezTo>
                    <a:pt x="56" y="20"/>
                    <a:pt x="30" y="3"/>
                    <a:pt x="0" y="0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4" y="2"/>
                    <a:pt x="2" y="4"/>
                    <a:pt x="6" y="5"/>
                  </a:cubicBezTo>
                  <a:cubicBezTo>
                    <a:pt x="10" y="5"/>
                    <a:pt x="13" y="7"/>
                    <a:pt x="11" y="8"/>
                  </a:cubicBezTo>
                  <a:cubicBezTo>
                    <a:pt x="9" y="8"/>
                    <a:pt x="6" y="9"/>
                    <a:pt x="7" y="11"/>
                  </a:cubicBezTo>
                  <a:cubicBezTo>
                    <a:pt x="7" y="14"/>
                    <a:pt x="5" y="14"/>
                    <a:pt x="9" y="15"/>
                  </a:cubicBezTo>
                  <a:cubicBezTo>
                    <a:pt x="12" y="17"/>
                    <a:pt x="13" y="17"/>
                    <a:pt x="14" y="18"/>
                  </a:cubicBezTo>
                  <a:cubicBezTo>
                    <a:pt x="14" y="20"/>
                    <a:pt x="16" y="21"/>
                    <a:pt x="18" y="23"/>
                  </a:cubicBezTo>
                  <a:cubicBezTo>
                    <a:pt x="19" y="25"/>
                    <a:pt x="19" y="26"/>
                    <a:pt x="20" y="27"/>
                  </a:cubicBezTo>
                  <a:cubicBezTo>
                    <a:pt x="21" y="28"/>
                    <a:pt x="21" y="29"/>
                    <a:pt x="24" y="29"/>
                  </a:cubicBezTo>
                  <a:cubicBezTo>
                    <a:pt x="26" y="29"/>
                    <a:pt x="27" y="30"/>
                    <a:pt x="27" y="30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5" y="25"/>
                    <a:pt x="27" y="27"/>
                  </a:cubicBezTo>
                  <a:cubicBezTo>
                    <a:pt x="30" y="28"/>
                    <a:pt x="28" y="27"/>
                    <a:pt x="30" y="28"/>
                  </a:cubicBezTo>
                  <a:cubicBezTo>
                    <a:pt x="32" y="29"/>
                    <a:pt x="31" y="27"/>
                    <a:pt x="31" y="27"/>
                  </a:cubicBezTo>
                  <a:cubicBezTo>
                    <a:pt x="31" y="27"/>
                    <a:pt x="32" y="26"/>
                    <a:pt x="29" y="25"/>
                  </a:cubicBezTo>
                  <a:cubicBezTo>
                    <a:pt x="26" y="24"/>
                    <a:pt x="28" y="23"/>
                    <a:pt x="25" y="21"/>
                  </a:cubicBezTo>
                  <a:cubicBezTo>
                    <a:pt x="22" y="20"/>
                    <a:pt x="22" y="21"/>
                    <a:pt x="19" y="19"/>
                  </a:cubicBezTo>
                  <a:cubicBezTo>
                    <a:pt x="17" y="17"/>
                    <a:pt x="13" y="14"/>
                    <a:pt x="14" y="14"/>
                  </a:cubicBezTo>
                  <a:cubicBezTo>
                    <a:pt x="16" y="15"/>
                    <a:pt x="16" y="14"/>
                    <a:pt x="18" y="16"/>
                  </a:cubicBezTo>
                  <a:cubicBezTo>
                    <a:pt x="19" y="17"/>
                    <a:pt x="19" y="18"/>
                    <a:pt x="22" y="18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3" y="17"/>
                    <a:pt x="22" y="16"/>
                  </a:cubicBezTo>
                  <a:cubicBezTo>
                    <a:pt x="21" y="15"/>
                    <a:pt x="20" y="14"/>
                    <a:pt x="20" y="14"/>
                  </a:cubicBezTo>
                  <a:cubicBezTo>
                    <a:pt x="20" y="14"/>
                    <a:pt x="21" y="13"/>
                    <a:pt x="20" y="12"/>
                  </a:cubicBezTo>
                  <a:cubicBezTo>
                    <a:pt x="19" y="10"/>
                    <a:pt x="23" y="12"/>
                    <a:pt x="24" y="14"/>
                  </a:cubicBezTo>
                  <a:cubicBezTo>
                    <a:pt x="25" y="17"/>
                    <a:pt x="24" y="17"/>
                    <a:pt x="26" y="18"/>
                  </a:cubicBezTo>
                  <a:cubicBezTo>
                    <a:pt x="27" y="19"/>
                    <a:pt x="29" y="19"/>
                    <a:pt x="30" y="20"/>
                  </a:cubicBezTo>
                  <a:cubicBezTo>
                    <a:pt x="30" y="21"/>
                    <a:pt x="30" y="22"/>
                    <a:pt x="31" y="23"/>
                  </a:cubicBezTo>
                  <a:cubicBezTo>
                    <a:pt x="32" y="23"/>
                    <a:pt x="33" y="24"/>
                    <a:pt x="34" y="25"/>
                  </a:cubicBezTo>
                  <a:cubicBezTo>
                    <a:pt x="34" y="26"/>
                    <a:pt x="35" y="27"/>
                    <a:pt x="35" y="29"/>
                  </a:cubicBezTo>
                  <a:cubicBezTo>
                    <a:pt x="34" y="31"/>
                    <a:pt x="35" y="35"/>
                    <a:pt x="35" y="37"/>
                  </a:cubicBezTo>
                  <a:cubicBezTo>
                    <a:pt x="36" y="38"/>
                    <a:pt x="39" y="42"/>
                    <a:pt x="39" y="43"/>
                  </a:cubicBezTo>
                  <a:cubicBezTo>
                    <a:pt x="40" y="44"/>
                    <a:pt x="39" y="46"/>
                    <a:pt x="39" y="47"/>
                  </a:cubicBezTo>
                  <a:cubicBezTo>
                    <a:pt x="39" y="48"/>
                    <a:pt x="39" y="49"/>
                    <a:pt x="40" y="50"/>
                  </a:cubicBezTo>
                  <a:cubicBezTo>
                    <a:pt x="41" y="50"/>
                    <a:pt x="42" y="50"/>
                    <a:pt x="43" y="51"/>
                  </a:cubicBezTo>
                  <a:cubicBezTo>
                    <a:pt x="44" y="52"/>
                    <a:pt x="47" y="52"/>
                    <a:pt x="46" y="55"/>
                  </a:cubicBezTo>
                  <a:cubicBezTo>
                    <a:pt x="45" y="57"/>
                    <a:pt x="44" y="56"/>
                    <a:pt x="44" y="58"/>
                  </a:cubicBezTo>
                  <a:cubicBezTo>
                    <a:pt x="44" y="60"/>
                    <a:pt x="44" y="60"/>
                    <a:pt x="45" y="61"/>
                  </a:cubicBezTo>
                  <a:cubicBezTo>
                    <a:pt x="46" y="62"/>
                    <a:pt x="48" y="65"/>
                    <a:pt x="48" y="65"/>
                  </a:cubicBezTo>
                  <a:cubicBezTo>
                    <a:pt x="48" y="65"/>
                    <a:pt x="49" y="67"/>
                    <a:pt x="50" y="67"/>
                  </a:cubicBezTo>
                  <a:cubicBezTo>
                    <a:pt x="50" y="67"/>
                    <a:pt x="52" y="68"/>
                    <a:pt x="52" y="67"/>
                  </a:cubicBezTo>
                  <a:cubicBezTo>
                    <a:pt x="53" y="66"/>
                    <a:pt x="54" y="64"/>
                    <a:pt x="53" y="63"/>
                  </a:cubicBezTo>
                  <a:cubicBezTo>
                    <a:pt x="53" y="61"/>
                    <a:pt x="53" y="58"/>
                    <a:pt x="52" y="58"/>
                  </a:cubicBezTo>
                  <a:cubicBezTo>
                    <a:pt x="52" y="57"/>
                    <a:pt x="51" y="55"/>
                    <a:pt x="50" y="55"/>
                  </a:cubicBezTo>
                  <a:cubicBezTo>
                    <a:pt x="50" y="54"/>
                    <a:pt x="49" y="53"/>
                    <a:pt x="49" y="51"/>
                  </a:cubicBezTo>
                  <a:cubicBezTo>
                    <a:pt x="49" y="50"/>
                    <a:pt x="49" y="43"/>
                    <a:pt x="49" y="43"/>
                  </a:cubicBezTo>
                  <a:cubicBezTo>
                    <a:pt x="49" y="43"/>
                    <a:pt x="51" y="43"/>
                    <a:pt x="52" y="43"/>
                  </a:cubicBezTo>
                  <a:cubicBezTo>
                    <a:pt x="54" y="42"/>
                    <a:pt x="56" y="45"/>
                    <a:pt x="56" y="45"/>
                  </a:cubicBezTo>
                  <a:cubicBezTo>
                    <a:pt x="56" y="46"/>
                    <a:pt x="56" y="46"/>
                    <a:pt x="56" y="47"/>
                  </a:cubicBezTo>
                  <a:cubicBezTo>
                    <a:pt x="56" y="48"/>
                    <a:pt x="57" y="48"/>
                    <a:pt x="57" y="47"/>
                  </a:cubicBezTo>
                  <a:cubicBezTo>
                    <a:pt x="58" y="45"/>
                    <a:pt x="57" y="43"/>
                    <a:pt x="56" y="42"/>
                  </a:cubicBezTo>
                  <a:cubicBezTo>
                    <a:pt x="55" y="41"/>
                    <a:pt x="52" y="39"/>
                    <a:pt x="51" y="39"/>
                  </a:cubicBezTo>
                  <a:cubicBezTo>
                    <a:pt x="50" y="39"/>
                    <a:pt x="48" y="39"/>
                    <a:pt x="49" y="38"/>
                  </a:cubicBezTo>
                  <a:cubicBezTo>
                    <a:pt x="49" y="37"/>
                    <a:pt x="51" y="37"/>
                    <a:pt x="52" y="37"/>
                  </a:cubicBezTo>
                  <a:cubicBezTo>
                    <a:pt x="52" y="37"/>
                    <a:pt x="55" y="38"/>
                    <a:pt x="55" y="38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58" y="38"/>
                    <a:pt x="58" y="39"/>
                    <a:pt x="59" y="39"/>
                  </a:cubicBezTo>
                  <a:cubicBezTo>
                    <a:pt x="59" y="39"/>
                    <a:pt x="55" y="36"/>
                    <a:pt x="55" y="36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0" y="28"/>
                    <a:pt x="47" y="27"/>
                  </a:cubicBezTo>
                  <a:cubicBezTo>
                    <a:pt x="45" y="25"/>
                    <a:pt x="43" y="22"/>
                    <a:pt x="44" y="21"/>
                  </a:cubicBezTo>
                  <a:cubicBezTo>
                    <a:pt x="44" y="21"/>
                    <a:pt x="45" y="19"/>
                    <a:pt x="44" y="19"/>
                  </a:cubicBezTo>
                  <a:cubicBezTo>
                    <a:pt x="43" y="20"/>
                    <a:pt x="42" y="19"/>
                    <a:pt x="42" y="18"/>
                  </a:cubicBezTo>
                  <a:cubicBezTo>
                    <a:pt x="42" y="17"/>
                    <a:pt x="44" y="17"/>
                    <a:pt x="44" y="17"/>
                  </a:cubicBezTo>
                  <a:cubicBezTo>
                    <a:pt x="44" y="17"/>
                    <a:pt x="46" y="19"/>
                    <a:pt x="46" y="20"/>
                  </a:cubicBezTo>
                  <a:cubicBezTo>
                    <a:pt x="47" y="21"/>
                    <a:pt x="47" y="22"/>
                    <a:pt x="48" y="23"/>
                  </a:cubicBezTo>
                  <a:cubicBezTo>
                    <a:pt x="49" y="25"/>
                    <a:pt x="51" y="27"/>
                    <a:pt x="52" y="29"/>
                  </a:cubicBezTo>
                  <a:cubicBezTo>
                    <a:pt x="53" y="30"/>
                    <a:pt x="56" y="33"/>
                    <a:pt x="56" y="33"/>
                  </a:cubicBezTo>
                  <a:cubicBezTo>
                    <a:pt x="56" y="33"/>
                    <a:pt x="55" y="29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5" y="28"/>
                    <a:pt x="56" y="29"/>
                    <a:pt x="57" y="31"/>
                  </a:cubicBezTo>
                  <a:cubicBezTo>
                    <a:pt x="58" y="33"/>
                    <a:pt x="61" y="36"/>
                    <a:pt x="61" y="37"/>
                  </a:cubicBezTo>
                  <a:cubicBezTo>
                    <a:pt x="61" y="38"/>
                    <a:pt x="63" y="43"/>
                    <a:pt x="63" y="45"/>
                  </a:cubicBezTo>
                  <a:cubicBezTo>
                    <a:pt x="62" y="48"/>
                    <a:pt x="65" y="47"/>
                    <a:pt x="65" y="49"/>
                  </a:cubicBezTo>
                  <a:cubicBezTo>
                    <a:pt x="65" y="50"/>
                    <a:pt x="65" y="51"/>
                    <a:pt x="64" y="53"/>
                  </a:cubicBezTo>
                  <a:cubicBezTo>
                    <a:pt x="63" y="54"/>
                    <a:pt x="63" y="56"/>
                    <a:pt x="62" y="55"/>
                  </a:cubicBezTo>
                  <a:cubicBezTo>
                    <a:pt x="60" y="55"/>
                    <a:pt x="61" y="55"/>
                    <a:pt x="60" y="54"/>
                  </a:cubicBezTo>
                  <a:cubicBezTo>
                    <a:pt x="59" y="52"/>
                    <a:pt x="58" y="51"/>
                    <a:pt x="58" y="52"/>
                  </a:cubicBezTo>
                  <a:cubicBezTo>
                    <a:pt x="58" y="54"/>
                    <a:pt x="57" y="58"/>
                    <a:pt x="56" y="59"/>
                  </a:cubicBezTo>
                  <a:cubicBezTo>
                    <a:pt x="55" y="61"/>
                    <a:pt x="56" y="61"/>
                    <a:pt x="56" y="63"/>
                  </a:cubicBezTo>
                  <a:cubicBezTo>
                    <a:pt x="56" y="65"/>
                    <a:pt x="57" y="67"/>
                    <a:pt x="56" y="68"/>
                  </a:cubicBezTo>
                  <a:cubicBezTo>
                    <a:pt x="55" y="69"/>
                    <a:pt x="54" y="66"/>
                    <a:pt x="54" y="69"/>
                  </a:cubicBezTo>
                  <a:cubicBezTo>
                    <a:pt x="54" y="71"/>
                    <a:pt x="55" y="75"/>
                    <a:pt x="56" y="76"/>
                  </a:cubicBezTo>
                  <a:cubicBezTo>
                    <a:pt x="56" y="78"/>
                    <a:pt x="59" y="79"/>
                    <a:pt x="58" y="82"/>
                  </a:cubicBezTo>
                  <a:cubicBezTo>
                    <a:pt x="57" y="85"/>
                    <a:pt x="57" y="85"/>
                    <a:pt x="57" y="87"/>
                  </a:cubicBezTo>
                  <a:cubicBezTo>
                    <a:pt x="56" y="90"/>
                    <a:pt x="56" y="94"/>
                    <a:pt x="56" y="96"/>
                  </a:cubicBezTo>
                  <a:cubicBezTo>
                    <a:pt x="56" y="97"/>
                    <a:pt x="56" y="100"/>
                    <a:pt x="57" y="101"/>
                  </a:cubicBezTo>
                  <a:cubicBezTo>
                    <a:pt x="58" y="102"/>
                    <a:pt x="59" y="102"/>
                    <a:pt x="59" y="104"/>
                  </a:cubicBezTo>
                  <a:cubicBezTo>
                    <a:pt x="60" y="106"/>
                    <a:pt x="60" y="107"/>
                    <a:pt x="60" y="108"/>
                  </a:cubicBezTo>
                  <a:cubicBezTo>
                    <a:pt x="60" y="109"/>
                    <a:pt x="60" y="112"/>
                    <a:pt x="61" y="113"/>
                  </a:cubicBezTo>
                  <a:cubicBezTo>
                    <a:pt x="62" y="115"/>
                    <a:pt x="65" y="116"/>
                    <a:pt x="65" y="116"/>
                  </a:cubicBezTo>
                  <a:cubicBezTo>
                    <a:pt x="65" y="116"/>
                    <a:pt x="67" y="118"/>
                    <a:pt x="68" y="118"/>
                  </a:cubicBezTo>
                  <a:cubicBezTo>
                    <a:pt x="69" y="117"/>
                    <a:pt x="69" y="119"/>
                    <a:pt x="70" y="116"/>
                  </a:cubicBezTo>
                  <a:cubicBezTo>
                    <a:pt x="72" y="113"/>
                    <a:pt x="73" y="112"/>
                    <a:pt x="74" y="110"/>
                  </a:cubicBezTo>
                  <a:cubicBezTo>
                    <a:pt x="75" y="107"/>
                    <a:pt x="74" y="107"/>
                    <a:pt x="75" y="105"/>
                  </a:cubicBezTo>
                  <a:cubicBezTo>
                    <a:pt x="76" y="103"/>
                    <a:pt x="77" y="101"/>
                    <a:pt x="77" y="101"/>
                  </a:cubicBezTo>
                  <a:cubicBezTo>
                    <a:pt x="78" y="101"/>
                    <a:pt x="79" y="102"/>
                    <a:pt x="78" y="103"/>
                  </a:cubicBezTo>
                  <a:cubicBezTo>
                    <a:pt x="78" y="104"/>
                    <a:pt x="78" y="104"/>
                    <a:pt x="79" y="105"/>
                  </a:cubicBezTo>
                  <a:cubicBezTo>
                    <a:pt x="80" y="99"/>
                    <a:pt x="80" y="94"/>
                    <a:pt x="80" y="88"/>
                  </a:cubicBezTo>
                  <a:cubicBezTo>
                    <a:pt x="80" y="79"/>
                    <a:pt x="79" y="70"/>
                    <a:pt x="76" y="62"/>
                  </a:cubicBezTo>
                  <a:close/>
                </a:path>
              </a:pathLst>
            </a:custGeom>
            <a:gradFill>
              <a:gsLst>
                <a:gs pos="66000">
                  <a:srgbClr val="996B4A"/>
                </a:gs>
                <a:gs pos="33000">
                  <a:srgbClr val="A3903B"/>
                </a:gs>
                <a:gs pos="100000">
                  <a:srgbClr val="A77844"/>
                </a:gs>
              </a:gsLst>
              <a:lin ang="6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1" name="Freeform 60"/>
            <p:cNvSpPr>
              <a:spLocks/>
            </p:cNvSpPr>
            <p:nvPr/>
          </p:nvSpPr>
          <p:spPr bwMode="auto">
            <a:xfrm>
              <a:off x="2706539" y="3800564"/>
              <a:ext cx="63365" cy="29702"/>
            </a:xfrm>
            <a:custGeom>
              <a:avLst/>
              <a:gdLst>
                <a:gd name="T0" fmla="*/ 1 w 17"/>
                <a:gd name="T1" fmla="*/ 1 h 8"/>
                <a:gd name="T2" fmla="*/ 7 w 17"/>
                <a:gd name="T3" fmla="*/ 2 h 8"/>
                <a:gd name="T4" fmla="*/ 10 w 17"/>
                <a:gd name="T5" fmla="*/ 3 h 8"/>
                <a:gd name="T6" fmla="*/ 14 w 17"/>
                <a:gd name="T7" fmla="*/ 6 h 8"/>
                <a:gd name="T8" fmla="*/ 15 w 17"/>
                <a:gd name="T9" fmla="*/ 7 h 8"/>
                <a:gd name="T10" fmla="*/ 11 w 17"/>
                <a:gd name="T11" fmla="*/ 5 h 8"/>
                <a:gd name="T12" fmla="*/ 8 w 17"/>
                <a:gd name="T13" fmla="*/ 4 h 8"/>
                <a:gd name="T14" fmla="*/ 4 w 17"/>
                <a:gd name="T15" fmla="*/ 2 h 8"/>
                <a:gd name="T16" fmla="*/ 2 w 17"/>
                <a:gd name="T17" fmla="*/ 2 h 8"/>
                <a:gd name="T18" fmla="*/ 1 w 17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8">
                  <a:moveTo>
                    <a:pt x="1" y="1"/>
                  </a:moveTo>
                  <a:cubicBezTo>
                    <a:pt x="5" y="0"/>
                    <a:pt x="6" y="0"/>
                    <a:pt x="7" y="2"/>
                  </a:cubicBezTo>
                  <a:cubicBezTo>
                    <a:pt x="9" y="3"/>
                    <a:pt x="9" y="2"/>
                    <a:pt x="10" y="3"/>
                  </a:cubicBezTo>
                  <a:cubicBezTo>
                    <a:pt x="12" y="4"/>
                    <a:pt x="12" y="5"/>
                    <a:pt x="14" y="6"/>
                  </a:cubicBezTo>
                  <a:cubicBezTo>
                    <a:pt x="16" y="6"/>
                    <a:pt x="17" y="8"/>
                    <a:pt x="15" y="7"/>
                  </a:cubicBezTo>
                  <a:cubicBezTo>
                    <a:pt x="12" y="7"/>
                    <a:pt x="13" y="6"/>
                    <a:pt x="11" y="5"/>
                  </a:cubicBezTo>
                  <a:cubicBezTo>
                    <a:pt x="9" y="4"/>
                    <a:pt x="9" y="4"/>
                    <a:pt x="8" y="4"/>
                  </a:cubicBezTo>
                  <a:cubicBezTo>
                    <a:pt x="7" y="4"/>
                    <a:pt x="5" y="3"/>
                    <a:pt x="4" y="2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1" y="2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2" name="Freeform 61"/>
            <p:cNvSpPr>
              <a:spLocks/>
            </p:cNvSpPr>
            <p:nvPr/>
          </p:nvSpPr>
          <p:spPr bwMode="auto">
            <a:xfrm>
              <a:off x="2740201" y="3834227"/>
              <a:ext cx="17821" cy="11881"/>
            </a:xfrm>
            <a:custGeom>
              <a:avLst/>
              <a:gdLst>
                <a:gd name="T0" fmla="*/ 4 w 5"/>
                <a:gd name="T1" fmla="*/ 1 h 3"/>
                <a:gd name="T2" fmla="*/ 4 w 5"/>
                <a:gd name="T3" fmla="*/ 2 h 3"/>
                <a:gd name="T4" fmla="*/ 1 w 5"/>
                <a:gd name="T5" fmla="*/ 0 h 3"/>
                <a:gd name="T6" fmla="*/ 4 w 5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5" y="1"/>
                    <a:pt x="5" y="3"/>
                    <a:pt x="4" y="2"/>
                  </a:cubicBezTo>
                  <a:cubicBezTo>
                    <a:pt x="3" y="1"/>
                    <a:pt x="0" y="1"/>
                    <a:pt x="1" y="0"/>
                  </a:cubicBezTo>
                  <a:cubicBezTo>
                    <a:pt x="3" y="0"/>
                    <a:pt x="3" y="0"/>
                    <a:pt x="4" y="1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3" name="Freeform 62"/>
            <p:cNvSpPr>
              <a:spLocks/>
            </p:cNvSpPr>
            <p:nvPr/>
          </p:nvSpPr>
          <p:spPr bwMode="auto">
            <a:xfrm>
              <a:off x="2773864" y="3822346"/>
              <a:ext cx="37623" cy="19801"/>
            </a:xfrm>
            <a:custGeom>
              <a:avLst/>
              <a:gdLst>
                <a:gd name="T0" fmla="*/ 1 w 10"/>
                <a:gd name="T1" fmla="*/ 4 h 5"/>
                <a:gd name="T2" fmla="*/ 5 w 10"/>
                <a:gd name="T3" fmla="*/ 5 h 5"/>
                <a:gd name="T4" fmla="*/ 7 w 10"/>
                <a:gd name="T5" fmla="*/ 4 h 5"/>
                <a:gd name="T6" fmla="*/ 10 w 10"/>
                <a:gd name="T7" fmla="*/ 3 h 5"/>
                <a:gd name="T8" fmla="*/ 8 w 10"/>
                <a:gd name="T9" fmla="*/ 2 h 5"/>
                <a:gd name="T10" fmla="*/ 5 w 10"/>
                <a:gd name="T11" fmla="*/ 1 h 5"/>
                <a:gd name="T12" fmla="*/ 2 w 10"/>
                <a:gd name="T13" fmla="*/ 3 h 5"/>
                <a:gd name="T14" fmla="*/ 0 w 10"/>
                <a:gd name="T15" fmla="*/ 4 h 5"/>
                <a:gd name="T16" fmla="*/ 1 w 10"/>
                <a:gd name="T1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5">
                  <a:moveTo>
                    <a:pt x="1" y="4"/>
                  </a:moveTo>
                  <a:cubicBezTo>
                    <a:pt x="4" y="4"/>
                    <a:pt x="3" y="5"/>
                    <a:pt x="5" y="5"/>
                  </a:cubicBezTo>
                  <a:cubicBezTo>
                    <a:pt x="6" y="5"/>
                    <a:pt x="5" y="5"/>
                    <a:pt x="7" y="4"/>
                  </a:cubicBezTo>
                  <a:cubicBezTo>
                    <a:pt x="8" y="3"/>
                    <a:pt x="9" y="4"/>
                    <a:pt x="10" y="3"/>
                  </a:cubicBezTo>
                  <a:cubicBezTo>
                    <a:pt x="10" y="2"/>
                    <a:pt x="9" y="3"/>
                    <a:pt x="8" y="2"/>
                  </a:cubicBezTo>
                  <a:cubicBezTo>
                    <a:pt x="7" y="1"/>
                    <a:pt x="7" y="0"/>
                    <a:pt x="5" y="1"/>
                  </a:cubicBezTo>
                  <a:cubicBezTo>
                    <a:pt x="3" y="2"/>
                    <a:pt x="3" y="3"/>
                    <a:pt x="2" y="3"/>
                  </a:cubicBezTo>
                  <a:cubicBezTo>
                    <a:pt x="1" y="4"/>
                    <a:pt x="0" y="4"/>
                    <a:pt x="0" y="4"/>
                  </a:cubicBezTo>
                  <a:lnTo>
                    <a:pt x="1" y="4"/>
                  </a:ln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4" name="Freeform 63"/>
            <p:cNvSpPr>
              <a:spLocks/>
            </p:cNvSpPr>
            <p:nvPr/>
          </p:nvSpPr>
          <p:spPr bwMode="auto">
            <a:xfrm>
              <a:off x="2698618" y="3636212"/>
              <a:ext cx="45543" cy="33663"/>
            </a:xfrm>
            <a:custGeom>
              <a:avLst/>
              <a:gdLst>
                <a:gd name="T0" fmla="*/ 7 w 12"/>
                <a:gd name="T1" fmla="*/ 1 h 9"/>
                <a:gd name="T2" fmla="*/ 0 w 12"/>
                <a:gd name="T3" fmla="*/ 5 h 9"/>
                <a:gd name="T4" fmla="*/ 3 w 12"/>
                <a:gd name="T5" fmla="*/ 8 h 9"/>
                <a:gd name="T6" fmla="*/ 5 w 12"/>
                <a:gd name="T7" fmla="*/ 3 h 9"/>
                <a:gd name="T8" fmla="*/ 8 w 12"/>
                <a:gd name="T9" fmla="*/ 2 h 9"/>
                <a:gd name="T10" fmla="*/ 7 w 12"/>
                <a:gd name="T11" fmla="*/ 6 h 9"/>
                <a:gd name="T12" fmla="*/ 9 w 12"/>
                <a:gd name="T13" fmla="*/ 6 h 9"/>
                <a:gd name="T14" fmla="*/ 9 w 12"/>
                <a:gd name="T15" fmla="*/ 3 h 9"/>
                <a:gd name="T16" fmla="*/ 12 w 12"/>
                <a:gd name="T17" fmla="*/ 4 h 9"/>
                <a:gd name="T18" fmla="*/ 9 w 12"/>
                <a:gd name="T19" fmla="*/ 0 h 9"/>
                <a:gd name="T20" fmla="*/ 7 w 12"/>
                <a:gd name="T21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" h="9">
                  <a:moveTo>
                    <a:pt x="7" y="1"/>
                  </a:moveTo>
                  <a:cubicBezTo>
                    <a:pt x="3" y="2"/>
                    <a:pt x="0" y="4"/>
                    <a:pt x="0" y="5"/>
                  </a:cubicBezTo>
                  <a:cubicBezTo>
                    <a:pt x="0" y="7"/>
                    <a:pt x="2" y="9"/>
                    <a:pt x="3" y="8"/>
                  </a:cubicBezTo>
                  <a:cubicBezTo>
                    <a:pt x="3" y="7"/>
                    <a:pt x="4" y="4"/>
                    <a:pt x="5" y="3"/>
                  </a:cubicBezTo>
                  <a:cubicBezTo>
                    <a:pt x="6" y="3"/>
                    <a:pt x="8" y="2"/>
                    <a:pt x="8" y="2"/>
                  </a:cubicBezTo>
                  <a:cubicBezTo>
                    <a:pt x="8" y="2"/>
                    <a:pt x="7" y="4"/>
                    <a:pt x="7" y="6"/>
                  </a:cubicBezTo>
                  <a:cubicBezTo>
                    <a:pt x="7" y="7"/>
                    <a:pt x="9" y="8"/>
                    <a:pt x="9" y="6"/>
                  </a:cubicBezTo>
                  <a:cubicBezTo>
                    <a:pt x="9" y="4"/>
                    <a:pt x="9" y="3"/>
                    <a:pt x="9" y="3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2"/>
                    <a:pt x="9" y="0"/>
                    <a:pt x="9" y="0"/>
                  </a:cubicBezTo>
                  <a:lnTo>
                    <a:pt x="7" y="1"/>
                  </a:lnTo>
                  <a:close/>
                </a:path>
              </a:pathLst>
            </a:custGeom>
            <a:solidFill>
              <a:srgbClr val="006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5" name="Freeform 64"/>
            <p:cNvSpPr>
              <a:spLocks/>
            </p:cNvSpPr>
            <p:nvPr/>
          </p:nvSpPr>
          <p:spPr bwMode="auto">
            <a:xfrm>
              <a:off x="2672876" y="3612450"/>
              <a:ext cx="51484" cy="19801"/>
            </a:xfrm>
            <a:custGeom>
              <a:avLst/>
              <a:gdLst>
                <a:gd name="T0" fmla="*/ 13 w 14"/>
                <a:gd name="T1" fmla="*/ 4 h 5"/>
                <a:gd name="T2" fmla="*/ 10 w 14"/>
                <a:gd name="T3" fmla="*/ 3 h 5"/>
                <a:gd name="T4" fmla="*/ 12 w 14"/>
                <a:gd name="T5" fmla="*/ 2 h 5"/>
                <a:gd name="T6" fmla="*/ 7 w 14"/>
                <a:gd name="T7" fmla="*/ 2 h 5"/>
                <a:gd name="T8" fmla="*/ 3 w 14"/>
                <a:gd name="T9" fmla="*/ 4 h 5"/>
                <a:gd name="T10" fmla="*/ 7 w 14"/>
                <a:gd name="T11" fmla="*/ 4 h 5"/>
                <a:gd name="T12" fmla="*/ 11 w 14"/>
                <a:gd name="T13" fmla="*/ 5 h 5"/>
                <a:gd name="T14" fmla="*/ 13 w 14"/>
                <a:gd name="T1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5">
                  <a:moveTo>
                    <a:pt x="13" y="4"/>
                  </a:moveTo>
                  <a:cubicBezTo>
                    <a:pt x="12" y="2"/>
                    <a:pt x="10" y="3"/>
                    <a:pt x="10" y="3"/>
                  </a:cubicBezTo>
                  <a:cubicBezTo>
                    <a:pt x="10" y="3"/>
                    <a:pt x="14" y="3"/>
                    <a:pt x="12" y="2"/>
                  </a:cubicBezTo>
                  <a:cubicBezTo>
                    <a:pt x="10" y="0"/>
                    <a:pt x="9" y="1"/>
                    <a:pt x="7" y="2"/>
                  </a:cubicBezTo>
                  <a:cubicBezTo>
                    <a:pt x="4" y="3"/>
                    <a:pt x="0" y="4"/>
                    <a:pt x="3" y="4"/>
                  </a:cubicBezTo>
                  <a:cubicBezTo>
                    <a:pt x="6" y="4"/>
                    <a:pt x="5" y="5"/>
                    <a:pt x="7" y="4"/>
                  </a:cubicBezTo>
                  <a:cubicBezTo>
                    <a:pt x="10" y="3"/>
                    <a:pt x="9" y="5"/>
                    <a:pt x="11" y="5"/>
                  </a:cubicBezTo>
                  <a:cubicBezTo>
                    <a:pt x="12" y="5"/>
                    <a:pt x="13" y="4"/>
                    <a:pt x="13" y="4"/>
                  </a:cubicBezTo>
                  <a:close/>
                </a:path>
              </a:pathLst>
            </a:custGeom>
            <a:solidFill>
              <a:srgbClr val="006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41" name="Title 1"/>
          <p:cNvSpPr txBox="1">
            <a:spLocks/>
          </p:cNvSpPr>
          <p:nvPr/>
        </p:nvSpPr>
        <p:spPr>
          <a:xfrm>
            <a:off x="1868312" y="2033397"/>
            <a:ext cx="3409936" cy="64432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50" b="1" dirty="0">
                <a:ln w="9525">
                  <a:solidFill>
                    <a:schemeClr val="tx1"/>
                  </a:solidFill>
                </a:ln>
                <a:gradFill>
                  <a:gsLst>
                    <a:gs pos="37000">
                      <a:schemeClr val="bg1"/>
                    </a:gs>
                    <a:gs pos="16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Franklin Gothic Demi" panose="020B0703020102020204" pitchFamily="34" charset="0"/>
                <a:cs typeface="Aharoni" pitchFamily="2" charset="-79"/>
              </a:rPr>
              <a:t>SPACE</a:t>
            </a:r>
            <a:endParaRPr lang="en-US" sz="4050" b="1" dirty="0">
              <a:ln w="9525">
                <a:solidFill>
                  <a:schemeClr val="tx1"/>
                </a:solidFill>
              </a:ln>
              <a:gradFill>
                <a:gsLst>
                  <a:gs pos="37000">
                    <a:schemeClr val="bg1"/>
                  </a:gs>
                  <a:gs pos="16000">
                    <a:schemeClr val="accent1">
                      <a:lumMod val="20000"/>
                      <a:lumOff val="80000"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Franklin Gothic Demi" panose="020B0703020102020204" pitchFamily="34" charset="0"/>
            </a:endParaRPr>
          </a:p>
        </p:txBody>
      </p:sp>
      <p:sp>
        <p:nvSpPr>
          <p:cNvPr id="300" name="Title 1"/>
          <p:cNvSpPr txBox="1">
            <a:spLocks/>
          </p:cNvSpPr>
          <p:nvPr/>
        </p:nvSpPr>
        <p:spPr>
          <a:xfrm>
            <a:off x="1909942" y="2570405"/>
            <a:ext cx="3409936" cy="28408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50" b="1" dirty="0">
                <a:ln w="9525">
                  <a:solidFill>
                    <a:schemeClr val="tx1"/>
                  </a:solidFill>
                </a:ln>
                <a:gradFill>
                  <a:gsLst>
                    <a:gs pos="0">
                      <a:srgbClr val="459FDC"/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lin ang="5400000" scaled="1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Franklin Gothic Demi" panose="020B0703020102020204" pitchFamily="34" charset="0"/>
                <a:cs typeface="Aharoni" pitchFamily="2" charset="-79"/>
              </a:rPr>
              <a:t>CALCULATIONS</a:t>
            </a:r>
            <a:endParaRPr lang="en-US" sz="2250" b="1" dirty="0">
              <a:ln w="9525">
                <a:solidFill>
                  <a:schemeClr val="tx1"/>
                </a:solidFill>
              </a:ln>
              <a:gradFill>
                <a:gsLst>
                  <a:gs pos="0">
                    <a:srgbClr val="459FDC"/>
                  </a:gs>
                  <a:gs pos="100000">
                    <a:schemeClr val="accent1">
                      <a:lumMod val="60000"/>
                    </a:schemeClr>
                  </a:gs>
                </a:gsLst>
                <a:lin ang="5400000" scaled="1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Franklin Gothic Demi" panose="020B0703020102020204" pitchFamily="34" charset="0"/>
            </a:endParaRPr>
          </a:p>
        </p:txBody>
      </p:sp>
      <p:grpSp>
        <p:nvGrpSpPr>
          <p:cNvPr id="301" name="Planet"/>
          <p:cNvGrpSpPr>
            <a:grpSpLocks noChangeAspect="1"/>
          </p:cNvGrpSpPr>
          <p:nvPr/>
        </p:nvGrpSpPr>
        <p:grpSpPr bwMode="auto">
          <a:xfrm>
            <a:off x="6252110" y="4102773"/>
            <a:ext cx="273587" cy="246434"/>
            <a:chOff x="3999" y="183"/>
            <a:chExt cx="1733" cy="1561"/>
          </a:xfrm>
        </p:grpSpPr>
        <p:sp>
          <p:nvSpPr>
            <p:cNvPr id="302" name="AutoShape 51"/>
            <p:cNvSpPr>
              <a:spLocks noChangeAspect="1" noChangeArrowheads="1" noTextEdit="1"/>
            </p:cNvSpPr>
            <p:nvPr/>
          </p:nvSpPr>
          <p:spPr bwMode="auto">
            <a:xfrm>
              <a:off x="4018" y="237"/>
              <a:ext cx="1666" cy="1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3" name="Freeform 54"/>
            <p:cNvSpPr>
              <a:spLocks noEditPoints="1"/>
            </p:cNvSpPr>
            <p:nvPr/>
          </p:nvSpPr>
          <p:spPr bwMode="auto">
            <a:xfrm>
              <a:off x="3999" y="252"/>
              <a:ext cx="1733" cy="1394"/>
            </a:xfrm>
            <a:custGeom>
              <a:avLst/>
              <a:gdLst>
                <a:gd name="T0" fmla="*/ 542 w 2796"/>
                <a:gd name="T1" fmla="*/ 1334 h 2250"/>
                <a:gd name="T2" fmla="*/ 34 w 2796"/>
                <a:gd name="T3" fmla="*/ 1716 h 2250"/>
                <a:gd name="T4" fmla="*/ 293 w 2796"/>
                <a:gd name="T5" fmla="*/ 1802 h 2250"/>
                <a:gd name="T6" fmla="*/ 293 w 2796"/>
                <a:gd name="T7" fmla="*/ 1802 h 2250"/>
                <a:gd name="T8" fmla="*/ 495 w 2796"/>
                <a:gd name="T9" fmla="*/ 1790 h 2250"/>
                <a:gd name="T10" fmla="*/ 359 w 2796"/>
                <a:gd name="T11" fmla="*/ 2153 h 2250"/>
                <a:gd name="T12" fmla="*/ 442 w 2796"/>
                <a:gd name="T13" fmla="*/ 2184 h 2250"/>
                <a:gd name="T14" fmla="*/ 877 w 2796"/>
                <a:gd name="T15" fmla="*/ 2012 h 2250"/>
                <a:gd name="T16" fmla="*/ 1407 w 2796"/>
                <a:gd name="T17" fmla="*/ 2193 h 2250"/>
                <a:gd name="T18" fmla="*/ 1661 w 2796"/>
                <a:gd name="T19" fmla="*/ 2154 h 2250"/>
                <a:gd name="T20" fmla="*/ 1935 w 2796"/>
                <a:gd name="T21" fmla="*/ 2012 h 2250"/>
                <a:gd name="T22" fmla="*/ 2387 w 2796"/>
                <a:gd name="T23" fmla="*/ 2250 h 2250"/>
                <a:gd name="T24" fmla="*/ 2453 w 2796"/>
                <a:gd name="T25" fmla="*/ 2227 h 2250"/>
                <a:gd name="T26" fmla="*/ 2217 w 2796"/>
                <a:gd name="T27" fmla="*/ 1631 h 2250"/>
                <a:gd name="T28" fmla="*/ 2271 w 2796"/>
                <a:gd name="T29" fmla="*/ 1284 h 2250"/>
                <a:gd name="T30" fmla="*/ 2668 w 2796"/>
                <a:gd name="T31" fmla="*/ 952 h 2250"/>
                <a:gd name="T32" fmla="*/ 2409 w 2796"/>
                <a:gd name="T33" fmla="*/ 867 h 2250"/>
                <a:gd name="T34" fmla="*/ 2304 w 2796"/>
                <a:gd name="T35" fmla="*/ 870 h 2250"/>
                <a:gd name="T36" fmla="*/ 2699 w 2796"/>
                <a:gd name="T37" fmla="*/ 208 h 2250"/>
                <a:gd name="T38" fmla="*/ 2617 w 2796"/>
                <a:gd name="T39" fmla="*/ 176 h 2250"/>
                <a:gd name="T40" fmla="*/ 1831 w 2796"/>
                <a:gd name="T41" fmla="*/ 574 h 2250"/>
                <a:gd name="T42" fmla="*/ 1407 w 2796"/>
                <a:gd name="T43" fmla="*/ 462 h 2250"/>
                <a:gd name="T44" fmla="*/ 1181 w 2796"/>
                <a:gd name="T45" fmla="*/ 492 h 2250"/>
                <a:gd name="T46" fmla="*/ 421 w 2796"/>
                <a:gd name="T47" fmla="*/ 0 h 2250"/>
                <a:gd name="T48" fmla="*/ 355 w 2796"/>
                <a:gd name="T49" fmla="*/ 23 h 2250"/>
                <a:gd name="T50" fmla="*/ 724 w 2796"/>
                <a:gd name="T51" fmla="*/ 796 h 2250"/>
                <a:gd name="T52" fmla="*/ 542 w 2796"/>
                <a:gd name="T53" fmla="*/ 1334 h 2250"/>
                <a:gd name="T54" fmla="*/ 656 w 2796"/>
                <a:gd name="T55" fmla="*/ 339 h 2250"/>
                <a:gd name="T56" fmla="*/ 701 w 2796"/>
                <a:gd name="T57" fmla="*/ 325 h 2250"/>
                <a:gd name="T58" fmla="*/ 1090 w 2796"/>
                <a:gd name="T59" fmla="*/ 522 h 2250"/>
                <a:gd name="T60" fmla="*/ 783 w 2796"/>
                <a:gd name="T61" fmla="*/ 728 h 2250"/>
                <a:gd name="T62" fmla="*/ 656 w 2796"/>
                <a:gd name="T63" fmla="*/ 339 h 2250"/>
                <a:gd name="T64" fmla="*/ 687 w 2796"/>
                <a:gd name="T65" fmla="*/ 1807 h 2250"/>
                <a:gd name="T66" fmla="*/ 753 w 2796"/>
                <a:gd name="T67" fmla="*/ 1894 h 2250"/>
                <a:gd name="T68" fmla="*/ 695 w 2796"/>
                <a:gd name="T69" fmla="*/ 1874 h 2250"/>
                <a:gd name="T70" fmla="*/ 687 w 2796"/>
                <a:gd name="T71" fmla="*/ 1807 h 2250"/>
                <a:gd name="T72" fmla="*/ 550 w 2796"/>
                <a:gd name="T73" fmla="*/ 1446 h 2250"/>
                <a:gd name="T74" fmla="*/ 580 w 2796"/>
                <a:gd name="T75" fmla="*/ 1582 h 2250"/>
                <a:gd name="T76" fmla="*/ 606 w 2796"/>
                <a:gd name="T77" fmla="*/ 1654 h 2250"/>
                <a:gd name="T78" fmla="*/ 594 w 2796"/>
                <a:gd name="T79" fmla="*/ 1668 h 2250"/>
                <a:gd name="T80" fmla="*/ 415 w 2796"/>
                <a:gd name="T81" fmla="*/ 1606 h 2250"/>
                <a:gd name="T82" fmla="*/ 550 w 2796"/>
                <a:gd name="T83" fmla="*/ 1446 h 2250"/>
                <a:gd name="T84" fmla="*/ 2152 w 2796"/>
                <a:gd name="T85" fmla="*/ 1911 h 2250"/>
                <a:gd name="T86" fmla="*/ 2043 w 2796"/>
                <a:gd name="T87" fmla="*/ 1913 h 2250"/>
                <a:gd name="T88" fmla="*/ 2150 w 2796"/>
                <a:gd name="T89" fmla="*/ 1769 h 2250"/>
                <a:gd name="T90" fmla="*/ 2152 w 2796"/>
                <a:gd name="T91" fmla="*/ 1911 h 2250"/>
                <a:gd name="T92" fmla="*/ 2251 w 2796"/>
                <a:gd name="T93" fmla="*/ 1141 h 2250"/>
                <a:gd name="T94" fmla="*/ 2234 w 2796"/>
                <a:gd name="T95" fmla="*/ 1073 h 2250"/>
                <a:gd name="T96" fmla="*/ 2213 w 2796"/>
                <a:gd name="T97" fmla="*/ 1015 h 2250"/>
                <a:gd name="T98" fmla="*/ 2287 w 2796"/>
                <a:gd name="T99" fmla="*/ 1063 h 2250"/>
                <a:gd name="T100" fmla="*/ 2251 w 2796"/>
                <a:gd name="T101" fmla="*/ 1141 h 2250"/>
                <a:gd name="T102" fmla="*/ 2364 w 2796"/>
                <a:gd name="T103" fmla="*/ 487 h 2250"/>
                <a:gd name="T104" fmla="*/ 2173 w 2796"/>
                <a:gd name="T105" fmla="*/ 882 h 2250"/>
                <a:gd name="T106" fmla="*/ 2150 w 2796"/>
                <a:gd name="T107" fmla="*/ 885 h 2250"/>
                <a:gd name="T108" fmla="*/ 1906 w 2796"/>
                <a:gd name="T109" fmla="*/ 621 h 2250"/>
                <a:gd name="T110" fmla="*/ 2303 w 2796"/>
                <a:gd name="T111" fmla="*/ 467 h 2250"/>
                <a:gd name="T112" fmla="*/ 2364 w 2796"/>
                <a:gd name="T113" fmla="*/ 487 h 2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96" h="2250">
                  <a:moveTo>
                    <a:pt x="542" y="1334"/>
                  </a:moveTo>
                  <a:cubicBezTo>
                    <a:pt x="288" y="1445"/>
                    <a:pt x="0" y="1599"/>
                    <a:pt x="34" y="1716"/>
                  </a:cubicBezTo>
                  <a:cubicBezTo>
                    <a:pt x="51" y="1774"/>
                    <a:pt x="135" y="1802"/>
                    <a:pt x="293" y="1802"/>
                  </a:cubicBezTo>
                  <a:cubicBezTo>
                    <a:pt x="293" y="1802"/>
                    <a:pt x="293" y="1802"/>
                    <a:pt x="293" y="1802"/>
                  </a:cubicBezTo>
                  <a:cubicBezTo>
                    <a:pt x="352" y="1802"/>
                    <a:pt x="420" y="1798"/>
                    <a:pt x="495" y="1790"/>
                  </a:cubicBezTo>
                  <a:cubicBezTo>
                    <a:pt x="357" y="1973"/>
                    <a:pt x="311" y="2095"/>
                    <a:pt x="359" y="2153"/>
                  </a:cubicBezTo>
                  <a:cubicBezTo>
                    <a:pt x="377" y="2174"/>
                    <a:pt x="404" y="2184"/>
                    <a:pt x="442" y="2184"/>
                  </a:cubicBezTo>
                  <a:cubicBezTo>
                    <a:pt x="553" y="2184"/>
                    <a:pt x="737" y="2092"/>
                    <a:pt x="877" y="2012"/>
                  </a:cubicBezTo>
                  <a:cubicBezTo>
                    <a:pt x="1029" y="2128"/>
                    <a:pt x="1216" y="2193"/>
                    <a:pt x="1407" y="2193"/>
                  </a:cubicBezTo>
                  <a:cubicBezTo>
                    <a:pt x="1493" y="2193"/>
                    <a:pt x="1578" y="2180"/>
                    <a:pt x="1661" y="2154"/>
                  </a:cubicBezTo>
                  <a:cubicBezTo>
                    <a:pt x="1761" y="2123"/>
                    <a:pt x="1853" y="2076"/>
                    <a:pt x="1935" y="2012"/>
                  </a:cubicBezTo>
                  <a:cubicBezTo>
                    <a:pt x="2083" y="2123"/>
                    <a:pt x="2276" y="2250"/>
                    <a:pt x="2387" y="2250"/>
                  </a:cubicBezTo>
                  <a:cubicBezTo>
                    <a:pt x="2415" y="2250"/>
                    <a:pt x="2437" y="2242"/>
                    <a:pt x="2453" y="2227"/>
                  </a:cubicBezTo>
                  <a:cubicBezTo>
                    <a:pt x="2545" y="2140"/>
                    <a:pt x="2377" y="1857"/>
                    <a:pt x="2217" y="1631"/>
                  </a:cubicBezTo>
                  <a:cubicBezTo>
                    <a:pt x="2259" y="1519"/>
                    <a:pt x="2277" y="1403"/>
                    <a:pt x="2271" y="1284"/>
                  </a:cubicBezTo>
                  <a:cubicBezTo>
                    <a:pt x="2472" y="1188"/>
                    <a:pt x="2698" y="1055"/>
                    <a:pt x="2668" y="952"/>
                  </a:cubicBezTo>
                  <a:cubicBezTo>
                    <a:pt x="2652" y="894"/>
                    <a:pt x="2567" y="867"/>
                    <a:pt x="2409" y="867"/>
                  </a:cubicBezTo>
                  <a:cubicBezTo>
                    <a:pt x="2377" y="867"/>
                    <a:pt x="2342" y="868"/>
                    <a:pt x="2304" y="870"/>
                  </a:cubicBezTo>
                  <a:cubicBezTo>
                    <a:pt x="2483" y="682"/>
                    <a:pt x="2796" y="324"/>
                    <a:pt x="2699" y="208"/>
                  </a:cubicBezTo>
                  <a:cubicBezTo>
                    <a:pt x="2682" y="187"/>
                    <a:pt x="2654" y="176"/>
                    <a:pt x="2617" y="176"/>
                  </a:cubicBezTo>
                  <a:cubicBezTo>
                    <a:pt x="2478" y="176"/>
                    <a:pt x="2192" y="321"/>
                    <a:pt x="1831" y="574"/>
                  </a:cubicBezTo>
                  <a:cubicBezTo>
                    <a:pt x="1702" y="501"/>
                    <a:pt x="1555" y="462"/>
                    <a:pt x="1407" y="462"/>
                  </a:cubicBezTo>
                  <a:cubicBezTo>
                    <a:pt x="1331" y="462"/>
                    <a:pt x="1255" y="472"/>
                    <a:pt x="1181" y="492"/>
                  </a:cubicBezTo>
                  <a:cubicBezTo>
                    <a:pt x="835" y="184"/>
                    <a:pt x="551" y="0"/>
                    <a:pt x="421" y="0"/>
                  </a:cubicBezTo>
                  <a:cubicBezTo>
                    <a:pt x="393" y="0"/>
                    <a:pt x="371" y="8"/>
                    <a:pt x="355" y="23"/>
                  </a:cubicBezTo>
                  <a:cubicBezTo>
                    <a:pt x="235" y="137"/>
                    <a:pt x="564" y="591"/>
                    <a:pt x="724" y="796"/>
                  </a:cubicBezTo>
                  <a:cubicBezTo>
                    <a:pt x="604" y="950"/>
                    <a:pt x="540" y="1140"/>
                    <a:pt x="542" y="1334"/>
                  </a:cubicBezTo>
                  <a:close/>
                  <a:moveTo>
                    <a:pt x="656" y="339"/>
                  </a:moveTo>
                  <a:cubicBezTo>
                    <a:pt x="666" y="330"/>
                    <a:pt x="681" y="325"/>
                    <a:pt x="701" y="325"/>
                  </a:cubicBezTo>
                  <a:cubicBezTo>
                    <a:pt x="780" y="325"/>
                    <a:pt x="921" y="396"/>
                    <a:pt x="1090" y="522"/>
                  </a:cubicBezTo>
                  <a:cubicBezTo>
                    <a:pt x="974" y="568"/>
                    <a:pt x="869" y="638"/>
                    <a:pt x="783" y="728"/>
                  </a:cubicBezTo>
                  <a:cubicBezTo>
                    <a:pt x="635" y="493"/>
                    <a:pt x="622" y="372"/>
                    <a:pt x="656" y="339"/>
                  </a:cubicBezTo>
                  <a:close/>
                  <a:moveTo>
                    <a:pt x="687" y="1807"/>
                  </a:moveTo>
                  <a:cubicBezTo>
                    <a:pt x="707" y="1837"/>
                    <a:pt x="729" y="1866"/>
                    <a:pt x="753" y="1894"/>
                  </a:cubicBezTo>
                  <a:cubicBezTo>
                    <a:pt x="725" y="1893"/>
                    <a:pt x="705" y="1887"/>
                    <a:pt x="695" y="1874"/>
                  </a:cubicBezTo>
                  <a:cubicBezTo>
                    <a:pt x="682" y="1858"/>
                    <a:pt x="682" y="1833"/>
                    <a:pt x="687" y="1807"/>
                  </a:cubicBezTo>
                  <a:close/>
                  <a:moveTo>
                    <a:pt x="550" y="1446"/>
                  </a:moveTo>
                  <a:cubicBezTo>
                    <a:pt x="556" y="1492"/>
                    <a:pt x="566" y="1537"/>
                    <a:pt x="580" y="1582"/>
                  </a:cubicBezTo>
                  <a:cubicBezTo>
                    <a:pt x="587" y="1606"/>
                    <a:pt x="596" y="1630"/>
                    <a:pt x="606" y="1654"/>
                  </a:cubicBezTo>
                  <a:cubicBezTo>
                    <a:pt x="602" y="1659"/>
                    <a:pt x="598" y="1663"/>
                    <a:pt x="594" y="1668"/>
                  </a:cubicBezTo>
                  <a:cubicBezTo>
                    <a:pt x="490" y="1662"/>
                    <a:pt x="425" y="1640"/>
                    <a:pt x="415" y="1606"/>
                  </a:cubicBezTo>
                  <a:cubicBezTo>
                    <a:pt x="405" y="1569"/>
                    <a:pt x="455" y="1510"/>
                    <a:pt x="550" y="1446"/>
                  </a:cubicBezTo>
                  <a:close/>
                  <a:moveTo>
                    <a:pt x="2152" y="1911"/>
                  </a:moveTo>
                  <a:cubicBezTo>
                    <a:pt x="2134" y="1928"/>
                    <a:pt x="2095" y="1929"/>
                    <a:pt x="2043" y="1913"/>
                  </a:cubicBezTo>
                  <a:cubicBezTo>
                    <a:pt x="2084" y="1869"/>
                    <a:pt x="2120" y="1821"/>
                    <a:pt x="2150" y="1769"/>
                  </a:cubicBezTo>
                  <a:cubicBezTo>
                    <a:pt x="2174" y="1839"/>
                    <a:pt x="2175" y="1890"/>
                    <a:pt x="2152" y="1911"/>
                  </a:cubicBezTo>
                  <a:close/>
                  <a:moveTo>
                    <a:pt x="2251" y="1141"/>
                  </a:moveTo>
                  <a:cubicBezTo>
                    <a:pt x="2246" y="1117"/>
                    <a:pt x="2240" y="1095"/>
                    <a:pt x="2234" y="1073"/>
                  </a:cubicBezTo>
                  <a:cubicBezTo>
                    <a:pt x="2228" y="1054"/>
                    <a:pt x="2221" y="1034"/>
                    <a:pt x="2213" y="1015"/>
                  </a:cubicBezTo>
                  <a:cubicBezTo>
                    <a:pt x="2255" y="1026"/>
                    <a:pt x="2281" y="1043"/>
                    <a:pt x="2287" y="1063"/>
                  </a:cubicBezTo>
                  <a:cubicBezTo>
                    <a:pt x="2293" y="1082"/>
                    <a:pt x="2280" y="1110"/>
                    <a:pt x="2251" y="1141"/>
                  </a:cubicBezTo>
                  <a:close/>
                  <a:moveTo>
                    <a:pt x="2364" y="487"/>
                  </a:moveTo>
                  <a:cubicBezTo>
                    <a:pt x="2395" y="525"/>
                    <a:pt x="2364" y="651"/>
                    <a:pt x="2173" y="882"/>
                  </a:cubicBezTo>
                  <a:cubicBezTo>
                    <a:pt x="2165" y="883"/>
                    <a:pt x="2158" y="884"/>
                    <a:pt x="2150" y="885"/>
                  </a:cubicBezTo>
                  <a:cubicBezTo>
                    <a:pt x="2088" y="781"/>
                    <a:pt x="2005" y="691"/>
                    <a:pt x="1906" y="621"/>
                  </a:cubicBezTo>
                  <a:cubicBezTo>
                    <a:pt x="2079" y="521"/>
                    <a:pt x="2219" y="467"/>
                    <a:pt x="2303" y="467"/>
                  </a:cubicBezTo>
                  <a:cubicBezTo>
                    <a:pt x="2332" y="467"/>
                    <a:pt x="2353" y="473"/>
                    <a:pt x="2364" y="4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4" name="Freeform 55"/>
            <p:cNvSpPr>
              <a:spLocks/>
            </p:cNvSpPr>
            <p:nvPr/>
          </p:nvSpPr>
          <p:spPr bwMode="auto">
            <a:xfrm>
              <a:off x="4229" y="183"/>
              <a:ext cx="1350" cy="1410"/>
            </a:xfrm>
            <a:custGeom>
              <a:avLst/>
              <a:gdLst>
                <a:gd name="T0" fmla="*/ 1797 w 2177"/>
                <a:gd name="T1" fmla="*/ 1993 h 2276"/>
                <a:gd name="T2" fmla="*/ 1222 w 2177"/>
                <a:gd name="T3" fmla="*/ 1011 h 2276"/>
                <a:gd name="T4" fmla="*/ 270 w 2177"/>
                <a:gd name="T5" fmla="*/ 388 h 2276"/>
                <a:gd name="T6" fmla="*/ 0 w 2177"/>
                <a:gd name="T7" fmla="*/ 105 h 2276"/>
                <a:gd name="T8" fmla="*/ 1233 w 2177"/>
                <a:gd name="T9" fmla="*/ 1000 h 2276"/>
                <a:gd name="T10" fmla="*/ 2067 w 2177"/>
                <a:gd name="T11" fmla="*/ 2276 h 2276"/>
                <a:gd name="T12" fmla="*/ 1797 w 2177"/>
                <a:gd name="T13" fmla="*/ 1993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7" h="2276">
                  <a:moveTo>
                    <a:pt x="1797" y="1993"/>
                  </a:moveTo>
                  <a:cubicBezTo>
                    <a:pt x="1901" y="1893"/>
                    <a:pt x="1644" y="1454"/>
                    <a:pt x="1222" y="1011"/>
                  </a:cubicBezTo>
                  <a:cubicBezTo>
                    <a:pt x="801" y="568"/>
                    <a:pt x="374" y="289"/>
                    <a:pt x="270" y="388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110" y="0"/>
                    <a:pt x="662" y="401"/>
                    <a:pt x="1233" y="1000"/>
                  </a:cubicBezTo>
                  <a:cubicBezTo>
                    <a:pt x="1804" y="1600"/>
                    <a:pt x="2177" y="2171"/>
                    <a:pt x="2067" y="2276"/>
                  </a:cubicBezTo>
                  <a:lnTo>
                    <a:pt x="1797" y="1993"/>
                  </a:lnTo>
                  <a:close/>
                </a:path>
              </a:pathLst>
            </a:custGeom>
            <a:gradFill>
              <a:gsLst>
                <a:gs pos="6800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5" name="Freeform 56"/>
            <p:cNvSpPr>
              <a:spLocks/>
            </p:cNvSpPr>
            <p:nvPr/>
          </p:nvSpPr>
          <p:spPr bwMode="auto">
            <a:xfrm>
              <a:off x="4010" y="736"/>
              <a:ext cx="1630" cy="547"/>
            </a:xfrm>
            <a:custGeom>
              <a:avLst/>
              <a:gdLst>
                <a:gd name="T0" fmla="*/ 2291 w 2630"/>
                <a:gd name="T1" fmla="*/ 230 h 884"/>
                <a:gd name="T2" fmla="*/ 1269 w 2630"/>
                <a:gd name="T3" fmla="*/ 282 h 884"/>
                <a:gd name="T4" fmla="*/ 377 w 2630"/>
                <a:gd name="T5" fmla="*/ 786 h 884"/>
                <a:gd name="T6" fmla="*/ 39 w 2630"/>
                <a:gd name="T7" fmla="*/ 884 h 884"/>
                <a:gd name="T8" fmla="*/ 1265 w 2630"/>
                <a:gd name="T9" fmla="*/ 269 h 884"/>
                <a:gd name="T10" fmla="*/ 2630 w 2630"/>
                <a:gd name="T11" fmla="*/ 132 h 884"/>
                <a:gd name="T12" fmla="*/ 2291 w 2630"/>
                <a:gd name="T13" fmla="*/ 230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30" h="884">
                  <a:moveTo>
                    <a:pt x="2291" y="230"/>
                  </a:moveTo>
                  <a:cubicBezTo>
                    <a:pt x="2255" y="105"/>
                    <a:pt x="1797" y="129"/>
                    <a:pt x="1269" y="282"/>
                  </a:cubicBezTo>
                  <a:cubicBezTo>
                    <a:pt x="740" y="436"/>
                    <a:pt x="341" y="661"/>
                    <a:pt x="377" y="786"/>
                  </a:cubicBezTo>
                  <a:cubicBezTo>
                    <a:pt x="39" y="884"/>
                    <a:pt x="39" y="884"/>
                    <a:pt x="39" y="884"/>
                  </a:cubicBezTo>
                  <a:cubicBezTo>
                    <a:pt x="0" y="752"/>
                    <a:pt x="549" y="477"/>
                    <a:pt x="1265" y="269"/>
                  </a:cubicBezTo>
                  <a:cubicBezTo>
                    <a:pt x="1980" y="62"/>
                    <a:pt x="2591" y="0"/>
                    <a:pt x="2630" y="132"/>
                  </a:cubicBezTo>
                  <a:lnTo>
                    <a:pt x="2291" y="23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6" name="Freeform 57"/>
            <p:cNvSpPr>
              <a:spLocks/>
            </p:cNvSpPr>
            <p:nvPr/>
          </p:nvSpPr>
          <p:spPr bwMode="auto">
            <a:xfrm>
              <a:off x="4172" y="289"/>
              <a:ext cx="1490" cy="1259"/>
            </a:xfrm>
            <a:custGeom>
              <a:avLst/>
              <a:gdLst>
                <a:gd name="T0" fmla="*/ 2102 w 2403"/>
                <a:gd name="T1" fmla="*/ 367 h 2033"/>
                <a:gd name="T2" fmla="*/ 1083 w 2403"/>
                <a:gd name="T3" fmla="*/ 874 h 2033"/>
                <a:gd name="T4" fmla="*/ 399 w 2403"/>
                <a:gd name="T5" fmla="*/ 1783 h 2033"/>
                <a:gd name="T6" fmla="*/ 97 w 2403"/>
                <a:gd name="T7" fmla="*/ 2033 h 2033"/>
                <a:gd name="T8" fmla="*/ 1074 w 2403"/>
                <a:gd name="T9" fmla="*/ 863 h 2033"/>
                <a:gd name="T10" fmla="*/ 2403 w 2403"/>
                <a:gd name="T11" fmla="*/ 117 h 2033"/>
                <a:gd name="T12" fmla="*/ 2102 w 2403"/>
                <a:gd name="T13" fmla="*/ 367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3" h="2033">
                  <a:moveTo>
                    <a:pt x="2102" y="367"/>
                  </a:moveTo>
                  <a:cubicBezTo>
                    <a:pt x="2010" y="256"/>
                    <a:pt x="1554" y="483"/>
                    <a:pt x="1083" y="874"/>
                  </a:cubicBezTo>
                  <a:cubicBezTo>
                    <a:pt x="613" y="1265"/>
                    <a:pt x="306" y="1672"/>
                    <a:pt x="399" y="1783"/>
                  </a:cubicBezTo>
                  <a:cubicBezTo>
                    <a:pt x="97" y="2033"/>
                    <a:pt x="97" y="2033"/>
                    <a:pt x="97" y="2033"/>
                  </a:cubicBezTo>
                  <a:cubicBezTo>
                    <a:pt x="0" y="1916"/>
                    <a:pt x="437" y="1392"/>
                    <a:pt x="1074" y="863"/>
                  </a:cubicBezTo>
                  <a:cubicBezTo>
                    <a:pt x="1711" y="334"/>
                    <a:pt x="2306" y="0"/>
                    <a:pt x="2403" y="117"/>
                  </a:cubicBezTo>
                  <a:lnTo>
                    <a:pt x="2102" y="36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7" name="Freeform 58"/>
            <p:cNvSpPr>
              <a:spLocks/>
            </p:cNvSpPr>
            <p:nvPr/>
          </p:nvSpPr>
          <p:spPr bwMode="auto">
            <a:xfrm>
              <a:off x="4287" y="462"/>
              <a:ext cx="1168" cy="1167"/>
            </a:xfrm>
            <a:custGeom>
              <a:avLst/>
              <a:gdLst>
                <a:gd name="T0" fmla="*/ 1748 w 1885"/>
                <a:gd name="T1" fmla="*/ 694 h 1884"/>
                <a:gd name="T2" fmla="*/ 695 w 1885"/>
                <a:gd name="T3" fmla="*/ 137 h 1884"/>
                <a:gd name="T4" fmla="*/ 137 w 1885"/>
                <a:gd name="T5" fmla="*/ 1190 h 1884"/>
                <a:gd name="T6" fmla="*/ 1191 w 1885"/>
                <a:gd name="T7" fmla="*/ 1747 h 1884"/>
                <a:gd name="T8" fmla="*/ 1748 w 1885"/>
                <a:gd name="T9" fmla="*/ 694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5" h="1884">
                  <a:moveTo>
                    <a:pt x="1748" y="694"/>
                  </a:moveTo>
                  <a:cubicBezTo>
                    <a:pt x="1611" y="249"/>
                    <a:pt x="1140" y="0"/>
                    <a:pt x="695" y="137"/>
                  </a:cubicBezTo>
                  <a:cubicBezTo>
                    <a:pt x="250" y="273"/>
                    <a:pt x="0" y="745"/>
                    <a:pt x="137" y="1190"/>
                  </a:cubicBezTo>
                  <a:cubicBezTo>
                    <a:pt x="274" y="1635"/>
                    <a:pt x="746" y="1884"/>
                    <a:pt x="1191" y="1747"/>
                  </a:cubicBezTo>
                  <a:cubicBezTo>
                    <a:pt x="1635" y="1610"/>
                    <a:pt x="1885" y="1139"/>
                    <a:pt x="1748" y="69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97000">
                  <a:schemeClr val="tx1">
                    <a:lumMod val="75000"/>
                    <a:lumOff val="25000"/>
                  </a:schemeClr>
                </a:gs>
              </a:gsLst>
              <a:lin ang="1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8" name="Freeform 59"/>
            <p:cNvSpPr>
              <a:spLocks/>
            </p:cNvSpPr>
            <p:nvPr/>
          </p:nvSpPr>
          <p:spPr bwMode="auto">
            <a:xfrm>
              <a:off x="4357" y="481"/>
              <a:ext cx="1051" cy="1051"/>
            </a:xfrm>
            <a:custGeom>
              <a:avLst/>
              <a:gdLst>
                <a:gd name="T0" fmla="*/ 1573 w 1696"/>
                <a:gd name="T1" fmla="*/ 625 h 1697"/>
                <a:gd name="T2" fmla="*/ 625 w 1696"/>
                <a:gd name="T3" fmla="*/ 124 h 1697"/>
                <a:gd name="T4" fmla="*/ 123 w 1696"/>
                <a:gd name="T5" fmla="*/ 1072 h 1697"/>
                <a:gd name="T6" fmla="*/ 1071 w 1696"/>
                <a:gd name="T7" fmla="*/ 1573 h 1697"/>
                <a:gd name="T8" fmla="*/ 1573 w 1696"/>
                <a:gd name="T9" fmla="*/ 625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6" h="1697">
                  <a:moveTo>
                    <a:pt x="1573" y="625"/>
                  </a:moveTo>
                  <a:cubicBezTo>
                    <a:pt x="1450" y="225"/>
                    <a:pt x="1026" y="0"/>
                    <a:pt x="625" y="124"/>
                  </a:cubicBezTo>
                  <a:cubicBezTo>
                    <a:pt x="225" y="247"/>
                    <a:pt x="0" y="671"/>
                    <a:pt x="123" y="1072"/>
                  </a:cubicBezTo>
                  <a:cubicBezTo>
                    <a:pt x="247" y="1472"/>
                    <a:pt x="671" y="1697"/>
                    <a:pt x="1071" y="1573"/>
                  </a:cubicBezTo>
                  <a:cubicBezTo>
                    <a:pt x="1472" y="1450"/>
                    <a:pt x="1696" y="1026"/>
                    <a:pt x="1573" y="625"/>
                  </a:cubicBezTo>
                  <a:close/>
                </a:path>
              </a:pathLst>
            </a:custGeom>
            <a:gradFill flip="none" rotWithShape="1">
              <a:gsLst>
                <a:gs pos="41000">
                  <a:schemeClr val="tx1">
                    <a:lumMod val="65000"/>
                    <a:lumOff val="35000"/>
                  </a:schemeClr>
                </a:gs>
                <a:gs pos="97000">
                  <a:schemeClr val="bg1">
                    <a:lumMod val="6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9" name="Freeform 60"/>
            <p:cNvSpPr>
              <a:spLocks/>
            </p:cNvSpPr>
            <p:nvPr/>
          </p:nvSpPr>
          <p:spPr bwMode="auto">
            <a:xfrm>
              <a:off x="5220" y="753"/>
              <a:ext cx="132" cy="246"/>
            </a:xfrm>
            <a:custGeom>
              <a:avLst/>
              <a:gdLst>
                <a:gd name="T0" fmla="*/ 11 w 212"/>
                <a:gd name="T1" fmla="*/ 20 h 397"/>
                <a:gd name="T2" fmla="*/ 0 w 212"/>
                <a:gd name="T3" fmla="*/ 24 h 397"/>
                <a:gd name="T4" fmla="*/ 91 w 212"/>
                <a:gd name="T5" fmla="*/ 158 h 397"/>
                <a:gd name="T6" fmla="*/ 47 w 212"/>
                <a:gd name="T7" fmla="*/ 374 h 397"/>
                <a:gd name="T8" fmla="*/ 125 w 212"/>
                <a:gd name="T9" fmla="*/ 389 h 397"/>
                <a:gd name="T10" fmla="*/ 181 w 212"/>
                <a:gd name="T11" fmla="*/ 170 h 397"/>
                <a:gd name="T12" fmla="*/ 11 w 212"/>
                <a:gd name="T13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" h="397">
                  <a:moveTo>
                    <a:pt x="11" y="20"/>
                  </a:moveTo>
                  <a:cubicBezTo>
                    <a:pt x="7" y="21"/>
                    <a:pt x="4" y="22"/>
                    <a:pt x="0" y="24"/>
                  </a:cubicBezTo>
                  <a:cubicBezTo>
                    <a:pt x="38" y="49"/>
                    <a:pt x="73" y="98"/>
                    <a:pt x="91" y="158"/>
                  </a:cubicBezTo>
                  <a:cubicBezTo>
                    <a:pt x="121" y="254"/>
                    <a:pt x="101" y="347"/>
                    <a:pt x="47" y="374"/>
                  </a:cubicBezTo>
                  <a:cubicBezTo>
                    <a:pt x="72" y="391"/>
                    <a:pt x="100" y="397"/>
                    <a:pt x="125" y="389"/>
                  </a:cubicBezTo>
                  <a:cubicBezTo>
                    <a:pt x="187" y="370"/>
                    <a:pt x="212" y="272"/>
                    <a:pt x="181" y="170"/>
                  </a:cubicBezTo>
                  <a:cubicBezTo>
                    <a:pt x="149" y="68"/>
                    <a:pt x="73" y="0"/>
                    <a:pt x="11" y="2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0" name="Freeform 62"/>
            <p:cNvSpPr>
              <a:spLocks/>
            </p:cNvSpPr>
            <p:nvPr/>
          </p:nvSpPr>
          <p:spPr bwMode="auto">
            <a:xfrm>
              <a:off x="5175" y="768"/>
              <a:ext cx="120" cy="217"/>
            </a:xfrm>
            <a:custGeom>
              <a:avLst/>
              <a:gdLst>
                <a:gd name="T0" fmla="*/ 165 w 195"/>
                <a:gd name="T1" fmla="*/ 134 h 350"/>
                <a:gd name="T2" fmla="*/ 74 w 195"/>
                <a:gd name="T3" fmla="*/ 0 h 350"/>
                <a:gd name="T4" fmla="*/ 29 w 195"/>
                <a:gd name="T5" fmla="*/ 215 h 350"/>
                <a:gd name="T6" fmla="*/ 121 w 195"/>
                <a:gd name="T7" fmla="*/ 350 h 350"/>
                <a:gd name="T8" fmla="*/ 165 w 195"/>
                <a:gd name="T9" fmla="*/ 134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350">
                  <a:moveTo>
                    <a:pt x="165" y="134"/>
                  </a:moveTo>
                  <a:cubicBezTo>
                    <a:pt x="147" y="74"/>
                    <a:pt x="112" y="25"/>
                    <a:pt x="74" y="0"/>
                  </a:cubicBezTo>
                  <a:cubicBezTo>
                    <a:pt x="20" y="27"/>
                    <a:pt x="0" y="119"/>
                    <a:pt x="29" y="215"/>
                  </a:cubicBezTo>
                  <a:cubicBezTo>
                    <a:pt x="48" y="276"/>
                    <a:pt x="83" y="324"/>
                    <a:pt x="121" y="350"/>
                  </a:cubicBezTo>
                  <a:cubicBezTo>
                    <a:pt x="175" y="323"/>
                    <a:pt x="195" y="230"/>
                    <a:pt x="165" y="134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7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1" name="Freeform 63"/>
            <p:cNvSpPr>
              <a:spLocks/>
            </p:cNvSpPr>
            <p:nvPr/>
          </p:nvSpPr>
          <p:spPr bwMode="auto">
            <a:xfrm>
              <a:off x="4431" y="1184"/>
              <a:ext cx="167" cy="234"/>
            </a:xfrm>
            <a:custGeom>
              <a:avLst/>
              <a:gdLst>
                <a:gd name="T0" fmla="*/ 260 w 270"/>
                <a:gd name="T1" fmla="*/ 342 h 377"/>
                <a:gd name="T2" fmla="*/ 270 w 270"/>
                <a:gd name="T3" fmla="*/ 335 h 377"/>
                <a:gd name="T4" fmla="*/ 147 w 270"/>
                <a:gd name="T5" fmla="*/ 229 h 377"/>
                <a:gd name="T6" fmla="*/ 135 w 270"/>
                <a:gd name="T7" fmla="*/ 10 h 377"/>
                <a:gd name="T8" fmla="*/ 55 w 270"/>
                <a:gd name="T9" fmla="*/ 14 h 377"/>
                <a:gd name="T10" fmla="*/ 58 w 270"/>
                <a:gd name="T11" fmla="*/ 241 h 377"/>
                <a:gd name="T12" fmla="*/ 260 w 270"/>
                <a:gd name="T13" fmla="*/ 342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0" h="377">
                  <a:moveTo>
                    <a:pt x="260" y="342"/>
                  </a:moveTo>
                  <a:cubicBezTo>
                    <a:pt x="264" y="340"/>
                    <a:pt x="267" y="338"/>
                    <a:pt x="270" y="335"/>
                  </a:cubicBezTo>
                  <a:cubicBezTo>
                    <a:pt x="226" y="321"/>
                    <a:pt x="181" y="283"/>
                    <a:pt x="147" y="229"/>
                  </a:cubicBezTo>
                  <a:cubicBezTo>
                    <a:pt x="94" y="144"/>
                    <a:pt x="89" y="49"/>
                    <a:pt x="135" y="10"/>
                  </a:cubicBezTo>
                  <a:cubicBezTo>
                    <a:pt x="106" y="0"/>
                    <a:pt x="77" y="0"/>
                    <a:pt x="55" y="14"/>
                  </a:cubicBezTo>
                  <a:cubicBezTo>
                    <a:pt x="0" y="49"/>
                    <a:pt x="1" y="150"/>
                    <a:pt x="58" y="241"/>
                  </a:cubicBezTo>
                  <a:cubicBezTo>
                    <a:pt x="114" y="332"/>
                    <a:pt x="205" y="377"/>
                    <a:pt x="260" y="342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2" name="Freeform 64"/>
            <p:cNvSpPr>
              <a:spLocks/>
            </p:cNvSpPr>
            <p:nvPr/>
          </p:nvSpPr>
          <p:spPr bwMode="auto">
            <a:xfrm>
              <a:off x="4486" y="1190"/>
              <a:ext cx="140" cy="202"/>
            </a:xfrm>
            <a:custGeom>
              <a:avLst/>
              <a:gdLst>
                <a:gd name="T0" fmla="*/ 58 w 226"/>
                <a:gd name="T1" fmla="*/ 219 h 325"/>
                <a:gd name="T2" fmla="*/ 181 w 226"/>
                <a:gd name="T3" fmla="*/ 325 h 325"/>
                <a:gd name="T4" fmla="*/ 169 w 226"/>
                <a:gd name="T5" fmla="*/ 106 h 325"/>
                <a:gd name="T6" fmla="*/ 46 w 226"/>
                <a:gd name="T7" fmla="*/ 0 h 325"/>
                <a:gd name="T8" fmla="*/ 58 w 226"/>
                <a:gd name="T9" fmla="*/ 219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325">
                  <a:moveTo>
                    <a:pt x="58" y="219"/>
                  </a:moveTo>
                  <a:cubicBezTo>
                    <a:pt x="92" y="273"/>
                    <a:pt x="137" y="311"/>
                    <a:pt x="181" y="325"/>
                  </a:cubicBezTo>
                  <a:cubicBezTo>
                    <a:pt x="226" y="286"/>
                    <a:pt x="222" y="191"/>
                    <a:pt x="169" y="106"/>
                  </a:cubicBezTo>
                  <a:cubicBezTo>
                    <a:pt x="135" y="52"/>
                    <a:pt x="89" y="14"/>
                    <a:pt x="46" y="0"/>
                  </a:cubicBezTo>
                  <a:cubicBezTo>
                    <a:pt x="0" y="39"/>
                    <a:pt x="5" y="134"/>
                    <a:pt x="58" y="21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19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3" name="Freeform 65"/>
            <p:cNvSpPr>
              <a:spLocks/>
            </p:cNvSpPr>
            <p:nvPr/>
          </p:nvSpPr>
          <p:spPr bwMode="auto">
            <a:xfrm>
              <a:off x="4482" y="1017"/>
              <a:ext cx="107" cy="150"/>
            </a:xfrm>
            <a:custGeom>
              <a:avLst/>
              <a:gdLst>
                <a:gd name="T0" fmla="*/ 168 w 174"/>
                <a:gd name="T1" fmla="*/ 218 h 241"/>
                <a:gd name="T2" fmla="*/ 174 w 174"/>
                <a:gd name="T3" fmla="*/ 214 h 241"/>
                <a:gd name="T4" fmla="*/ 95 w 174"/>
                <a:gd name="T5" fmla="*/ 146 h 241"/>
                <a:gd name="T6" fmla="*/ 86 w 174"/>
                <a:gd name="T7" fmla="*/ 6 h 241"/>
                <a:gd name="T8" fmla="*/ 35 w 174"/>
                <a:gd name="T9" fmla="*/ 9 h 241"/>
                <a:gd name="T10" fmla="*/ 38 w 174"/>
                <a:gd name="T11" fmla="*/ 154 h 241"/>
                <a:gd name="T12" fmla="*/ 168 w 174"/>
                <a:gd name="T13" fmla="*/ 21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4" h="241">
                  <a:moveTo>
                    <a:pt x="168" y="218"/>
                  </a:moveTo>
                  <a:cubicBezTo>
                    <a:pt x="171" y="217"/>
                    <a:pt x="173" y="215"/>
                    <a:pt x="174" y="214"/>
                  </a:cubicBezTo>
                  <a:cubicBezTo>
                    <a:pt x="147" y="205"/>
                    <a:pt x="117" y="181"/>
                    <a:pt x="95" y="146"/>
                  </a:cubicBezTo>
                  <a:cubicBezTo>
                    <a:pt x="61" y="92"/>
                    <a:pt x="57" y="32"/>
                    <a:pt x="86" y="6"/>
                  </a:cubicBezTo>
                  <a:cubicBezTo>
                    <a:pt x="67" y="0"/>
                    <a:pt x="49" y="0"/>
                    <a:pt x="35" y="9"/>
                  </a:cubicBezTo>
                  <a:cubicBezTo>
                    <a:pt x="0" y="32"/>
                    <a:pt x="1" y="97"/>
                    <a:pt x="38" y="154"/>
                  </a:cubicBezTo>
                  <a:cubicBezTo>
                    <a:pt x="75" y="212"/>
                    <a:pt x="133" y="241"/>
                    <a:pt x="168" y="2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4" name="Freeform 66"/>
            <p:cNvSpPr>
              <a:spLocks/>
            </p:cNvSpPr>
            <p:nvPr/>
          </p:nvSpPr>
          <p:spPr bwMode="auto">
            <a:xfrm>
              <a:off x="4517" y="1021"/>
              <a:ext cx="90" cy="129"/>
            </a:xfrm>
            <a:custGeom>
              <a:avLst/>
              <a:gdLst>
                <a:gd name="T0" fmla="*/ 38 w 146"/>
                <a:gd name="T1" fmla="*/ 140 h 208"/>
                <a:gd name="T2" fmla="*/ 117 w 146"/>
                <a:gd name="T3" fmla="*/ 208 h 208"/>
                <a:gd name="T4" fmla="*/ 108 w 146"/>
                <a:gd name="T5" fmla="*/ 67 h 208"/>
                <a:gd name="T6" fmla="*/ 29 w 146"/>
                <a:gd name="T7" fmla="*/ 0 h 208"/>
                <a:gd name="T8" fmla="*/ 38 w 146"/>
                <a:gd name="T9" fmla="*/ 14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208">
                  <a:moveTo>
                    <a:pt x="38" y="140"/>
                  </a:moveTo>
                  <a:cubicBezTo>
                    <a:pt x="60" y="175"/>
                    <a:pt x="90" y="199"/>
                    <a:pt x="117" y="208"/>
                  </a:cubicBezTo>
                  <a:cubicBezTo>
                    <a:pt x="146" y="182"/>
                    <a:pt x="143" y="121"/>
                    <a:pt x="108" y="67"/>
                  </a:cubicBezTo>
                  <a:cubicBezTo>
                    <a:pt x="86" y="33"/>
                    <a:pt x="57" y="9"/>
                    <a:pt x="29" y="0"/>
                  </a:cubicBezTo>
                  <a:cubicBezTo>
                    <a:pt x="0" y="26"/>
                    <a:pt x="4" y="86"/>
                    <a:pt x="38" y="14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5" name="Freeform 67"/>
            <p:cNvSpPr>
              <a:spLocks/>
            </p:cNvSpPr>
            <p:nvPr/>
          </p:nvSpPr>
          <p:spPr bwMode="auto">
            <a:xfrm>
              <a:off x="4509" y="601"/>
              <a:ext cx="204" cy="179"/>
            </a:xfrm>
            <a:custGeom>
              <a:avLst/>
              <a:gdLst>
                <a:gd name="T0" fmla="*/ 40 w 328"/>
                <a:gd name="T1" fmla="*/ 282 h 289"/>
                <a:gd name="T2" fmla="*/ 48 w 328"/>
                <a:gd name="T3" fmla="*/ 289 h 289"/>
                <a:gd name="T4" fmla="*/ 126 w 328"/>
                <a:gd name="T5" fmla="*/ 161 h 289"/>
                <a:gd name="T6" fmla="*/ 323 w 328"/>
                <a:gd name="T7" fmla="*/ 117 h 289"/>
                <a:gd name="T8" fmla="*/ 307 w 328"/>
                <a:gd name="T9" fmla="*/ 45 h 289"/>
                <a:gd name="T10" fmla="*/ 101 w 328"/>
                <a:gd name="T11" fmla="*/ 82 h 289"/>
                <a:gd name="T12" fmla="*/ 40 w 328"/>
                <a:gd name="T13" fmla="*/ 282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" h="289">
                  <a:moveTo>
                    <a:pt x="40" y="282"/>
                  </a:moveTo>
                  <a:cubicBezTo>
                    <a:pt x="43" y="284"/>
                    <a:pt x="45" y="287"/>
                    <a:pt x="48" y="289"/>
                  </a:cubicBezTo>
                  <a:cubicBezTo>
                    <a:pt x="55" y="248"/>
                    <a:pt x="82" y="200"/>
                    <a:pt x="126" y="161"/>
                  </a:cubicBezTo>
                  <a:cubicBezTo>
                    <a:pt x="195" y="100"/>
                    <a:pt x="280" y="81"/>
                    <a:pt x="323" y="117"/>
                  </a:cubicBezTo>
                  <a:cubicBezTo>
                    <a:pt x="328" y="88"/>
                    <a:pt x="323" y="63"/>
                    <a:pt x="307" y="45"/>
                  </a:cubicBezTo>
                  <a:cubicBezTo>
                    <a:pt x="267" y="0"/>
                    <a:pt x="175" y="17"/>
                    <a:pt x="101" y="82"/>
                  </a:cubicBezTo>
                  <a:cubicBezTo>
                    <a:pt x="28" y="147"/>
                    <a:pt x="0" y="237"/>
                    <a:pt x="40" y="282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6" name="Freeform 68"/>
            <p:cNvSpPr>
              <a:spLocks/>
            </p:cNvSpPr>
            <p:nvPr/>
          </p:nvSpPr>
          <p:spPr bwMode="auto">
            <a:xfrm>
              <a:off x="4539" y="651"/>
              <a:ext cx="171" cy="150"/>
            </a:xfrm>
            <a:custGeom>
              <a:avLst/>
              <a:gdLst>
                <a:gd name="T0" fmla="*/ 78 w 275"/>
                <a:gd name="T1" fmla="*/ 80 h 243"/>
                <a:gd name="T2" fmla="*/ 0 w 275"/>
                <a:gd name="T3" fmla="*/ 208 h 243"/>
                <a:gd name="T4" fmla="*/ 198 w 275"/>
                <a:gd name="T5" fmla="*/ 164 h 243"/>
                <a:gd name="T6" fmla="*/ 275 w 275"/>
                <a:gd name="T7" fmla="*/ 36 h 243"/>
                <a:gd name="T8" fmla="*/ 78 w 275"/>
                <a:gd name="T9" fmla="*/ 8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243">
                  <a:moveTo>
                    <a:pt x="78" y="80"/>
                  </a:moveTo>
                  <a:cubicBezTo>
                    <a:pt x="34" y="119"/>
                    <a:pt x="7" y="167"/>
                    <a:pt x="0" y="208"/>
                  </a:cubicBezTo>
                  <a:cubicBezTo>
                    <a:pt x="43" y="243"/>
                    <a:pt x="129" y="225"/>
                    <a:pt x="198" y="164"/>
                  </a:cubicBezTo>
                  <a:cubicBezTo>
                    <a:pt x="241" y="125"/>
                    <a:pt x="269" y="77"/>
                    <a:pt x="275" y="36"/>
                  </a:cubicBezTo>
                  <a:cubicBezTo>
                    <a:pt x="232" y="0"/>
                    <a:pt x="147" y="19"/>
                    <a:pt x="78" y="8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7" name="Freeform 69"/>
            <p:cNvSpPr>
              <a:spLocks/>
            </p:cNvSpPr>
            <p:nvPr/>
          </p:nvSpPr>
          <p:spPr bwMode="auto">
            <a:xfrm>
              <a:off x="4718" y="614"/>
              <a:ext cx="122" cy="107"/>
            </a:xfrm>
            <a:custGeom>
              <a:avLst/>
              <a:gdLst>
                <a:gd name="T0" fmla="*/ 24 w 196"/>
                <a:gd name="T1" fmla="*/ 169 h 173"/>
                <a:gd name="T2" fmla="*/ 29 w 196"/>
                <a:gd name="T3" fmla="*/ 173 h 173"/>
                <a:gd name="T4" fmla="*/ 75 w 196"/>
                <a:gd name="T5" fmla="*/ 97 h 173"/>
                <a:gd name="T6" fmla="*/ 194 w 196"/>
                <a:gd name="T7" fmla="*/ 70 h 173"/>
                <a:gd name="T8" fmla="*/ 184 w 196"/>
                <a:gd name="T9" fmla="*/ 27 h 173"/>
                <a:gd name="T10" fmla="*/ 60 w 196"/>
                <a:gd name="T11" fmla="*/ 49 h 173"/>
                <a:gd name="T12" fmla="*/ 24 w 196"/>
                <a:gd name="T1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173">
                  <a:moveTo>
                    <a:pt x="24" y="169"/>
                  </a:moveTo>
                  <a:cubicBezTo>
                    <a:pt x="25" y="170"/>
                    <a:pt x="27" y="172"/>
                    <a:pt x="29" y="173"/>
                  </a:cubicBezTo>
                  <a:cubicBezTo>
                    <a:pt x="33" y="148"/>
                    <a:pt x="49" y="120"/>
                    <a:pt x="75" y="97"/>
                  </a:cubicBezTo>
                  <a:cubicBezTo>
                    <a:pt x="117" y="60"/>
                    <a:pt x="168" y="49"/>
                    <a:pt x="194" y="70"/>
                  </a:cubicBezTo>
                  <a:cubicBezTo>
                    <a:pt x="196" y="53"/>
                    <a:pt x="193" y="38"/>
                    <a:pt x="184" y="27"/>
                  </a:cubicBezTo>
                  <a:cubicBezTo>
                    <a:pt x="160" y="0"/>
                    <a:pt x="105" y="10"/>
                    <a:pt x="60" y="49"/>
                  </a:cubicBezTo>
                  <a:cubicBezTo>
                    <a:pt x="16" y="88"/>
                    <a:pt x="0" y="142"/>
                    <a:pt x="24" y="169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8" name="Freeform 70"/>
            <p:cNvSpPr>
              <a:spLocks/>
            </p:cNvSpPr>
            <p:nvPr/>
          </p:nvSpPr>
          <p:spPr bwMode="auto">
            <a:xfrm>
              <a:off x="4736" y="645"/>
              <a:ext cx="103" cy="89"/>
            </a:xfrm>
            <a:custGeom>
              <a:avLst/>
              <a:gdLst>
                <a:gd name="T0" fmla="*/ 46 w 165"/>
                <a:gd name="T1" fmla="*/ 48 h 145"/>
                <a:gd name="T2" fmla="*/ 0 w 165"/>
                <a:gd name="T3" fmla="*/ 124 h 145"/>
                <a:gd name="T4" fmla="*/ 118 w 165"/>
                <a:gd name="T5" fmla="*/ 98 h 145"/>
                <a:gd name="T6" fmla="*/ 165 w 165"/>
                <a:gd name="T7" fmla="*/ 21 h 145"/>
                <a:gd name="T8" fmla="*/ 46 w 165"/>
                <a:gd name="T9" fmla="*/ 4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45">
                  <a:moveTo>
                    <a:pt x="46" y="48"/>
                  </a:moveTo>
                  <a:cubicBezTo>
                    <a:pt x="20" y="71"/>
                    <a:pt x="4" y="99"/>
                    <a:pt x="0" y="124"/>
                  </a:cubicBezTo>
                  <a:cubicBezTo>
                    <a:pt x="25" y="145"/>
                    <a:pt x="77" y="134"/>
                    <a:pt x="118" y="98"/>
                  </a:cubicBezTo>
                  <a:cubicBezTo>
                    <a:pt x="144" y="74"/>
                    <a:pt x="161" y="46"/>
                    <a:pt x="165" y="21"/>
                  </a:cubicBezTo>
                  <a:cubicBezTo>
                    <a:pt x="139" y="0"/>
                    <a:pt x="88" y="11"/>
                    <a:pt x="46" y="4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9" name="Freeform 71"/>
            <p:cNvSpPr>
              <a:spLocks/>
            </p:cNvSpPr>
            <p:nvPr/>
          </p:nvSpPr>
          <p:spPr bwMode="auto">
            <a:xfrm>
              <a:off x="4759" y="888"/>
              <a:ext cx="121" cy="108"/>
            </a:xfrm>
            <a:custGeom>
              <a:avLst/>
              <a:gdLst>
                <a:gd name="T0" fmla="*/ 23 w 196"/>
                <a:gd name="T1" fmla="*/ 169 h 174"/>
                <a:gd name="T2" fmla="*/ 28 w 196"/>
                <a:gd name="T3" fmla="*/ 174 h 174"/>
                <a:gd name="T4" fmla="*/ 75 w 196"/>
                <a:gd name="T5" fmla="*/ 97 h 174"/>
                <a:gd name="T6" fmla="*/ 193 w 196"/>
                <a:gd name="T7" fmla="*/ 70 h 174"/>
                <a:gd name="T8" fmla="*/ 183 w 196"/>
                <a:gd name="T9" fmla="*/ 27 h 174"/>
                <a:gd name="T10" fmla="*/ 60 w 196"/>
                <a:gd name="T11" fmla="*/ 49 h 174"/>
                <a:gd name="T12" fmla="*/ 23 w 196"/>
                <a:gd name="T13" fmla="*/ 16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174">
                  <a:moveTo>
                    <a:pt x="23" y="169"/>
                  </a:moveTo>
                  <a:cubicBezTo>
                    <a:pt x="25" y="171"/>
                    <a:pt x="27" y="172"/>
                    <a:pt x="28" y="174"/>
                  </a:cubicBezTo>
                  <a:cubicBezTo>
                    <a:pt x="32" y="149"/>
                    <a:pt x="48" y="120"/>
                    <a:pt x="75" y="97"/>
                  </a:cubicBezTo>
                  <a:cubicBezTo>
                    <a:pt x="116" y="60"/>
                    <a:pt x="167" y="49"/>
                    <a:pt x="193" y="70"/>
                  </a:cubicBezTo>
                  <a:cubicBezTo>
                    <a:pt x="196" y="53"/>
                    <a:pt x="193" y="38"/>
                    <a:pt x="183" y="27"/>
                  </a:cubicBezTo>
                  <a:cubicBezTo>
                    <a:pt x="159" y="0"/>
                    <a:pt x="104" y="10"/>
                    <a:pt x="60" y="49"/>
                  </a:cubicBezTo>
                  <a:cubicBezTo>
                    <a:pt x="16" y="89"/>
                    <a:pt x="0" y="142"/>
                    <a:pt x="23" y="169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0" name="Freeform 72"/>
            <p:cNvSpPr>
              <a:spLocks/>
            </p:cNvSpPr>
            <p:nvPr/>
          </p:nvSpPr>
          <p:spPr bwMode="auto">
            <a:xfrm>
              <a:off x="4776" y="918"/>
              <a:ext cx="102" cy="91"/>
            </a:xfrm>
            <a:custGeom>
              <a:avLst/>
              <a:gdLst>
                <a:gd name="T0" fmla="*/ 47 w 165"/>
                <a:gd name="T1" fmla="*/ 48 h 146"/>
                <a:gd name="T2" fmla="*/ 0 w 165"/>
                <a:gd name="T3" fmla="*/ 125 h 146"/>
                <a:gd name="T4" fmla="*/ 119 w 165"/>
                <a:gd name="T5" fmla="*/ 98 h 146"/>
                <a:gd name="T6" fmla="*/ 165 w 165"/>
                <a:gd name="T7" fmla="*/ 21 h 146"/>
                <a:gd name="T8" fmla="*/ 47 w 165"/>
                <a:gd name="T9" fmla="*/ 48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46">
                  <a:moveTo>
                    <a:pt x="47" y="48"/>
                  </a:moveTo>
                  <a:cubicBezTo>
                    <a:pt x="20" y="71"/>
                    <a:pt x="4" y="100"/>
                    <a:pt x="0" y="125"/>
                  </a:cubicBezTo>
                  <a:cubicBezTo>
                    <a:pt x="26" y="146"/>
                    <a:pt x="77" y="135"/>
                    <a:pt x="119" y="98"/>
                  </a:cubicBezTo>
                  <a:cubicBezTo>
                    <a:pt x="145" y="75"/>
                    <a:pt x="161" y="46"/>
                    <a:pt x="165" y="21"/>
                  </a:cubicBezTo>
                  <a:cubicBezTo>
                    <a:pt x="139" y="0"/>
                    <a:pt x="88" y="11"/>
                    <a:pt x="47" y="4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1" name="Freeform 73"/>
            <p:cNvSpPr>
              <a:spLocks/>
            </p:cNvSpPr>
            <p:nvPr/>
          </p:nvSpPr>
          <p:spPr bwMode="auto">
            <a:xfrm>
              <a:off x="4867" y="889"/>
              <a:ext cx="176" cy="155"/>
            </a:xfrm>
            <a:custGeom>
              <a:avLst/>
              <a:gdLst>
                <a:gd name="T0" fmla="*/ 35 w 283"/>
                <a:gd name="T1" fmla="*/ 243 h 250"/>
                <a:gd name="T2" fmla="*/ 41 w 283"/>
                <a:gd name="T3" fmla="*/ 250 h 250"/>
                <a:gd name="T4" fmla="*/ 108 w 283"/>
                <a:gd name="T5" fmla="*/ 139 h 250"/>
                <a:gd name="T6" fmla="*/ 279 w 283"/>
                <a:gd name="T7" fmla="*/ 101 h 250"/>
                <a:gd name="T8" fmla="*/ 265 w 283"/>
                <a:gd name="T9" fmla="*/ 39 h 250"/>
                <a:gd name="T10" fmla="*/ 87 w 283"/>
                <a:gd name="T11" fmla="*/ 71 h 250"/>
                <a:gd name="T12" fmla="*/ 35 w 283"/>
                <a:gd name="T13" fmla="*/ 24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" h="250">
                  <a:moveTo>
                    <a:pt x="35" y="243"/>
                  </a:moveTo>
                  <a:cubicBezTo>
                    <a:pt x="37" y="246"/>
                    <a:pt x="39" y="248"/>
                    <a:pt x="41" y="250"/>
                  </a:cubicBezTo>
                  <a:cubicBezTo>
                    <a:pt x="47" y="214"/>
                    <a:pt x="71" y="173"/>
                    <a:pt x="108" y="139"/>
                  </a:cubicBezTo>
                  <a:cubicBezTo>
                    <a:pt x="168" y="86"/>
                    <a:pt x="242" y="70"/>
                    <a:pt x="279" y="101"/>
                  </a:cubicBezTo>
                  <a:cubicBezTo>
                    <a:pt x="283" y="76"/>
                    <a:pt x="279" y="54"/>
                    <a:pt x="265" y="39"/>
                  </a:cubicBezTo>
                  <a:cubicBezTo>
                    <a:pt x="230" y="0"/>
                    <a:pt x="151" y="14"/>
                    <a:pt x="87" y="71"/>
                  </a:cubicBezTo>
                  <a:cubicBezTo>
                    <a:pt x="24" y="127"/>
                    <a:pt x="0" y="205"/>
                    <a:pt x="35" y="243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2" name="Freeform 74"/>
            <p:cNvSpPr>
              <a:spLocks/>
            </p:cNvSpPr>
            <p:nvPr/>
          </p:nvSpPr>
          <p:spPr bwMode="auto">
            <a:xfrm>
              <a:off x="4893" y="933"/>
              <a:ext cx="147" cy="130"/>
            </a:xfrm>
            <a:custGeom>
              <a:avLst/>
              <a:gdLst>
                <a:gd name="T0" fmla="*/ 67 w 238"/>
                <a:gd name="T1" fmla="*/ 69 h 210"/>
                <a:gd name="T2" fmla="*/ 0 w 238"/>
                <a:gd name="T3" fmla="*/ 180 h 210"/>
                <a:gd name="T4" fmla="*/ 171 w 238"/>
                <a:gd name="T5" fmla="*/ 141 h 210"/>
                <a:gd name="T6" fmla="*/ 238 w 238"/>
                <a:gd name="T7" fmla="*/ 31 h 210"/>
                <a:gd name="T8" fmla="*/ 67 w 238"/>
                <a:gd name="T9" fmla="*/ 69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10">
                  <a:moveTo>
                    <a:pt x="67" y="69"/>
                  </a:moveTo>
                  <a:cubicBezTo>
                    <a:pt x="30" y="103"/>
                    <a:pt x="6" y="144"/>
                    <a:pt x="0" y="180"/>
                  </a:cubicBezTo>
                  <a:cubicBezTo>
                    <a:pt x="38" y="210"/>
                    <a:pt x="111" y="194"/>
                    <a:pt x="171" y="141"/>
                  </a:cubicBezTo>
                  <a:cubicBezTo>
                    <a:pt x="209" y="108"/>
                    <a:pt x="232" y="66"/>
                    <a:pt x="238" y="31"/>
                  </a:cubicBezTo>
                  <a:cubicBezTo>
                    <a:pt x="201" y="0"/>
                    <a:pt x="127" y="16"/>
                    <a:pt x="67" y="6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3" name="Freeform 75"/>
            <p:cNvSpPr>
              <a:spLocks/>
            </p:cNvSpPr>
            <p:nvPr/>
          </p:nvSpPr>
          <p:spPr bwMode="auto">
            <a:xfrm>
              <a:off x="4921" y="1424"/>
              <a:ext cx="134" cy="70"/>
            </a:xfrm>
            <a:custGeom>
              <a:avLst/>
              <a:gdLst>
                <a:gd name="T0" fmla="*/ 216 w 216"/>
                <a:gd name="T1" fmla="*/ 51 h 113"/>
                <a:gd name="T2" fmla="*/ 216 w 216"/>
                <a:gd name="T3" fmla="*/ 44 h 113"/>
                <a:gd name="T4" fmla="*/ 128 w 216"/>
                <a:gd name="T5" fmla="*/ 65 h 113"/>
                <a:gd name="T6" fmla="*/ 26 w 216"/>
                <a:gd name="T7" fmla="*/ 0 h 113"/>
                <a:gd name="T8" fmla="*/ 2 w 216"/>
                <a:gd name="T9" fmla="*/ 37 h 113"/>
                <a:gd name="T10" fmla="*/ 105 w 216"/>
                <a:gd name="T11" fmla="*/ 109 h 113"/>
                <a:gd name="T12" fmla="*/ 216 w 216"/>
                <a:gd name="T13" fmla="*/ 5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13">
                  <a:moveTo>
                    <a:pt x="216" y="51"/>
                  </a:moveTo>
                  <a:cubicBezTo>
                    <a:pt x="216" y="48"/>
                    <a:pt x="216" y="46"/>
                    <a:pt x="216" y="44"/>
                  </a:cubicBezTo>
                  <a:cubicBezTo>
                    <a:pt x="195" y="59"/>
                    <a:pt x="163" y="67"/>
                    <a:pt x="128" y="65"/>
                  </a:cubicBezTo>
                  <a:cubicBezTo>
                    <a:pt x="73" y="61"/>
                    <a:pt x="29" y="33"/>
                    <a:pt x="26" y="0"/>
                  </a:cubicBezTo>
                  <a:cubicBezTo>
                    <a:pt x="12" y="10"/>
                    <a:pt x="3" y="23"/>
                    <a:pt x="2" y="37"/>
                  </a:cubicBezTo>
                  <a:cubicBezTo>
                    <a:pt x="0" y="73"/>
                    <a:pt x="46" y="105"/>
                    <a:pt x="105" y="109"/>
                  </a:cubicBezTo>
                  <a:cubicBezTo>
                    <a:pt x="164" y="113"/>
                    <a:pt x="214" y="86"/>
                    <a:pt x="216" y="51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4" name="Freeform 76"/>
            <p:cNvSpPr>
              <a:spLocks/>
            </p:cNvSpPr>
            <p:nvPr/>
          </p:nvSpPr>
          <p:spPr bwMode="auto">
            <a:xfrm>
              <a:off x="4937" y="1410"/>
              <a:ext cx="118" cy="56"/>
            </a:xfrm>
            <a:custGeom>
              <a:avLst/>
              <a:gdLst>
                <a:gd name="T0" fmla="*/ 102 w 190"/>
                <a:gd name="T1" fmla="*/ 89 h 91"/>
                <a:gd name="T2" fmla="*/ 190 w 190"/>
                <a:gd name="T3" fmla="*/ 68 h 91"/>
                <a:gd name="T4" fmla="*/ 87 w 190"/>
                <a:gd name="T5" fmla="*/ 3 h 91"/>
                <a:gd name="T6" fmla="*/ 0 w 190"/>
                <a:gd name="T7" fmla="*/ 24 h 91"/>
                <a:gd name="T8" fmla="*/ 102 w 190"/>
                <a:gd name="T9" fmla="*/ 8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91">
                  <a:moveTo>
                    <a:pt x="102" y="89"/>
                  </a:moveTo>
                  <a:cubicBezTo>
                    <a:pt x="137" y="91"/>
                    <a:pt x="169" y="83"/>
                    <a:pt x="190" y="68"/>
                  </a:cubicBezTo>
                  <a:cubicBezTo>
                    <a:pt x="186" y="35"/>
                    <a:pt x="142" y="6"/>
                    <a:pt x="87" y="3"/>
                  </a:cubicBezTo>
                  <a:cubicBezTo>
                    <a:pt x="52" y="0"/>
                    <a:pt x="20" y="9"/>
                    <a:pt x="0" y="24"/>
                  </a:cubicBezTo>
                  <a:cubicBezTo>
                    <a:pt x="3" y="57"/>
                    <a:pt x="47" y="85"/>
                    <a:pt x="102" y="8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19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5" name="Freeform 77"/>
            <p:cNvSpPr>
              <a:spLocks/>
            </p:cNvSpPr>
            <p:nvPr/>
          </p:nvSpPr>
          <p:spPr bwMode="auto">
            <a:xfrm>
              <a:off x="5000" y="1314"/>
              <a:ext cx="161" cy="84"/>
            </a:xfrm>
            <a:custGeom>
              <a:avLst/>
              <a:gdLst>
                <a:gd name="T0" fmla="*/ 259 w 259"/>
                <a:gd name="T1" fmla="*/ 61 h 136"/>
                <a:gd name="T2" fmla="*/ 259 w 259"/>
                <a:gd name="T3" fmla="*/ 53 h 136"/>
                <a:gd name="T4" fmla="*/ 154 w 259"/>
                <a:gd name="T5" fmla="*/ 79 h 136"/>
                <a:gd name="T6" fmla="*/ 31 w 259"/>
                <a:gd name="T7" fmla="*/ 0 h 136"/>
                <a:gd name="T8" fmla="*/ 3 w 259"/>
                <a:gd name="T9" fmla="*/ 45 h 136"/>
                <a:gd name="T10" fmla="*/ 126 w 259"/>
                <a:gd name="T11" fmla="*/ 131 h 136"/>
                <a:gd name="T12" fmla="*/ 259 w 259"/>
                <a:gd name="T13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136">
                  <a:moveTo>
                    <a:pt x="259" y="61"/>
                  </a:moveTo>
                  <a:cubicBezTo>
                    <a:pt x="259" y="59"/>
                    <a:pt x="259" y="56"/>
                    <a:pt x="259" y="53"/>
                  </a:cubicBezTo>
                  <a:cubicBezTo>
                    <a:pt x="234" y="71"/>
                    <a:pt x="196" y="81"/>
                    <a:pt x="154" y="79"/>
                  </a:cubicBezTo>
                  <a:cubicBezTo>
                    <a:pt x="88" y="74"/>
                    <a:pt x="35" y="40"/>
                    <a:pt x="31" y="0"/>
                  </a:cubicBezTo>
                  <a:cubicBezTo>
                    <a:pt x="14" y="12"/>
                    <a:pt x="4" y="28"/>
                    <a:pt x="3" y="45"/>
                  </a:cubicBezTo>
                  <a:cubicBezTo>
                    <a:pt x="0" y="88"/>
                    <a:pt x="55" y="127"/>
                    <a:pt x="126" y="131"/>
                  </a:cubicBezTo>
                  <a:cubicBezTo>
                    <a:pt x="197" y="136"/>
                    <a:pt x="256" y="104"/>
                    <a:pt x="259" y="61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6" name="Freeform 78"/>
            <p:cNvSpPr>
              <a:spLocks/>
            </p:cNvSpPr>
            <p:nvPr/>
          </p:nvSpPr>
          <p:spPr bwMode="auto">
            <a:xfrm>
              <a:off x="5020" y="1297"/>
              <a:ext cx="141" cy="67"/>
            </a:xfrm>
            <a:custGeom>
              <a:avLst/>
              <a:gdLst>
                <a:gd name="T0" fmla="*/ 123 w 228"/>
                <a:gd name="T1" fmla="*/ 107 h 109"/>
                <a:gd name="T2" fmla="*/ 228 w 228"/>
                <a:gd name="T3" fmla="*/ 81 h 109"/>
                <a:gd name="T4" fmla="*/ 105 w 228"/>
                <a:gd name="T5" fmla="*/ 3 h 109"/>
                <a:gd name="T6" fmla="*/ 0 w 228"/>
                <a:gd name="T7" fmla="*/ 28 h 109"/>
                <a:gd name="T8" fmla="*/ 123 w 228"/>
                <a:gd name="T9" fmla="*/ 10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9">
                  <a:moveTo>
                    <a:pt x="123" y="107"/>
                  </a:moveTo>
                  <a:cubicBezTo>
                    <a:pt x="165" y="109"/>
                    <a:pt x="203" y="99"/>
                    <a:pt x="228" y="81"/>
                  </a:cubicBezTo>
                  <a:cubicBezTo>
                    <a:pt x="224" y="41"/>
                    <a:pt x="171" y="7"/>
                    <a:pt x="105" y="3"/>
                  </a:cubicBezTo>
                  <a:cubicBezTo>
                    <a:pt x="63" y="0"/>
                    <a:pt x="25" y="11"/>
                    <a:pt x="0" y="28"/>
                  </a:cubicBezTo>
                  <a:cubicBezTo>
                    <a:pt x="4" y="68"/>
                    <a:pt x="57" y="102"/>
                    <a:pt x="123" y="107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19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7" name="Freeform 79"/>
            <p:cNvSpPr>
              <a:spLocks/>
            </p:cNvSpPr>
            <p:nvPr/>
          </p:nvSpPr>
          <p:spPr bwMode="auto">
            <a:xfrm>
              <a:off x="4783" y="1265"/>
              <a:ext cx="93" cy="49"/>
            </a:xfrm>
            <a:custGeom>
              <a:avLst/>
              <a:gdLst>
                <a:gd name="T0" fmla="*/ 151 w 151"/>
                <a:gd name="T1" fmla="*/ 35 h 79"/>
                <a:gd name="T2" fmla="*/ 151 w 151"/>
                <a:gd name="T3" fmla="*/ 31 h 79"/>
                <a:gd name="T4" fmla="*/ 90 w 151"/>
                <a:gd name="T5" fmla="*/ 45 h 79"/>
                <a:gd name="T6" fmla="*/ 18 w 151"/>
                <a:gd name="T7" fmla="*/ 0 h 79"/>
                <a:gd name="T8" fmla="*/ 2 w 151"/>
                <a:gd name="T9" fmla="*/ 26 h 79"/>
                <a:gd name="T10" fmla="*/ 74 w 151"/>
                <a:gd name="T11" fmla="*/ 76 h 79"/>
                <a:gd name="T12" fmla="*/ 151 w 151"/>
                <a:gd name="T13" fmla="*/ 3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1" h="79">
                  <a:moveTo>
                    <a:pt x="151" y="35"/>
                  </a:moveTo>
                  <a:cubicBezTo>
                    <a:pt x="151" y="34"/>
                    <a:pt x="151" y="32"/>
                    <a:pt x="151" y="31"/>
                  </a:cubicBezTo>
                  <a:cubicBezTo>
                    <a:pt x="137" y="41"/>
                    <a:pt x="115" y="47"/>
                    <a:pt x="90" y="45"/>
                  </a:cubicBezTo>
                  <a:cubicBezTo>
                    <a:pt x="51" y="43"/>
                    <a:pt x="20" y="23"/>
                    <a:pt x="18" y="0"/>
                  </a:cubicBezTo>
                  <a:cubicBezTo>
                    <a:pt x="8" y="7"/>
                    <a:pt x="2" y="16"/>
                    <a:pt x="2" y="26"/>
                  </a:cubicBezTo>
                  <a:cubicBezTo>
                    <a:pt x="0" y="51"/>
                    <a:pt x="32" y="74"/>
                    <a:pt x="74" y="76"/>
                  </a:cubicBezTo>
                  <a:cubicBezTo>
                    <a:pt x="115" y="79"/>
                    <a:pt x="150" y="61"/>
                    <a:pt x="151" y="35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8" name="Freeform 80"/>
            <p:cNvSpPr>
              <a:spLocks/>
            </p:cNvSpPr>
            <p:nvPr/>
          </p:nvSpPr>
          <p:spPr bwMode="auto">
            <a:xfrm>
              <a:off x="4794" y="1255"/>
              <a:ext cx="82" cy="39"/>
            </a:xfrm>
            <a:custGeom>
              <a:avLst/>
              <a:gdLst>
                <a:gd name="T0" fmla="*/ 72 w 133"/>
                <a:gd name="T1" fmla="*/ 61 h 63"/>
                <a:gd name="T2" fmla="*/ 133 w 133"/>
                <a:gd name="T3" fmla="*/ 47 h 63"/>
                <a:gd name="T4" fmla="*/ 61 w 133"/>
                <a:gd name="T5" fmla="*/ 1 h 63"/>
                <a:gd name="T6" fmla="*/ 0 w 133"/>
                <a:gd name="T7" fmla="*/ 16 h 63"/>
                <a:gd name="T8" fmla="*/ 72 w 133"/>
                <a:gd name="T9" fmla="*/ 6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63">
                  <a:moveTo>
                    <a:pt x="72" y="61"/>
                  </a:moveTo>
                  <a:cubicBezTo>
                    <a:pt x="97" y="63"/>
                    <a:pt x="119" y="57"/>
                    <a:pt x="133" y="47"/>
                  </a:cubicBezTo>
                  <a:cubicBezTo>
                    <a:pt x="131" y="24"/>
                    <a:pt x="100" y="4"/>
                    <a:pt x="61" y="1"/>
                  </a:cubicBezTo>
                  <a:cubicBezTo>
                    <a:pt x="37" y="0"/>
                    <a:pt x="14" y="5"/>
                    <a:pt x="0" y="16"/>
                  </a:cubicBezTo>
                  <a:cubicBezTo>
                    <a:pt x="2" y="39"/>
                    <a:pt x="33" y="59"/>
                    <a:pt x="72" y="61"/>
                  </a:cubicBezTo>
                  <a:close/>
                </a:path>
              </a:pathLst>
            </a:custGeom>
            <a:gradFill>
              <a:gsLst>
                <a:gs pos="94000">
                  <a:srgbClr val="A966BE"/>
                </a:gs>
                <a:gs pos="17000">
                  <a:srgbClr val="002060"/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9" name="Freeform 81"/>
            <p:cNvSpPr>
              <a:spLocks/>
            </p:cNvSpPr>
            <p:nvPr/>
          </p:nvSpPr>
          <p:spPr bwMode="auto">
            <a:xfrm>
              <a:off x="5158" y="973"/>
              <a:ext cx="72" cy="157"/>
            </a:xfrm>
            <a:custGeom>
              <a:avLst/>
              <a:gdLst>
                <a:gd name="T0" fmla="*/ 21 w 117"/>
                <a:gd name="T1" fmla="*/ 5 h 253"/>
                <a:gd name="T2" fmla="*/ 14 w 117"/>
                <a:gd name="T3" fmla="*/ 6 h 253"/>
                <a:gd name="T4" fmla="*/ 55 w 117"/>
                <a:gd name="T5" fmla="*/ 102 h 253"/>
                <a:gd name="T6" fmla="*/ 0 w 117"/>
                <a:gd name="T7" fmla="*/ 231 h 253"/>
                <a:gd name="T8" fmla="*/ 48 w 117"/>
                <a:gd name="T9" fmla="*/ 251 h 253"/>
                <a:gd name="T10" fmla="*/ 109 w 117"/>
                <a:gd name="T11" fmla="*/ 120 h 253"/>
                <a:gd name="T12" fmla="*/ 21 w 117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253">
                  <a:moveTo>
                    <a:pt x="21" y="5"/>
                  </a:moveTo>
                  <a:cubicBezTo>
                    <a:pt x="18" y="5"/>
                    <a:pt x="16" y="6"/>
                    <a:pt x="14" y="6"/>
                  </a:cubicBezTo>
                  <a:cubicBezTo>
                    <a:pt x="34" y="27"/>
                    <a:pt x="50" y="61"/>
                    <a:pt x="55" y="102"/>
                  </a:cubicBezTo>
                  <a:cubicBezTo>
                    <a:pt x="62" y="165"/>
                    <a:pt x="38" y="221"/>
                    <a:pt x="0" y="231"/>
                  </a:cubicBezTo>
                  <a:cubicBezTo>
                    <a:pt x="15" y="245"/>
                    <a:pt x="31" y="253"/>
                    <a:pt x="48" y="251"/>
                  </a:cubicBezTo>
                  <a:cubicBezTo>
                    <a:pt x="89" y="246"/>
                    <a:pt x="117" y="188"/>
                    <a:pt x="109" y="120"/>
                  </a:cubicBezTo>
                  <a:cubicBezTo>
                    <a:pt x="102" y="52"/>
                    <a:pt x="62" y="0"/>
                    <a:pt x="21" y="5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0" name="Freeform 82"/>
            <p:cNvSpPr>
              <a:spLocks/>
            </p:cNvSpPr>
            <p:nvPr/>
          </p:nvSpPr>
          <p:spPr bwMode="auto">
            <a:xfrm>
              <a:off x="5128" y="977"/>
              <a:ext cx="68" cy="140"/>
            </a:xfrm>
            <a:custGeom>
              <a:avLst/>
              <a:gdLst>
                <a:gd name="T0" fmla="*/ 103 w 110"/>
                <a:gd name="T1" fmla="*/ 96 h 225"/>
                <a:gd name="T2" fmla="*/ 62 w 110"/>
                <a:gd name="T3" fmla="*/ 0 h 225"/>
                <a:gd name="T4" fmla="*/ 7 w 110"/>
                <a:gd name="T5" fmla="*/ 130 h 225"/>
                <a:gd name="T6" fmla="*/ 48 w 110"/>
                <a:gd name="T7" fmla="*/ 225 h 225"/>
                <a:gd name="T8" fmla="*/ 103 w 110"/>
                <a:gd name="T9" fmla="*/ 96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25">
                  <a:moveTo>
                    <a:pt x="103" y="96"/>
                  </a:moveTo>
                  <a:cubicBezTo>
                    <a:pt x="98" y="55"/>
                    <a:pt x="82" y="21"/>
                    <a:pt x="62" y="0"/>
                  </a:cubicBezTo>
                  <a:cubicBezTo>
                    <a:pt x="24" y="10"/>
                    <a:pt x="0" y="66"/>
                    <a:pt x="7" y="130"/>
                  </a:cubicBezTo>
                  <a:cubicBezTo>
                    <a:pt x="12" y="171"/>
                    <a:pt x="28" y="205"/>
                    <a:pt x="48" y="225"/>
                  </a:cubicBezTo>
                  <a:cubicBezTo>
                    <a:pt x="86" y="215"/>
                    <a:pt x="110" y="159"/>
                    <a:pt x="103" y="96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7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1" name="Freeform 83"/>
            <p:cNvSpPr>
              <a:spLocks/>
            </p:cNvSpPr>
            <p:nvPr/>
          </p:nvSpPr>
          <p:spPr bwMode="auto">
            <a:xfrm>
              <a:off x="5269" y="1031"/>
              <a:ext cx="85" cy="156"/>
            </a:xfrm>
            <a:custGeom>
              <a:avLst/>
              <a:gdLst>
                <a:gd name="T0" fmla="*/ 69 w 138"/>
                <a:gd name="T1" fmla="*/ 0 h 251"/>
                <a:gd name="T2" fmla="*/ 62 w 138"/>
                <a:gd name="T3" fmla="*/ 0 h 251"/>
                <a:gd name="T4" fmla="*/ 81 w 138"/>
                <a:gd name="T5" fmla="*/ 102 h 251"/>
                <a:gd name="T6" fmla="*/ 0 w 138"/>
                <a:gd name="T7" fmla="*/ 217 h 251"/>
                <a:gd name="T8" fmla="*/ 42 w 138"/>
                <a:gd name="T9" fmla="*/ 246 h 251"/>
                <a:gd name="T10" fmla="*/ 131 w 138"/>
                <a:gd name="T11" fmla="*/ 132 h 251"/>
                <a:gd name="T12" fmla="*/ 69 w 138"/>
                <a:gd name="T13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" h="251">
                  <a:moveTo>
                    <a:pt x="69" y="0"/>
                  </a:moveTo>
                  <a:cubicBezTo>
                    <a:pt x="67" y="0"/>
                    <a:pt x="64" y="0"/>
                    <a:pt x="62" y="0"/>
                  </a:cubicBezTo>
                  <a:cubicBezTo>
                    <a:pt x="78" y="24"/>
                    <a:pt x="86" y="62"/>
                    <a:pt x="81" y="102"/>
                  </a:cubicBezTo>
                  <a:cubicBezTo>
                    <a:pt x="74" y="166"/>
                    <a:pt x="38" y="215"/>
                    <a:pt x="0" y="217"/>
                  </a:cubicBezTo>
                  <a:cubicBezTo>
                    <a:pt x="11" y="234"/>
                    <a:pt x="25" y="244"/>
                    <a:pt x="42" y="246"/>
                  </a:cubicBezTo>
                  <a:cubicBezTo>
                    <a:pt x="83" y="251"/>
                    <a:pt x="123" y="200"/>
                    <a:pt x="131" y="132"/>
                  </a:cubicBezTo>
                  <a:cubicBezTo>
                    <a:pt x="138" y="64"/>
                    <a:pt x="111" y="5"/>
                    <a:pt x="69" y="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2" name="Freeform 84"/>
            <p:cNvSpPr>
              <a:spLocks/>
            </p:cNvSpPr>
            <p:nvPr/>
          </p:nvSpPr>
          <p:spPr bwMode="auto">
            <a:xfrm>
              <a:off x="5254" y="1031"/>
              <a:ext cx="68" cy="134"/>
            </a:xfrm>
            <a:custGeom>
              <a:avLst/>
              <a:gdLst>
                <a:gd name="T0" fmla="*/ 105 w 110"/>
                <a:gd name="T1" fmla="*/ 102 h 217"/>
                <a:gd name="T2" fmla="*/ 86 w 110"/>
                <a:gd name="T3" fmla="*/ 0 h 217"/>
                <a:gd name="T4" fmla="*/ 4 w 110"/>
                <a:gd name="T5" fmla="*/ 115 h 217"/>
                <a:gd name="T6" fmla="*/ 24 w 110"/>
                <a:gd name="T7" fmla="*/ 217 h 217"/>
                <a:gd name="T8" fmla="*/ 105 w 110"/>
                <a:gd name="T9" fmla="*/ 102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17">
                  <a:moveTo>
                    <a:pt x="105" y="102"/>
                  </a:moveTo>
                  <a:cubicBezTo>
                    <a:pt x="110" y="62"/>
                    <a:pt x="102" y="24"/>
                    <a:pt x="86" y="0"/>
                  </a:cubicBezTo>
                  <a:cubicBezTo>
                    <a:pt x="47" y="2"/>
                    <a:pt x="12" y="51"/>
                    <a:pt x="4" y="115"/>
                  </a:cubicBezTo>
                  <a:cubicBezTo>
                    <a:pt x="0" y="155"/>
                    <a:pt x="8" y="192"/>
                    <a:pt x="24" y="217"/>
                  </a:cubicBezTo>
                  <a:cubicBezTo>
                    <a:pt x="62" y="215"/>
                    <a:pt x="98" y="166"/>
                    <a:pt x="105" y="102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7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3" name="Freeform 85"/>
            <p:cNvSpPr>
              <a:spLocks/>
            </p:cNvSpPr>
            <p:nvPr/>
          </p:nvSpPr>
          <p:spPr bwMode="auto">
            <a:xfrm>
              <a:off x="4232" y="362"/>
              <a:ext cx="1490" cy="1259"/>
            </a:xfrm>
            <a:custGeom>
              <a:avLst/>
              <a:gdLst>
                <a:gd name="T0" fmla="*/ 302 w 2403"/>
                <a:gd name="T1" fmla="*/ 1666 h 2033"/>
                <a:gd name="T2" fmla="*/ 1320 w 2403"/>
                <a:gd name="T3" fmla="*/ 1159 h 2033"/>
                <a:gd name="T4" fmla="*/ 2005 w 2403"/>
                <a:gd name="T5" fmla="*/ 250 h 2033"/>
                <a:gd name="T6" fmla="*/ 2306 w 2403"/>
                <a:gd name="T7" fmla="*/ 0 h 2033"/>
                <a:gd name="T8" fmla="*/ 1330 w 2403"/>
                <a:gd name="T9" fmla="*/ 1170 h 2033"/>
                <a:gd name="T10" fmla="*/ 0 w 2403"/>
                <a:gd name="T11" fmla="*/ 1916 h 2033"/>
                <a:gd name="T12" fmla="*/ 302 w 2403"/>
                <a:gd name="T13" fmla="*/ 1666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3" h="2033">
                  <a:moveTo>
                    <a:pt x="302" y="1666"/>
                  </a:moveTo>
                  <a:cubicBezTo>
                    <a:pt x="394" y="1777"/>
                    <a:pt x="850" y="1550"/>
                    <a:pt x="1320" y="1159"/>
                  </a:cubicBezTo>
                  <a:cubicBezTo>
                    <a:pt x="1790" y="768"/>
                    <a:pt x="2097" y="361"/>
                    <a:pt x="2005" y="250"/>
                  </a:cubicBezTo>
                  <a:cubicBezTo>
                    <a:pt x="2306" y="0"/>
                    <a:pt x="2306" y="0"/>
                    <a:pt x="2306" y="0"/>
                  </a:cubicBezTo>
                  <a:cubicBezTo>
                    <a:pt x="2403" y="117"/>
                    <a:pt x="1966" y="641"/>
                    <a:pt x="1330" y="1170"/>
                  </a:cubicBezTo>
                  <a:cubicBezTo>
                    <a:pt x="693" y="1699"/>
                    <a:pt x="98" y="2033"/>
                    <a:pt x="0" y="1916"/>
                  </a:cubicBezTo>
                  <a:lnTo>
                    <a:pt x="302" y="166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4" name="Freeform 86"/>
            <p:cNvSpPr>
              <a:spLocks/>
            </p:cNvSpPr>
            <p:nvPr/>
          </p:nvSpPr>
          <p:spPr bwMode="auto">
            <a:xfrm>
              <a:off x="4161" y="248"/>
              <a:ext cx="1349" cy="1410"/>
            </a:xfrm>
            <a:custGeom>
              <a:avLst/>
              <a:gdLst>
                <a:gd name="T0" fmla="*/ 381 w 2178"/>
                <a:gd name="T1" fmla="*/ 283 h 2276"/>
                <a:gd name="T2" fmla="*/ 955 w 2178"/>
                <a:gd name="T3" fmla="*/ 1266 h 2276"/>
                <a:gd name="T4" fmla="*/ 1908 w 2178"/>
                <a:gd name="T5" fmla="*/ 1888 h 2276"/>
                <a:gd name="T6" fmla="*/ 2178 w 2178"/>
                <a:gd name="T7" fmla="*/ 2171 h 2276"/>
                <a:gd name="T8" fmla="*/ 944 w 2178"/>
                <a:gd name="T9" fmla="*/ 1276 h 2276"/>
                <a:gd name="T10" fmla="*/ 111 w 2178"/>
                <a:gd name="T11" fmla="*/ 0 h 2276"/>
                <a:gd name="T12" fmla="*/ 381 w 2178"/>
                <a:gd name="T13" fmla="*/ 283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8" h="2276">
                  <a:moveTo>
                    <a:pt x="381" y="283"/>
                  </a:moveTo>
                  <a:cubicBezTo>
                    <a:pt x="276" y="383"/>
                    <a:pt x="534" y="822"/>
                    <a:pt x="955" y="1266"/>
                  </a:cubicBezTo>
                  <a:cubicBezTo>
                    <a:pt x="1377" y="1709"/>
                    <a:pt x="1803" y="1987"/>
                    <a:pt x="1908" y="1888"/>
                  </a:cubicBezTo>
                  <a:cubicBezTo>
                    <a:pt x="2178" y="2171"/>
                    <a:pt x="2178" y="2171"/>
                    <a:pt x="2178" y="2171"/>
                  </a:cubicBezTo>
                  <a:cubicBezTo>
                    <a:pt x="2067" y="2276"/>
                    <a:pt x="1515" y="1875"/>
                    <a:pt x="944" y="1276"/>
                  </a:cubicBezTo>
                  <a:cubicBezTo>
                    <a:pt x="374" y="676"/>
                    <a:pt x="0" y="105"/>
                    <a:pt x="111" y="0"/>
                  </a:cubicBezTo>
                  <a:lnTo>
                    <a:pt x="381" y="283"/>
                  </a:lnTo>
                  <a:close/>
                </a:path>
              </a:pathLst>
            </a:custGeom>
            <a:gradFill>
              <a:gsLst>
                <a:gs pos="4500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lin ang="3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5" name="Freeform 87"/>
            <p:cNvSpPr>
              <a:spLocks/>
            </p:cNvSpPr>
            <p:nvPr/>
          </p:nvSpPr>
          <p:spPr bwMode="auto">
            <a:xfrm>
              <a:off x="4034" y="817"/>
              <a:ext cx="1630" cy="548"/>
            </a:xfrm>
            <a:custGeom>
              <a:avLst/>
              <a:gdLst>
                <a:gd name="T0" fmla="*/ 338 w 2629"/>
                <a:gd name="T1" fmla="*/ 654 h 884"/>
                <a:gd name="T2" fmla="*/ 1361 w 2629"/>
                <a:gd name="T3" fmla="*/ 601 h 884"/>
                <a:gd name="T4" fmla="*/ 2252 w 2629"/>
                <a:gd name="T5" fmla="*/ 98 h 884"/>
                <a:gd name="T6" fmla="*/ 2591 w 2629"/>
                <a:gd name="T7" fmla="*/ 0 h 884"/>
                <a:gd name="T8" fmla="*/ 1364 w 2629"/>
                <a:gd name="T9" fmla="*/ 614 h 884"/>
                <a:gd name="T10" fmla="*/ 0 w 2629"/>
                <a:gd name="T11" fmla="*/ 752 h 884"/>
                <a:gd name="T12" fmla="*/ 338 w 2629"/>
                <a:gd name="T13" fmla="*/ 654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29" h="884">
                  <a:moveTo>
                    <a:pt x="338" y="654"/>
                  </a:moveTo>
                  <a:cubicBezTo>
                    <a:pt x="374" y="778"/>
                    <a:pt x="832" y="755"/>
                    <a:pt x="1361" y="601"/>
                  </a:cubicBezTo>
                  <a:cubicBezTo>
                    <a:pt x="1889" y="448"/>
                    <a:pt x="2288" y="223"/>
                    <a:pt x="2252" y="98"/>
                  </a:cubicBezTo>
                  <a:cubicBezTo>
                    <a:pt x="2591" y="0"/>
                    <a:pt x="2591" y="0"/>
                    <a:pt x="2591" y="0"/>
                  </a:cubicBezTo>
                  <a:cubicBezTo>
                    <a:pt x="2629" y="132"/>
                    <a:pt x="2080" y="407"/>
                    <a:pt x="1364" y="614"/>
                  </a:cubicBezTo>
                  <a:cubicBezTo>
                    <a:pt x="649" y="822"/>
                    <a:pt x="38" y="884"/>
                    <a:pt x="0" y="752"/>
                  </a:cubicBezTo>
                  <a:lnTo>
                    <a:pt x="338" y="65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08" name="Rounded Rectangle 207"/>
          <p:cNvSpPr/>
          <p:nvPr/>
        </p:nvSpPr>
        <p:spPr>
          <a:xfrm>
            <a:off x="1295635" y="735832"/>
            <a:ext cx="808425" cy="428594"/>
          </a:xfrm>
          <a:prstGeom prst="roundRect">
            <a:avLst>
              <a:gd name="adj" fmla="val 16786"/>
            </a:avLst>
          </a:prstGeom>
          <a:solidFill>
            <a:schemeClr val="accent1">
              <a:alpha val="3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VENUS</a:t>
            </a:r>
            <a:br>
              <a:rPr lang="en-US" sz="3000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</a:br>
            <a:r>
              <a:rPr lang="en-US" sz="52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YOUR TEXT IN THIS SPACE</a:t>
            </a:r>
          </a:p>
        </p:txBody>
      </p:sp>
      <p:sp>
        <p:nvSpPr>
          <p:cNvPr id="348" name="Title 1"/>
          <p:cNvSpPr txBox="1">
            <a:spLocks/>
          </p:cNvSpPr>
          <p:nvPr/>
        </p:nvSpPr>
        <p:spPr>
          <a:xfrm>
            <a:off x="708261" y="2243637"/>
            <a:ext cx="1154870" cy="35069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50" i="1" dirty="0">
                <a:ln w="9525">
                  <a:noFill/>
                </a:ln>
                <a:solidFill>
                  <a:schemeClr val="bg1"/>
                </a:solidFill>
                <a:latin typeface="Franklin Gothic Medium Cond" panose="020B0606030402020204" pitchFamily="34" charset="0"/>
                <a:cs typeface="Calibri" panose="020F0502020204030204" pitchFamily="34" charset="0"/>
              </a:rPr>
              <a:t>MILLIONS OF MILES</a:t>
            </a:r>
          </a:p>
        </p:txBody>
      </p:sp>
      <p:grpSp>
        <p:nvGrpSpPr>
          <p:cNvPr id="1066" name="Neptune"/>
          <p:cNvGrpSpPr/>
          <p:nvPr/>
        </p:nvGrpSpPr>
        <p:grpSpPr>
          <a:xfrm>
            <a:off x="5143500" y="1263745"/>
            <a:ext cx="406941" cy="406941"/>
            <a:chOff x="6465888" y="1244601"/>
            <a:chExt cx="668337" cy="668337"/>
          </a:xfrm>
        </p:grpSpPr>
        <p:sp>
          <p:nvSpPr>
            <p:cNvPr id="1056" name="Oval 146"/>
            <p:cNvSpPr>
              <a:spLocks noChangeArrowheads="1"/>
            </p:cNvSpPr>
            <p:nvPr/>
          </p:nvSpPr>
          <p:spPr bwMode="auto">
            <a:xfrm>
              <a:off x="6465888" y="1244601"/>
              <a:ext cx="668337" cy="668337"/>
            </a:xfrm>
            <a:prstGeom prst="ellipse">
              <a:avLst/>
            </a:prstGeom>
            <a:solidFill>
              <a:srgbClr val="044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6" name="Oval 146"/>
            <p:cNvSpPr>
              <a:spLocks noChangeArrowheads="1"/>
            </p:cNvSpPr>
            <p:nvPr/>
          </p:nvSpPr>
          <p:spPr bwMode="auto">
            <a:xfrm>
              <a:off x="6479381" y="1257300"/>
              <a:ext cx="622203" cy="622203"/>
            </a:xfrm>
            <a:prstGeom prst="ellipse">
              <a:avLst/>
            </a:prstGeom>
            <a:solidFill>
              <a:srgbClr val="2785C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57" name="Oval 147"/>
            <p:cNvSpPr>
              <a:spLocks noChangeArrowheads="1"/>
            </p:cNvSpPr>
            <p:nvPr/>
          </p:nvSpPr>
          <p:spPr bwMode="auto">
            <a:xfrm>
              <a:off x="6508750" y="1285876"/>
              <a:ext cx="461962" cy="461962"/>
            </a:xfrm>
            <a:prstGeom prst="ellipse">
              <a:avLst/>
            </a:prstGeom>
            <a:gradFill flip="none" rotWithShape="1">
              <a:gsLst>
                <a:gs pos="100000">
                  <a:srgbClr val="3CA4D8"/>
                </a:gs>
                <a:gs pos="0">
                  <a:srgbClr val="285EA0">
                    <a:alpha val="8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59" name="Freeform 149"/>
            <p:cNvSpPr>
              <a:spLocks/>
            </p:cNvSpPr>
            <p:nvPr/>
          </p:nvSpPr>
          <p:spPr bwMode="auto">
            <a:xfrm>
              <a:off x="6888242" y="1425574"/>
              <a:ext cx="203915" cy="95393"/>
            </a:xfrm>
            <a:custGeom>
              <a:avLst/>
              <a:gdLst>
                <a:gd name="T0" fmla="*/ 60 w 256"/>
                <a:gd name="T1" fmla="*/ 37 h 89"/>
                <a:gd name="T2" fmla="*/ 26 w 256"/>
                <a:gd name="T3" fmla="*/ 63 h 89"/>
                <a:gd name="T4" fmla="*/ 165 w 256"/>
                <a:gd name="T5" fmla="*/ 65 h 89"/>
                <a:gd name="T6" fmla="*/ 243 w 256"/>
                <a:gd name="T7" fmla="*/ 84 h 89"/>
                <a:gd name="T8" fmla="*/ 256 w 256"/>
                <a:gd name="T9" fmla="*/ 73 h 89"/>
                <a:gd name="T10" fmla="*/ 235 w 256"/>
                <a:gd name="T11" fmla="*/ 0 h 89"/>
                <a:gd name="T12" fmla="*/ 178 w 256"/>
                <a:gd name="T13" fmla="*/ 17 h 89"/>
                <a:gd name="T14" fmla="*/ 60 w 256"/>
                <a:gd name="T15" fmla="*/ 37 h 89"/>
                <a:gd name="connsiteX0" fmla="*/ 1652 w 9308"/>
                <a:gd name="connsiteY0" fmla="*/ 4657 h 10015"/>
                <a:gd name="connsiteX1" fmla="*/ 324 w 9308"/>
                <a:gd name="connsiteY1" fmla="*/ 7579 h 10015"/>
                <a:gd name="connsiteX2" fmla="*/ 5753 w 9308"/>
                <a:gd name="connsiteY2" fmla="*/ 7803 h 10015"/>
                <a:gd name="connsiteX3" fmla="*/ 8800 w 9308"/>
                <a:gd name="connsiteY3" fmla="*/ 9938 h 10015"/>
                <a:gd name="connsiteX4" fmla="*/ 9308 w 9308"/>
                <a:gd name="connsiteY4" fmla="*/ 8702 h 10015"/>
                <a:gd name="connsiteX5" fmla="*/ 8271 w 9308"/>
                <a:gd name="connsiteY5" fmla="*/ 0 h 10015"/>
                <a:gd name="connsiteX6" fmla="*/ 6261 w 9308"/>
                <a:gd name="connsiteY6" fmla="*/ 2410 h 10015"/>
                <a:gd name="connsiteX7" fmla="*/ 1652 w 9308"/>
                <a:gd name="connsiteY7" fmla="*/ 4657 h 1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08" h="10015">
                  <a:moveTo>
                    <a:pt x="1652" y="4657"/>
                  </a:moveTo>
                  <a:cubicBezTo>
                    <a:pt x="949" y="3983"/>
                    <a:pt x="-692" y="6680"/>
                    <a:pt x="324" y="7579"/>
                  </a:cubicBezTo>
                  <a:cubicBezTo>
                    <a:pt x="1339" y="8478"/>
                    <a:pt x="5246" y="7803"/>
                    <a:pt x="5753" y="7803"/>
                  </a:cubicBezTo>
                  <a:cubicBezTo>
                    <a:pt x="6261" y="7803"/>
                    <a:pt x="7589" y="10500"/>
                    <a:pt x="8800" y="9938"/>
                  </a:cubicBezTo>
                  <a:cubicBezTo>
                    <a:pt x="8996" y="9826"/>
                    <a:pt x="9152" y="9264"/>
                    <a:pt x="9308" y="8702"/>
                  </a:cubicBezTo>
                  <a:cubicBezTo>
                    <a:pt x="9113" y="5893"/>
                    <a:pt x="8622" y="2584"/>
                    <a:pt x="8271" y="0"/>
                  </a:cubicBezTo>
                  <a:cubicBezTo>
                    <a:pt x="7568" y="1011"/>
                    <a:pt x="6925" y="2410"/>
                    <a:pt x="6261" y="2410"/>
                  </a:cubicBezTo>
                  <a:cubicBezTo>
                    <a:pt x="4738" y="2410"/>
                    <a:pt x="2394" y="5219"/>
                    <a:pt x="1652" y="4657"/>
                  </a:cubicBezTo>
                  <a:close/>
                </a:path>
              </a:pathLst>
            </a:custGeom>
            <a:solidFill>
              <a:srgbClr val="4DAFDB">
                <a:alpha val="8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0" name="Freeform 150"/>
            <p:cNvSpPr>
              <a:spLocks/>
            </p:cNvSpPr>
            <p:nvPr/>
          </p:nvSpPr>
          <p:spPr bwMode="auto">
            <a:xfrm>
              <a:off x="6484938" y="1439863"/>
              <a:ext cx="207962" cy="80962"/>
            </a:xfrm>
            <a:custGeom>
              <a:avLst/>
              <a:gdLst>
                <a:gd name="T0" fmla="*/ 204 w 244"/>
                <a:gd name="T1" fmla="*/ 60 h 95"/>
                <a:gd name="T2" fmla="*/ 204 w 244"/>
                <a:gd name="T3" fmla="*/ 31 h 95"/>
                <a:gd name="T4" fmla="*/ 100 w 244"/>
                <a:gd name="T5" fmla="*/ 0 h 95"/>
                <a:gd name="T6" fmla="*/ 23 w 244"/>
                <a:gd name="T7" fmla="*/ 9 h 95"/>
                <a:gd name="T8" fmla="*/ 0 w 244"/>
                <a:gd name="T9" fmla="*/ 95 h 95"/>
                <a:gd name="T10" fmla="*/ 87 w 244"/>
                <a:gd name="T11" fmla="*/ 55 h 95"/>
                <a:gd name="T12" fmla="*/ 204 w 244"/>
                <a:gd name="T13" fmla="*/ 6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4" h="95">
                  <a:moveTo>
                    <a:pt x="204" y="60"/>
                  </a:moveTo>
                  <a:cubicBezTo>
                    <a:pt x="244" y="60"/>
                    <a:pt x="218" y="31"/>
                    <a:pt x="204" y="31"/>
                  </a:cubicBezTo>
                  <a:cubicBezTo>
                    <a:pt x="191" y="31"/>
                    <a:pt x="131" y="0"/>
                    <a:pt x="100" y="0"/>
                  </a:cubicBezTo>
                  <a:cubicBezTo>
                    <a:pt x="74" y="0"/>
                    <a:pt x="36" y="7"/>
                    <a:pt x="23" y="9"/>
                  </a:cubicBezTo>
                  <a:cubicBezTo>
                    <a:pt x="12" y="36"/>
                    <a:pt x="4" y="66"/>
                    <a:pt x="0" y="95"/>
                  </a:cubicBezTo>
                  <a:cubicBezTo>
                    <a:pt x="25" y="87"/>
                    <a:pt x="67" y="68"/>
                    <a:pt x="87" y="55"/>
                  </a:cubicBezTo>
                  <a:cubicBezTo>
                    <a:pt x="113" y="36"/>
                    <a:pt x="165" y="60"/>
                    <a:pt x="204" y="60"/>
                  </a:cubicBezTo>
                  <a:close/>
                </a:path>
              </a:pathLst>
            </a:custGeom>
            <a:solidFill>
              <a:srgbClr val="4DAFDB">
                <a:alpha val="8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1" name="Freeform 151"/>
            <p:cNvSpPr>
              <a:spLocks/>
            </p:cNvSpPr>
            <p:nvPr/>
          </p:nvSpPr>
          <p:spPr bwMode="auto">
            <a:xfrm>
              <a:off x="6488113" y="1611313"/>
              <a:ext cx="288925" cy="61912"/>
            </a:xfrm>
            <a:custGeom>
              <a:avLst/>
              <a:gdLst>
                <a:gd name="T0" fmla="*/ 108 w 338"/>
                <a:gd name="T1" fmla="*/ 54 h 72"/>
                <a:gd name="T2" fmla="*/ 212 w 338"/>
                <a:gd name="T3" fmla="*/ 20 h 72"/>
                <a:gd name="T4" fmla="*/ 304 w 338"/>
                <a:gd name="T5" fmla="*/ 20 h 72"/>
                <a:gd name="T6" fmla="*/ 304 w 338"/>
                <a:gd name="T7" fmla="*/ 0 h 72"/>
                <a:gd name="T8" fmla="*/ 134 w 338"/>
                <a:gd name="T9" fmla="*/ 0 h 72"/>
                <a:gd name="T10" fmla="*/ 0 w 338"/>
                <a:gd name="T11" fmla="*/ 17 h 72"/>
                <a:gd name="T12" fmla="*/ 16 w 338"/>
                <a:gd name="T13" fmla="*/ 72 h 72"/>
                <a:gd name="T14" fmla="*/ 56 w 338"/>
                <a:gd name="T15" fmla="*/ 62 h 72"/>
                <a:gd name="T16" fmla="*/ 108 w 338"/>
                <a:gd name="T17" fmla="*/ 5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8" h="72">
                  <a:moveTo>
                    <a:pt x="108" y="54"/>
                  </a:moveTo>
                  <a:cubicBezTo>
                    <a:pt x="147" y="54"/>
                    <a:pt x="186" y="28"/>
                    <a:pt x="212" y="20"/>
                  </a:cubicBezTo>
                  <a:cubicBezTo>
                    <a:pt x="239" y="13"/>
                    <a:pt x="270" y="23"/>
                    <a:pt x="304" y="20"/>
                  </a:cubicBezTo>
                  <a:cubicBezTo>
                    <a:pt x="338" y="18"/>
                    <a:pt x="322" y="0"/>
                    <a:pt x="304" y="0"/>
                  </a:cubicBezTo>
                  <a:cubicBezTo>
                    <a:pt x="286" y="0"/>
                    <a:pt x="166" y="0"/>
                    <a:pt x="134" y="0"/>
                  </a:cubicBezTo>
                  <a:cubicBezTo>
                    <a:pt x="107" y="0"/>
                    <a:pt x="42" y="10"/>
                    <a:pt x="0" y="17"/>
                  </a:cubicBezTo>
                  <a:cubicBezTo>
                    <a:pt x="4" y="35"/>
                    <a:pt x="9" y="55"/>
                    <a:pt x="16" y="72"/>
                  </a:cubicBezTo>
                  <a:cubicBezTo>
                    <a:pt x="26" y="71"/>
                    <a:pt x="40" y="69"/>
                    <a:pt x="56" y="62"/>
                  </a:cubicBezTo>
                  <a:cubicBezTo>
                    <a:pt x="82" y="52"/>
                    <a:pt x="69" y="54"/>
                    <a:pt x="108" y="54"/>
                  </a:cubicBezTo>
                  <a:close/>
                </a:path>
              </a:pathLst>
            </a:custGeom>
            <a:solidFill>
              <a:srgbClr val="4DAFDB">
                <a:alpha val="8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2" name="Freeform 152"/>
            <p:cNvSpPr>
              <a:spLocks/>
            </p:cNvSpPr>
            <p:nvPr/>
          </p:nvSpPr>
          <p:spPr bwMode="auto">
            <a:xfrm>
              <a:off x="6590507" y="1803401"/>
              <a:ext cx="117475" cy="50800"/>
            </a:xfrm>
            <a:custGeom>
              <a:avLst/>
              <a:gdLst>
                <a:gd name="T0" fmla="*/ 134 w 137"/>
                <a:gd name="T1" fmla="*/ 39 h 60"/>
                <a:gd name="T2" fmla="*/ 110 w 137"/>
                <a:gd name="T3" fmla="*/ 17 h 60"/>
                <a:gd name="T4" fmla="*/ 0 w 137"/>
                <a:gd name="T5" fmla="*/ 2 h 60"/>
                <a:gd name="T6" fmla="*/ 96 w 137"/>
                <a:gd name="T7" fmla="*/ 60 h 60"/>
                <a:gd name="T8" fmla="*/ 134 w 137"/>
                <a:gd name="T9" fmla="*/ 3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60">
                  <a:moveTo>
                    <a:pt x="134" y="39"/>
                  </a:moveTo>
                  <a:cubicBezTo>
                    <a:pt x="137" y="31"/>
                    <a:pt x="130" y="21"/>
                    <a:pt x="110" y="17"/>
                  </a:cubicBezTo>
                  <a:cubicBezTo>
                    <a:pt x="67" y="8"/>
                    <a:pt x="31" y="0"/>
                    <a:pt x="0" y="2"/>
                  </a:cubicBezTo>
                  <a:cubicBezTo>
                    <a:pt x="28" y="24"/>
                    <a:pt x="62" y="47"/>
                    <a:pt x="96" y="60"/>
                  </a:cubicBezTo>
                  <a:cubicBezTo>
                    <a:pt x="114" y="57"/>
                    <a:pt x="131" y="47"/>
                    <a:pt x="134" y="39"/>
                  </a:cubicBezTo>
                  <a:close/>
                </a:path>
              </a:pathLst>
            </a:custGeom>
            <a:solidFill>
              <a:srgbClr val="4DAFDB">
                <a:alpha val="8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3" name="Freeform 153"/>
            <p:cNvSpPr>
              <a:spLocks/>
            </p:cNvSpPr>
            <p:nvPr/>
          </p:nvSpPr>
          <p:spPr bwMode="auto">
            <a:xfrm>
              <a:off x="6821488" y="1684338"/>
              <a:ext cx="255587" cy="55562"/>
            </a:xfrm>
            <a:custGeom>
              <a:avLst/>
              <a:gdLst>
                <a:gd name="T0" fmla="*/ 40 w 299"/>
                <a:gd name="T1" fmla="*/ 31 h 66"/>
                <a:gd name="T2" fmla="*/ 26 w 299"/>
                <a:gd name="T3" fmla="*/ 53 h 66"/>
                <a:gd name="T4" fmla="*/ 145 w 299"/>
                <a:gd name="T5" fmla="*/ 49 h 66"/>
                <a:gd name="T6" fmla="*/ 231 w 299"/>
                <a:gd name="T7" fmla="*/ 66 h 66"/>
                <a:gd name="T8" fmla="*/ 266 w 299"/>
                <a:gd name="T9" fmla="*/ 65 h 66"/>
                <a:gd name="T10" fmla="*/ 299 w 299"/>
                <a:gd name="T11" fmla="*/ 0 h 66"/>
                <a:gd name="T12" fmla="*/ 165 w 299"/>
                <a:gd name="T13" fmla="*/ 13 h 66"/>
                <a:gd name="T14" fmla="*/ 40 w 299"/>
                <a:gd name="T15" fmla="*/ 3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9" h="66">
                  <a:moveTo>
                    <a:pt x="40" y="31"/>
                  </a:moveTo>
                  <a:cubicBezTo>
                    <a:pt x="22" y="31"/>
                    <a:pt x="0" y="53"/>
                    <a:pt x="26" y="53"/>
                  </a:cubicBezTo>
                  <a:cubicBezTo>
                    <a:pt x="52" y="53"/>
                    <a:pt x="124" y="49"/>
                    <a:pt x="145" y="49"/>
                  </a:cubicBezTo>
                  <a:cubicBezTo>
                    <a:pt x="165" y="49"/>
                    <a:pt x="199" y="66"/>
                    <a:pt x="231" y="66"/>
                  </a:cubicBezTo>
                  <a:cubicBezTo>
                    <a:pt x="240" y="66"/>
                    <a:pt x="253" y="65"/>
                    <a:pt x="266" y="65"/>
                  </a:cubicBezTo>
                  <a:cubicBezTo>
                    <a:pt x="279" y="46"/>
                    <a:pt x="290" y="21"/>
                    <a:pt x="299" y="0"/>
                  </a:cubicBezTo>
                  <a:cubicBezTo>
                    <a:pt x="240" y="1"/>
                    <a:pt x="193" y="13"/>
                    <a:pt x="165" y="13"/>
                  </a:cubicBezTo>
                  <a:cubicBezTo>
                    <a:pt x="134" y="13"/>
                    <a:pt x="58" y="31"/>
                    <a:pt x="40" y="31"/>
                  </a:cubicBezTo>
                  <a:close/>
                </a:path>
              </a:pathLst>
            </a:custGeom>
            <a:solidFill>
              <a:srgbClr val="4DAFDB">
                <a:alpha val="8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4" name="Oval 154"/>
            <p:cNvSpPr>
              <a:spLocks noChangeArrowheads="1"/>
            </p:cNvSpPr>
            <p:nvPr/>
          </p:nvSpPr>
          <p:spPr bwMode="auto">
            <a:xfrm>
              <a:off x="6630988" y="1319213"/>
              <a:ext cx="147637" cy="146050"/>
            </a:xfrm>
            <a:prstGeom prst="ellipse">
              <a:avLst/>
            </a:prstGeom>
            <a:gradFill flip="none" rotWithShape="1">
              <a:gsLst>
                <a:gs pos="0">
                  <a:srgbClr val="D6EAF7">
                    <a:alpha val="47000"/>
                  </a:srgbClr>
                </a:gs>
                <a:gs pos="100000">
                  <a:srgbClr val="9FB6CD">
                    <a:alpha val="21000"/>
                  </a:srgbClr>
                </a:gs>
              </a:gsLst>
              <a:lin ang="42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350" dirty="0"/>
                <a:t>  </a:t>
              </a:r>
            </a:p>
          </p:txBody>
        </p:sp>
        <p:sp>
          <p:nvSpPr>
            <p:cNvPr id="1065" name="Oval 155"/>
            <p:cNvSpPr>
              <a:spLocks noChangeArrowheads="1"/>
            </p:cNvSpPr>
            <p:nvPr/>
          </p:nvSpPr>
          <p:spPr bwMode="auto">
            <a:xfrm>
              <a:off x="6542088" y="1485901"/>
              <a:ext cx="69850" cy="69850"/>
            </a:xfrm>
            <a:prstGeom prst="ellipse">
              <a:avLst/>
            </a:prstGeom>
            <a:gradFill flip="none" rotWithShape="1">
              <a:gsLst>
                <a:gs pos="0">
                  <a:srgbClr val="D6EAF7">
                    <a:alpha val="47000"/>
                  </a:srgbClr>
                </a:gs>
                <a:gs pos="100000">
                  <a:srgbClr val="9FB6CD">
                    <a:alpha val="21000"/>
                  </a:srgbClr>
                </a:gs>
              </a:gsLst>
              <a:lin ang="42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068" name="Pluto"/>
          <p:cNvGrpSpPr>
            <a:grpSpLocks noChangeAspect="1"/>
          </p:cNvGrpSpPr>
          <p:nvPr/>
        </p:nvGrpSpPr>
        <p:grpSpPr bwMode="auto">
          <a:xfrm>
            <a:off x="6347232" y="2099073"/>
            <a:ext cx="255985" cy="254794"/>
            <a:chOff x="5331" y="1223"/>
            <a:chExt cx="215" cy="214"/>
          </a:xfrm>
        </p:grpSpPr>
        <p:sp>
          <p:nvSpPr>
            <p:cNvPr id="1070" name="Oval 159"/>
            <p:cNvSpPr>
              <a:spLocks noChangeArrowheads="1"/>
            </p:cNvSpPr>
            <p:nvPr/>
          </p:nvSpPr>
          <p:spPr bwMode="auto">
            <a:xfrm>
              <a:off x="5331" y="1223"/>
              <a:ext cx="215" cy="214"/>
            </a:xfrm>
            <a:prstGeom prst="ellipse">
              <a:avLst/>
            </a:prstGeom>
            <a:solidFill>
              <a:srgbClr val="8B5D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71" name="Oval 160"/>
            <p:cNvSpPr>
              <a:spLocks noChangeArrowheads="1"/>
            </p:cNvSpPr>
            <p:nvPr/>
          </p:nvSpPr>
          <p:spPr bwMode="auto">
            <a:xfrm>
              <a:off x="5333" y="1224"/>
              <a:ext cx="200" cy="200"/>
            </a:xfrm>
            <a:prstGeom prst="ellipse">
              <a:avLst/>
            </a:prstGeom>
            <a:solidFill>
              <a:srgbClr val="BC94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72" name="Oval 161"/>
            <p:cNvSpPr>
              <a:spLocks noChangeArrowheads="1"/>
            </p:cNvSpPr>
            <p:nvPr/>
          </p:nvSpPr>
          <p:spPr bwMode="auto">
            <a:xfrm>
              <a:off x="5347" y="1229"/>
              <a:ext cx="148" cy="148"/>
            </a:xfrm>
            <a:prstGeom prst="ellipse">
              <a:avLst/>
            </a:prstGeom>
            <a:solidFill>
              <a:srgbClr val="CDAE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73" name="Oval 162"/>
            <p:cNvSpPr>
              <a:spLocks noChangeArrowheads="1"/>
            </p:cNvSpPr>
            <p:nvPr/>
          </p:nvSpPr>
          <p:spPr bwMode="auto">
            <a:xfrm>
              <a:off x="5386" y="1239"/>
              <a:ext cx="47" cy="47"/>
            </a:xfrm>
            <a:prstGeom prst="ellipse">
              <a:avLst/>
            </a:prstGeom>
            <a:solidFill>
              <a:srgbClr val="E7D7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74" name="Oval 163"/>
            <p:cNvSpPr>
              <a:spLocks noChangeArrowheads="1"/>
            </p:cNvSpPr>
            <p:nvPr/>
          </p:nvSpPr>
          <p:spPr bwMode="auto">
            <a:xfrm>
              <a:off x="5366" y="1272"/>
              <a:ext cx="23" cy="23"/>
            </a:xfrm>
            <a:prstGeom prst="ellipse">
              <a:avLst/>
            </a:prstGeom>
            <a:solidFill>
              <a:srgbClr val="E7D7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077" name="Venus"/>
          <p:cNvGrpSpPr>
            <a:grpSpLocks noChangeAspect="1"/>
          </p:cNvGrpSpPr>
          <p:nvPr/>
        </p:nvGrpSpPr>
        <p:grpSpPr bwMode="auto">
          <a:xfrm>
            <a:off x="1350171" y="1372791"/>
            <a:ext cx="436960" cy="435769"/>
            <a:chOff x="1134" y="613"/>
            <a:chExt cx="367" cy="366"/>
          </a:xfrm>
        </p:grpSpPr>
        <p:sp>
          <p:nvSpPr>
            <p:cNvPr id="1079" name="Oval 167"/>
            <p:cNvSpPr>
              <a:spLocks noChangeArrowheads="1"/>
            </p:cNvSpPr>
            <p:nvPr/>
          </p:nvSpPr>
          <p:spPr bwMode="auto">
            <a:xfrm>
              <a:off x="1134" y="613"/>
              <a:ext cx="367" cy="366"/>
            </a:xfrm>
            <a:prstGeom prst="ellipse">
              <a:avLst/>
            </a:prstGeom>
            <a:solidFill>
              <a:srgbClr val="B3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81" name="Oval 168"/>
            <p:cNvSpPr>
              <a:spLocks noChangeArrowheads="1"/>
            </p:cNvSpPr>
            <p:nvPr/>
          </p:nvSpPr>
          <p:spPr bwMode="auto">
            <a:xfrm>
              <a:off x="1136" y="614"/>
              <a:ext cx="343" cy="343"/>
            </a:xfrm>
            <a:prstGeom prst="ellipse">
              <a:avLst/>
            </a:prstGeom>
            <a:solidFill>
              <a:srgbClr val="D5B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82" name="Freeform 169"/>
            <p:cNvSpPr>
              <a:spLocks noEditPoints="1"/>
            </p:cNvSpPr>
            <p:nvPr/>
          </p:nvSpPr>
          <p:spPr bwMode="auto">
            <a:xfrm>
              <a:off x="1135" y="679"/>
              <a:ext cx="362" cy="263"/>
            </a:xfrm>
            <a:custGeom>
              <a:avLst/>
              <a:gdLst>
                <a:gd name="T0" fmla="*/ 0 w 603"/>
                <a:gd name="T1" fmla="*/ 174 h 436"/>
                <a:gd name="T2" fmla="*/ 33 w 603"/>
                <a:gd name="T3" fmla="*/ 54 h 436"/>
                <a:gd name="T4" fmla="*/ 81 w 603"/>
                <a:gd name="T5" fmla="*/ 32 h 436"/>
                <a:gd name="T6" fmla="*/ 230 w 603"/>
                <a:gd name="T7" fmla="*/ 54 h 436"/>
                <a:gd name="T8" fmla="*/ 344 w 603"/>
                <a:gd name="T9" fmla="*/ 59 h 436"/>
                <a:gd name="T10" fmla="*/ 539 w 603"/>
                <a:gd name="T11" fmla="*/ 0 h 436"/>
                <a:gd name="T12" fmla="*/ 603 w 603"/>
                <a:gd name="T13" fmla="*/ 134 h 436"/>
                <a:gd name="T14" fmla="*/ 488 w 603"/>
                <a:gd name="T15" fmla="*/ 119 h 436"/>
                <a:gd name="T16" fmla="*/ 330 w 603"/>
                <a:gd name="T17" fmla="*/ 181 h 436"/>
                <a:gd name="T18" fmla="*/ 176 w 603"/>
                <a:gd name="T19" fmla="*/ 148 h 436"/>
                <a:gd name="T20" fmla="*/ 0 w 603"/>
                <a:gd name="T21" fmla="*/ 174 h 436"/>
                <a:gd name="T22" fmla="*/ 410 w 603"/>
                <a:gd name="T23" fmla="*/ 323 h 436"/>
                <a:gd name="T24" fmla="*/ 293 w 603"/>
                <a:gd name="T25" fmla="*/ 266 h 436"/>
                <a:gd name="T26" fmla="*/ 163 w 603"/>
                <a:gd name="T27" fmla="*/ 262 h 436"/>
                <a:gd name="T28" fmla="*/ 30 w 603"/>
                <a:gd name="T29" fmla="*/ 330 h 436"/>
                <a:gd name="T30" fmla="*/ 83 w 603"/>
                <a:gd name="T31" fmla="*/ 405 h 436"/>
                <a:gd name="T32" fmla="*/ 163 w 603"/>
                <a:gd name="T33" fmla="*/ 357 h 436"/>
                <a:gd name="T34" fmla="*/ 261 w 603"/>
                <a:gd name="T35" fmla="*/ 360 h 436"/>
                <a:gd name="T36" fmla="*/ 410 w 603"/>
                <a:gd name="T37" fmla="*/ 428 h 436"/>
                <a:gd name="T38" fmla="*/ 494 w 603"/>
                <a:gd name="T39" fmla="*/ 432 h 436"/>
                <a:gd name="T40" fmla="*/ 592 w 603"/>
                <a:gd name="T41" fmla="*/ 292 h 436"/>
                <a:gd name="T42" fmla="*/ 410 w 603"/>
                <a:gd name="T43" fmla="*/ 323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03" h="436">
                  <a:moveTo>
                    <a:pt x="0" y="174"/>
                  </a:moveTo>
                  <a:cubicBezTo>
                    <a:pt x="2" y="131"/>
                    <a:pt x="14" y="91"/>
                    <a:pt x="33" y="54"/>
                  </a:cubicBezTo>
                  <a:cubicBezTo>
                    <a:pt x="48" y="46"/>
                    <a:pt x="64" y="38"/>
                    <a:pt x="81" y="32"/>
                  </a:cubicBezTo>
                  <a:cubicBezTo>
                    <a:pt x="122" y="18"/>
                    <a:pt x="190" y="32"/>
                    <a:pt x="230" y="54"/>
                  </a:cubicBezTo>
                  <a:cubicBezTo>
                    <a:pt x="271" y="75"/>
                    <a:pt x="298" y="78"/>
                    <a:pt x="344" y="59"/>
                  </a:cubicBezTo>
                  <a:cubicBezTo>
                    <a:pt x="387" y="41"/>
                    <a:pt x="486" y="5"/>
                    <a:pt x="539" y="0"/>
                  </a:cubicBezTo>
                  <a:cubicBezTo>
                    <a:pt x="570" y="38"/>
                    <a:pt x="593" y="84"/>
                    <a:pt x="603" y="134"/>
                  </a:cubicBezTo>
                  <a:cubicBezTo>
                    <a:pt x="576" y="129"/>
                    <a:pt x="539" y="114"/>
                    <a:pt x="488" y="119"/>
                  </a:cubicBezTo>
                  <a:cubicBezTo>
                    <a:pt x="428" y="124"/>
                    <a:pt x="379" y="162"/>
                    <a:pt x="330" y="181"/>
                  </a:cubicBezTo>
                  <a:cubicBezTo>
                    <a:pt x="282" y="200"/>
                    <a:pt x="217" y="167"/>
                    <a:pt x="176" y="148"/>
                  </a:cubicBezTo>
                  <a:cubicBezTo>
                    <a:pt x="138" y="131"/>
                    <a:pt x="55" y="146"/>
                    <a:pt x="0" y="174"/>
                  </a:cubicBezTo>
                  <a:close/>
                  <a:moveTo>
                    <a:pt x="410" y="323"/>
                  </a:moveTo>
                  <a:cubicBezTo>
                    <a:pt x="353" y="321"/>
                    <a:pt x="326" y="285"/>
                    <a:pt x="293" y="266"/>
                  </a:cubicBezTo>
                  <a:cubicBezTo>
                    <a:pt x="259" y="247"/>
                    <a:pt x="196" y="253"/>
                    <a:pt x="163" y="262"/>
                  </a:cubicBezTo>
                  <a:cubicBezTo>
                    <a:pt x="135" y="270"/>
                    <a:pt x="66" y="307"/>
                    <a:pt x="30" y="330"/>
                  </a:cubicBezTo>
                  <a:cubicBezTo>
                    <a:pt x="44" y="357"/>
                    <a:pt x="62" y="383"/>
                    <a:pt x="83" y="405"/>
                  </a:cubicBezTo>
                  <a:cubicBezTo>
                    <a:pt x="109" y="394"/>
                    <a:pt x="145" y="369"/>
                    <a:pt x="163" y="357"/>
                  </a:cubicBezTo>
                  <a:cubicBezTo>
                    <a:pt x="186" y="341"/>
                    <a:pt x="232" y="341"/>
                    <a:pt x="261" y="360"/>
                  </a:cubicBezTo>
                  <a:cubicBezTo>
                    <a:pt x="291" y="379"/>
                    <a:pt x="372" y="414"/>
                    <a:pt x="410" y="428"/>
                  </a:cubicBezTo>
                  <a:cubicBezTo>
                    <a:pt x="433" y="436"/>
                    <a:pt x="467" y="435"/>
                    <a:pt x="494" y="432"/>
                  </a:cubicBezTo>
                  <a:cubicBezTo>
                    <a:pt x="539" y="396"/>
                    <a:pt x="573" y="348"/>
                    <a:pt x="592" y="292"/>
                  </a:cubicBezTo>
                  <a:cubicBezTo>
                    <a:pt x="560" y="301"/>
                    <a:pt x="459" y="325"/>
                    <a:pt x="410" y="323"/>
                  </a:cubicBezTo>
                  <a:close/>
                </a:path>
              </a:pathLst>
            </a:custGeom>
            <a:solidFill>
              <a:srgbClr val="B56F6F">
                <a:alpha val="8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83" name="Oval 170"/>
            <p:cNvSpPr>
              <a:spLocks noChangeArrowheads="1"/>
            </p:cNvSpPr>
            <p:nvPr/>
          </p:nvSpPr>
          <p:spPr bwMode="auto">
            <a:xfrm>
              <a:off x="1161" y="641"/>
              <a:ext cx="253" cy="254"/>
            </a:xfrm>
            <a:prstGeom prst="ellipse">
              <a:avLst/>
            </a:prstGeom>
            <a:solidFill>
              <a:srgbClr val="F6E7E6">
                <a:alpha val="6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84" name="Oval 171"/>
            <p:cNvSpPr>
              <a:spLocks noChangeArrowheads="1"/>
            </p:cNvSpPr>
            <p:nvPr/>
          </p:nvSpPr>
          <p:spPr bwMode="auto">
            <a:xfrm>
              <a:off x="1236" y="651"/>
              <a:ext cx="81" cy="81"/>
            </a:xfrm>
            <a:prstGeom prst="ellipse">
              <a:avLst/>
            </a:prstGeom>
            <a:solidFill>
              <a:srgbClr val="FAF0F1">
                <a:alpha val="6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85" name="Oval 172"/>
            <p:cNvSpPr>
              <a:spLocks noChangeArrowheads="1"/>
            </p:cNvSpPr>
            <p:nvPr/>
          </p:nvSpPr>
          <p:spPr bwMode="auto">
            <a:xfrm>
              <a:off x="1192" y="721"/>
              <a:ext cx="39" cy="39"/>
            </a:xfrm>
            <a:prstGeom prst="ellipse">
              <a:avLst/>
            </a:prstGeom>
            <a:solidFill>
              <a:srgbClr val="FAF0F1">
                <a:alpha val="8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087" name="Mercury"/>
          <p:cNvGrpSpPr>
            <a:grpSpLocks noChangeAspect="1"/>
          </p:cNvGrpSpPr>
          <p:nvPr/>
        </p:nvGrpSpPr>
        <p:grpSpPr bwMode="auto">
          <a:xfrm>
            <a:off x="294327" y="3537423"/>
            <a:ext cx="278743" cy="279075"/>
            <a:chOff x="1081" y="1184"/>
            <a:chExt cx="839" cy="840"/>
          </a:xfrm>
        </p:grpSpPr>
        <p:sp>
          <p:nvSpPr>
            <p:cNvPr id="193" name="Freeform 176"/>
            <p:cNvSpPr>
              <a:spLocks/>
            </p:cNvSpPr>
            <p:nvPr/>
          </p:nvSpPr>
          <p:spPr bwMode="auto">
            <a:xfrm>
              <a:off x="1081" y="1184"/>
              <a:ext cx="839" cy="840"/>
            </a:xfrm>
            <a:custGeom>
              <a:avLst/>
              <a:gdLst>
                <a:gd name="T0" fmla="*/ 694 w 694"/>
                <a:gd name="T1" fmla="*/ 347 h 694"/>
                <a:gd name="T2" fmla="*/ 347 w 694"/>
                <a:gd name="T3" fmla="*/ 0 h 694"/>
                <a:gd name="T4" fmla="*/ 0 w 694"/>
                <a:gd name="T5" fmla="*/ 347 h 694"/>
                <a:gd name="T6" fmla="*/ 347 w 694"/>
                <a:gd name="T7" fmla="*/ 694 h 694"/>
                <a:gd name="T8" fmla="*/ 694 w 694"/>
                <a:gd name="T9" fmla="*/ 347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4" h="694">
                  <a:moveTo>
                    <a:pt x="694" y="347"/>
                  </a:moveTo>
                  <a:cubicBezTo>
                    <a:pt x="694" y="156"/>
                    <a:pt x="538" y="0"/>
                    <a:pt x="347" y="0"/>
                  </a:cubicBezTo>
                  <a:cubicBezTo>
                    <a:pt x="154" y="0"/>
                    <a:pt x="0" y="156"/>
                    <a:pt x="0" y="347"/>
                  </a:cubicBezTo>
                  <a:cubicBezTo>
                    <a:pt x="0" y="539"/>
                    <a:pt x="154" y="694"/>
                    <a:pt x="347" y="694"/>
                  </a:cubicBezTo>
                  <a:cubicBezTo>
                    <a:pt x="538" y="694"/>
                    <a:pt x="694" y="539"/>
                    <a:pt x="694" y="347"/>
                  </a:cubicBezTo>
                  <a:close/>
                </a:path>
              </a:pathLst>
            </a:custGeom>
            <a:solidFill>
              <a:srgbClr val="A097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4" name="Oval 177"/>
            <p:cNvSpPr>
              <a:spLocks noChangeArrowheads="1"/>
            </p:cNvSpPr>
            <p:nvPr/>
          </p:nvSpPr>
          <p:spPr bwMode="auto">
            <a:xfrm>
              <a:off x="1086" y="1187"/>
              <a:ext cx="784" cy="785"/>
            </a:xfrm>
            <a:prstGeom prst="ellipse">
              <a:avLst/>
            </a:prstGeom>
            <a:solidFill>
              <a:srgbClr val="C8BF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5" name="Oval 178"/>
            <p:cNvSpPr>
              <a:spLocks noChangeArrowheads="1"/>
            </p:cNvSpPr>
            <p:nvPr/>
          </p:nvSpPr>
          <p:spPr bwMode="auto">
            <a:xfrm>
              <a:off x="1142" y="1251"/>
              <a:ext cx="580" cy="579"/>
            </a:xfrm>
            <a:prstGeom prst="ellipse">
              <a:avLst/>
            </a:prstGeom>
            <a:solidFill>
              <a:srgbClr val="EDE0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6" name="Oval 179"/>
            <p:cNvSpPr>
              <a:spLocks noChangeArrowheads="1"/>
            </p:cNvSpPr>
            <p:nvPr/>
          </p:nvSpPr>
          <p:spPr bwMode="auto">
            <a:xfrm>
              <a:off x="1314" y="1273"/>
              <a:ext cx="185" cy="183"/>
            </a:xfrm>
            <a:prstGeom prst="ellipse">
              <a:avLst/>
            </a:prstGeom>
            <a:solidFill>
              <a:srgbClr val="FB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7" name="Oval 180"/>
            <p:cNvSpPr>
              <a:spLocks noChangeArrowheads="1"/>
            </p:cNvSpPr>
            <p:nvPr/>
          </p:nvSpPr>
          <p:spPr bwMode="auto">
            <a:xfrm>
              <a:off x="1213" y="1432"/>
              <a:ext cx="89" cy="90"/>
            </a:xfrm>
            <a:prstGeom prst="ellipse">
              <a:avLst/>
            </a:prstGeom>
            <a:solidFill>
              <a:srgbClr val="FB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9" name="Freeform 181"/>
            <p:cNvSpPr>
              <a:spLocks noEditPoints="1"/>
            </p:cNvSpPr>
            <p:nvPr/>
          </p:nvSpPr>
          <p:spPr bwMode="auto">
            <a:xfrm>
              <a:off x="1100" y="1205"/>
              <a:ext cx="755" cy="806"/>
            </a:xfrm>
            <a:custGeom>
              <a:avLst/>
              <a:gdLst>
                <a:gd name="T0" fmla="*/ 283 w 624"/>
                <a:gd name="T1" fmla="*/ 329 h 666"/>
                <a:gd name="T2" fmla="*/ 280 w 624"/>
                <a:gd name="T3" fmla="*/ 408 h 666"/>
                <a:gd name="T4" fmla="*/ 309 w 624"/>
                <a:gd name="T5" fmla="*/ 438 h 666"/>
                <a:gd name="T6" fmla="*/ 178 w 624"/>
                <a:gd name="T7" fmla="*/ 461 h 666"/>
                <a:gd name="T8" fmla="*/ 159 w 624"/>
                <a:gd name="T9" fmla="*/ 453 h 666"/>
                <a:gd name="T10" fmla="*/ 283 w 624"/>
                <a:gd name="T11" fmla="*/ 482 h 666"/>
                <a:gd name="T12" fmla="*/ 326 w 624"/>
                <a:gd name="T13" fmla="*/ 265 h 666"/>
                <a:gd name="T14" fmla="*/ 357 w 624"/>
                <a:gd name="T15" fmla="*/ 351 h 666"/>
                <a:gd name="T16" fmla="*/ 324 w 624"/>
                <a:gd name="T17" fmla="*/ 353 h 666"/>
                <a:gd name="T18" fmla="*/ 218 w 624"/>
                <a:gd name="T19" fmla="*/ 219 h 666"/>
                <a:gd name="T20" fmla="*/ 299 w 624"/>
                <a:gd name="T21" fmla="*/ 125 h 666"/>
                <a:gd name="T22" fmla="*/ 436 w 624"/>
                <a:gd name="T23" fmla="*/ 118 h 666"/>
                <a:gd name="T24" fmla="*/ 261 w 624"/>
                <a:gd name="T25" fmla="*/ 286 h 666"/>
                <a:gd name="T26" fmla="*/ 345 w 624"/>
                <a:gd name="T27" fmla="*/ 183 h 666"/>
                <a:gd name="T28" fmla="*/ 288 w 624"/>
                <a:gd name="T29" fmla="*/ 232 h 666"/>
                <a:gd name="T30" fmla="*/ 411 w 624"/>
                <a:gd name="T31" fmla="*/ 346 h 666"/>
                <a:gd name="T32" fmla="*/ 463 w 624"/>
                <a:gd name="T33" fmla="*/ 390 h 666"/>
                <a:gd name="T34" fmla="*/ 188 w 624"/>
                <a:gd name="T35" fmla="*/ 372 h 666"/>
                <a:gd name="T36" fmla="*/ 231 w 624"/>
                <a:gd name="T37" fmla="*/ 398 h 666"/>
                <a:gd name="T38" fmla="*/ 422 w 624"/>
                <a:gd name="T39" fmla="*/ 449 h 666"/>
                <a:gd name="T40" fmla="*/ 375 w 624"/>
                <a:gd name="T41" fmla="*/ 524 h 666"/>
                <a:gd name="T42" fmla="*/ 342 w 624"/>
                <a:gd name="T43" fmla="*/ 576 h 666"/>
                <a:gd name="T44" fmla="*/ 521 w 624"/>
                <a:gd name="T45" fmla="*/ 587 h 666"/>
                <a:gd name="T46" fmla="*/ 613 w 624"/>
                <a:gd name="T47" fmla="*/ 531 h 666"/>
                <a:gd name="T48" fmla="*/ 611 w 624"/>
                <a:gd name="T49" fmla="*/ 359 h 666"/>
                <a:gd name="T50" fmla="*/ 451 w 624"/>
                <a:gd name="T51" fmla="*/ 259 h 666"/>
                <a:gd name="T52" fmla="*/ 520 w 624"/>
                <a:gd name="T53" fmla="*/ 210 h 666"/>
                <a:gd name="T54" fmla="*/ 329 w 624"/>
                <a:gd name="T55" fmla="*/ 104 h 666"/>
                <a:gd name="T56" fmla="*/ 203 w 624"/>
                <a:gd name="T57" fmla="*/ 61 h 666"/>
                <a:gd name="T58" fmla="*/ 23 w 624"/>
                <a:gd name="T59" fmla="*/ 317 h 666"/>
                <a:gd name="T60" fmla="*/ 67 w 624"/>
                <a:gd name="T61" fmla="*/ 487 h 666"/>
                <a:gd name="T62" fmla="*/ 242 w 624"/>
                <a:gd name="T63" fmla="*/ 558 h 666"/>
                <a:gd name="T64" fmla="*/ 418 w 624"/>
                <a:gd name="T65" fmla="*/ 195 h 666"/>
                <a:gd name="T66" fmla="*/ 393 w 624"/>
                <a:gd name="T67" fmla="*/ 9 h 666"/>
                <a:gd name="T68" fmla="*/ 611 w 624"/>
                <a:gd name="T69" fmla="*/ 160 h 666"/>
                <a:gd name="T70" fmla="*/ 586 w 624"/>
                <a:gd name="T71" fmla="*/ 262 h 666"/>
                <a:gd name="T72" fmla="*/ 621 w 624"/>
                <a:gd name="T73" fmla="*/ 219 h 666"/>
                <a:gd name="T74" fmla="*/ 615 w 624"/>
                <a:gd name="T75" fmla="*/ 321 h 666"/>
                <a:gd name="T76" fmla="*/ 462 w 624"/>
                <a:gd name="T77" fmla="*/ 326 h 666"/>
                <a:gd name="T78" fmla="*/ 398 w 624"/>
                <a:gd name="T79" fmla="*/ 294 h 666"/>
                <a:gd name="T80" fmla="*/ 398 w 624"/>
                <a:gd name="T81" fmla="*/ 390 h 666"/>
                <a:gd name="T82" fmla="*/ 305 w 624"/>
                <a:gd name="T83" fmla="*/ 211 h 666"/>
                <a:gd name="T84" fmla="*/ 209 w 624"/>
                <a:gd name="T85" fmla="*/ 69 h 666"/>
                <a:gd name="T86" fmla="*/ 417 w 624"/>
                <a:gd name="T87" fmla="*/ 45 h 666"/>
                <a:gd name="T88" fmla="*/ 454 w 624"/>
                <a:gd name="T89" fmla="*/ 26 h 666"/>
                <a:gd name="T90" fmla="*/ 122 w 624"/>
                <a:gd name="T91" fmla="*/ 123 h 666"/>
                <a:gd name="T92" fmla="*/ 186 w 624"/>
                <a:gd name="T93" fmla="*/ 150 h 666"/>
                <a:gd name="T94" fmla="*/ 188 w 624"/>
                <a:gd name="T95" fmla="*/ 230 h 666"/>
                <a:gd name="T96" fmla="*/ 146 w 624"/>
                <a:gd name="T97" fmla="*/ 81 h 666"/>
                <a:gd name="T98" fmla="*/ 460 w 624"/>
                <a:gd name="T99" fmla="*/ 506 h 666"/>
                <a:gd name="T100" fmla="*/ 305 w 624"/>
                <a:gd name="T101" fmla="*/ 533 h 666"/>
                <a:gd name="T102" fmla="*/ 326 w 624"/>
                <a:gd name="T103" fmla="*/ 619 h 666"/>
                <a:gd name="T104" fmla="*/ 236 w 624"/>
                <a:gd name="T105" fmla="*/ 404 h 666"/>
                <a:gd name="T106" fmla="*/ 433 w 624"/>
                <a:gd name="T107" fmla="*/ 422 h 666"/>
                <a:gd name="T108" fmla="*/ 261 w 624"/>
                <a:gd name="T109" fmla="*/ 469 h 666"/>
                <a:gd name="T110" fmla="*/ 85 w 624"/>
                <a:gd name="T111" fmla="*/ 355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4" h="666">
                  <a:moveTo>
                    <a:pt x="147" y="335"/>
                  </a:moveTo>
                  <a:cubicBezTo>
                    <a:pt x="155" y="324"/>
                    <a:pt x="168" y="331"/>
                    <a:pt x="178" y="328"/>
                  </a:cubicBezTo>
                  <a:cubicBezTo>
                    <a:pt x="172" y="334"/>
                    <a:pt x="171" y="343"/>
                    <a:pt x="162" y="346"/>
                  </a:cubicBezTo>
                  <a:cubicBezTo>
                    <a:pt x="158" y="347"/>
                    <a:pt x="152" y="349"/>
                    <a:pt x="148" y="346"/>
                  </a:cubicBezTo>
                  <a:cubicBezTo>
                    <a:pt x="144" y="343"/>
                    <a:pt x="147" y="339"/>
                    <a:pt x="147" y="335"/>
                  </a:cubicBezTo>
                  <a:close/>
                  <a:moveTo>
                    <a:pt x="283" y="329"/>
                  </a:moveTo>
                  <a:cubicBezTo>
                    <a:pt x="293" y="335"/>
                    <a:pt x="299" y="329"/>
                    <a:pt x="308" y="329"/>
                  </a:cubicBezTo>
                  <a:cubicBezTo>
                    <a:pt x="315" y="322"/>
                    <a:pt x="325" y="314"/>
                    <a:pt x="322" y="304"/>
                  </a:cubicBezTo>
                  <a:cubicBezTo>
                    <a:pt x="308" y="300"/>
                    <a:pt x="293" y="300"/>
                    <a:pt x="282" y="310"/>
                  </a:cubicBezTo>
                  <a:cubicBezTo>
                    <a:pt x="279" y="316"/>
                    <a:pt x="278" y="323"/>
                    <a:pt x="283" y="329"/>
                  </a:cubicBezTo>
                  <a:close/>
                  <a:moveTo>
                    <a:pt x="265" y="405"/>
                  </a:moveTo>
                  <a:cubicBezTo>
                    <a:pt x="270" y="408"/>
                    <a:pt x="274" y="408"/>
                    <a:pt x="280" y="408"/>
                  </a:cubicBezTo>
                  <a:cubicBezTo>
                    <a:pt x="288" y="406"/>
                    <a:pt x="299" y="398"/>
                    <a:pt x="298" y="390"/>
                  </a:cubicBezTo>
                  <a:cubicBezTo>
                    <a:pt x="295" y="377"/>
                    <a:pt x="276" y="384"/>
                    <a:pt x="268" y="389"/>
                  </a:cubicBezTo>
                  <a:cubicBezTo>
                    <a:pt x="264" y="393"/>
                    <a:pt x="260" y="400"/>
                    <a:pt x="265" y="405"/>
                  </a:cubicBezTo>
                  <a:close/>
                  <a:moveTo>
                    <a:pt x="276" y="453"/>
                  </a:moveTo>
                  <a:cubicBezTo>
                    <a:pt x="281" y="456"/>
                    <a:pt x="285" y="456"/>
                    <a:pt x="291" y="456"/>
                  </a:cubicBezTo>
                  <a:cubicBezTo>
                    <a:pt x="300" y="454"/>
                    <a:pt x="310" y="447"/>
                    <a:pt x="309" y="438"/>
                  </a:cubicBezTo>
                  <a:cubicBezTo>
                    <a:pt x="306" y="425"/>
                    <a:pt x="287" y="432"/>
                    <a:pt x="279" y="437"/>
                  </a:cubicBezTo>
                  <a:cubicBezTo>
                    <a:pt x="276" y="441"/>
                    <a:pt x="271" y="448"/>
                    <a:pt x="276" y="453"/>
                  </a:cubicBezTo>
                  <a:close/>
                  <a:moveTo>
                    <a:pt x="175" y="477"/>
                  </a:moveTo>
                  <a:cubicBezTo>
                    <a:pt x="180" y="481"/>
                    <a:pt x="184" y="480"/>
                    <a:pt x="190" y="480"/>
                  </a:cubicBezTo>
                  <a:cubicBezTo>
                    <a:pt x="199" y="478"/>
                    <a:pt x="209" y="471"/>
                    <a:pt x="208" y="462"/>
                  </a:cubicBezTo>
                  <a:cubicBezTo>
                    <a:pt x="205" y="449"/>
                    <a:pt x="186" y="456"/>
                    <a:pt x="178" y="461"/>
                  </a:cubicBezTo>
                  <a:cubicBezTo>
                    <a:pt x="174" y="465"/>
                    <a:pt x="170" y="472"/>
                    <a:pt x="175" y="477"/>
                  </a:cubicBezTo>
                  <a:close/>
                  <a:moveTo>
                    <a:pt x="159" y="453"/>
                  </a:moveTo>
                  <a:cubicBezTo>
                    <a:pt x="164" y="456"/>
                    <a:pt x="168" y="456"/>
                    <a:pt x="174" y="456"/>
                  </a:cubicBezTo>
                  <a:cubicBezTo>
                    <a:pt x="183" y="454"/>
                    <a:pt x="193" y="447"/>
                    <a:pt x="192" y="438"/>
                  </a:cubicBezTo>
                  <a:cubicBezTo>
                    <a:pt x="189" y="425"/>
                    <a:pt x="170" y="432"/>
                    <a:pt x="162" y="437"/>
                  </a:cubicBezTo>
                  <a:cubicBezTo>
                    <a:pt x="158" y="441"/>
                    <a:pt x="154" y="448"/>
                    <a:pt x="159" y="453"/>
                  </a:cubicBezTo>
                  <a:close/>
                  <a:moveTo>
                    <a:pt x="117" y="511"/>
                  </a:moveTo>
                  <a:cubicBezTo>
                    <a:pt x="121" y="513"/>
                    <a:pt x="124" y="513"/>
                    <a:pt x="129" y="513"/>
                  </a:cubicBezTo>
                  <a:cubicBezTo>
                    <a:pt x="136" y="511"/>
                    <a:pt x="144" y="505"/>
                    <a:pt x="144" y="499"/>
                  </a:cubicBezTo>
                  <a:cubicBezTo>
                    <a:pt x="141" y="488"/>
                    <a:pt x="126" y="494"/>
                    <a:pt x="120" y="498"/>
                  </a:cubicBezTo>
                  <a:cubicBezTo>
                    <a:pt x="117" y="501"/>
                    <a:pt x="113" y="506"/>
                    <a:pt x="117" y="511"/>
                  </a:cubicBezTo>
                  <a:close/>
                  <a:moveTo>
                    <a:pt x="283" y="482"/>
                  </a:moveTo>
                  <a:cubicBezTo>
                    <a:pt x="281" y="476"/>
                    <a:pt x="276" y="475"/>
                    <a:pt x="271" y="473"/>
                  </a:cubicBezTo>
                  <a:cubicBezTo>
                    <a:pt x="264" y="472"/>
                    <a:pt x="259" y="476"/>
                    <a:pt x="255" y="479"/>
                  </a:cubicBezTo>
                  <a:cubicBezTo>
                    <a:pt x="254" y="483"/>
                    <a:pt x="257" y="485"/>
                    <a:pt x="257" y="487"/>
                  </a:cubicBezTo>
                  <a:cubicBezTo>
                    <a:pt x="262" y="494"/>
                    <a:pt x="269" y="494"/>
                    <a:pt x="276" y="494"/>
                  </a:cubicBezTo>
                  <a:cubicBezTo>
                    <a:pt x="280" y="492"/>
                    <a:pt x="286" y="488"/>
                    <a:pt x="283" y="482"/>
                  </a:cubicBezTo>
                  <a:close/>
                  <a:moveTo>
                    <a:pt x="326" y="265"/>
                  </a:moveTo>
                  <a:cubicBezTo>
                    <a:pt x="324" y="269"/>
                    <a:pt x="327" y="273"/>
                    <a:pt x="329" y="277"/>
                  </a:cubicBezTo>
                  <a:cubicBezTo>
                    <a:pt x="333" y="284"/>
                    <a:pt x="341" y="282"/>
                    <a:pt x="347" y="287"/>
                  </a:cubicBezTo>
                  <a:cubicBezTo>
                    <a:pt x="343" y="279"/>
                    <a:pt x="347" y="266"/>
                    <a:pt x="335" y="261"/>
                  </a:cubicBezTo>
                  <a:cubicBezTo>
                    <a:pt x="332" y="262"/>
                    <a:pt x="328" y="261"/>
                    <a:pt x="326" y="265"/>
                  </a:cubicBezTo>
                  <a:close/>
                  <a:moveTo>
                    <a:pt x="355" y="338"/>
                  </a:moveTo>
                  <a:cubicBezTo>
                    <a:pt x="353" y="343"/>
                    <a:pt x="356" y="346"/>
                    <a:pt x="357" y="351"/>
                  </a:cubicBezTo>
                  <a:cubicBezTo>
                    <a:pt x="362" y="354"/>
                    <a:pt x="368" y="358"/>
                    <a:pt x="372" y="355"/>
                  </a:cubicBezTo>
                  <a:cubicBezTo>
                    <a:pt x="373" y="347"/>
                    <a:pt x="371" y="339"/>
                    <a:pt x="364" y="335"/>
                  </a:cubicBezTo>
                  <a:cubicBezTo>
                    <a:pt x="361" y="334"/>
                    <a:pt x="357" y="334"/>
                    <a:pt x="355" y="338"/>
                  </a:cubicBezTo>
                  <a:close/>
                  <a:moveTo>
                    <a:pt x="313" y="337"/>
                  </a:moveTo>
                  <a:cubicBezTo>
                    <a:pt x="311" y="340"/>
                    <a:pt x="312" y="342"/>
                    <a:pt x="313" y="345"/>
                  </a:cubicBezTo>
                  <a:cubicBezTo>
                    <a:pt x="315" y="349"/>
                    <a:pt x="320" y="354"/>
                    <a:pt x="324" y="353"/>
                  </a:cubicBezTo>
                  <a:cubicBezTo>
                    <a:pt x="331" y="350"/>
                    <a:pt x="325" y="340"/>
                    <a:pt x="321" y="337"/>
                  </a:cubicBezTo>
                  <a:cubicBezTo>
                    <a:pt x="319" y="335"/>
                    <a:pt x="315" y="334"/>
                    <a:pt x="313" y="337"/>
                  </a:cubicBezTo>
                  <a:close/>
                  <a:moveTo>
                    <a:pt x="243" y="236"/>
                  </a:moveTo>
                  <a:cubicBezTo>
                    <a:pt x="245" y="230"/>
                    <a:pt x="243" y="225"/>
                    <a:pt x="240" y="219"/>
                  </a:cubicBezTo>
                  <a:cubicBezTo>
                    <a:pt x="236" y="212"/>
                    <a:pt x="229" y="212"/>
                    <a:pt x="222" y="210"/>
                  </a:cubicBezTo>
                  <a:cubicBezTo>
                    <a:pt x="219" y="212"/>
                    <a:pt x="220" y="217"/>
                    <a:pt x="218" y="219"/>
                  </a:cubicBezTo>
                  <a:cubicBezTo>
                    <a:pt x="215" y="228"/>
                    <a:pt x="221" y="234"/>
                    <a:pt x="226" y="240"/>
                  </a:cubicBezTo>
                  <a:cubicBezTo>
                    <a:pt x="231" y="241"/>
                    <a:pt x="239" y="244"/>
                    <a:pt x="243" y="236"/>
                  </a:cubicBezTo>
                  <a:close/>
                  <a:moveTo>
                    <a:pt x="301" y="135"/>
                  </a:moveTo>
                  <a:cubicBezTo>
                    <a:pt x="305" y="139"/>
                    <a:pt x="310" y="137"/>
                    <a:pt x="315" y="136"/>
                  </a:cubicBezTo>
                  <a:cubicBezTo>
                    <a:pt x="323" y="132"/>
                    <a:pt x="324" y="123"/>
                    <a:pt x="330" y="118"/>
                  </a:cubicBezTo>
                  <a:cubicBezTo>
                    <a:pt x="320" y="120"/>
                    <a:pt x="307" y="113"/>
                    <a:pt x="299" y="125"/>
                  </a:cubicBezTo>
                  <a:cubicBezTo>
                    <a:pt x="299" y="128"/>
                    <a:pt x="297" y="133"/>
                    <a:pt x="301" y="135"/>
                  </a:cubicBezTo>
                  <a:close/>
                  <a:moveTo>
                    <a:pt x="436" y="118"/>
                  </a:moveTo>
                  <a:cubicBezTo>
                    <a:pt x="445" y="124"/>
                    <a:pt x="451" y="119"/>
                    <a:pt x="460" y="119"/>
                  </a:cubicBezTo>
                  <a:cubicBezTo>
                    <a:pt x="468" y="111"/>
                    <a:pt x="477" y="103"/>
                    <a:pt x="475" y="94"/>
                  </a:cubicBezTo>
                  <a:cubicBezTo>
                    <a:pt x="460" y="90"/>
                    <a:pt x="445" y="90"/>
                    <a:pt x="434" y="100"/>
                  </a:cubicBezTo>
                  <a:cubicBezTo>
                    <a:pt x="431" y="106"/>
                    <a:pt x="431" y="113"/>
                    <a:pt x="436" y="118"/>
                  </a:cubicBezTo>
                  <a:close/>
                  <a:moveTo>
                    <a:pt x="347" y="237"/>
                  </a:moveTo>
                  <a:cubicBezTo>
                    <a:pt x="357" y="243"/>
                    <a:pt x="363" y="238"/>
                    <a:pt x="372" y="238"/>
                  </a:cubicBezTo>
                  <a:cubicBezTo>
                    <a:pt x="379" y="230"/>
                    <a:pt x="389" y="222"/>
                    <a:pt x="386" y="212"/>
                  </a:cubicBezTo>
                  <a:cubicBezTo>
                    <a:pt x="372" y="208"/>
                    <a:pt x="357" y="209"/>
                    <a:pt x="346" y="219"/>
                  </a:cubicBezTo>
                  <a:cubicBezTo>
                    <a:pt x="343" y="225"/>
                    <a:pt x="342" y="232"/>
                    <a:pt x="347" y="237"/>
                  </a:cubicBezTo>
                  <a:close/>
                  <a:moveTo>
                    <a:pt x="261" y="286"/>
                  </a:moveTo>
                  <a:cubicBezTo>
                    <a:pt x="268" y="291"/>
                    <a:pt x="272" y="287"/>
                    <a:pt x="278" y="287"/>
                  </a:cubicBezTo>
                  <a:cubicBezTo>
                    <a:pt x="286" y="281"/>
                    <a:pt x="289" y="276"/>
                    <a:pt x="281" y="270"/>
                  </a:cubicBezTo>
                  <a:cubicBezTo>
                    <a:pt x="271" y="267"/>
                    <a:pt x="268" y="267"/>
                    <a:pt x="260" y="274"/>
                  </a:cubicBezTo>
                  <a:cubicBezTo>
                    <a:pt x="258" y="278"/>
                    <a:pt x="258" y="283"/>
                    <a:pt x="261" y="286"/>
                  </a:cubicBezTo>
                  <a:close/>
                  <a:moveTo>
                    <a:pt x="327" y="182"/>
                  </a:moveTo>
                  <a:cubicBezTo>
                    <a:pt x="334" y="187"/>
                    <a:pt x="338" y="183"/>
                    <a:pt x="345" y="183"/>
                  </a:cubicBezTo>
                  <a:cubicBezTo>
                    <a:pt x="352" y="177"/>
                    <a:pt x="355" y="172"/>
                    <a:pt x="347" y="166"/>
                  </a:cubicBezTo>
                  <a:cubicBezTo>
                    <a:pt x="337" y="163"/>
                    <a:pt x="334" y="162"/>
                    <a:pt x="327" y="169"/>
                  </a:cubicBezTo>
                  <a:cubicBezTo>
                    <a:pt x="324" y="174"/>
                    <a:pt x="324" y="178"/>
                    <a:pt x="327" y="182"/>
                  </a:cubicBezTo>
                  <a:close/>
                  <a:moveTo>
                    <a:pt x="268" y="248"/>
                  </a:moveTo>
                  <a:cubicBezTo>
                    <a:pt x="274" y="253"/>
                    <a:pt x="279" y="249"/>
                    <a:pt x="285" y="249"/>
                  </a:cubicBezTo>
                  <a:cubicBezTo>
                    <a:pt x="293" y="243"/>
                    <a:pt x="296" y="238"/>
                    <a:pt x="288" y="232"/>
                  </a:cubicBezTo>
                  <a:cubicBezTo>
                    <a:pt x="278" y="229"/>
                    <a:pt x="275" y="229"/>
                    <a:pt x="267" y="236"/>
                  </a:cubicBezTo>
                  <a:cubicBezTo>
                    <a:pt x="265" y="240"/>
                    <a:pt x="264" y="245"/>
                    <a:pt x="268" y="248"/>
                  </a:cubicBezTo>
                  <a:close/>
                  <a:moveTo>
                    <a:pt x="412" y="359"/>
                  </a:moveTo>
                  <a:cubicBezTo>
                    <a:pt x="419" y="363"/>
                    <a:pt x="423" y="359"/>
                    <a:pt x="430" y="359"/>
                  </a:cubicBezTo>
                  <a:cubicBezTo>
                    <a:pt x="437" y="354"/>
                    <a:pt x="440" y="349"/>
                    <a:pt x="432" y="342"/>
                  </a:cubicBezTo>
                  <a:cubicBezTo>
                    <a:pt x="422" y="339"/>
                    <a:pt x="419" y="339"/>
                    <a:pt x="411" y="346"/>
                  </a:cubicBezTo>
                  <a:cubicBezTo>
                    <a:pt x="409" y="350"/>
                    <a:pt x="409" y="355"/>
                    <a:pt x="412" y="359"/>
                  </a:cubicBezTo>
                  <a:close/>
                  <a:moveTo>
                    <a:pt x="463" y="390"/>
                  </a:moveTo>
                  <a:cubicBezTo>
                    <a:pt x="470" y="394"/>
                    <a:pt x="474" y="390"/>
                    <a:pt x="481" y="390"/>
                  </a:cubicBezTo>
                  <a:cubicBezTo>
                    <a:pt x="488" y="385"/>
                    <a:pt x="492" y="380"/>
                    <a:pt x="483" y="373"/>
                  </a:cubicBezTo>
                  <a:cubicBezTo>
                    <a:pt x="473" y="371"/>
                    <a:pt x="470" y="370"/>
                    <a:pt x="463" y="377"/>
                  </a:cubicBezTo>
                  <a:cubicBezTo>
                    <a:pt x="460" y="381"/>
                    <a:pt x="460" y="386"/>
                    <a:pt x="463" y="390"/>
                  </a:cubicBezTo>
                  <a:close/>
                  <a:moveTo>
                    <a:pt x="345" y="393"/>
                  </a:moveTo>
                  <a:cubicBezTo>
                    <a:pt x="351" y="397"/>
                    <a:pt x="356" y="393"/>
                    <a:pt x="362" y="393"/>
                  </a:cubicBezTo>
                  <a:cubicBezTo>
                    <a:pt x="370" y="388"/>
                    <a:pt x="373" y="383"/>
                    <a:pt x="365" y="376"/>
                  </a:cubicBezTo>
                  <a:cubicBezTo>
                    <a:pt x="355" y="374"/>
                    <a:pt x="352" y="373"/>
                    <a:pt x="344" y="380"/>
                  </a:cubicBezTo>
                  <a:cubicBezTo>
                    <a:pt x="342" y="384"/>
                    <a:pt x="341" y="389"/>
                    <a:pt x="345" y="393"/>
                  </a:cubicBezTo>
                  <a:close/>
                  <a:moveTo>
                    <a:pt x="188" y="372"/>
                  </a:moveTo>
                  <a:cubicBezTo>
                    <a:pt x="195" y="376"/>
                    <a:pt x="199" y="372"/>
                    <a:pt x="206" y="372"/>
                  </a:cubicBezTo>
                  <a:cubicBezTo>
                    <a:pt x="213" y="367"/>
                    <a:pt x="216" y="362"/>
                    <a:pt x="208" y="355"/>
                  </a:cubicBezTo>
                  <a:cubicBezTo>
                    <a:pt x="198" y="352"/>
                    <a:pt x="195" y="352"/>
                    <a:pt x="187" y="359"/>
                  </a:cubicBezTo>
                  <a:cubicBezTo>
                    <a:pt x="185" y="363"/>
                    <a:pt x="185" y="368"/>
                    <a:pt x="188" y="372"/>
                  </a:cubicBezTo>
                  <a:close/>
                  <a:moveTo>
                    <a:pt x="214" y="397"/>
                  </a:moveTo>
                  <a:cubicBezTo>
                    <a:pt x="220" y="402"/>
                    <a:pt x="225" y="398"/>
                    <a:pt x="231" y="398"/>
                  </a:cubicBezTo>
                  <a:cubicBezTo>
                    <a:pt x="238" y="392"/>
                    <a:pt x="242" y="387"/>
                    <a:pt x="233" y="381"/>
                  </a:cubicBezTo>
                  <a:cubicBezTo>
                    <a:pt x="223" y="378"/>
                    <a:pt x="220" y="377"/>
                    <a:pt x="213" y="384"/>
                  </a:cubicBezTo>
                  <a:cubicBezTo>
                    <a:pt x="210" y="389"/>
                    <a:pt x="210" y="393"/>
                    <a:pt x="214" y="397"/>
                  </a:cubicBezTo>
                  <a:close/>
                  <a:moveTo>
                    <a:pt x="403" y="465"/>
                  </a:moveTo>
                  <a:cubicBezTo>
                    <a:pt x="409" y="470"/>
                    <a:pt x="414" y="466"/>
                    <a:pt x="420" y="466"/>
                  </a:cubicBezTo>
                  <a:cubicBezTo>
                    <a:pt x="427" y="460"/>
                    <a:pt x="431" y="455"/>
                    <a:pt x="422" y="449"/>
                  </a:cubicBezTo>
                  <a:cubicBezTo>
                    <a:pt x="412" y="446"/>
                    <a:pt x="409" y="445"/>
                    <a:pt x="402" y="452"/>
                  </a:cubicBezTo>
                  <a:cubicBezTo>
                    <a:pt x="399" y="457"/>
                    <a:pt x="399" y="461"/>
                    <a:pt x="403" y="465"/>
                  </a:cubicBezTo>
                  <a:close/>
                  <a:moveTo>
                    <a:pt x="376" y="537"/>
                  </a:moveTo>
                  <a:cubicBezTo>
                    <a:pt x="382" y="541"/>
                    <a:pt x="387" y="537"/>
                    <a:pt x="393" y="537"/>
                  </a:cubicBezTo>
                  <a:cubicBezTo>
                    <a:pt x="400" y="532"/>
                    <a:pt x="404" y="527"/>
                    <a:pt x="395" y="520"/>
                  </a:cubicBezTo>
                  <a:cubicBezTo>
                    <a:pt x="385" y="517"/>
                    <a:pt x="382" y="517"/>
                    <a:pt x="375" y="524"/>
                  </a:cubicBezTo>
                  <a:cubicBezTo>
                    <a:pt x="372" y="528"/>
                    <a:pt x="372" y="533"/>
                    <a:pt x="376" y="537"/>
                  </a:cubicBezTo>
                  <a:close/>
                  <a:moveTo>
                    <a:pt x="342" y="576"/>
                  </a:moveTo>
                  <a:cubicBezTo>
                    <a:pt x="349" y="580"/>
                    <a:pt x="353" y="576"/>
                    <a:pt x="360" y="576"/>
                  </a:cubicBezTo>
                  <a:cubicBezTo>
                    <a:pt x="367" y="571"/>
                    <a:pt x="370" y="566"/>
                    <a:pt x="362" y="559"/>
                  </a:cubicBezTo>
                  <a:cubicBezTo>
                    <a:pt x="352" y="557"/>
                    <a:pt x="349" y="556"/>
                    <a:pt x="342" y="563"/>
                  </a:cubicBezTo>
                  <a:cubicBezTo>
                    <a:pt x="339" y="567"/>
                    <a:pt x="339" y="572"/>
                    <a:pt x="342" y="576"/>
                  </a:cubicBezTo>
                  <a:close/>
                  <a:moveTo>
                    <a:pt x="353" y="662"/>
                  </a:moveTo>
                  <a:cubicBezTo>
                    <a:pt x="359" y="666"/>
                    <a:pt x="364" y="662"/>
                    <a:pt x="370" y="663"/>
                  </a:cubicBezTo>
                  <a:cubicBezTo>
                    <a:pt x="377" y="657"/>
                    <a:pt x="381" y="652"/>
                    <a:pt x="373" y="646"/>
                  </a:cubicBezTo>
                  <a:cubicBezTo>
                    <a:pt x="362" y="643"/>
                    <a:pt x="359" y="642"/>
                    <a:pt x="352" y="649"/>
                  </a:cubicBezTo>
                  <a:cubicBezTo>
                    <a:pt x="349" y="654"/>
                    <a:pt x="349" y="658"/>
                    <a:pt x="353" y="662"/>
                  </a:cubicBezTo>
                  <a:close/>
                  <a:moveTo>
                    <a:pt x="521" y="587"/>
                  </a:moveTo>
                  <a:cubicBezTo>
                    <a:pt x="528" y="591"/>
                    <a:pt x="532" y="587"/>
                    <a:pt x="539" y="587"/>
                  </a:cubicBezTo>
                  <a:cubicBezTo>
                    <a:pt x="546" y="582"/>
                    <a:pt x="549" y="577"/>
                    <a:pt x="541" y="570"/>
                  </a:cubicBezTo>
                  <a:cubicBezTo>
                    <a:pt x="531" y="567"/>
                    <a:pt x="528" y="567"/>
                    <a:pt x="520" y="574"/>
                  </a:cubicBezTo>
                  <a:cubicBezTo>
                    <a:pt x="518" y="578"/>
                    <a:pt x="518" y="583"/>
                    <a:pt x="521" y="587"/>
                  </a:cubicBezTo>
                  <a:close/>
                  <a:moveTo>
                    <a:pt x="595" y="531"/>
                  </a:moveTo>
                  <a:cubicBezTo>
                    <a:pt x="602" y="535"/>
                    <a:pt x="606" y="531"/>
                    <a:pt x="613" y="531"/>
                  </a:cubicBezTo>
                  <a:cubicBezTo>
                    <a:pt x="620" y="526"/>
                    <a:pt x="623" y="521"/>
                    <a:pt x="615" y="514"/>
                  </a:cubicBezTo>
                  <a:cubicBezTo>
                    <a:pt x="605" y="511"/>
                    <a:pt x="602" y="511"/>
                    <a:pt x="594" y="518"/>
                  </a:cubicBezTo>
                  <a:cubicBezTo>
                    <a:pt x="592" y="522"/>
                    <a:pt x="592" y="527"/>
                    <a:pt x="595" y="531"/>
                  </a:cubicBezTo>
                  <a:close/>
                  <a:moveTo>
                    <a:pt x="591" y="375"/>
                  </a:moveTo>
                  <a:cubicBezTo>
                    <a:pt x="598" y="380"/>
                    <a:pt x="602" y="376"/>
                    <a:pt x="608" y="376"/>
                  </a:cubicBezTo>
                  <a:cubicBezTo>
                    <a:pt x="616" y="370"/>
                    <a:pt x="619" y="365"/>
                    <a:pt x="611" y="359"/>
                  </a:cubicBezTo>
                  <a:cubicBezTo>
                    <a:pt x="601" y="356"/>
                    <a:pt x="598" y="356"/>
                    <a:pt x="590" y="363"/>
                  </a:cubicBezTo>
                  <a:cubicBezTo>
                    <a:pt x="588" y="367"/>
                    <a:pt x="588" y="372"/>
                    <a:pt x="591" y="375"/>
                  </a:cubicBezTo>
                  <a:close/>
                  <a:moveTo>
                    <a:pt x="451" y="271"/>
                  </a:moveTo>
                  <a:cubicBezTo>
                    <a:pt x="458" y="276"/>
                    <a:pt x="462" y="272"/>
                    <a:pt x="469" y="272"/>
                  </a:cubicBezTo>
                  <a:cubicBezTo>
                    <a:pt x="476" y="266"/>
                    <a:pt x="479" y="261"/>
                    <a:pt x="471" y="255"/>
                  </a:cubicBezTo>
                  <a:cubicBezTo>
                    <a:pt x="461" y="252"/>
                    <a:pt x="458" y="251"/>
                    <a:pt x="451" y="259"/>
                  </a:cubicBezTo>
                  <a:cubicBezTo>
                    <a:pt x="448" y="263"/>
                    <a:pt x="448" y="268"/>
                    <a:pt x="451" y="271"/>
                  </a:cubicBezTo>
                  <a:close/>
                  <a:moveTo>
                    <a:pt x="520" y="210"/>
                  </a:moveTo>
                  <a:cubicBezTo>
                    <a:pt x="527" y="214"/>
                    <a:pt x="531" y="210"/>
                    <a:pt x="537" y="210"/>
                  </a:cubicBezTo>
                  <a:cubicBezTo>
                    <a:pt x="545" y="205"/>
                    <a:pt x="548" y="200"/>
                    <a:pt x="540" y="193"/>
                  </a:cubicBezTo>
                  <a:cubicBezTo>
                    <a:pt x="530" y="191"/>
                    <a:pt x="527" y="190"/>
                    <a:pt x="519" y="197"/>
                  </a:cubicBezTo>
                  <a:cubicBezTo>
                    <a:pt x="517" y="201"/>
                    <a:pt x="517" y="206"/>
                    <a:pt x="520" y="210"/>
                  </a:cubicBezTo>
                  <a:close/>
                  <a:moveTo>
                    <a:pt x="411" y="142"/>
                  </a:moveTo>
                  <a:cubicBezTo>
                    <a:pt x="418" y="146"/>
                    <a:pt x="422" y="142"/>
                    <a:pt x="428" y="142"/>
                  </a:cubicBezTo>
                  <a:cubicBezTo>
                    <a:pt x="436" y="137"/>
                    <a:pt x="439" y="132"/>
                    <a:pt x="431" y="125"/>
                  </a:cubicBezTo>
                  <a:cubicBezTo>
                    <a:pt x="421" y="123"/>
                    <a:pt x="418" y="122"/>
                    <a:pt x="410" y="129"/>
                  </a:cubicBezTo>
                  <a:cubicBezTo>
                    <a:pt x="408" y="133"/>
                    <a:pt x="408" y="138"/>
                    <a:pt x="411" y="142"/>
                  </a:cubicBezTo>
                  <a:close/>
                  <a:moveTo>
                    <a:pt x="329" y="104"/>
                  </a:moveTo>
                  <a:cubicBezTo>
                    <a:pt x="335" y="108"/>
                    <a:pt x="340" y="104"/>
                    <a:pt x="346" y="104"/>
                  </a:cubicBezTo>
                  <a:cubicBezTo>
                    <a:pt x="353" y="99"/>
                    <a:pt x="357" y="94"/>
                    <a:pt x="348" y="87"/>
                  </a:cubicBezTo>
                  <a:cubicBezTo>
                    <a:pt x="338" y="85"/>
                    <a:pt x="335" y="84"/>
                    <a:pt x="328" y="91"/>
                  </a:cubicBezTo>
                  <a:cubicBezTo>
                    <a:pt x="325" y="95"/>
                    <a:pt x="325" y="100"/>
                    <a:pt x="329" y="104"/>
                  </a:cubicBezTo>
                  <a:close/>
                  <a:moveTo>
                    <a:pt x="185" y="60"/>
                  </a:moveTo>
                  <a:cubicBezTo>
                    <a:pt x="192" y="64"/>
                    <a:pt x="196" y="60"/>
                    <a:pt x="203" y="61"/>
                  </a:cubicBezTo>
                  <a:cubicBezTo>
                    <a:pt x="210" y="55"/>
                    <a:pt x="213" y="50"/>
                    <a:pt x="205" y="44"/>
                  </a:cubicBezTo>
                  <a:cubicBezTo>
                    <a:pt x="195" y="41"/>
                    <a:pt x="192" y="40"/>
                    <a:pt x="184" y="47"/>
                  </a:cubicBezTo>
                  <a:cubicBezTo>
                    <a:pt x="182" y="52"/>
                    <a:pt x="182" y="56"/>
                    <a:pt x="185" y="60"/>
                  </a:cubicBezTo>
                  <a:close/>
                  <a:moveTo>
                    <a:pt x="4" y="334"/>
                  </a:moveTo>
                  <a:cubicBezTo>
                    <a:pt x="10" y="338"/>
                    <a:pt x="15" y="334"/>
                    <a:pt x="21" y="334"/>
                  </a:cubicBezTo>
                  <a:cubicBezTo>
                    <a:pt x="28" y="329"/>
                    <a:pt x="32" y="324"/>
                    <a:pt x="23" y="317"/>
                  </a:cubicBezTo>
                  <a:cubicBezTo>
                    <a:pt x="13" y="315"/>
                    <a:pt x="10" y="314"/>
                    <a:pt x="3" y="321"/>
                  </a:cubicBezTo>
                  <a:cubicBezTo>
                    <a:pt x="0" y="325"/>
                    <a:pt x="0" y="330"/>
                    <a:pt x="4" y="334"/>
                  </a:cubicBezTo>
                  <a:close/>
                  <a:moveTo>
                    <a:pt x="68" y="499"/>
                  </a:moveTo>
                  <a:cubicBezTo>
                    <a:pt x="75" y="504"/>
                    <a:pt x="79" y="500"/>
                    <a:pt x="85" y="500"/>
                  </a:cubicBezTo>
                  <a:cubicBezTo>
                    <a:pt x="93" y="494"/>
                    <a:pt x="96" y="489"/>
                    <a:pt x="88" y="483"/>
                  </a:cubicBezTo>
                  <a:cubicBezTo>
                    <a:pt x="78" y="480"/>
                    <a:pt x="75" y="480"/>
                    <a:pt x="67" y="487"/>
                  </a:cubicBezTo>
                  <a:cubicBezTo>
                    <a:pt x="65" y="491"/>
                    <a:pt x="64" y="496"/>
                    <a:pt x="68" y="499"/>
                  </a:cubicBezTo>
                  <a:close/>
                  <a:moveTo>
                    <a:pt x="242" y="558"/>
                  </a:moveTo>
                  <a:cubicBezTo>
                    <a:pt x="249" y="563"/>
                    <a:pt x="253" y="559"/>
                    <a:pt x="259" y="559"/>
                  </a:cubicBezTo>
                  <a:cubicBezTo>
                    <a:pt x="267" y="553"/>
                    <a:pt x="270" y="548"/>
                    <a:pt x="262" y="542"/>
                  </a:cubicBezTo>
                  <a:cubicBezTo>
                    <a:pt x="252" y="539"/>
                    <a:pt x="249" y="539"/>
                    <a:pt x="241" y="546"/>
                  </a:cubicBezTo>
                  <a:cubicBezTo>
                    <a:pt x="239" y="550"/>
                    <a:pt x="238" y="555"/>
                    <a:pt x="242" y="558"/>
                  </a:cubicBezTo>
                  <a:close/>
                  <a:moveTo>
                    <a:pt x="428" y="245"/>
                  </a:moveTo>
                  <a:cubicBezTo>
                    <a:pt x="435" y="250"/>
                    <a:pt x="439" y="246"/>
                    <a:pt x="445" y="246"/>
                  </a:cubicBezTo>
                  <a:cubicBezTo>
                    <a:pt x="453" y="240"/>
                    <a:pt x="456" y="235"/>
                    <a:pt x="448" y="229"/>
                  </a:cubicBezTo>
                  <a:cubicBezTo>
                    <a:pt x="438" y="226"/>
                    <a:pt x="435" y="226"/>
                    <a:pt x="427" y="233"/>
                  </a:cubicBezTo>
                  <a:cubicBezTo>
                    <a:pt x="425" y="237"/>
                    <a:pt x="424" y="242"/>
                    <a:pt x="428" y="245"/>
                  </a:cubicBezTo>
                  <a:close/>
                  <a:moveTo>
                    <a:pt x="418" y="195"/>
                  </a:moveTo>
                  <a:cubicBezTo>
                    <a:pt x="422" y="198"/>
                    <a:pt x="426" y="198"/>
                    <a:pt x="432" y="197"/>
                  </a:cubicBezTo>
                  <a:cubicBezTo>
                    <a:pt x="441" y="195"/>
                    <a:pt x="451" y="188"/>
                    <a:pt x="451" y="180"/>
                  </a:cubicBezTo>
                  <a:cubicBezTo>
                    <a:pt x="448" y="166"/>
                    <a:pt x="428" y="173"/>
                    <a:pt x="421" y="179"/>
                  </a:cubicBezTo>
                  <a:cubicBezTo>
                    <a:pt x="417" y="183"/>
                    <a:pt x="413" y="189"/>
                    <a:pt x="418" y="195"/>
                  </a:cubicBezTo>
                  <a:close/>
                  <a:moveTo>
                    <a:pt x="395" y="26"/>
                  </a:moveTo>
                  <a:cubicBezTo>
                    <a:pt x="398" y="20"/>
                    <a:pt x="396" y="14"/>
                    <a:pt x="393" y="9"/>
                  </a:cubicBezTo>
                  <a:cubicBezTo>
                    <a:pt x="388" y="2"/>
                    <a:pt x="382" y="1"/>
                    <a:pt x="375" y="0"/>
                  </a:cubicBezTo>
                  <a:cubicBezTo>
                    <a:pt x="371" y="2"/>
                    <a:pt x="372" y="6"/>
                    <a:pt x="370" y="9"/>
                  </a:cubicBezTo>
                  <a:cubicBezTo>
                    <a:pt x="368" y="17"/>
                    <a:pt x="373" y="23"/>
                    <a:pt x="379" y="29"/>
                  </a:cubicBezTo>
                  <a:cubicBezTo>
                    <a:pt x="384" y="31"/>
                    <a:pt x="391" y="34"/>
                    <a:pt x="395" y="26"/>
                  </a:cubicBezTo>
                  <a:close/>
                  <a:moveTo>
                    <a:pt x="612" y="168"/>
                  </a:moveTo>
                  <a:cubicBezTo>
                    <a:pt x="614" y="165"/>
                    <a:pt x="612" y="163"/>
                    <a:pt x="611" y="160"/>
                  </a:cubicBezTo>
                  <a:cubicBezTo>
                    <a:pt x="609" y="157"/>
                    <a:pt x="605" y="156"/>
                    <a:pt x="602" y="155"/>
                  </a:cubicBezTo>
                  <a:cubicBezTo>
                    <a:pt x="600" y="156"/>
                    <a:pt x="601" y="159"/>
                    <a:pt x="600" y="160"/>
                  </a:cubicBezTo>
                  <a:cubicBezTo>
                    <a:pt x="598" y="164"/>
                    <a:pt x="601" y="167"/>
                    <a:pt x="604" y="170"/>
                  </a:cubicBezTo>
                  <a:cubicBezTo>
                    <a:pt x="607" y="171"/>
                    <a:pt x="610" y="172"/>
                    <a:pt x="612" y="168"/>
                  </a:cubicBezTo>
                  <a:close/>
                  <a:moveTo>
                    <a:pt x="587" y="270"/>
                  </a:moveTo>
                  <a:cubicBezTo>
                    <a:pt x="589" y="267"/>
                    <a:pt x="587" y="265"/>
                    <a:pt x="586" y="262"/>
                  </a:cubicBezTo>
                  <a:cubicBezTo>
                    <a:pt x="584" y="258"/>
                    <a:pt x="580" y="258"/>
                    <a:pt x="577" y="257"/>
                  </a:cubicBezTo>
                  <a:cubicBezTo>
                    <a:pt x="575" y="258"/>
                    <a:pt x="576" y="260"/>
                    <a:pt x="575" y="262"/>
                  </a:cubicBezTo>
                  <a:cubicBezTo>
                    <a:pt x="573" y="266"/>
                    <a:pt x="576" y="269"/>
                    <a:pt x="579" y="272"/>
                  </a:cubicBezTo>
                  <a:cubicBezTo>
                    <a:pt x="582" y="273"/>
                    <a:pt x="585" y="274"/>
                    <a:pt x="587" y="270"/>
                  </a:cubicBezTo>
                  <a:close/>
                  <a:moveTo>
                    <a:pt x="623" y="227"/>
                  </a:moveTo>
                  <a:cubicBezTo>
                    <a:pt x="624" y="224"/>
                    <a:pt x="623" y="221"/>
                    <a:pt x="621" y="219"/>
                  </a:cubicBezTo>
                  <a:cubicBezTo>
                    <a:pt x="619" y="215"/>
                    <a:pt x="616" y="215"/>
                    <a:pt x="612" y="214"/>
                  </a:cubicBezTo>
                  <a:cubicBezTo>
                    <a:pt x="611" y="215"/>
                    <a:pt x="611" y="217"/>
                    <a:pt x="610" y="218"/>
                  </a:cubicBezTo>
                  <a:cubicBezTo>
                    <a:pt x="609" y="223"/>
                    <a:pt x="612" y="226"/>
                    <a:pt x="614" y="229"/>
                  </a:cubicBezTo>
                  <a:cubicBezTo>
                    <a:pt x="617" y="230"/>
                    <a:pt x="621" y="231"/>
                    <a:pt x="623" y="227"/>
                  </a:cubicBezTo>
                  <a:close/>
                  <a:moveTo>
                    <a:pt x="616" y="330"/>
                  </a:moveTo>
                  <a:cubicBezTo>
                    <a:pt x="618" y="326"/>
                    <a:pt x="616" y="324"/>
                    <a:pt x="615" y="321"/>
                  </a:cubicBezTo>
                  <a:cubicBezTo>
                    <a:pt x="613" y="318"/>
                    <a:pt x="609" y="317"/>
                    <a:pt x="606" y="317"/>
                  </a:cubicBezTo>
                  <a:cubicBezTo>
                    <a:pt x="604" y="318"/>
                    <a:pt x="605" y="320"/>
                    <a:pt x="604" y="321"/>
                  </a:cubicBezTo>
                  <a:cubicBezTo>
                    <a:pt x="602" y="325"/>
                    <a:pt x="605" y="328"/>
                    <a:pt x="608" y="331"/>
                  </a:cubicBezTo>
                  <a:cubicBezTo>
                    <a:pt x="611" y="332"/>
                    <a:pt x="614" y="334"/>
                    <a:pt x="616" y="330"/>
                  </a:cubicBezTo>
                  <a:close/>
                  <a:moveTo>
                    <a:pt x="464" y="335"/>
                  </a:moveTo>
                  <a:cubicBezTo>
                    <a:pt x="465" y="331"/>
                    <a:pt x="464" y="329"/>
                    <a:pt x="462" y="326"/>
                  </a:cubicBezTo>
                  <a:cubicBezTo>
                    <a:pt x="460" y="323"/>
                    <a:pt x="457" y="322"/>
                    <a:pt x="454" y="321"/>
                  </a:cubicBezTo>
                  <a:cubicBezTo>
                    <a:pt x="452" y="322"/>
                    <a:pt x="452" y="325"/>
                    <a:pt x="451" y="326"/>
                  </a:cubicBezTo>
                  <a:cubicBezTo>
                    <a:pt x="450" y="330"/>
                    <a:pt x="453" y="333"/>
                    <a:pt x="455" y="336"/>
                  </a:cubicBezTo>
                  <a:cubicBezTo>
                    <a:pt x="458" y="337"/>
                    <a:pt x="462" y="338"/>
                    <a:pt x="464" y="335"/>
                  </a:cubicBezTo>
                  <a:close/>
                  <a:moveTo>
                    <a:pt x="399" y="302"/>
                  </a:moveTo>
                  <a:cubicBezTo>
                    <a:pt x="401" y="299"/>
                    <a:pt x="400" y="297"/>
                    <a:pt x="398" y="294"/>
                  </a:cubicBezTo>
                  <a:cubicBezTo>
                    <a:pt x="396" y="291"/>
                    <a:pt x="393" y="290"/>
                    <a:pt x="389" y="289"/>
                  </a:cubicBezTo>
                  <a:cubicBezTo>
                    <a:pt x="388" y="290"/>
                    <a:pt x="388" y="293"/>
                    <a:pt x="387" y="294"/>
                  </a:cubicBezTo>
                  <a:cubicBezTo>
                    <a:pt x="386" y="298"/>
                    <a:pt x="389" y="301"/>
                    <a:pt x="391" y="304"/>
                  </a:cubicBezTo>
                  <a:cubicBezTo>
                    <a:pt x="394" y="305"/>
                    <a:pt x="398" y="306"/>
                    <a:pt x="399" y="302"/>
                  </a:cubicBezTo>
                  <a:close/>
                  <a:moveTo>
                    <a:pt x="399" y="399"/>
                  </a:moveTo>
                  <a:cubicBezTo>
                    <a:pt x="401" y="396"/>
                    <a:pt x="400" y="393"/>
                    <a:pt x="398" y="390"/>
                  </a:cubicBezTo>
                  <a:cubicBezTo>
                    <a:pt x="396" y="387"/>
                    <a:pt x="393" y="386"/>
                    <a:pt x="389" y="386"/>
                  </a:cubicBezTo>
                  <a:cubicBezTo>
                    <a:pt x="388" y="387"/>
                    <a:pt x="388" y="389"/>
                    <a:pt x="387" y="390"/>
                  </a:cubicBezTo>
                  <a:cubicBezTo>
                    <a:pt x="386" y="394"/>
                    <a:pt x="389" y="397"/>
                    <a:pt x="391" y="400"/>
                  </a:cubicBezTo>
                  <a:cubicBezTo>
                    <a:pt x="394" y="401"/>
                    <a:pt x="398" y="403"/>
                    <a:pt x="399" y="399"/>
                  </a:cubicBezTo>
                  <a:close/>
                  <a:moveTo>
                    <a:pt x="306" y="219"/>
                  </a:moveTo>
                  <a:cubicBezTo>
                    <a:pt x="308" y="216"/>
                    <a:pt x="307" y="213"/>
                    <a:pt x="305" y="211"/>
                  </a:cubicBezTo>
                  <a:cubicBezTo>
                    <a:pt x="303" y="207"/>
                    <a:pt x="299" y="207"/>
                    <a:pt x="296" y="206"/>
                  </a:cubicBezTo>
                  <a:cubicBezTo>
                    <a:pt x="294" y="207"/>
                    <a:pt x="295" y="209"/>
                    <a:pt x="294" y="210"/>
                  </a:cubicBezTo>
                  <a:cubicBezTo>
                    <a:pt x="293" y="215"/>
                    <a:pt x="295" y="218"/>
                    <a:pt x="298" y="221"/>
                  </a:cubicBezTo>
                  <a:cubicBezTo>
                    <a:pt x="301" y="222"/>
                    <a:pt x="304" y="223"/>
                    <a:pt x="306" y="219"/>
                  </a:cubicBezTo>
                  <a:close/>
                  <a:moveTo>
                    <a:pt x="210" y="78"/>
                  </a:moveTo>
                  <a:cubicBezTo>
                    <a:pt x="211" y="74"/>
                    <a:pt x="210" y="72"/>
                    <a:pt x="209" y="69"/>
                  </a:cubicBezTo>
                  <a:cubicBezTo>
                    <a:pt x="206" y="66"/>
                    <a:pt x="203" y="65"/>
                    <a:pt x="200" y="65"/>
                  </a:cubicBezTo>
                  <a:cubicBezTo>
                    <a:pt x="198" y="66"/>
                    <a:pt x="198" y="68"/>
                    <a:pt x="198" y="69"/>
                  </a:cubicBezTo>
                  <a:cubicBezTo>
                    <a:pt x="196" y="73"/>
                    <a:pt x="199" y="76"/>
                    <a:pt x="202" y="79"/>
                  </a:cubicBezTo>
                  <a:cubicBezTo>
                    <a:pt x="204" y="80"/>
                    <a:pt x="208" y="82"/>
                    <a:pt x="210" y="78"/>
                  </a:cubicBezTo>
                  <a:close/>
                  <a:moveTo>
                    <a:pt x="419" y="53"/>
                  </a:moveTo>
                  <a:cubicBezTo>
                    <a:pt x="420" y="50"/>
                    <a:pt x="419" y="48"/>
                    <a:pt x="417" y="45"/>
                  </a:cubicBezTo>
                  <a:cubicBezTo>
                    <a:pt x="415" y="41"/>
                    <a:pt x="412" y="41"/>
                    <a:pt x="409" y="40"/>
                  </a:cubicBezTo>
                  <a:cubicBezTo>
                    <a:pt x="407" y="41"/>
                    <a:pt x="407" y="44"/>
                    <a:pt x="406" y="45"/>
                  </a:cubicBezTo>
                  <a:cubicBezTo>
                    <a:pt x="405" y="49"/>
                    <a:pt x="408" y="52"/>
                    <a:pt x="410" y="55"/>
                  </a:cubicBezTo>
                  <a:cubicBezTo>
                    <a:pt x="413" y="56"/>
                    <a:pt x="417" y="57"/>
                    <a:pt x="419" y="53"/>
                  </a:cubicBezTo>
                  <a:close/>
                  <a:moveTo>
                    <a:pt x="456" y="34"/>
                  </a:moveTo>
                  <a:cubicBezTo>
                    <a:pt x="457" y="31"/>
                    <a:pt x="456" y="28"/>
                    <a:pt x="454" y="26"/>
                  </a:cubicBezTo>
                  <a:cubicBezTo>
                    <a:pt x="452" y="22"/>
                    <a:pt x="449" y="22"/>
                    <a:pt x="445" y="21"/>
                  </a:cubicBezTo>
                  <a:cubicBezTo>
                    <a:pt x="444" y="22"/>
                    <a:pt x="444" y="24"/>
                    <a:pt x="443" y="25"/>
                  </a:cubicBezTo>
                  <a:cubicBezTo>
                    <a:pt x="442" y="30"/>
                    <a:pt x="445" y="33"/>
                    <a:pt x="447" y="36"/>
                  </a:cubicBezTo>
                  <a:cubicBezTo>
                    <a:pt x="450" y="37"/>
                    <a:pt x="454" y="38"/>
                    <a:pt x="456" y="34"/>
                  </a:cubicBezTo>
                  <a:close/>
                  <a:moveTo>
                    <a:pt x="108" y="123"/>
                  </a:moveTo>
                  <a:cubicBezTo>
                    <a:pt x="112" y="126"/>
                    <a:pt x="118" y="124"/>
                    <a:pt x="122" y="123"/>
                  </a:cubicBezTo>
                  <a:cubicBezTo>
                    <a:pt x="131" y="119"/>
                    <a:pt x="131" y="110"/>
                    <a:pt x="138" y="105"/>
                  </a:cubicBezTo>
                  <a:cubicBezTo>
                    <a:pt x="128" y="108"/>
                    <a:pt x="115" y="101"/>
                    <a:pt x="107" y="112"/>
                  </a:cubicBezTo>
                  <a:cubicBezTo>
                    <a:pt x="106" y="115"/>
                    <a:pt x="104" y="120"/>
                    <a:pt x="108" y="123"/>
                  </a:cubicBezTo>
                  <a:close/>
                  <a:moveTo>
                    <a:pt x="147" y="174"/>
                  </a:moveTo>
                  <a:cubicBezTo>
                    <a:pt x="156" y="181"/>
                    <a:pt x="162" y="175"/>
                    <a:pt x="171" y="175"/>
                  </a:cubicBezTo>
                  <a:cubicBezTo>
                    <a:pt x="179" y="167"/>
                    <a:pt x="188" y="159"/>
                    <a:pt x="186" y="150"/>
                  </a:cubicBezTo>
                  <a:cubicBezTo>
                    <a:pt x="171" y="146"/>
                    <a:pt x="156" y="146"/>
                    <a:pt x="145" y="156"/>
                  </a:cubicBezTo>
                  <a:cubicBezTo>
                    <a:pt x="142" y="162"/>
                    <a:pt x="142" y="169"/>
                    <a:pt x="147" y="174"/>
                  </a:cubicBezTo>
                  <a:close/>
                  <a:moveTo>
                    <a:pt x="185" y="246"/>
                  </a:moveTo>
                  <a:cubicBezTo>
                    <a:pt x="190" y="249"/>
                    <a:pt x="193" y="249"/>
                    <a:pt x="200" y="249"/>
                  </a:cubicBezTo>
                  <a:cubicBezTo>
                    <a:pt x="208" y="247"/>
                    <a:pt x="219" y="240"/>
                    <a:pt x="218" y="231"/>
                  </a:cubicBezTo>
                  <a:cubicBezTo>
                    <a:pt x="215" y="218"/>
                    <a:pt x="196" y="225"/>
                    <a:pt x="188" y="230"/>
                  </a:cubicBezTo>
                  <a:cubicBezTo>
                    <a:pt x="184" y="234"/>
                    <a:pt x="180" y="241"/>
                    <a:pt x="185" y="246"/>
                  </a:cubicBezTo>
                  <a:close/>
                  <a:moveTo>
                    <a:pt x="162" y="77"/>
                  </a:moveTo>
                  <a:cubicBezTo>
                    <a:pt x="165" y="71"/>
                    <a:pt x="163" y="66"/>
                    <a:pt x="160" y="60"/>
                  </a:cubicBezTo>
                  <a:cubicBezTo>
                    <a:pt x="155" y="54"/>
                    <a:pt x="149" y="53"/>
                    <a:pt x="142" y="51"/>
                  </a:cubicBezTo>
                  <a:cubicBezTo>
                    <a:pt x="139" y="53"/>
                    <a:pt x="139" y="58"/>
                    <a:pt x="137" y="60"/>
                  </a:cubicBezTo>
                  <a:cubicBezTo>
                    <a:pt x="135" y="69"/>
                    <a:pt x="141" y="75"/>
                    <a:pt x="146" y="81"/>
                  </a:cubicBezTo>
                  <a:cubicBezTo>
                    <a:pt x="151" y="82"/>
                    <a:pt x="159" y="85"/>
                    <a:pt x="162" y="77"/>
                  </a:cubicBezTo>
                  <a:close/>
                  <a:moveTo>
                    <a:pt x="471" y="502"/>
                  </a:moveTo>
                  <a:cubicBezTo>
                    <a:pt x="473" y="498"/>
                    <a:pt x="471" y="494"/>
                    <a:pt x="468" y="491"/>
                  </a:cubicBezTo>
                  <a:cubicBezTo>
                    <a:pt x="465" y="487"/>
                    <a:pt x="460" y="487"/>
                    <a:pt x="455" y="486"/>
                  </a:cubicBezTo>
                  <a:cubicBezTo>
                    <a:pt x="453" y="488"/>
                    <a:pt x="454" y="491"/>
                    <a:pt x="453" y="492"/>
                  </a:cubicBezTo>
                  <a:cubicBezTo>
                    <a:pt x="452" y="499"/>
                    <a:pt x="456" y="502"/>
                    <a:pt x="460" y="506"/>
                  </a:cubicBezTo>
                  <a:cubicBezTo>
                    <a:pt x="464" y="507"/>
                    <a:pt x="469" y="508"/>
                    <a:pt x="471" y="502"/>
                  </a:cubicBezTo>
                  <a:close/>
                  <a:moveTo>
                    <a:pt x="305" y="533"/>
                  </a:moveTo>
                  <a:cubicBezTo>
                    <a:pt x="301" y="534"/>
                    <a:pt x="299" y="535"/>
                    <a:pt x="296" y="538"/>
                  </a:cubicBezTo>
                  <a:cubicBezTo>
                    <a:pt x="293" y="543"/>
                    <a:pt x="290" y="551"/>
                    <a:pt x="294" y="555"/>
                  </a:cubicBezTo>
                  <a:cubicBezTo>
                    <a:pt x="301" y="560"/>
                    <a:pt x="308" y="549"/>
                    <a:pt x="310" y="543"/>
                  </a:cubicBezTo>
                  <a:cubicBezTo>
                    <a:pt x="310" y="539"/>
                    <a:pt x="309" y="534"/>
                    <a:pt x="305" y="533"/>
                  </a:cubicBezTo>
                  <a:close/>
                  <a:moveTo>
                    <a:pt x="204" y="602"/>
                  </a:moveTo>
                  <a:cubicBezTo>
                    <a:pt x="200" y="603"/>
                    <a:pt x="198" y="604"/>
                    <a:pt x="196" y="607"/>
                  </a:cubicBezTo>
                  <a:cubicBezTo>
                    <a:pt x="192" y="612"/>
                    <a:pt x="190" y="620"/>
                    <a:pt x="194" y="624"/>
                  </a:cubicBezTo>
                  <a:cubicBezTo>
                    <a:pt x="201" y="629"/>
                    <a:pt x="208" y="618"/>
                    <a:pt x="209" y="612"/>
                  </a:cubicBezTo>
                  <a:cubicBezTo>
                    <a:pt x="210" y="608"/>
                    <a:pt x="209" y="603"/>
                    <a:pt x="204" y="602"/>
                  </a:cubicBezTo>
                  <a:close/>
                  <a:moveTo>
                    <a:pt x="326" y="619"/>
                  </a:moveTo>
                  <a:cubicBezTo>
                    <a:pt x="323" y="620"/>
                    <a:pt x="321" y="621"/>
                    <a:pt x="318" y="624"/>
                  </a:cubicBezTo>
                  <a:cubicBezTo>
                    <a:pt x="314" y="629"/>
                    <a:pt x="312" y="637"/>
                    <a:pt x="316" y="641"/>
                  </a:cubicBezTo>
                  <a:cubicBezTo>
                    <a:pt x="323" y="646"/>
                    <a:pt x="330" y="635"/>
                    <a:pt x="332" y="629"/>
                  </a:cubicBezTo>
                  <a:cubicBezTo>
                    <a:pt x="332" y="625"/>
                    <a:pt x="331" y="620"/>
                    <a:pt x="326" y="619"/>
                  </a:cubicBezTo>
                  <a:close/>
                  <a:moveTo>
                    <a:pt x="248" y="412"/>
                  </a:moveTo>
                  <a:cubicBezTo>
                    <a:pt x="245" y="407"/>
                    <a:pt x="241" y="406"/>
                    <a:pt x="236" y="404"/>
                  </a:cubicBezTo>
                  <a:cubicBezTo>
                    <a:pt x="228" y="403"/>
                    <a:pt x="224" y="407"/>
                    <a:pt x="219" y="410"/>
                  </a:cubicBezTo>
                  <a:cubicBezTo>
                    <a:pt x="218" y="414"/>
                    <a:pt x="222" y="416"/>
                    <a:pt x="222" y="418"/>
                  </a:cubicBezTo>
                  <a:cubicBezTo>
                    <a:pt x="226" y="425"/>
                    <a:pt x="234" y="425"/>
                    <a:pt x="240" y="425"/>
                  </a:cubicBezTo>
                  <a:cubicBezTo>
                    <a:pt x="245" y="423"/>
                    <a:pt x="251" y="419"/>
                    <a:pt x="248" y="412"/>
                  </a:cubicBezTo>
                  <a:close/>
                  <a:moveTo>
                    <a:pt x="436" y="433"/>
                  </a:moveTo>
                  <a:cubicBezTo>
                    <a:pt x="437" y="429"/>
                    <a:pt x="435" y="425"/>
                    <a:pt x="433" y="422"/>
                  </a:cubicBezTo>
                  <a:cubicBezTo>
                    <a:pt x="429" y="418"/>
                    <a:pt x="425" y="418"/>
                    <a:pt x="420" y="417"/>
                  </a:cubicBezTo>
                  <a:cubicBezTo>
                    <a:pt x="418" y="419"/>
                    <a:pt x="419" y="422"/>
                    <a:pt x="418" y="423"/>
                  </a:cubicBezTo>
                  <a:cubicBezTo>
                    <a:pt x="416" y="430"/>
                    <a:pt x="421" y="433"/>
                    <a:pt x="425" y="437"/>
                  </a:cubicBezTo>
                  <a:cubicBezTo>
                    <a:pt x="429" y="438"/>
                    <a:pt x="434" y="439"/>
                    <a:pt x="436" y="433"/>
                  </a:cubicBezTo>
                  <a:close/>
                  <a:moveTo>
                    <a:pt x="269" y="464"/>
                  </a:moveTo>
                  <a:cubicBezTo>
                    <a:pt x="266" y="464"/>
                    <a:pt x="264" y="466"/>
                    <a:pt x="261" y="469"/>
                  </a:cubicBezTo>
                  <a:cubicBezTo>
                    <a:pt x="257" y="474"/>
                    <a:pt x="255" y="482"/>
                    <a:pt x="259" y="486"/>
                  </a:cubicBezTo>
                  <a:cubicBezTo>
                    <a:pt x="266" y="491"/>
                    <a:pt x="273" y="479"/>
                    <a:pt x="275" y="473"/>
                  </a:cubicBezTo>
                  <a:cubicBezTo>
                    <a:pt x="275" y="470"/>
                    <a:pt x="274" y="465"/>
                    <a:pt x="269" y="464"/>
                  </a:cubicBezTo>
                  <a:close/>
                  <a:moveTo>
                    <a:pt x="43" y="344"/>
                  </a:moveTo>
                  <a:cubicBezTo>
                    <a:pt x="37" y="344"/>
                    <a:pt x="53" y="363"/>
                    <a:pt x="59" y="365"/>
                  </a:cubicBezTo>
                  <a:cubicBezTo>
                    <a:pt x="66" y="368"/>
                    <a:pt x="81" y="361"/>
                    <a:pt x="85" y="355"/>
                  </a:cubicBezTo>
                  <a:cubicBezTo>
                    <a:pt x="88" y="349"/>
                    <a:pt x="71" y="342"/>
                    <a:pt x="62" y="340"/>
                  </a:cubicBezTo>
                  <a:cubicBezTo>
                    <a:pt x="62" y="340"/>
                    <a:pt x="49" y="344"/>
                    <a:pt x="43" y="344"/>
                  </a:cubicBezTo>
                  <a:close/>
                </a:path>
              </a:pathLst>
            </a:custGeom>
            <a:solidFill>
              <a:srgbClr val="9088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21" name="Group 184"/>
          <p:cNvGrpSpPr>
            <a:grpSpLocks noChangeAspect="1"/>
          </p:cNvGrpSpPr>
          <p:nvPr/>
        </p:nvGrpSpPr>
        <p:grpSpPr bwMode="auto">
          <a:xfrm>
            <a:off x="2777360" y="1753212"/>
            <a:ext cx="390525" cy="388144"/>
            <a:chOff x="2353" y="900"/>
            <a:chExt cx="328" cy="326"/>
          </a:xfrm>
        </p:grpSpPr>
        <p:sp>
          <p:nvSpPr>
            <p:cNvPr id="423" name="Freeform 185"/>
            <p:cNvSpPr>
              <a:spLocks/>
            </p:cNvSpPr>
            <p:nvPr/>
          </p:nvSpPr>
          <p:spPr bwMode="auto">
            <a:xfrm>
              <a:off x="2353" y="900"/>
              <a:ext cx="328" cy="326"/>
            </a:xfrm>
            <a:custGeom>
              <a:avLst/>
              <a:gdLst>
                <a:gd name="T0" fmla="*/ 775 w 775"/>
                <a:gd name="T1" fmla="*/ 387 h 775"/>
                <a:gd name="T2" fmla="*/ 388 w 775"/>
                <a:gd name="T3" fmla="*/ 0 h 775"/>
                <a:gd name="T4" fmla="*/ 0 w 775"/>
                <a:gd name="T5" fmla="*/ 387 h 775"/>
                <a:gd name="T6" fmla="*/ 388 w 775"/>
                <a:gd name="T7" fmla="*/ 775 h 775"/>
                <a:gd name="T8" fmla="*/ 775 w 775"/>
                <a:gd name="T9" fmla="*/ 387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5" h="775">
                  <a:moveTo>
                    <a:pt x="775" y="387"/>
                  </a:moveTo>
                  <a:cubicBezTo>
                    <a:pt x="775" y="174"/>
                    <a:pt x="601" y="0"/>
                    <a:pt x="388" y="0"/>
                  </a:cubicBezTo>
                  <a:cubicBezTo>
                    <a:pt x="172" y="0"/>
                    <a:pt x="0" y="174"/>
                    <a:pt x="0" y="387"/>
                  </a:cubicBezTo>
                  <a:cubicBezTo>
                    <a:pt x="0" y="602"/>
                    <a:pt x="172" y="775"/>
                    <a:pt x="388" y="775"/>
                  </a:cubicBezTo>
                  <a:cubicBezTo>
                    <a:pt x="601" y="775"/>
                    <a:pt x="775" y="602"/>
                    <a:pt x="775" y="387"/>
                  </a:cubicBezTo>
                  <a:close/>
                </a:path>
              </a:pathLst>
            </a:custGeom>
            <a:solidFill>
              <a:srgbClr val="CF35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4" name="Oval 186"/>
            <p:cNvSpPr>
              <a:spLocks noChangeArrowheads="1"/>
            </p:cNvSpPr>
            <p:nvPr/>
          </p:nvSpPr>
          <p:spPr bwMode="auto">
            <a:xfrm>
              <a:off x="2355" y="901"/>
              <a:ext cx="307" cy="30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5" name="Oval 187"/>
            <p:cNvSpPr>
              <a:spLocks noChangeArrowheads="1"/>
            </p:cNvSpPr>
            <p:nvPr/>
          </p:nvSpPr>
          <p:spPr bwMode="auto">
            <a:xfrm>
              <a:off x="2377" y="925"/>
              <a:ext cx="226" cy="22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6" name="Oval 188"/>
            <p:cNvSpPr>
              <a:spLocks noChangeArrowheads="1"/>
            </p:cNvSpPr>
            <p:nvPr/>
          </p:nvSpPr>
          <p:spPr bwMode="auto">
            <a:xfrm>
              <a:off x="2445" y="934"/>
              <a:ext cx="72" cy="71"/>
            </a:xfrm>
            <a:prstGeom prst="ellipse">
              <a:avLst/>
            </a:prstGeom>
            <a:solidFill>
              <a:srgbClr val="FAF0F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7" name="Oval 189"/>
            <p:cNvSpPr>
              <a:spLocks noChangeArrowheads="1"/>
            </p:cNvSpPr>
            <p:nvPr/>
          </p:nvSpPr>
          <p:spPr bwMode="auto">
            <a:xfrm>
              <a:off x="2405" y="996"/>
              <a:ext cx="35" cy="35"/>
            </a:xfrm>
            <a:prstGeom prst="ellipse">
              <a:avLst/>
            </a:prstGeom>
            <a:solidFill>
              <a:srgbClr val="FAF0F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8" name="Freeform 190"/>
            <p:cNvSpPr>
              <a:spLocks/>
            </p:cNvSpPr>
            <p:nvPr/>
          </p:nvSpPr>
          <p:spPr bwMode="auto">
            <a:xfrm>
              <a:off x="2405" y="1082"/>
              <a:ext cx="217" cy="119"/>
            </a:xfrm>
            <a:custGeom>
              <a:avLst/>
              <a:gdLst>
                <a:gd name="T0" fmla="*/ 59 w 513"/>
                <a:gd name="T1" fmla="*/ 169 h 283"/>
                <a:gd name="T2" fmla="*/ 153 w 513"/>
                <a:gd name="T3" fmla="*/ 195 h 283"/>
                <a:gd name="T4" fmla="*/ 173 w 513"/>
                <a:gd name="T5" fmla="*/ 147 h 283"/>
                <a:gd name="T6" fmla="*/ 145 w 513"/>
                <a:gd name="T7" fmla="*/ 103 h 283"/>
                <a:gd name="T8" fmla="*/ 184 w 513"/>
                <a:gd name="T9" fmla="*/ 74 h 283"/>
                <a:gd name="T10" fmla="*/ 180 w 513"/>
                <a:gd name="T11" fmla="*/ 26 h 283"/>
                <a:gd name="T12" fmla="*/ 221 w 513"/>
                <a:gd name="T13" fmla="*/ 4 h 283"/>
                <a:gd name="T14" fmla="*/ 311 w 513"/>
                <a:gd name="T15" fmla="*/ 57 h 283"/>
                <a:gd name="T16" fmla="*/ 326 w 513"/>
                <a:gd name="T17" fmla="*/ 134 h 283"/>
                <a:gd name="T18" fmla="*/ 403 w 513"/>
                <a:gd name="T19" fmla="*/ 188 h 283"/>
                <a:gd name="T20" fmla="*/ 495 w 513"/>
                <a:gd name="T21" fmla="*/ 162 h 283"/>
                <a:gd name="T22" fmla="*/ 456 w 513"/>
                <a:gd name="T23" fmla="*/ 212 h 283"/>
                <a:gd name="T24" fmla="*/ 278 w 513"/>
                <a:gd name="T25" fmla="*/ 272 h 283"/>
                <a:gd name="T26" fmla="*/ 74 w 513"/>
                <a:gd name="T27" fmla="*/ 228 h 283"/>
                <a:gd name="T28" fmla="*/ 26 w 513"/>
                <a:gd name="T29" fmla="*/ 151 h 283"/>
                <a:gd name="T30" fmla="*/ 59 w 513"/>
                <a:gd name="T31" fmla="*/ 16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3" h="283">
                  <a:moveTo>
                    <a:pt x="59" y="169"/>
                  </a:moveTo>
                  <a:cubicBezTo>
                    <a:pt x="79" y="184"/>
                    <a:pt x="125" y="210"/>
                    <a:pt x="153" y="195"/>
                  </a:cubicBezTo>
                  <a:cubicBezTo>
                    <a:pt x="182" y="180"/>
                    <a:pt x="184" y="158"/>
                    <a:pt x="173" y="147"/>
                  </a:cubicBezTo>
                  <a:cubicBezTo>
                    <a:pt x="162" y="136"/>
                    <a:pt x="134" y="109"/>
                    <a:pt x="145" y="103"/>
                  </a:cubicBezTo>
                  <a:cubicBezTo>
                    <a:pt x="156" y="96"/>
                    <a:pt x="184" y="85"/>
                    <a:pt x="184" y="74"/>
                  </a:cubicBezTo>
                  <a:cubicBezTo>
                    <a:pt x="184" y="63"/>
                    <a:pt x="191" y="37"/>
                    <a:pt x="180" y="26"/>
                  </a:cubicBezTo>
                  <a:cubicBezTo>
                    <a:pt x="169" y="15"/>
                    <a:pt x="193" y="0"/>
                    <a:pt x="221" y="4"/>
                  </a:cubicBezTo>
                  <a:cubicBezTo>
                    <a:pt x="250" y="9"/>
                    <a:pt x="311" y="39"/>
                    <a:pt x="311" y="57"/>
                  </a:cubicBezTo>
                  <a:cubicBezTo>
                    <a:pt x="311" y="74"/>
                    <a:pt x="311" y="123"/>
                    <a:pt x="326" y="134"/>
                  </a:cubicBezTo>
                  <a:cubicBezTo>
                    <a:pt x="342" y="144"/>
                    <a:pt x="370" y="204"/>
                    <a:pt x="403" y="188"/>
                  </a:cubicBezTo>
                  <a:cubicBezTo>
                    <a:pt x="436" y="173"/>
                    <a:pt x="478" y="158"/>
                    <a:pt x="495" y="162"/>
                  </a:cubicBezTo>
                  <a:cubicBezTo>
                    <a:pt x="513" y="166"/>
                    <a:pt x="482" y="186"/>
                    <a:pt x="456" y="212"/>
                  </a:cubicBezTo>
                  <a:cubicBezTo>
                    <a:pt x="429" y="239"/>
                    <a:pt x="348" y="261"/>
                    <a:pt x="278" y="272"/>
                  </a:cubicBezTo>
                  <a:cubicBezTo>
                    <a:pt x="208" y="283"/>
                    <a:pt x="100" y="250"/>
                    <a:pt x="74" y="228"/>
                  </a:cubicBezTo>
                  <a:cubicBezTo>
                    <a:pt x="44" y="201"/>
                    <a:pt x="0" y="147"/>
                    <a:pt x="26" y="151"/>
                  </a:cubicBezTo>
                  <a:cubicBezTo>
                    <a:pt x="53" y="155"/>
                    <a:pt x="59" y="169"/>
                    <a:pt x="59" y="169"/>
                  </a:cubicBezTo>
                  <a:close/>
                </a:path>
              </a:pathLst>
            </a:custGeom>
            <a:solidFill>
              <a:srgbClr val="C14D32">
                <a:alpha val="8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9" name="Freeform 191"/>
            <p:cNvSpPr>
              <a:spLocks/>
            </p:cNvSpPr>
            <p:nvPr/>
          </p:nvSpPr>
          <p:spPr bwMode="auto">
            <a:xfrm>
              <a:off x="2533" y="909"/>
              <a:ext cx="111" cy="102"/>
            </a:xfrm>
            <a:custGeom>
              <a:avLst/>
              <a:gdLst>
                <a:gd name="T0" fmla="*/ 35 w 263"/>
                <a:gd name="T1" fmla="*/ 24 h 243"/>
                <a:gd name="T2" fmla="*/ 51 w 263"/>
                <a:gd name="T3" fmla="*/ 76 h 243"/>
                <a:gd name="T4" fmla="*/ 9 w 263"/>
                <a:gd name="T5" fmla="*/ 105 h 243"/>
                <a:gd name="T6" fmla="*/ 29 w 263"/>
                <a:gd name="T7" fmla="*/ 149 h 243"/>
                <a:gd name="T8" fmla="*/ 83 w 263"/>
                <a:gd name="T9" fmla="*/ 204 h 243"/>
                <a:gd name="T10" fmla="*/ 171 w 263"/>
                <a:gd name="T11" fmla="*/ 232 h 243"/>
                <a:gd name="T12" fmla="*/ 206 w 263"/>
                <a:gd name="T13" fmla="*/ 155 h 243"/>
                <a:gd name="T14" fmla="*/ 237 w 263"/>
                <a:gd name="T15" fmla="*/ 127 h 243"/>
                <a:gd name="T16" fmla="*/ 263 w 263"/>
                <a:gd name="T17" fmla="*/ 123 h 243"/>
                <a:gd name="T18" fmla="*/ 162 w 263"/>
                <a:gd name="T19" fmla="*/ 36 h 243"/>
                <a:gd name="T20" fmla="*/ 42 w 263"/>
                <a:gd name="T21" fmla="*/ 2 h 243"/>
                <a:gd name="T22" fmla="*/ 35 w 263"/>
                <a:gd name="T23" fmla="*/ 24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3" h="243">
                  <a:moveTo>
                    <a:pt x="35" y="24"/>
                  </a:moveTo>
                  <a:cubicBezTo>
                    <a:pt x="53" y="57"/>
                    <a:pt x="55" y="70"/>
                    <a:pt x="51" y="76"/>
                  </a:cubicBezTo>
                  <a:cubicBezTo>
                    <a:pt x="46" y="83"/>
                    <a:pt x="15" y="83"/>
                    <a:pt x="9" y="105"/>
                  </a:cubicBezTo>
                  <a:cubicBezTo>
                    <a:pt x="2" y="127"/>
                    <a:pt x="0" y="133"/>
                    <a:pt x="29" y="149"/>
                  </a:cubicBezTo>
                  <a:cubicBezTo>
                    <a:pt x="57" y="164"/>
                    <a:pt x="66" y="188"/>
                    <a:pt x="83" y="204"/>
                  </a:cubicBezTo>
                  <a:cubicBezTo>
                    <a:pt x="101" y="219"/>
                    <a:pt x="143" y="243"/>
                    <a:pt x="171" y="232"/>
                  </a:cubicBezTo>
                  <a:cubicBezTo>
                    <a:pt x="200" y="221"/>
                    <a:pt x="213" y="177"/>
                    <a:pt x="206" y="155"/>
                  </a:cubicBezTo>
                  <a:cubicBezTo>
                    <a:pt x="200" y="133"/>
                    <a:pt x="215" y="127"/>
                    <a:pt x="237" y="127"/>
                  </a:cubicBezTo>
                  <a:cubicBezTo>
                    <a:pt x="242" y="127"/>
                    <a:pt x="252" y="126"/>
                    <a:pt x="263" y="123"/>
                  </a:cubicBezTo>
                  <a:cubicBezTo>
                    <a:pt x="235" y="89"/>
                    <a:pt x="201" y="59"/>
                    <a:pt x="162" y="36"/>
                  </a:cubicBezTo>
                  <a:cubicBezTo>
                    <a:pt x="101" y="16"/>
                    <a:pt x="45" y="0"/>
                    <a:pt x="42" y="2"/>
                  </a:cubicBezTo>
                  <a:cubicBezTo>
                    <a:pt x="35" y="6"/>
                    <a:pt x="35" y="24"/>
                    <a:pt x="35" y="24"/>
                  </a:cubicBezTo>
                  <a:close/>
                </a:path>
              </a:pathLst>
            </a:custGeom>
            <a:solidFill>
              <a:srgbClr val="C14D32">
                <a:alpha val="8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0" name="Freeform 192"/>
            <p:cNvSpPr>
              <a:spLocks/>
            </p:cNvSpPr>
            <p:nvPr/>
          </p:nvSpPr>
          <p:spPr bwMode="auto">
            <a:xfrm>
              <a:off x="2620" y="1055"/>
              <a:ext cx="51" cy="62"/>
            </a:xfrm>
            <a:custGeom>
              <a:avLst/>
              <a:gdLst>
                <a:gd name="T0" fmla="*/ 77 w 121"/>
                <a:gd name="T1" fmla="*/ 66 h 147"/>
                <a:gd name="T2" fmla="*/ 44 w 121"/>
                <a:gd name="T3" fmla="*/ 22 h 147"/>
                <a:gd name="T4" fmla="*/ 22 w 121"/>
                <a:gd name="T5" fmla="*/ 99 h 147"/>
                <a:gd name="T6" fmla="*/ 71 w 121"/>
                <a:gd name="T7" fmla="*/ 147 h 147"/>
                <a:gd name="T8" fmla="*/ 99 w 121"/>
                <a:gd name="T9" fmla="*/ 110 h 147"/>
                <a:gd name="T10" fmla="*/ 121 w 121"/>
                <a:gd name="T11" fmla="*/ 66 h 147"/>
                <a:gd name="T12" fmla="*/ 77 w 121"/>
                <a:gd name="T13" fmla="*/ 6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47">
                  <a:moveTo>
                    <a:pt x="77" y="66"/>
                  </a:moveTo>
                  <a:cubicBezTo>
                    <a:pt x="62" y="55"/>
                    <a:pt x="55" y="0"/>
                    <a:pt x="44" y="22"/>
                  </a:cubicBezTo>
                  <a:cubicBezTo>
                    <a:pt x="33" y="44"/>
                    <a:pt x="0" y="77"/>
                    <a:pt x="22" y="99"/>
                  </a:cubicBezTo>
                  <a:cubicBezTo>
                    <a:pt x="44" y="121"/>
                    <a:pt x="60" y="147"/>
                    <a:pt x="71" y="147"/>
                  </a:cubicBezTo>
                  <a:cubicBezTo>
                    <a:pt x="82" y="147"/>
                    <a:pt x="110" y="121"/>
                    <a:pt x="99" y="110"/>
                  </a:cubicBezTo>
                  <a:cubicBezTo>
                    <a:pt x="88" y="99"/>
                    <a:pt x="121" y="81"/>
                    <a:pt x="121" y="66"/>
                  </a:cubicBezTo>
                  <a:cubicBezTo>
                    <a:pt x="121" y="51"/>
                    <a:pt x="77" y="66"/>
                    <a:pt x="77" y="66"/>
                  </a:cubicBezTo>
                  <a:close/>
                </a:path>
              </a:pathLst>
            </a:custGeom>
            <a:solidFill>
              <a:srgbClr val="C14D32">
                <a:alpha val="8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32" name="Group 195"/>
          <p:cNvGrpSpPr>
            <a:grpSpLocks noChangeAspect="1"/>
          </p:cNvGrpSpPr>
          <p:nvPr/>
        </p:nvGrpSpPr>
        <p:grpSpPr bwMode="auto">
          <a:xfrm>
            <a:off x="5018485" y="3027760"/>
            <a:ext cx="417909" cy="419100"/>
            <a:chOff x="4215" y="2003"/>
            <a:chExt cx="351" cy="352"/>
          </a:xfrm>
        </p:grpSpPr>
        <p:sp>
          <p:nvSpPr>
            <p:cNvPr id="434" name="Freeform 196"/>
            <p:cNvSpPr>
              <a:spLocks/>
            </p:cNvSpPr>
            <p:nvPr/>
          </p:nvSpPr>
          <p:spPr bwMode="auto">
            <a:xfrm>
              <a:off x="4215" y="2003"/>
              <a:ext cx="351" cy="352"/>
            </a:xfrm>
            <a:custGeom>
              <a:avLst/>
              <a:gdLst>
                <a:gd name="T0" fmla="*/ 838 w 838"/>
                <a:gd name="T1" fmla="*/ 419 h 838"/>
                <a:gd name="T2" fmla="*/ 419 w 838"/>
                <a:gd name="T3" fmla="*/ 0 h 838"/>
                <a:gd name="T4" fmla="*/ 0 w 838"/>
                <a:gd name="T5" fmla="*/ 419 h 838"/>
                <a:gd name="T6" fmla="*/ 419 w 838"/>
                <a:gd name="T7" fmla="*/ 838 h 838"/>
                <a:gd name="T8" fmla="*/ 838 w 838"/>
                <a:gd name="T9" fmla="*/ 419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8" h="838">
                  <a:moveTo>
                    <a:pt x="838" y="419"/>
                  </a:moveTo>
                  <a:cubicBezTo>
                    <a:pt x="838" y="188"/>
                    <a:pt x="650" y="0"/>
                    <a:pt x="419" y="0"/>
                  </a:cubicBezTo>
                  <a:cubicBezTo>
                    <a:pt x="186" y="0"/>
                    <a:pt x="0" y="188"/>
                    <a:pt x="0" y="419"/>
                  </a:cubicBezTo>
                  <a:cubicBezTo>
                    <a:pt x="0" y="651"/>
                    <a:pt x="186" y="838"/>
                    <a:pt x="419" y="838"/>
                  </a:cubicBezTo>
                  <a:cubicBezTo>
                    <a:pt x="650" y="838"/>
                    <a:pt x="838" y="651"/>
                    <a:pt x="838" y="41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5" name="Oval 197"/>
            <p:cNvSpPr>
              <a:spLocks noChangeArrowheads="1"/>
            </p:cNvSpPr>
            <p:nvPr/>
          </p:nvSpPr>
          <p:spPr bwMode="auto">
            <a:xfrm>
              <a:off x="4217" y="2005"/>
              <a:ext cx="328" cy="32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6" name="Oval 198"/>
            <p:cNvSpPr>
              <a:spLocks noChangeArrowheads="1"/>
            </p:cNvSpPr>
            <p:nvPr/>
          </p:nvSpPr>
          <p:spPr bwMode="auto">
            <a:xfrm>
              <a:off x="4241" y="2031"/>
              <a:ext cx="242" cy="24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7" name="Oval 199"/>
            <p:cNvSpPr>
              <a:spLocks noChangeArrowheads="1"/>
            </p:cNvSpPr>
            <p:nvPr/>
          </p:nvSpPr>
          <p:spPr bwMode="auto">
            <a:xfrm>
              <a:off x="4313" y="2040"/>
              <a:ext cx="77" cy="77"/>
            </a:xfrm>
            <a:prstGeom prst="ellipse">
              <a:avLst/>
            </a:prstGeom>
            <a:solidFill>
              <a:srgbClr val="FBF1F2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8" name="Freeform 200"/>
            <p:cNvSpPr>
              <a:spLocks/>
            </p:cNvSpPr>
            <p:nvPr/>
          </p:nvSpPr>
          <p:spPr bwMode="auto">
            <a:xfrm>
              <a:off x="4270" y="2107"/>
              <a:ext cx="38" cy="38"/>
            </a:xfrm>
            <a:custGeom>
              <a:avLst/>
              <a:gdLst>
                <a:gd name="T0" fmla="*/ 89 w 89"/>
                <a:gd name="T1" fmla="*/ 44 h 89"/>
                <a:gd name="T2" fmla="*/ 43 w 89"/>
                <a:gd name="T3" fmla="*/ 89 h 89"/>
                <a:gd name="T4" fmla="*/ 0 w 89"/>
                <a:gd name="T5" fmla="*/ 44 h 89"/>
                <a:gd name="T6" fmla="*/ 43 w 89"/>
                <a:gd name="T7" fmla="*/ 0 h 89"/>
                <a:gd name="T8" fmla="*/ 89 w 89"/>
                <a:gd name="T9" fmla="*/ 4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89">
                  <a:moveTo>
                    <a:pt x="89" y="44"/>
                  </a:moveTo>
                  <a:cubicBezTo>
                    <a:pt x="89" y="70"/>
                    <a:pt x="69" y="89"/>
                    <a:pt x="43" y="89"/>
                  </a:cubicBezTo>
                  <a:cubicBezTo>
                    <a:pt x="19" y="89"/>
                    <a:pt x="0" y="70"/>
                    <a:pt x="0" y="44"/>
                  </a:cubicBezTo>
                  <a:cubicBezTo>
                    <a:pt x="0" y="20"/>
                    <a:pt x="19" y="0"/>
                    <a:pt x="43" y="0"/>
                  </a:cubicBezTo>
                  <a:cubicBezTo>
                    <a:pt x="69" y="0"/>
                    <a:pt x="89" y="20"/>
                    <a:pt x="89" y="44"/>
                  </a:cubicBezTo>
                  <a:close/>
                </a:path>
              </a:pathLst>
            </a:custGeom>
            <a:solidFill>
              <a:srgbClr val="FBF1F2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9" name="Freeform 201"/>
            <p:cNvSpPr>
              <a:spLocks noEditPoints="1"/>
            </p:cNvSpPr>
            <p:nvPr/>
          </p:nvSpPr>
          <p:spPr bwMode="auto">
            <a:xfrm>
              <a:off x="4215" y="2024"/>
              <a:ext cx="351" cy="187"/>
            </a:xfrm>
            <a:custGeom>
              <a:avLst/>
              <a:gdLst>
                <a:gd name="T0" fmla="*/ 409 w 837"/>
                <a:gd name="T1" fmla="*/ 28 h 447"/>
                <a:gd name="T2" fmla="*/ 208 w 837"/>
                <a:gd name="T3" fmla="*/ 9 h 447"/>
                <a:gd name="T4" fmla="*/ 218 w 837"/>
                <a:gd name="T5" fmla="*/ 3 h 447"/>
                <a:gd name="T6" fmla="*/ 409 w 837"/>
                <a:gd name="T7" fmla="*/ 20 h 447"/>
                <a:gd name="T8" fmla="*/ 612 w 837"/>
                <a:gd name="T9" fmla="*/ 0 h 447"/>
                <a:gd name="T10" fmla="*/ 623 w 837"/>
                <a:gd name="T11" fmla="*/ 6 h 447"/>
                <a:gd name="T12" fmla="*/ 409 w 837"/>
                <a:gd name="T13" fmla="*/ 28 h 447"/>
                <a:gd name="T14" fmla="*/ 696 w 837"/>
                <a:gd name="T15" fmla="*/ 59 h 447"/>
                <a:gd name="T16" fmla="*/ 687 w 837"/>
                <a:gd name="T17" fmla="*/ 51 h 447"/>
                <a:gd name="T18" fmla="*/ 404 w 837"/>
                <a:gd name="T19" fmla="*/ 76 h 447"/>
                <a:gd name="T20" fmla="*/ 143 w 837"/>
                <a:gd name="T21" fmla="*/ 55 h 447"/>
                <a:gd name="T22" fmla="*/ 134 w 837"/>
                <a:gd name="T23" fmla="*/ 64 h 447"/>
                <a:gd name="T24" fmla="*/ 404 w 837"/>
                <a:gd name="T25" fmla="*/ 86 h 447"/>
                <a:gd name="T26" fmla="*/ 696 w 837"/>
                <a:gd name="T27" fmla="*/ 59 h 447"/>
                <a:gd name="T28" fmla="*/ 742 w 837"/>
                <a:gd name="T29" fmla="*/ 106 h 447"/>
                <a:gd name="T30" fmla="*/ 734 w 837"/>
                <a:gd name="T31" fmla="*/ 98 h 447"/>
                <a:gd name="T32" fmla="*/ 404 w 837"/>
                <a:gd name="T33" fmla="*/ 132 h 447"/>
                <a:gd name="T34" fmla="*/ 96 w 837"/>
                <a:gd name="T35" fmla="*/ 103 h 447"/>
                <a:gd name="T36" fmla="*/ 89 w 837"/>
                <a:gd name="T37" fmla="*/ 112 h 447"/>
                <a:gd name="T38" fmla="*/ 404 w 837"/>
                <a:gd name="T39" fmla="*/ 142 h 447"/>
                <a:gd name="T40" fmla="*/ 742 w 837"/>
                <a:gd name="T41" fmla="*/ 106 h 447"/>
                <a:gd name="T42" fmla="*/ 820 w 837"/>
                <a:gd name="T43" fmla="*/ 253 h 447"/>
                <a:gd name="T44" fmla="*/ 818 w 837"/>
                <a:gd name="T45" fmla="*/ 246 h 447"/>
                <a:gd name="T46" fmla="*/ 404 w 837"/>
                <a:gd name="T47" fmla="*/ 308 h 447"/>
                <a:gd name="T48" fmla="*/ 15 w 837"/>
                <a:gd name="T49" fmla="*/ 256 h 447"/>
                <a:gd name="T50" fmla="*/ 14 w 837"/>
                <a:gd name="T51" fmla="*/ 264 h 447"/>
                <a:gd name="T52" fmla="*/ 404 w 837"/>
                <a:gd name="T53" fmla="*/ 316 h 447"/>
                <a:gd name="T54" fmla="*/ 820 w 837"/>
                <a:gd name="T55" fmla="*/ 253 h 447"/>
                <a:gd name="T56" fmla="*/ 828 w 837"/>
                <a:gd name="T57" fmla="*/ 285 h 447"/>
                <a:gd name="T58" fmla="*/ 826 w 837"/>
                <a:gd name="T59" fmla="*/ 278 h 447"/>
                <a:gd name="T60" fmla="*/ 404 w 837"/>
                <a:gd name="T61" fmla="*/ 345 h 447"/>
                <a:gd name="T62" fmla="*/ 7 w 837"/>
                <a:gd name="T63" fmla="*/ 290 h 447"/>
                <a:gd name="T64" fmla="*/ 6 w 837"/>
                <a:gd name="T65" fmla="*/ 297 h 447"/>
                <a:gd name="T66" fmla="*/ 404 w 837"/>
                <a:gd name="T67" fmla="*/ 353 h 447"/>
                <a:gd name="T68" fmla="*/ 828 w 837"/>
                <a:gd name="T69" fmla="*/ 285 h 447"/>
                <a:gd name="T70" fmla="*/ 834 w 837"/>
                <a:gd name="T71" fmla="*/ 322 h 447"/>
                <a:gd name="T72" fmla="*/ 833 w 837"/>
                <a:gd name="T73" fmla="*/ 315 h 447"/>
                <a:gd name="T74" fmla="*/ 404 w 837"/>
                <a:gd name="T75" fmla="*/ 385 h 447"/>
                <a:gd name="T76" fmla="*/ 1 w 837"/>
                <a:gd name="T77" fmla="*/ 328 h 447"/>
                <a:gd name="T78" fmla="*/ 1 w 837"/>
                <a:gd name="T79" fmla="*/ 335 h 447"/>
                <a:gd name="T80" fmla="*/ 404 w 837"/>
                <a:gd name="T81" fmla="*/ 393 h 447"/>
                <a:gd name="T82" fmla="*/ 834 w 837"/>
                <a:gd name="T83" fmla="*/ 322 h 447"/>
                <a:gd name="T84" fmla="*/ 837 w 837"/>
                <a:gd name="T85" fmla="*/ 375 h 447"/>
                <a:gd name="T86" fmla="*/ 837 w 837"/>
                <a:gd name="T87" fmla="*/ 371 h 447"/>
                <a:gd name="T88" fmla="*/ 837 w 837"/>
                <a:gd name="T89" fmla="*/ 367 h 447"/>
                <a:gd name="T90" fmla="*/ 404 w 837"/>
                <a:gd name="T91" fmla="*/ 440 h 447"/>
                <a:gd name="T92" fmla="*/ 0 w 837"/>
                <a:gd name="T93" fmla="*/ 382 h 447"/>
                <a:gd name="T94" fmla="*/ 0 w 837"/>
                <a:gd name="T95" fmla="*/ 390 h 447"/>
                <a:gd name="T96" fmla="*/ 404 w 837"/>
                <a:gd name="T97" fmla="*/ 447 h 447"/>
                <a:gd name="T98" fmla="*/ 837 w 837"/>
                <a:gd name="T99" fmla="*/ 375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37" h="447">
                  <a:moveTo>
                    <a:pt x="409" y="28"/>
                  </a:moveTo>
                  <a:cubicBezTo>
                    <a:pt x="333" y="28"/>
                    <a:pt x="264" y="21"/>
                    <a:pt x="208" y="9"/>
                  </a:cubicBezTo>
                  <a:cubicBezTo>
                    <a:pt x="211" y="7"/>
                    <a:pt x="214" y="5"/>
                    <a:pt x="218" y="3"/>
                  </a:cubicBezTo>
                  <a:cubicBezTo>
                    <a:pt x="272" y="13"/>
                    <a:pt x="338" y="20"/>
                    <a:pt x="409" y="20"/>
                  </a:cubicBezTo>
                  <a:cubicBezTo>
                    <a:pt x="485" y="20"/>
                    <a:pt x="555" y="12"/>
                    <a:pt x="612" y="0"/>
                  </a:cubicBezTo>
                  <a:cubicBezTo>
                    <a:pt x="615" y="2"/>
                    <a:pt x="619" y="4"/>
                    <a:pt x="623" y="6"/>
                  </a:cubicBezTo>
                  <a:cubicBezTo>
                    <a:pt x="564" y="20"/>
                    <a:pt x="490" y="28"/>
                    <a:pt x="409" y="28"/>
                  </a:cubicBezTo>
                  <a:close/>
                  <a:moveTo>
                    <a:pt x="696" y="59"/>
                  </a:moveTo>
                  <a:cubicBezTo>
                    <a:pt x="693" y="56"/>
                    <a:pt x="690" y="53"/>
                    <a:pt x="687" y="51"/>
                  </a:cubicBezTo>
                  <a:cubicBezTo>
                    <a:pt x="608" y="66"/>
                    <a:pt x="510" y="76"/>
                    <a:pt x="404" y="76"/>
                  </a:cubicBezTo>
                  <a:cubicBezTo>
                    <a:pt x="307" y="76"/>
                    <a:pt x="218" y="68"/>
                    <a:pt x="143" y="55"/>
                  </a:cubicBezTo>
                  <a:cubicBezTo>
                    <a:pt x="140" y="58"/>
                    <a:pt x="137" y="61"/>
                    <a:pt x="134" y="64"/>
                  </a:cubicBezTo>
                  <a:cubicBezTo>
                    <a:pt x="210" y="78"/>
                    <a:pt x="303" y="86"/>
                    <a:pt x="404" y="86"/>
                  </a:cubicBezTo>
                  <a:cubicBezTo>
                    <a:pt x="514" y="86"/>
                    <a:pt x="616" y="76"/>
                    <a:pt x="696" y="59"/>
                  </a:cubicBezTo>
                  <a:close/>
                  <a:moveTo>
                    <a:pt x="742" y="106"/>
                  </a:moveTo>
                  <a:cubicBezTo>
                    <a:pt x="739" y="103"/>
                    <a:pt x="737" y="101"/>
                    <a:pt x="734" y="98"/>
                  </a:cubicBezTo>
                  <a:cubicBezTo>
                    <a:pt x="649" y="119"/>
                    <a:pt x="533" y="132"/>
                    <a:pt x="404" y="132"/>
                  </a:cubicBezTo>
                  <a:cubicBezTo>
                    <a:pt x="286" y="132"/>
                    <a:pt x="179" y="121"/>
                    <a:pt x="96" y="103"/>
                  </a:cubicBezTo>
                  <a:cubicBezTo>
                    <a:pt x="94" y="106"/>
                    <a:pt x="91" y="109"/>
                    <a:pt x="89" y="112"/>
                  </a:cubicBezTo>
                  <a:cubicBezTo>
                    <a:pt x="173" y="131"/>
                    <a:pt x="283" y="142"/>
                    <a:pt x="404" y="142"/>
                  </a:cubicBezTo>
                  <a:cubicBezTo>
                    <a:pt x="536" y="142"/>
                    <a:pt x="656" y="128"/>
                    <a:pt x="742" y="106"/>
                  </a:cubicBezTo>
                  <a:close/>
                  <a:moveTo>
                    <a:pt x="820" y="253"/>
                  </a:moveTo>
                  <a:cubicBezTo>
                    <a:pt x="819" y="251"/>
                    <a:pt x="818" y="248"/>
                    <a:pt x="818" y="246"/>
                  </a:cubicBezTo>
                  <a:cubicBezTo>
                    <a:pt x="737" y="283"/>
                    <a:pt x="582" y="308"/>
                    <a:pt x="404" y="308"/>
                  </a:cubicBezTo>
                  <a:cubicBezTo>
                    <a:pt x="242" y="308"/>
                    <a:pt x="101" y="288"/>
                    <a:pt x="15" y="256"/>
                  </a:cubicBezTo>
                  <a:cubicBezTo>
                    <a:pt x="15" y="259"/>
                    <a:pt x="14" y="261"/>
                    <a:pt x="14" y="264"/>
                  </a:cubicBezTo>
                  <a:cubicBezTo>
                    <a:pt x="99" y="295"/>
                    <a:pt x="242" y="316"/>
                    <a:pt x="404" y="316"/>
                  </a:cubicBezTo>
                  <a:cubicBezTo>
                    <a:pt x="583" y="316"/>
                    <a:pt x="740" y="290"/>
                    <a:pt x="820" y="253"/>
                  </a:cubicBezTo>
                  <a:close/>
                  <a:moveTo>
                    <a:pt x="828" y="285"/>
                  </a:moveTo>
                  <a:cubicBezTo>
                    <a:pt x="827" y="283"/>
                    <a:pt x="827" y="281"/>
                    <a:pt x="826" y="278"/>
                  </a:cubicBezTo>
                  <a:cubicBezTo>
                    <a:pt x="749" y="318"/>
                    <a:pt x="589" y="345"/>
                    <a:pt x="404" y="345"/>
                  </a:cubicBezTo>
                  <a:cubicBezTo>
                    <a:pt x="237" y="345"/>
                    <a:pt x="91" y="323"/>
                    <a:pt x="7" y="290"/>
                  </a:cubicBezTo>
                  <a:cubicBezTo>
                    <a:pt x="7" y="292"/>
                    <a:pt x="6" y="295"/>
                    <a:pt x="6" y="297"/>
                  </a:cubicBezTo>
                  <a:cubicBezTo>
                    <a:pt x="90" y="330"/>
                    <a:pt x="237" y="353"/>
                    <a:pt x="404" y="353"/>
                  </a:cubicBezTo>
                  <a:cubicBezTo>
                    <a:pt x="590" y="353"/>
                    <a:pt x="751" y="325"/>
                    <a:pt x="828" y="285"/>
                  </a:cubicBezTo>
                  <a:close/>
                  <a:moveTo>
                    <a:pt x="834" y="322"/>
                  </a:moveTo>
                  <a:cubicBezTo>
                    <a:pt x="834" y="320"/>
                    <a:pt x="833" y="318"/>
                    <a:pt x="833" y="315"/>
                  </a:cubicBezTo>
                  <a:cubicBezTo>
                    <a:pt x="758" y="356"/>
                    <a:pt x="594" y="385"/>
                    <a:pt x="404" y="385"/>
                  </a:cubicBezTo>
                  <a:cubicBezTo>
                    <a:pt x="233" y="385"/>
                    <a:pt x="84" y="362"/>
                    <a:pt x="1" y="328"/>
                  </a:cubicBezTo>
                  <a:cubicBezTo>
                    <a:pt x="1" y="330"/>
                    <a:pt x="1" y="333"/>
                    <a:pt x="1" y="335"/>
                  </a:cubicBezTo>
                  <a:cubicBezTo>
                    <a:pt x="84" y="370"/>
                    <a:pt x="233" y="393"/>
                    <a:pt x="404" y="393"/>
                  </a:cubicBezTo>
                  <a:cubicBezTo>
                    <a:pt x="595" y="393"/>
                    <a:pt x="759" y="364"/>
                    <a:pt x="834" y="322"/>
                  </a:cubicBezTo>
                  <a:close/>
                  <a:moveTo>
                    <a:pt x="837" y="375"/>
                  </a:moveTo>
                  <a:cubicBezTo>
                    <a:pt x="837" y="374"/>
                    <a:pt x="837" y="372"/>
                    <a:pt x="837" y="371"/>
                  </a:cubicBezTo>
                  <a:cubicBezTo>
                    <a:pt x="837" y="370"/>
                    <a:pt x="837" y="369"/>
                    <a:pt x="837" y="367"/>
                  </a:cubicBezTo>
                  <a:cubicBezTo>
                    <a:pt x="764" y="410"/>
                    <a:pt x="598" y="440"/>
                    <a:pt x="404" y="440"/>
                  </a:cubicBezTo>
                  <a:cubicBezTo>
                    <a:pt x="232" y="440"/>
                    <a:pt x="82" y="416"/>
                    <a:pt x="0" y="382"/>
                  </a:cubicBezTo>
                  <a:cubicBezTo>
                    <a:pt x="0" y="384"/>
                    <a:pt x="0" y="387"/>
                    <a:pt x="0" y="390"/>
                  </a:cubicBezTo>
                  <a:cubicBezTo>
                    <a:pt x="83" y="424"/>
                    <a:pt x="233" y="447"/>
                    <a:pt x="404" y="447"/>
                  </a:cubicBezTo>
                  <a:cubicBezTo>
                    <a:pt x="597" y="447"/>
                    <a:pt x="763" y="418"/>
                    <a:pt x="837" y="375"/>
                  </a:cubicBezTo>
                  <a:close/>
                </a:path>
              </a:pathLst>
            </a:custGeom>
            <a:gradFill flip="none" rotWithShape="1">
              <a:gsLst>
                <a:gs pos="99000">
                  <a:schemeClr val="accent1"/>
                </a:gs>
                <a:gs pos="0">
                  <a:srgbClr val="5AAAE0"/>
                </a:gs>
                <a:gs pos="54000">
                  <a:schemeClr val="accent1">
                    <a:lumMod val="40000"/>
                    <a:lumOff val="60000"/>
                  </a:schemeClr>
                </a:gs>
              </a:gsLst>
              <a:lin ang="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0" name="Freeform 202"/>
            <p:cNvSpPr>
              <a:spLocks/>
            </p:cNvSpPr>
            <p:nvPr/>
          </p:nvSpPr>
          <p:spPr bwMode="auto">
            <a:xfrm>
              <a:off x="4221" y="2220"/>
              <a:ext cx="340" cy="31"/>
            </a:xfrm>
            <a:custGeom>
              <a:avLst/>
              <a:gdLst>
                <a:gd name="T0" fmla="*/ 809 w 811"/>
                <a:gd name="T1" fmla="*/ 10 h 74"/>
                <a:gd name="T2" fmla="*/ 811 w 811"/>
                <a:gd name="T3" fmla="*/ 0 h 74"/>
                <a:gd name="T4" fmla="*/ 390 w 811"/>
                <a:gd name="T5" fmla="*/ 66 h 74"/>
                <a:gd name="T6" fmla="*/ 0 w 811"/>
                <a:gd name="T7" fmla="*/ 14 h 74"/>
                <a:gd name="T8" fmla="*/ 3 w 811"/>
                <a:gd name="T9" fmla="*/ 23 h 74"/>
                <a:gd name="T10" fmla="*/ 390 w 811"/>
                <a:gd name="T11" fmla="*/ 74 h 74"/>
                <a:gd name="T12" fmla="*/ 809 w 811"/>
                <a:gd name="T13" fmla="*/ 1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1" h="74">
                  <a:moveTo>
                    <a:pt x="809" y="10"/>
                  </a:moveTo>
                  <a:cubicBezTo>
                    <a:pt x="809" y="7"/>
                    <a:pt x="810" y="4"/>
                    <a:pt x="811" y="0"/>
                  </a:cubicBezTo>
                  <a:cubicBezTo>
                    <a:pt x="733" y="40"/>
                    <a:pt x="574" y="66"/>
                    <a:pt x="390" y="66"/>
                  </a:cubicBezTo>
                  <a:cubicBezTo>
                    <a:pt x="228" y="66"/>
                    <a:pt x="85" y="46"/>
                    <a:pt x="0" y="14"/>
                  </a:cubicBezTo>
                  <a:cubicBezTo>
                    <a:pt x="1" y="17"/>
                    <a:pt x="2" y="20"/>
                    <a:pt x="3" y="23"/>
                  </a:cubicBezTo>
                  <a:cubicBezTo>
                    <a:pt x="88" y="54"/>
                    <a:pt x="229" y="74"/>
                    <a:pt x="390" y="74"/>
                  </a:cubicBezTo>
                  <a:cubicBezTo>
                    <a:pt x="572" y="74"/>
                    <a:pt x="730" y="48"/>
                    <a:pt x="809" y="10"/>
                  </a:cubicBezTo>
                  <a:close/>
                </a:path>
              </a:pathLst>
            </a:custGeom>
            <a:solidFill>
              <a:srgbClr val="2788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1" name="Freeform 203"/>
            <p:cNvSpPr>
              <a:spLocks/>
            </p:cNvSpPr>
            <p:nvPr/>
          </p:nvSpPr>
          <p:spPr bwMode="auto">
            <a:xfrm>
              <a:off x="4226" y="2236"/>
              <a:ext cx="331" cy="38"/>
            </a:xfrm>
            <a:custGeom>
              <a:avLst/>
              <a:gdLst>
                <a:gd name="T0" fmla="*/ 771 w 788"/>
                <a:gd name="T1" fmla="*/ 43 h 91"/>
                <a:gd name="T2" fmla="*/ 788 w 788"/>
                <a:gd name="T3" fmla="*/ 0 h 91"/>
                <a:gd name="T4" fmla="*/ 378 w 788"/>
                <a:gd name="T5" fmla="*/ 53 h 91"/>
                <a:gd name="T6" fmla="*/ 0 w 788"/>
                <a:gd name="T7" fmla="*/ 12 h 91"/>
                <a:gd name="T8" fmla="*/ 18 w 788"/>
                <a:gd name="T9" fmla="*/ 53 h 91"/>
                <a:gd name="T10" fmla="*/ 393 w 788"/>
                <a:gd name="T11" fmla="*/ 91 h 91"/>
                <a:gd name="T12" fmla="*/ 771 w 788"/>
                <a:gd name="T13" fmla="*/ 43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8" h="91">
                  <a:moveTo>
                    <a:pt x="771" y="43"/>
                  </a:moveTo>
                  <a:cubicBezTo>
                    <a:pt x="777" y="29"/>
                    <a:pt x="783" y="15"/>
                    <a:pt x="788" y="0"/>
                  </a:cubicBezTo>
                  <a:cubicBezTo>
                    <a:pt x="707" y="33"/>
                    <a:pt x="554" y="53"/>
                    <a:pt x="378" y="53"/>
                  </a:cubicBezTo>
                  <a:cubicBezTo>
                    <a:pt x="223" y="53"/>
                    <a:pt x="86" y="38"/>
                    <a:pt x="0" y="12"/>
                  </a:cubicBezTo>
                  <a:cubicBezTo>
                    <a:pt x="5" y="26"/>
                    <a:pt x="11" y="40"/>
                    <a:pt x="18" y="53"/>
                  </a:cubicBezTo>
                  <a:cubicBezTo>
                    <a:pt x="109" y="77"/>
                    <a:pt x="246" y="91"/>
                    <a:pt x="393" y="91"/>
                  </a:cubicBezTo>
                  <a:cubicBezTo>
                    <a:pt x="554" y="91"/>
                    <a:pt x="690" y="73"/>
                    <a:pt x="771" y="43"/>
                  </a:cubicBezTo>
                  <a:close/>
                </a:path>
              </a:pathLst>
            </a:custGeom>
            <a:gradFill flip="none" rotWithShape="1">
              <a:gsLst>
                <a:gs pos="99000">
                  <a:schemeClr val="accent1"/>
                </a:gs>
                <a:gs pos="0">
                  <a:srgbClr val="5AAAE0"/>
                </a:gs>
                <a:gs pos="54000">
                  <a:schemeClr val="accent1">
                    <a:lumMod val="40000"/>
                    <a:lumOff val="60000"/>
                  </a:schemeClr>
                </a:gs>
              </a:gsLst>
              <a:lin ang="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2" name="Freeform 204"/>
            <p:cNvSpPr>
              <a:spLocks noEditPoints="1"/>
            </p:cNvSpPr>
            <p:nvPr/>
          </p:nvSpPr>
          <p:spPr bwMode="auto">
            <a:xfrm>
              <a:off x="4242" y="2264"/>
              <a:ext cx="302" cy="69"/>
            </a:xfrm>
            <a:custGeom>
              <a:avLst/>
              <a:gdLst>
                <a:gd name="T0" fmla="*/ 52 w 721"/>
                <a:gd name="T1" fmla="*/ 87 h 165"/>
                <a:gd name="T2" fmla="*/ 48 w 721"/>
                <a:gd name="T3" fmla="*/ 82 h 165"/>
                <a:gd name="T4" fmla="*/ 341 w 721"/>
                <a:gd name="T5" fmla="*/ 97 h 165"/>
                <a:gd name="T6" fmla="*/ 665 w 721"/>
                <a:gd name="T7" fmla="*/ 78 h 165"/>
                <a:gd name="T8" fmla="*/ 660 w 721"/>
                <a:gd name="T9" fmla="*/ 83 h 165"/>
                <a:gd name="T10" fmla="*/ 341 w 721"/>
                <a:gd name="T11" fmla="*/ 102 h 165"/>
                <a:gd name="T12" fmla="*/ 52 w 721"/>
                <a:gd name="T13" fmla="*/ 87 h 165"/>
                <a:gd name="T14" fmla="*/ 643 w 721"/>
                <a:gd name="T15" fmla="*/ 101 h 165"/>
                <a:gd name="T16" fmla="*/ 648 w 721"/>
                <a:gd name="T17" fmla="*/ 96 h 165"/>
                <a:gd name="T18" fmla="*/ 363 w 721"/>
                <a:gd name="T19" fmla="*/ 110 h 165"/>
                <a:gd name="T20" fmla="*/ 58 w 721"/>
                <a:gd name="T21" fmla="*/ 93 h 165"/>
                <a:gd name="T22" fmla="*/ 64 w 721"/>
                <a:gd name="T23" fmla="*/ 99 h 165"/>
                <a:gd name="T24" fmla="*/ 363 w 721"/>
                <a:gd name="T25" fmla="*/ 114 h 165"/>
                <a:gd name="T26" fmla="*/ 643 w 721"/>
                <a:gd name="T27" fmla="*/ 101 h 165"/>
                <a:gd name="T28" fmla="*/ 603 w 721"/>
                <a:gd name="T29" fmla="*/ 134 h 165"/>
                <a:gd name="T30" fmla="*/ 610 w 721"/>
                <a:gd name="T31" fmla="*/ 129 h 165"/>
                <a:gd name="T32" fmla="*/ 363 w 721"/>
                <a:gd name="T33" fmla="*/ 139 h 165"/>
                <a:gd name="T34" fmla="*/ 96 w 721"/>
                <a:gd name="T35" fmla="*/ 127 h 165"/>
                <a:gd name="T36" fmla="*/ 103 w 721"/>
                <a:gd name="T37" fmla="*/ 132 h 165"/>
                <a:gd name="T38" fmla="*/ 363 w 721"/>
                <a:gd name="T39" fmla="*/ 144 h 165"/>
                <a:gd name="T40" fmla="*/ 603 w 721"/>
                <a:gd name="T41" fmla="*/ 134 h 165"/>
                <a:gd name="T42" fmla="*/ 583 w 721"/>
                <a:gd name="T43" fmla="*/ 148 h 165"/>
                <a:gd name="T44" fmla="*/ 591 w 721"/>
                <a:gd name="T45" fmla="*/ 143 h 165"/>
                <a:gd name="T46" fmla="*/ 363 w 721"/>
                <a:gd name="T47" fmla="*/ 151 h 165"/>
                <a:gd name="T48" fmla="*/ 115 w 721"/>
                <a:gd name="T49" fmla="*/ 141 h 165"/>
                <a:gd name="T50" fmla="*/ 123 w 721"/>
                <a:gd name="T51" fmla="*/ 146 h 165"/>
                <a:gd name="T52" fmla="*/ 363 w 721"/>
                <a:gd name="T53" fmla="*/ 156 h 165"/>
                <a:gd name="T54" fmla="*/ 583 w 721"/>
                <a:gd name="T55" fmla="*/ 148 h 165"/>
                <a:gd name="T56" fmla="*/ 363 w 721"/>
                <a:gd name="T57" fmla="*/ 161 h 165"/>
                <a:gd name="T58" fmla="*/ 132 w 721"/>
                <a:gd name="T59" fmla="*/ 151 h 165"/>
                <a:gd name="T60" fmla="*/ 140 w 721"/>
                <a:gd name="T61" fmla="*/ 157 h 165"/>
                <a:gd name="T62" fmla="*/ 363 w 721"/>
                <a:gd name="T63" fmla="*/ 165 h 165"/>
                <a:gd name="T64" fmla="*/ 566 w 721"/>
                <a:gd name="T65" fmla="*/ 158 h 165"/>
                <a:gd name="T66" fmla="*/ 575 w 721"/>
                <a:gd name="T67" fmla="*/ 153 h 165"/>
                <a:gd name="T68" fmla="*/ 363 w 721"/>
                <a:gd name="T69" fmla="*/ 161 h 165"/>
                <a:gd name="T70" fmla="*/ 694 w 721"/>
                <a:gd name="T71" fmla="*/ 43 h 165"/>
                <a:gd name="T72" fmla="*/ 721 w 721"/>
                <a:gd name="T73" fmla="*/ 0 h 165"/>
                <a:gd name="T74" fmla="*/ 337 w 721"/>
                <a:gd name="T75" fmla="*/ 51 h 165"/>
                <a:gd name="T76" fmla="*/ 0 w 721"/>
                <a:gd name="T77" fmla="*/ 19 h 165"/>
                <a:gd name="T78" fmla="*/ 25 w 721"/>
                <a:gd name="T79" fmla="*/ 55 h 165"/>
                <a:gd name="T80" fmla="*/ 351 w 721"/>
                <a:gd name="T81" fmla="*/ 80 h 165"/>
                <a:gd name="T82" fmla="*/ 694 w 721"/>
                <a:gd name="T83" fmla="*/ 43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21" h="165">
                  <a:moveTo>
                    <a:pt x="52" y="87"/>
                  </a:moveTo>
                  <a:cubicBezTo>
                    <a:pt x="51" y="85"/>
                    <a:pt x="49" y="83"/>
                    <a:pt x="48" y="82"/>
                  </a:cubicBezTo>
                  <a:cubicBezTo>
                    <a:pt x="128" y="91"/>
                    <a:pt x="230" y="97"/>
                    <a:pt x="341" y="97"/>
                  </a:cubicBezTo>
                  <a:cubicBezTo>
                    <a:pt x="466" y="97"/>
                    <a:pt x="581" y="90"/>
                    <a:pt x="665" y="78"/>
                  </a:cubicBezTo>
                  <a:cubicBezTo>
                    <a:pt x="664" y="79"/>
                    <a:pt x="662" y="81"/>
                    <a:pt x="660" y="83"/>
                  </a:cubicBezTo>
                  <a:cubicBezTo>
                    <a:pt x="576" y="94"/>
                    <a:pt x="464" y="102"/>
                    <a:pt x="341" y="102"/>
                  </a:cubicBezTo>
                  <a:cubicBezTo>
                    <a:pt x="232" y="102"/>
                    <a:pt x="132" y="96"/>
                    <a:pt x="52" y="87"/>
                  </a:cubicBezTo>
                  <a:close/>
                  <a:moveTo>
                    <a:pt x="643" y="101"/>
                  </a:moveTo>
                  <a:cubicBezTo>
                    <a:pt x="645" y="99"/>
                    <a:pt x="647" y="97"/>
                    <a:pt x="648" y="96"/>
                  </a:cubicBezTo>
                  <a:cubicBezTo>
                    <a:pt x="569" y="105"/>
                    <a:pt x="471" y="110"/>
                    <a:pt x="363" y="110"/>
                  </a:cubicBezTo>
                  <a:cubicBezTo>
                    <a:pt x="247" y="110"/>
                    <a:pt x="140" y="104"/>
                    <a:pt x="58" y="93"/>
                  </a:cubicBezTo>
                  <a:cubicBezTo>
                    <a:pt x="60" y="95"/>
                    <a:pt x="62" y="97"/>
                    <a:pt x="64" y="99"/>
                  </a:cubicBezTo>
                  <a:cubicBezTo>
                    <a:pt x="145" y="108"/>
                    <a:pt x="250" y="114"/>
                    <a:pt x="363" y="114"/>
                  </a:cubicBezTo>
                  <a:cubicBezTo>
                    <a:pt x="468" y="114"/>
                    <a:pt x="564" y="109"/>
                    <a:pt x="643" y="101"/>
                  </a:cubicBezTo>
                  <a:close/>
                  <a:moveTo>
                    <a:pt x="603" y="134"/>
                  </a:moveTo>
                  <a:cubicBezTo>
                    <a:pt x="605" y="132"/>
                    <a:pt x="608" y="130"/>
                    <a:pt x="610" y="129"/>
                  </a:cubicBezTo>
                  <a:cubicBezTo>
                    <a:pt x="538" y="135"/>
                    <a:pt x="454" y="139"/>
                    <a:pt x="363" y="139"/>
                  </a:cubicBezTo>
                  <a:cubicBezTo>
                    <a:pt x="264" y="139"/>
                    <a:pt x="172" y="134"/>
                    <a:pt x="96" y="127"/>
                  </a:cubicBezTo>
                  <a:cubicBezTo>
                    <a:pt x="99" y="129"/>
                    <a:pt x="101" y="130"/>
                    <a:pt x="103" y="132"/>
                  </a:cubicBezTo>
                  <a:cubicBezTo>
                    <a:pt x="178" y="139"/>
                    <a:pt x="267" y="144"/>
                    <a:pt x="363" y="144"/>
                  </a:cubicBezTo>
                  <a:cubicBezTo>
                    <a:pt x="451" y="144"/>
                    <a:pt x="533" y="140"/>
                    <a:pt x="603" y="134"/>
                  </a:cubicBezTo>
                  <a:close/>
                  <a:moveTo>
                    <a:pt x="583" y="148"/>
                  </a:moveTo>
                  <a:cubicBezTo>
                    <a:pt x="586" y="146"/>
                    <a:pt x="589" y="145"/>
                    <a:pt x="591" y="143"/>
                  </a:cubicBezTo>
                  <a:cubicBezTo>
                    <a:pt x="524" y="148"/>
                    <a:pt x="446" y="151"/>
                    <a:pt x="363" y="151"/>
                  </a:cubicBezTo>
                  <a:cubicBezTo>
                    <a:pt x="272" y="151"/>
                    <a:pt x="188" y="148"/>
                    <a:pt x="115" y="141"/>
                  </a:cubicBezTo>
                  <a:cubicBezTo>
                    <a:pt x="118" y="143"/>
                    <a:pt x="120" y="144"/>
                    <a:pt x="123" y="146"/>
                  </a:cubicBezTo>
                  <a:cubicBezTo>
                    <a:pt x="193" y="152"/>
                    <a:pt x="276" y="156"/>
                    <a:pt x="363" y="156"/>
                  </a:cubicBezTo>
                  <a:cubicBezTo>
                    <a:pt x="443" y="156"/>
                    <a:pt x="517" y="153"/>
                    <a:pt x="583" y="148"/>
                  </a:cubicBezTo>
                  <a:close/>
                  <a:moveTo>
                    <a:pt x="363" y="161"/>
                  </a:moveTo>
                  <a:cubicBezTo>
                    <a:pt x="279" y="161"/>
                    <a:pt x="200" y="157"/>
                    <a:pt x="132" y="151"/>
                  </a:cubicBezTo>
                  <a:cubicBezTo>
                    <a:pt x="135" y="153"/>
                    <a:pt x="137" y="155"/>
                    <a:pt x="140" y="157"/>
                  </a:cubicBezTo>
                  <a:cubicBezTo>
                    <a:pt x="207" y="162"/>
                    <a:pt x="283" y="165"/>
                    <a:pt x="363" y="165"/>
                  </a:cubicBezTo>
                  <a:cubicBezTo>
                    <a:pt x="436" y="165"/>
                    <a:pt x="505" y="163"/>
                    <a:pt x="566" y="158"/>
                  </a:cubicBezTo>
                  <a:cubicBezTo>
                    <a:pt x="569" y="157"/>
                    <a:pt x="572" y="155"/>
                    <a:pt x="575" y="153"/>
                  </a:cubicBezTo>
                  <a:cubicBezTo>
                    <a:pt x="511" y="158"/>
                    <a:pt x="439" y="161"/>
                    <a:pt x="363" y="161"/>
                  </a:cubicBezTo>
                  <a:close/>
                  <a:moveTo>
                    <a:pt x="694" y="43"/>
                  </a:moveTo>
                  <a:cubicBezTo>
                    <a:pt x="704" y="29"/>
                    <a:pt x="713" y="15"/>
                    <a:pt x="721" y="0"/>
                  </a:cubicBezTo>
                  <a:cubicBezTo>
                    <a:pt x="663" y="35"/>
                    <a:pt x="513" y="51"/>
                    <a:pt x="337" y="51"/>
                  </a:cubicBezTo>
                  <a:cubicBezTo>
                    <a:pt x="197" y="51"/>
                    <a:pt x="74" y="41"/>
                    <a:pt x="0" y="19"/>
                  </a:cubicBezTo>
                  <a:cubicBezTo>
                    <a:pt x="8" y="32"/>
                    <a:pt x="16" y="44"/>
                    <a:pt x="25" y="55"/>
                  </a:cubicBezTo>
                  <a:cubicBezTo>
                    <a:pt x="104" y="72"/>
                    <a:pt x="223" y="80"/>
                    <a:pt x="351" y="80"/>
                  </a:cubicBezTo>
                  <a:cubicBezTo>
                    <a:pt x="501" y="80"/>
                    <a:pt x="626" y="67"/>
                    <a:pt x="694" y="43"/>
                  </a:cubicBez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3" name="Freeform 205"/>
            <p:cNvSpPr>
              <a:spLocks/>
            </p:cNvSpPr>
            <p:nvPr/>
          </p:nvSpPr>
          <p:spPr bwMode="auto">
            <a:xfrm>
              <a:off x="4555" y="225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788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07" name="Jupiter_box"/>
          <p:cNvSpPr/>
          <p:nvPr/>
        </p:nvSpPr>
        <p:spPr>
          <a:xfrm>
            <a:off x="2725297" y="845851"/>
            <a:ext cx="808425" cy="428594"/>
          </a:xfrm>
          <a:prstGeom prst="roundRect">
            <a:avLst>
              <a:gd name="adj" fmla="val 16786"/>
            </a:avLst>
          </a:prstGeom>
          <a:solidFill>
            <a:schemeClr val="accent1">
              <a:alpha val="3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JUPITER</a:t>
            </a:r>
            <a:br>
              <a:rPr lang="en-US" sz="3000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</a:br>
            <a:r>
              <a:rPr lang="en-US" sz="52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YOUR TEXT IN THIS SPACE</a:t>
            </a:r>
          </a:p>
        </p:txBody>
      </p:sp>
      <p:sp>
        <p:nvSpPr>
          <p:cNvPr id="414" name="Mars_box"/>
          <p:cNvSpPr/>
          <p:nvPr/>
        </p:nvSpPr>
        <p:spPr>
          <a:xfrm>
            <a:off x="1745579" y="1769698"/>
            <a:ext cx="808425" cy="428594"/>
          </a:xfrm>
          <a:prstGeom prst="roundRect">
            <a:avLst>
              <a:gd name="adj" fmla="val 16786"/>
            </a:avLst>
          </a:prstGeom>
          <a:solidFill>
            <a:schemeClr val="accent1">
              <a:alpha val="3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MARS</a:t>
            </a:r>
            <a:br>
              <a:rPr lang="en-US" sz="900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</a:br>
            <a:r>
              <a:rPr lang="en-US" sz="52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YOUR TEXT IN THIS SPACE</a:t>
            </a:r>
          </a:p>
        </p:txBody>
      </p:sp>
      <p:sp>
        <p:nvSpPr>
          <p:cNvPr id="209" name="Earth_box"/>
          <p:cNvSpPr/>
          <p:nvPr/>
        </p:nvSpPr>
        <p:spPr>
          <a:xfrm>
            <a:off x="875711" y="3146326"/>
            <a:ext cx="808425" cy="428594"/>
          </a:xfrm>
          <a:prstGeom prst="roundRect">
            <a:avLst>
              <a:gd name="adj" fmla="val 16786"/>
            </a:avLst>
          </a:prstGeom>
          <a:solidFill>
            <a:schemeClr val="accent1">
              <a:alpha val="3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EARTH</a:t>
            </a:r>
            <a:br>
              <a:rPr lang="en-US" sz="3000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</a:br>
            <a:r>
              <a:rPr lang="en-US" sz="52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YOUR TEXT IN THIS SPACE</a:t>
            </a:r>
          </a:p>
        </p:txBody>
      </p:sp>
      <p:sp>
        <p:nvSpPr>
          <p:cNvPr id="210" name="Mercury_box"/>
          <p:cNvSpPr/>
          <p:nvPr/>
        </p:nvSpPr>
        <p:spPr>
          <a:xfrm>
            <a:off x="163125" y="4043363"/>
            <a:ext cx="838273" cy="444418"/>
          </a:xfrm>
          <a:prstGeom prst="roundRect">
            <a:avLst>
              <a:gd name="adj" fmla="val 16786"/>
            </a:avLst>
          </a:prstGeom>
          <a:solidFill>
            <a:schemeClr val="accent1">
              <a:alpha val="3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MERCURY</a:t>
            </a:r>
            <a:br>
              <a:rPr lang="en-US" sz="1050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</a:br>
            <a:r>
              <a:rPr lang="en-US" sz="52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YOUR TEXT IN THIS SPACE</a:t>
            </a:r>
          </a:p>
        </p:txBody>
      </p:sp>
      <p:sp>
        <p:nvSpPr>
          <p:cNvPr id="213" name="Neptune_box"/>
          <p:cNvSpPr/>
          <p:nvPr/>
        </p:nvSpPr>
        <p:spPr>
          <a:xfrm>
            <a:off x="4794919" y="1868351"/>
            <a:ext cx="808425" cy="428594"/>
          </a:xfrm>
          <a:prstGeom prst="roundRect">
            <a:avLst>
              <a:gd name="adj" fmla="val 16786"/>
            </a:avLst>
          </a:prstGeom>
          <a:solidFill>
            <a:schemeClr val="accent1">
              <a:alpha val="3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NEPTUNE</a:t>
            </a:r>
            <a:br>
              <a:rPr lang="en-US" sz="3000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</a:br>
            <a:r>
              <a:rPr lang="en-US" sz="52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YOUR TEXT IN THIS SPACE</a:t>
            </a:r>
          </a:p>
        </p:txBody>
      </p:sp>
      <p:sp>
        <p:nvSpPr>
          <p:cNvPr id="211" name="Saturn_box"/>
          <p:cNvSpPr/>
          <p:nvPr/>
        </p:nvSpPr>
        <p:spPr>
          <a:xfrm>
            <a:off x="3302383" y="4043394"/>
            <a:ext cx="808425" cy="428594"/>
          </a:xfrm>
          <a:prstGeom prst="roundRect">
            <a:avLst>
              <a:gd name="adj" fmla="val 16786"/>
            </a:avLst>
          </a:prstGeom>
          <a:solidFill>
            <a:schemeClr val="accent1">
              <a:alpha val="3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SATURN</a:t>
            </a:r>
            <a:br>
              <a:rPr lang="en-US" sz="1050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</a:br>
            <a:r>
              <a:rPr lang="en-US" sz="52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YOUR TEXT IN THIS SPACE</a:t>
            </a:r>
          </a:p>
        </p:txBody>
      </p:sp>
      <p:sp>
        <p:nvSpPr>
          <p:cNvPr id="212" name="Uranus_box"/>
          <p:cNvSpPr/>
          <p:nvPr/>
        </p:nvSpPr>
        <p:spPr>
          <a:xfrm>
            <a:off x="5659190" y="2992702"/>
            <a:ext cx="808425" cy="428594"/>
          </a:xfrm>
          <a:prstGeom prst="roundRect">
            <a:avLst>
              <a:gd name="adj" fmla="val 16786"/>
            </a:avLst>
          </a:prstGeom>
          <a:solidFill>
            <a:schemeClr val="accent1">
              <a:alpha val="3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URANUS</a:t>
            </a:r>
            <a:br>
              <a:rPr lang="en-US" sz="3000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</a:br>
            <a:r>
              <a:rPr lang="en-US" sz="52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YOUR TEXT IN THIS SPACE</a:t>
            </a:r>
          </a:p>
        </p:txBody>
      </p:sp>
      <p:sp>
        <p:nvSpPr>
          <p:cNvPr id="214" name="Pluto_box"/>
          <p:cNvSpPr/>
          <p:nvPr/>
        </p:nvSpPr>
        <p:spPr>
          <a:xfrm>
            <a:off x="5913844" y="1478788"/>
            <a:ext cx="808425" cy="428594"/>
          </a:xfrm>
          <a:prstGeom prst="roundRect">
            <a:avLst>
              <a:gd name="adj" fmla="val 16786"/>
            </a:avLst>
          </a:prstGeom>
          <a:solidFill>
            <a:schemeClr val="accent1">
              <a:alpha val="3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PLUTO</a:t>
            </a:r>
            <a:br>
              <a:rPr lang="en-US" sz="3000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</a:br>
            <a:r>
              <a:rPr lang="en-US" sz="52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YOUR TEXT IN THIS SPACE</a:t>
            </a:r>
          </a:p>
        </p:txBody>
      </p:sp>
      <p:sp>
        <p:nvSpPr>
          <p:cNvPr id="171" name="Title 1"/>
          <p:cNvSpPr txBox="1">
            <a:spLocks/>
          </p:cNvSpPr>
          <p:nvPr/>
        </p:nvSpPr>
        <p:spPr>
          <a:xfrm>
            <a:off x="2743026" y="1534173"/>
            <a:ext cx="1713859" cy="25452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7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NOTE: (ANIMATED) SLIDE</a:t>
            </a:r>
          </a:p>
        </p:txBody>
      </p:sp>
    </p:spTree>
    <p:extLst>
      <p:ext uri="{BB962C8B-B14F-4D97-AF65-F5344CB8AC3E}">
        <p14:creationId xmlns:p14="http://schemas.microsoft.com/office/powerpoint/2010/main" val="358765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6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6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6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1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4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5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3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57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64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67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74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3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77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3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84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3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3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87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3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94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3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3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97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3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104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3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3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107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3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114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3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3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117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3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16" fill="hold" grpId="0" nodeType="withEffect">
                                  <p:stCondLst>
                                    <p:cond delay="124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3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3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3" presetClass="entr" presetSubtype="16" fill="hold" grpId="0" nodeType="withEffect">
                                  <p:stCondLst>
                                    <p:cond delay="127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3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50" presetClass="entr" presetSubtype="0" decel="100000" fill="hold" grpId="0" nodeType="withEffect">
                                  <p:stCondLst>
                                    <p:cond delay="127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0" presetClass="entr" presetSubtype="0" decel="100000" fill="hold" grpId="0" nodeType="withEffect">
                                  <p:stCondLst>
                                    <p:cond delay="133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" grpId="0" animBg="1"/>
      <p:bldP spid="274" grpId="0" animBg="1"/>
      <p:bldP spid="275" grpId="0" animBg="1"/>
      <p:bldP spid="276" grpId="0" animBg="1"/>
      <p:bldP spid="234" grpId="0" animBg="1"/>
      <p:bldP spid="1052" grpId="0" animBg="1"/>
      <p:bldP spid="1053" grpId="0" animBg="1"/>
      <p:bldP spid="1054" grpId="0" animBg="1"/>
      <p:bldP spid="1055" grpId="0" animBg="1"/>
      <p:bldP spid="390" grpId="0" animBg="1"/>
      <p:bldP spid="391" grpId="0" animBg="1"/>
      <p:bldP spid="392" grpId="0" animBg="1"/>
      <p:bldP spid="393" grpId="0" animBg="1"/>
      <p:bldP spid="394" grpId="0" animBg="1"/>
      <p:bldP spid="241" grpId="0"/>
      <p:bldP spid="300" grpId="0"/>
      <p:bldP spid="208" grpId="0" animBg="1"/>
      <p:bldP spid="348" grpId="0"/>
      <p:bldP spid="207" grpId="0" animBg="1"/>
      <p:bldP spid="414" grpId="0" animBg="1"/>
      <p:bldP spid="209" grpId="0" animBg="1"/>
      <p:bldP spid="210" grpId="0" animBg="1"/>
      <p:bldP spid="213" grpId="0" animBg="1"/>
      <p:bldP spid="211" grpId="0" animBg="1"/>
      <p:bldP spid="212" grpId="0" animBg="1"/>
      <p:bldP spid="2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8121E"/>
            </a:gs>
            <a:gs pos="100000">
              <a:srgbClr val="081320"/>
            </a:gs>
            <a:gs pos="48000">
              <a:srgbClr val="0B1E3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paceship"/>
          <p:cNvGrpSpPr/>
          <p:nvPr/>
        </p:nvGrpSpPr>
        <p:grpSpPr>
          <a:xfrm>
            <a:off x="5641742" y="988377"/>
            <a:ext cx="456524" cy="252557"/>
            <a:chOff x="2216476" y="1230554"/>
            <a:chExt cx="2892875" cy="1600386"/>
          </a:xfrm>
        </p:grpSpPr>
        <p:sp>
          <p:nvSpPr>
            <p:cNvPr id="449" name="Freeform 7"/>
            <p:cNvSpPr>
              <a:spLocks/>
            </p:cNvSpPr>
            <p:nvPr/>
          </p:nvSpPr>
          <p:spPr bwMode="auto">
            <a:xfrm>
              <a:off x="2823247" y="2105747"/>
              <a:ext cx="1780838" cy="716170"/>
            </a:xfrm>
            <a:custGeom>
              <a:avLst/>
              <a:gdLst>
                <a:gd name="T0" fmla="*/ 1895 w 1930"/>
                <a:gd name="T1" fmla="*/ 128 h 776"/>
                <a:gd name="T2" fmla="*/ 901 w 1930"/>
                <a:gd name="T3" fmla="*/ 157 h 776"/>
                <a:gd name="T4" fmla="*/ 36 w 1930"/>
                <a:gd name="T5" fmla="*/ 648 h 776"/>
                <a:gd name="T6" fmla="*/ 1030 w 1930"/>
                <a:gd name="T7" fmla="*/ 619 h 776"/>
                <a:gd name="T8" fmla="*/ 1895 w 1930"/>
                <a:gd name="T9" fmla="*/ 128 h 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0" h="776">
                  <a:moveTo>
                    <a:pt x="1895" y="128"/>
                  </a:moveTo>
                  <a:cubicBezTo>
                    <a:pt x="1859" y="0"/>
                    <a:pt x="1414" y="13"/>
                    <a:pt x="901" y="157"/>
                  </a:cubicBezTo>
                  <a:cubicBezTo>
                    <a:pt x="387" y="300"/>
                    <a:pt x="0" y="520"/>
                    <a:pt x="36" y="648"/>
                  </a:cubicBezTo>
                  <a:cubicBezTo>
                    <a:pt x="72" y="776"/>
                    <a:pt x="517" y="763"/>
                    <a:pt x="1030" y="619"/>
                  </a:cubicBezTo>
                  <a:cubicBezTo>
                    <a:pt x="1543" y="476"/>
                    <a:pt x="1930" y="256"/>
                    <a:pt x="1895" y="128"/>
                  </a:cubicBezTo>
                  <a:close/>
                </a:path>
              </a:pathLst>
            </a:custGeom>
            <a:gradFill flip="none" rotWithShape="1">
              <a:gsLst>
                <a:gs pos="31000">
                  <a:schemeClr val="accent6"/>
                </a:gs>
                <a:gs pos="82000">
                  <a:schemeClr val="bg1">
                    <a:lumMod val="100000"/>
                  </a:schemeClr>
                </a:gs>
                <a:gs pos="44000">
                  <a:schemeClr val="accent1">
                    <a:lumMod val="20000"/>
                    <a:lumOff val="80000"/>
                  </a:schemeClr>
                </a:gs>
              </a:gsLst>
              <a:lin ang="15300000" scaled="0"/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0" name="Freeform 8"/>
            <p:cNvSpPr>
              <a:spLocks/>
            </p:cNvSpPr>
            <p:nvPr/>
          </p:nvSpPr>
          <p:spPr bwMode="auto">
            <a:xfrm>
              <a:off x="2730765" y="1230554"/>
              <a:ext cx="1644371" cy="1006021"/>
            </a:xfrm>
            <a:custGeom>
              <a:avLst/>
              <a:gdLst>
                <a:gd name="T0" fmla="*/ 1782 w 1782"/>
                <a:gd name="T1" fmla="*/ 623 h 1090"/>
                <a:gd name="T2" fmla="*/ 744 w 1782"/>
                <a:gd name="T3" fmla="*/ 129 h 1090"/>
                <a:gd name="T4" fmla="*/ 113 w 1782"/>
                <a:gd name="T5" fmla="*/ 1090 h 1090"/>
                <a:gd name="T6" fmla="*/ 1782 w 1782"/>
                <a:gd name="T7" fmla="*/ 623 h 1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2" h="1090">
                  <a:moveTo>
                    <a:pt x="1782" y="623"/>
                  </a:moveTo>
                  <a:cubicBezTo>
                    <a:pt x="1670" y="221"/>
                    <a:pt x="1205" y="0"/>
                    <a:pt x="744" y="129"/>
                  </a:cubicBezTo>
                  <a:cubicBezTo>
                    <a:pt x="283" y="258"/>
                    <a:pt x="0" y="688"/>
                    <a:pt x="113" y="1090"/>
                  </a:cubicBezTo>
                  <a:lnTo>
                    <a:pt x="1782" y="623"/>
                  </a:lnTo>
                  <a:close/>
                </a:path>
              </a:pathLst>
            </a:custGeom>
            <a:gradFill>
              <a:gsLst>
                <a:gs pos="0">
                  <a:srgbClr val="C8DB8D"/>
                </a:gs>
                <a:gs pos="97000">
                  <a:srgbClr val="5FA63C"/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1" name="Freeform 9"/>
            <p:cNvSpPr>
              <a:spLocks/>
            </p:cNvSpPr>
            <p:nvPr/>
          </p:nvSpPr>
          <p:spPr bwMode="auto">
            <a:xfrm>
              <a:off x="2757833" y="1327547"/>
              <a:ext cx="1644371" cy="1006021"/>
            </a:xfrm>
            <a:custGeom>
              <a:avLst/>
              <a:gdLst>
                <a:gd name="T0" fmla="*/ 1782 w 1782"/>
                <a:gd name="T1" fmla="*/ 623 h 1090"/>
                <a:gd name="T2" fmla="*/ 743 w 1782"/>
                <a:gd name="T3" fmla="*/ 129 h 1090"/>
                <a:gd name="T4" fmla="*/ 112 w 1782"/>
                <a:gd name="T5" fmla="*/ 1090 h 1090"/>
                <a:gd name="T6" fmla="*/ 1782 w 1782"/>
                <a:gd name="T7" fmla="*/ 623 h 1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2" h="1090">
                  <a:moveTo>
                    <a:pt x="1782" y="623"/>
                  </a:moveTo>
                  <a:cubicBezTo>
                    <a:pt x="1669" y="221"/>
                    <a:pt x="1204" y="0"/>
                    <a:pt x="743" y="129"/>
                  </a:cubicBezTo>
                  <a:cubicBezTo>
                    <a:pt x="282" y="258"/>
                    <a:pt x="0" y="689"/>
                    <a:pt x="112" y="1090"/>
                  </a:cubicBezTo>
                  <a:lnTo>
                    <a:pt x="1782" y="623"/>
                  </a:lnTo>
                  <a:close/>
                </a:path>
              </a:pathLst>
            </a:custGeom>
            <a:gradFill>
              <a:gsLst>
                <a:gs pos="0">
                  <a:srgbClr val="BDD890"/>
                </a:gs>
                <a:gs pos="97000">
                  <a:srgbClr val="77C153"/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2" name="Freeform 10"/>
            <p:cNvSpPr>
              <a:spLocks/>
            </p:cNvSpPr>
            <p:nvPr/>
          </p:nvSpPr>
          <p:spPr bwMode="auto">
            <a:xfrm>
              <a:off x="2217604" y="1634513"/>
              <a:ext cx="2863551" cy="953013"/>
            </a:xfrm>
            <a:custGeom>
              <a:avLst/>
              <a:gdLst>
                <a:gd name="T0" fmla="*/ 2419 w 3103"/>
                <a:gd name="T1" fmla="*/ 16 h 1033"/>
                <a:gd name="T2" fmla="*/ 1494 w 3103"/>
                <a:gd name="T3" fmla="*/ 393 h 1033"/>
                <a:gd name="T4" fmla="*/ 508 w 3103"/>
                <a:gd name="T5" fmla="*/ 550 h 1033"/>
                <a:gd name="T6" fmla="*/ 0 w 3103"/>
                <a:gd name="T7" fmla="*/ 1033 h 1033"/>
                <a:gd name="T8" fmla="*/ 1509 w 3103"/>
                <a:gd name="T9" fmla="*/ 448 h 1033"/>
                <a:gd name="T10" fmla="*/ 3103 w 3103"/>
                <a:gd name="T11" fmla="*/ 165 h 1033"/>
                <a:gd name="T12" fmla="*/ 2419 w 3103"/>
                <a:gd name="T13" fmla="*/ 16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3" h="1033">
                  <a:moveTo>
                    <a:pt x="2419" y="16"/>
                  </a:moveTo>
                  <a:cubicBezTo>
                    <a:pt x="2255" y="132"/>
                    <a:pt x="1908" y="278"/>
                    <a:pt x="1494" y="393"/>
                  </a:cubicBezTo>
                  <a:cubicBezTo>
                    <a:pt x="1080" y="509"/>
                    <a:pt x="708" y="565"/>
                    <a:pt x="508" y="550"/>
                  </a:cubicBezTo>
                  <a:cubicBezTo>
                    <a:pt x="205" y="716"/>
                    <a:pt x="14" y="891"/>
                    <a:pt x="0" y="1033"/>
                  </a:cubicBezTo>
                  <a:cubicBezTo>
                    <a:pt x="358" y="833"/>
                    <a:pt x="895" y="620"/>
                    <a:pt x="1509" y="448"/>
                  </a:cubicBezTo>
                  <a:cubicBezTo>
                    <a:pt x="2124" y="276"/>
                    <a:pt x="2693" y="179"/>
                    <a:pt x="3103" y="165"/>
                  </a:cubicBezTo>
                  <a:cubicBezTo>
                    <a:pt x="3017" y="50"/>
                    <a:pt x="2763" y="0"/>
                    <a:pt x="2419" y="16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65000"/>
                  </a:schemeClr>
                </a:gs>
                <a:gs pos="92000">
                  <a:schemeClr val="bg1">
                    <a:lumMod val="65000"/>
                  </a:schemeClr>
                </a:gs>
                <a:gs pos="47000">
                  <a:schemeClr val="bg1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3" name="Freeform 452"/>
            <p:cNvSpPr>
              <a:spLocks/>
            </p:cNvSpPr>
            <p:nvPr/>
          </p:nvSpPr>
          <p:spPr bwMode="auto">
            <a:xfrm>
              <a:off x="2685652" y="1657267"/>
              <a:ext cx="1763921" cy="506394"/>
            </a:xfrm>
            <a:custGeom>
              <a:avLst/>
              <a:gdLst>
                <a:gd name="T0" fmla="*/ 1911 w 1911"/>
                <a:gd name="T1" fmla="*/ 0 h 549"/>
                <a:gd name="T2" fmla="*/ 928 w 1911"/>
                <a:gd name="T3" fmla="*/ 169 h 549"/>
                <a:gd name="T4" fmla="*/ 0 w 1911"/>
                <a:gd name="T5" fmla="*/ 534 h 549"/>
                <a:gd name="T6" fmla="*/ 986 w 1911"/>
                <a:gd name="T7" fmla="*/ 377 h 549"/>
                <a:gd name="T8" fmla="*/ 1911 w 1911"/>
                <a:gd name="T9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1" h="549">
                  <a:moveTo>
                    <a:pt x="1911" y="0"/>
                  </a:moveTo>
                  <a:cubicBezTo>
                    <a:pt x="1629" y="12"/>
                    <a:pt x="1288" y="69"/>
                    <a:pt x="928" y="169"/>
                  </a:cubicBezTo>
                  <a:cubicBezTo>
                    <a:pt x="568" y="270"/>
                    <a:pt x="247" y="399"/>
                    <a:pt x="0" y="534"/>
                  </a:cubicBezTo>
                  <a:cubicBezTo>
                    <a:pt x="200" y="549"/>
                    <a:pt x="572" y="493"/>
                    <a:pt x="986" y="377"/>
                  </a:cubicBezTo>
                  <a:cubicBezTo>
                    <a:pt x="1400" y="262"/>
                    <a:pt x="1747" y="116"/>
                    <a:pt x="1911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92000">
                  <a:schemeClr val="bg1">
                    <a:lumMod val="75000"/>
                  </a:schemeClr>
                </a:gs>
                <a:gs pos="47000">
                  <a:schemeClr val="bg1">
                    <a:lumMod val="85000"/>
                  </a:schemeClr>
                </a:gs>
              </a:gsLst>
              <a:lin ang="9300000" scaled="0"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4" name="Freeform 453"/>
            <p:cNvSpPr>
              <a:spLocks/>
            </p:cNvSpPr>
            <p:nvPr/>
          </p:nvSpPr>
          <p:spPr bwMode="auto">
            <a:xfrm>
              <a:off x="2216476" y="1778678"/>
              <a:ext cx="2892875" cy="896622"/>
            </a:xfrm>
            <a:custGeom>
              <a:avLst/>
              <a:gdLst>
                <a:gd name="T0" fmla="*/ 3134 w 3135"/>
                <a:gd name="T1" fmla="*/ 102 h 971"/>
                <a:gd name="T2" fmla="*/ 3129 w 3135"/>
                <a:gd name="T3" fmla="*/ 51 h 971"/>
                <a:gd name="T4" fmla="*/ 3104 w 3135"/>
                <a:gd name="T5" fmla="*/ 0 h 971"/>
                <a:gd name="T6" fmla="*/ 1510 w 3135"/>
                <a:gd name="T7" fmla="*/ 283 h 971"/>
                <a:gd name="T8" fmla="*/ 1 w 3135"/>
                <a:gd name="T9" fmla="*/ 868 h 971"/>
                <a:gd name="T10" fmla="*/ 6 w 3135"/>
                <a:gd name="T11" fmla="*/ 925 h 971"/>
                <a:gd name="T12" fmla="*/ 28 w 3135"/>
                <a:gd name="T13" fmla="*/ 971 h 971"/>
                <a:gd name="T14" fmla="*/ 1543 w 3135"/>
                <a:gd name="T15" fmla="*/ 400 h 971"/>
                <a:gd name="T16" fmla="*/ 3134 w 3135"/>
                <a:gd name="T17" fmla="*/ 102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5" h="971">
                  <a:moveTo>
                    <a:pt x="3134" y="102"/>
                  </a:moveTo>
                  <a:cubicBezTo>
                    <a:pt x="3135" y="84"/>
                    <a:pt x="3134" y="67"/>
                    <a:pt x="3129" y="51"/>
                  </a:cubicBezTo>
                  <a:cubicBezTo>
                    <a:pt x="3124" y="33"/>
                    <a:pt x="3115" y="16"/>
                    <a:pt x="3104" y="0"/>
                  </a:cubicBezTo>
                  <a:cubicBezTo>
                    <a:pt x="2694" y="14"/>
                    <a:pt x="2125" y="111"/>
                    <a:pt x="1510" y="283"/>
                  </a:cubicBezTo>
                  <a:cubicBezTo>
                    <a:pt x="896" y="455"/>
                    <a:pt x="359" y="668"/>
                    <a:pt x="1" y="868"/>
                  </a:cubicBezTo>
                  <a:cubicBezTo>
                    <a:pt x="0" y="888"/>
                    <a:pt x="1" y="907"/>
                    <a:pt x="6" y="925"/>
                  </a:cubicBezTo>
                  <a:cubicBezTo>
                    <a:pt x="11" y="941"/>
                    <a:pt x="18" y="957"/>
                    <a:pt x="28" y="971"/>
                  </a:cubicBezTo>
                  <a:cubicBezTo>
                    <a:pt x="401" y="776"/>
                    <a:pt x="935" y="570"/>
                    <a:pt x="1543" y="400"/>
                  </a:cubicBezTo>
                  <a:cubicBezTo>
                    <a:pt x="2150" y="230"/>
                    <a:pt x="2714" y="128"/>
                    <a:pt x="3134" y="102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65000"/>
                  </a:schemeClr>
                </a:gs>
                <a:gs pos="92000">
                  <a:schemeClr val="bg1">
                    <a:lumMod val="65000"/>
                  </a:schemeClr>
                </a:gs>
                <a:gs pos="47000">
                  <a:schemeClr val="bg1">
                    <a:lumMod val="85000"/>
                  </a:schemeClr>
                </a:gs>
              </a:gsLst>
              <a:lin ang="9300000" scaled="0"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5" name="Freeform 454"/>
            <p:cNvSpPr>
              <a:spLocks/>
            </p:cNvSpPr>
            <p:nvPr/>
          </p:nvSpPr>
          <p:spPr bwMode="auto">
            <a:xfrm>
              <a:off x="2242416" y="1872287"/>
              <a:ext cx="2865807" cy="958653"/>
            </a:xfrm>
            <a:custGeom>
              <a:avLst/>
              <a:gdLst>
                <a:gd name="T0" fmla="*/ 3106 w 3106"/>
                <a:gd name="T1" fmla="*/ 0 h 1038"/>
                <a:gd name="T2" fmla="*/ 1515 w 3106"/>
                <a:gd name="T3" fmla="*/ 298 h 1038"/>
                <a:gd name="T4" fmla="*/ 0 w 3106"/>
                <a:gd name="T5" fmla="*/ 869 h 1038"/>
                <a:gd name="T6" fmla="*/ 675 w 3106"/>
                <a:gd name="T7" fmla="*/ 1024 h 1038"/>
                <a:gd name="T8" fmla="*/ 1610 w 3106"/>
                <a:gd name="T9" fmla="*/ 639 h 1038"/>
                <a:gd name="T10" fmla="*/ 2609 w 3106"/>
                <a:gd name="T11" fmla="*/ 482 h 1038"/>
                <a:gd name="T12" fmla="*/ 3106 w 3106"/>
                <a:gd name="T13" fmla="*/ 0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6" h="1038">
                  <a:moveTo>
                    <a:pt x="3106" y="0"/>
                  </a:moveTo>
                  <a:cubicBezTo>
                    <a:pt x="2686" y="26"/>
                    <a:pt x="2122" y="128"/>
                    <a:pt x="1515" y="298"/>
                  </a:cubicBezTo>
                  <a:cubicBezTo>
                    <a:pt x="907" y="468"/>
                    <a:pt x="373" y="674"/>
                    <a:pt x="0" y="869"/>
                  </a:cubicBezTo>
                  <a:cubicBezTo>
                    <a:pt x="81" y="986"/>
                    <a:pt x="332" y="1038"/>
                    <a:pt x="675" y="1024"/>
                  </a:cubicBezTo>
                  <a:cubicBezTo>
                    <a:pt x="840" y="904"/>
                    <a:pt x="1191" y="757"/>
                    <a:pt x="1610" y="639"/>
                  </a:cubicBezTo>
                  <a:cubicBezTo>
                    <a:pt x="2030" y="522"/>
                    <a:pt x="2406" y="466"/>
                    <a:pt x="2609" y="482"/>
                  </a:cubicBezTo>
                  <a:cubicBezTo>
                    <a:pt x="2910" y="316"/>
                    <a:pt x="3098" y="141"/>
                    <a:pt x="3106" y="0"/>
                  </a:cubicBezTo>
                  <a:close/>
                </a:path>
              </a:pathLst>
            </a:custGeom>
            <a:gradFill>
              <a:gsLst>
                <a:gs pos="48000">
                  <a:schemeClr val="bg1">
                    <a:lumMod val="56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9300000" scaled="0"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1" name="Freeform 25"/>
            <p:cNvSpPr>
              <a:spLocks/>
            </p:cNvSpPr>
            <p:nvPr/>
          </p:nvSpPr>
          <p:spPr bwMode="auto">
            <a:xfrm>
              <a:off x="4162320" y="1795471"/>
              <a:ext cx="173736" cy="173736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3000">
                  <a:schemeClr val="accent3">
                    <a:lumMod val="0"/>
                    <a:lumOff val="10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0" name="Freeform 25"/>
            <p:cNvSpPr>
              <a:spLocks/>
            </p:cNvSpPr>
            <p:nvPr/>
          </p:nvSpPr>
          <p:spPr bwMode="auto">
            <a:xfrm>
              <a:off x="4680318" y="1712817"/>
              <a:ext cx="173736" cy="173736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3000">
                  <a:schemeClr val="accent3">
                    <a:lumMod val="0"/>
                    <a:lumOff val="10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2" name="Freeform 25"/>
            <p:cNvSpPr>
              <a:spLocks/>
            </p:cNvSpPr>
            <p:nvPr/>
          </p:nvSpPr>
          <p:spPr bwMode="auto">
            <a:xfrm>
              <a:off x="3520176" y="1950446"/>
              <a:ext cx="173736" cy="173736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3000">
                  <a:schemeClr val="accent3">
                    <a:lumMod val="0"/>
                    <a:lumOff val="10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3" name="Freeform 25"/>
            <p:cNvSpPr>
              <a:spLocks/>
            </p:cNvSpPr>
            <p:nvPr/>
          </p:nvSpPr>
          <p:spPr bwMode="auto">
            <a:xfrm>
              <a:off x="2961480" y="2132910"/>
              <a:ext cx="173736" cy="173736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3000">
                  <a:schemeClr val="accent3">
                    <a:lumMod val="0"/>
                    <a:lumOff val="10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4" name="Freeform 25"/>
            <p:cNvSpPr>
              <a:spLocks/>
            </p:cNvSpPr>
            <p:nvPr/>
          </p:nvSpPr>
          <p:spPr bwMode="auto">
            <a:xfrm>
              <a:off x="2421586" y="2342843"/>
              <a:ext cx="173736" cy="173736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3000">
                  <a:schemeClr val="accent3">
                    <a:lumMod val="0"/>
                    <a:lumOff val="10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6" name="Freeform 455"/>
            <p:cNvSpPr>
              <a:spLocks/>
            </p:cNvSpPr>
            <p:nvPr/>
          </p:nvSpPr>
          <p:spPr bwMode="auto">
            <a:xfrm>
              <a:off x="2864976" y="2295025"/>
              <a:ext cx="1784222" cy="514289"/>
            </a:xfrm>
            <a:custGeom>
              <a:avLst/>
              <a:gdLst>
                <a:gd name="T0" fmla="*/ 1714 w 1934"/>
                <a:gd name="T1" fmla="*/ 127 h 558"/>
                <a:gd name="T2" fmla="*/ 1934 w 1934"/>
                <a:gd name="T3" fmla="*/ 16 h 558"/>
                <a:gd name="T4" fmla="*/ 935 w 1934"/>
                <a:gd name="T5" fmla="*/ 173 h 558"/>
                <a:gd name="T6" fmla="*/ 0 w 1934"/>
                <a:gd name="T7" fmla="*/ 558 h 558"/>
                <a:gd name="T8" fmla="*/ 246 w 1934"/>
                <a:gd name="T9" fmla="*/ 538 h 558"/>
                <a:gd name="T10" fmla="*/ 965 w 1934"/>
                <a:gd name="T11" fmla="*/ 277 h 558"/>
                <a:gd name="T12" fmla="*/ 1714 w 1934"/>
                <a:gd name="T13" fmla="*/ 127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34" h="558">
                  <a:moveTo>
                    <a:pt x="1714" y="127"/>
                  </a:moveTo>
                  <a:cubicBezTo>
                    <a:pt x="1792" y="91"/>
                    <a:pt x="1866" y="54"/>
                    <a:pt x="1934" y="16"/>
                  </a:cubicBezTo>
                  <a:cubicBezTo>
                    <a:pt x="1731" y="0"/>
                    <a:pt x="1355" y="56"/>
                    <a:pt x="935" y="173"/>
                  </a:cubicBezTo>
                  <a:cubicBezTo>
                    <a:pt x="516" y="291"/>
                    <a:pt x="165" y="438"/>
                    <a:pt x="0" y="558"/>
                  </a:cubicBezTo>
                  <a:cubicBezTo>
                    <a:pt x="78" y="554"/>
                    <a:pt x="160" y="548"/>
                    <a:pt x="246" y="538"/>
                  </a:cubicBezTo>
                  <a:cubicBezTo>
                    <a:pt x="431" y="449"/>
                    <a:pt x="682" y="356"/>
                    <a:pt x="965" y="277"/>
                  </a:cubicBezTo>
                  <a:cubicBezTo>
                    <a:pt x="1247" y="198"/>
                    <a:pt x="1510" y="147"/>
                    <a:pt x="1714" y="127"/>
                  </a:cubicBezTo>
                  <a:close/>
                </a:path>
              </a:pathLst>
            </a:custGeom>
            <a:solidFill>
              <a:srgbClr val="7E8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6" name="Freeform 25"/>
            <p:cNvSpPr>
              <a:spLocks/>
            </p:cNvSpPr>
            <p:nvPr/>
          </p:nvSpPr>
          <p:spPr bwMode="auto">
            <a:xfrm>
              <a:off x="4695439" y="1722286"/>
              <a:ext cx="133084" cy="133084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51000">
                  <a:schemeClr val="accent1"/>
                </a:gs>
              </a:gsLst>
              <a:lin ang="5400000" scaled="1"/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7" name="Freeform 26"/>
            <p:cNvSpPr>
              <a:spLocks/>
            </p:cNvSpPr>
            <p:nvPr/>
          </p:nvSpPr>
          <p:spPr bwMode="auto">
            <a:xfrm>
              <a:off x="3428890" y="1338825"/>
              <a:ext cx="401506" cy="109399"/>
            </a:xfrm>
            <a:custGeom>
              <a:avLst/>
              <a:gdLst>
                <a:gd name="T0" fmla="*/ 434 w 435"/>
                <a:gd name="T1" fmla="*/ 48 h 118"/>
                <a:gd name="T2" fmla="*/ 215 w 435"/>
                <a:gd name="T3" fmla="*/ 6 h 118"/>
                <a:gd name="T4" fmla="*/ 1 w 435"/>
                <a:gd name="T5" fmla="*/ 70 h 118"/>
                <a:gd name="T6" fmla="*/ 220 w 435"/>
                <a:gd name="T7" fmla="*/ 112 h 118"/>
                <a:gd name="T8" fmla="*/ 434 w 435"/>
                <a:gd name="T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5" h="118">
                  <a:moveTo>
                    <a:pt x="434" y="48"/>
                  </a:moveTo>
                  <a:cubicBezTo>
                    <a:pt x="432" y="19"/>
                    <a:pt x="334" y="0"/>
                    <a:pt x="215" y="6"/>
                  </a:cubicBezTo>
                  <a:cubicBezTo>
                    <a:pt x="95" y="12"/>
                    <a:pt x="0" y="40"/>
                    <a:pt x="1" y="70"/>
                  </a:cubicBezTo>
                  <a:cubicBezTo>
                    <a:pt x="3" y="99"/>
                    <a:pt x="101" y="118"/>
                    <a:pt x="220" y="112"/>
                  </a:cubicBezTo>
                  <a:cubicBezTo>
                    <a:pt x="339" y="106"/>
                    <a:pt x="435" y="78"/>
                    <a:pt x="434" y="48"/>
                  </a:cubicBezTo>
                  <a:close/>
                </a:path>
              </a:pathLst>
            </a:custGeom>
            <a:solidFill>
              <a:srgbClr val="E5E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8" name="Freeform 25"/>
            <p:cNvSpPr>
              <a:spLocks/>
            </p:cNvSpPr>
            <p:nvPr/>
          </p:nvSpPr>
          <p:spPr bwMode="auto">
            <a:xfrm>
              <a:off x="4180835" y="1808045"/>
              <a:ext cx="133084" cy="133084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51000">
                  <a:schemeClr val="accent2"/>
                </a:gs>
              </a:gsLst>
              <a:lin ang="5400000" scaled="1"/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9" name="Freeform 25"/>
            <p:cNvSpPr>
              <a:spLocks/>
            </p:cNvSpPr>
            <p:nvPr/>
          </p:nvSpPr>
          <p:spPr bwMode="auto">
            <a:xfrm>
              <a:off x="3542822" y="1963973"/>
              <a:ext cx="133084" cy="133084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51000">
                  <a:srgbClr val="6E4DC1"/>
                </a:gs>
              </a:gsLst>
              <a:lin ang="5400000" scaled="1"/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5" name="Freeform 25"/>
            <p:cNvSpPr>
              <a:spLocks/>
            </p:cNvSpPr>
            <p:nvPr/>
          </p:nvSpPr>
          <p:spPr bwMode="auto">
            <a:xfrm>
              <a:off x="2974703" y="2144669"/>
              <a:ext cx="133084" cy="133084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51000">
                  <a:schemeClr val="accent4"/>
                </a:gs>
              </a:gsLst>
              <a:lin ang="5400000" scaled="1"/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6" name="Freeform 25"/>
            <p:cNvSpPr>
              <a:spLocks/>
            </p:cNvSpPr>
            <p:nvPr/>
          </p:nvSpPr>
          <p:spPr bwMode="auto">
            <a:xfrm>
              <a:off x="2443668" y="2350460"/>
              <a:ext cx="133084" cy="133084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51000">
                  <a:srgbClr val="77C153"/>
                </a:gs>
              </a:gsLst>
              <a:lin ang="5400000" scaled="1"/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338" name="Title 1"/>
          <p:cNvSpPr txBox="1">
            <a:spLocks/>
          </p:cNvSpPr>
          <p:nvPr/>
        </p:nvSpPr>
        <p:spPr>
          <a:xfrm>
            <a:off x="243520" y="827220"/>
            <a:ext cx="1154870" cy="35069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50" dirty="0">
                <a:ln w="9525">
                  <a:noFill/>
                </a:ln>
                <a:solidFill>
                  <a:srgbClr val="B6CFDC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MOON</a:t>
            </a:r>
          </a:p>
        </p:txBody>
      </p:sp>
      <p:sp>
        <p:nvSpPr>
          <p:cNvPr id="348" name="Title 1"/>
          <p:cNvSpPr txBox="1">
            <a:spLocks/>
          </p:cNvSpPr>
          <p:nvPr/>
        </p:nvSpPr>
        <p:spPr>
          <a:xfrm>
            <a:off x="240223" y="952467"/>
            <a:ext cx="1154870" cy="35069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" dirty="0">
                <a:ln w="9525">
                  <a:noFill/>
                </a:ln>
                <a:solidFill>
                  <a:schemeClr val="bg1"/>
                </a:solidFill>
                <a:latin typeface="Franklin Gothic Medium Cond" panose="020B0606030402020204" pitchFamily="34" charset="0"/>
                <a:cs typeface="Calibri" panose="020F0502020204030204" pitchFamily="34" charset="0"/>
              </a:rPr>
              <a:t>DATA: PUT IN YOUR WORDS HERE</a:t>
            </a:r>
          </a:p>
        </p:txBody>
      </p:sp>
      <p:sp>
        <p:nvSpPr>
          <p:cNvPr id="141" name="Freeform 643"/>
          <p:cNvSpPr>
            <a:spLocks noEditPoints="1"/>
          </p:cNvSpPr>
          <p:nvPr/>
        </p:nvSpPr>
        <p:spPr bwMode="auto">
          <a:xfrm rot="16200000">
            <a:off x="812673" y="728641"/>
            <a:ext cx="20574" cy="960120"/>
          </a:xfrm>
          <a:custGeom>
            <a:avLst/>
            <a:gdLst>
              <a:gd name="T0" fmla="*/ 19 w 19"/>
              <a:gd name="T1" fmla="*/ 744 h 761"/>
              <a:gd name="T2" fmla="*/ 0 w 19"/>
              <a:gd name="T3" fmla="*/ 761 h 761"/>
              <a:gd name="T4" fmla="*/ 0 w 19"/>
              <a:gd name="T5" fmla="*/ 730 h 761"/>
              <a:gd name="T6" fmla="*/ 19 w 19"/>
              <a:gd name="T7" fmla="*/ 713 h 761"/>
              <a:gd name="T8" fmla="*/ 0 w 19"/>
              <a:gd name="T9" fmla="*/ 730 h 761"/>
              <a:gd name="T10" fmla="*/ 19 w 19"/>
              <a:gd name="T11" fmla="*/ 699 h 761"/>
              <a:gd name="T12" fmla="*/ 0 w 19"/>
              <a:gd name="T13" fmla="*/ 683 h 761"/>
              <a:gd name="T14" fmla="*/ 0 w 19"/>
              <a:gd name="T15" fmla="*/ 669 h 761"/>
              <a:gd name="T16" fmla="*/ 19 w 19"/>
              <a:gd name="T17" fmla="*/ 652 h 761"/>
              <a:gd name="T18" fmla="*/ 0 w 19"/>
              <a:gd name="T19" fmla="*/ 669 h 761"/>
              <a:gd name="T20" fmla="*/ 19 w 19"/>
              <a:gd name="T21" fmla="*/ 635 h 761"/>
              <a:gd name="T22" fmla="*/ 0 w 19"/>
              <a:gd name="T23" fmla="*/ 621 h 761"/>
              <a:gd name="T24" fmla="*/ 0 w 19"/>
              <a:gd name="T25" fmla="*/ 605 h 761"/>
              <a:gd name="T26" fmla="*/ 19 w 19"/>
              <a:gd name="T27" fmla="*/ 588 h 761"/>
              <a:gd name="T28" fmla="*/ 0 w 19"/>
              <a:gd name="T29" fmla="*/ 605 h 761"/>
              <a:gd name="T30" fmla="*/ 19 w 19"/>
              <a:gd name="T31" fmla="*/ 574 h 761"/>
              <a:gd name="T32" fmla="*/ 0 w 19"/>
              <a:gd name="T33" fmla="*/ 557 h 761"/>
              <a:gd name="T34" fmla="*/ 0 w 19"/>
              <a:gd name="T35" fmla="*/ 543 h 761"/>
              <a:gd name="T36" fmla="*/ 19 w 19"/>
              <a:gd name="T37" fmla="*/ 527 h 761"/>
              <a:gd name="T38" fmla="*/ 0 w 19"/>
              <a:gd name="T39" fmla="*/ 543 h 761"/>
              <a:gd name="T40" fmla="*/ 19 w 19"/>
              <a:gd name="T41" fmla="*/ 513 h 761"/>
              <a:gd name="T42" fmla="*/ 0 w 19"/>
              <a:gd name="T43" fmla="*/ 496 h 761"/>
              <a:gd name="T44" fmla="*/ 0 w 19"/>
              <a:gd name="T45" fmla="*/ 482 h 761"/>
              <a:gd name="T46" fmla="*/ 19 w 19"/>
              <a:gd name="T47" fmla="*/ 465 h 761"/>
              <a:gd name="T48" fmla="*/ 0 w 19"/>
              <a:gd name="T49" fmla="*/ 482 h 761"/>
              <a:gd name="T50" fmla="*/ 19 w 19"/>
              <a:gd name="T51" fmla="*/ 451 h 761"/>
              <a:gd name="T52" fmla="*/ 0 w 19"/>
              <a:gd name="T53" fmla="*/ 435 h 761"/>
              <a:gd name="T54" fmla="*/ 0 w 19"/>
              <a:gd name="T55" fmla="*/ 420 h 761"/>
              <a:gd name="T56" fmla="*/ 19 w 19"/>
              <a:gd name="T57" fmla="*/ 404 h 761"/>
              <a:gd name="T58" fmla="*/ 0 w 19"/>
              <a:gd name="T59" fmla="*/ 420 h 761"/>
              <a:gd name="T60" fmla="*/ 19 w 19"/>
              <a:gd name="T61" fmla="*/ 390 h 761"/>
              <a:gd name="T62" fmla="*/ 0 w 19"/>
              <a:gd name="T63" fmla="*/ 373 h 761"/>
              <a:gd name="T64" fmla="*/ 0 w 19"/>
              <a:gd name="T65" fmla="*/ 357 h 761"/>
              <a:gd name="T66" fmla="*/ 19 w 19"/>
              <a:gd name="T67" fmla="*/ 342 h 761"/>
              <a:gd name="T68" fmla="*/ 0 w 19"/>
              <a:gd name="T69" fmla="*/ 357 h 761"/>
              <a:gd name="T70" fmla="*/ 19 w 19"/>
              <a:gd name="T71" fmla="*/ 326 h 761"/>
              <a:gd name="T72" fmla="*/ 0 w 19"/>
              <a:gd name="T73" fmla="*/ 309 h 761"/>
              <a:gd name="T74" fmla="*/ 0 w 19"/>
              <a:gd name="T75" fmla="*/ 295 h 761"/>
              <a:gd name="T76" fmla="*/ 19 w 19"/>
              <a:gd name="T77" fmla="*/ 279 h 761"/>
              <a:gd name="T78" fmla="*/ 0 w 19"/>
              <a:gd name="T79" fmla="*/ 295 h 761"/>
              <a:gd name="T80" fmla="*/ 19 w 19"/>
              <a:gd name="T81" fmla="*/ 264 h 761"/>
              <a:gd name="T82" fmla="*/ 0 w 19"/>
              <a:gd name="T83" fmla="*/ 248 h 761"/>
              <a:gd name="T84" fmla="*/ 0 w 19"/>
              <a:gd name="T85" fmla="*/ 234 h 761"/>
              <a:gd name="T86" fmla="*/ 19 w 19"/>
              <a:gd name="T87" fmla="*/ 217 h 761"/>
              <a:gd name="T88" fmla="*/ 0 w 19"/>
              <a:gd name="T89" fmla="*/ 234 h 761"/>
              <a:gd name="T90" fmla="*/ 19 w 19"/>
              <a:gd name="T91" fmla="*/ 203 h 761"/>
              <a:gd name="T92" fmla="*/ 0 w 19"/>
              <a:gd name="T93" fmla="*/ 186 h 761"/>
              <a:gd name="T94" fmla="*/ 0 w 19"/>
              <a:gd name="T95" fmla="*/ 172 h 761"/>
              <a:gd name="T96" fmla="*/ 19 w 19"/>
              <a:gd name="T97" fmla="*/ 156 h 761"/>
              <a:gd name="T98" fmla="*/ 0 w 19"/>
              <a:gd name="T99" fmla="*/ 172 h 761"/>
              <a:gd name="T100" fmla="*/ 19 w 19"/>
              <a:gd name="T101" fmla="*/ 141 h 761"/>
              <a:gd name="T102" fmla="*/ 0 w 19"/>
              <a:gd name="T103" fmla="*/ 125 h 761"/>
              <a:gd name="T104" fmla="*/ 0 w 19"/>
              <a:gd name="T105" fmla="*/ 111 h 761"/>
              <a:gd name="T106" fmla="*/ 19 w 19"/>
              <a:gd name="T107" fmla="*/ 94 h 761"/>
              <a:gd name="T108" fmla="*/ 0 w 19"/>
              <a:gd name="T109" fmla="*/ 111 h 761"/>
              <a:gd name="T110" fmla="*/ 19 w 19"/>
              <a:gd name="T111" fmla="*/ 78 h 761"/>
              <a:gd name="T112" fmla="*/ 0 w 19"/>
              <a:gd name="T113" fmla="*/ 63 h 761"/>
              <a:gd name="T114" fmla="*/ 0 w 19"/>
              <a:gd name="T115" fmla="*/ 47 h 761"/>
              <a:gd name="T116" fmla="*/ 19 w 19"/>
              <a:gd name="T117" fmla="*/ 30 h 761"/>
              <a:gd name="T118" fmla="*/ 0 w 19"/>
              <a:gd name="T119" fmla="*/ 47 h 761"/>
              <a:gd name="T120" fmla="*/ 19 w 19"/>
              <a:gd name="T121" fmla="*/ 16 h 761"/>
              <a:gd name="T122" fmla="*/ 0 w 19"/>
              <a:gd name="T123" fmla="*/ 0 h 7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9" h="761">
                <a:moveTo>
                  <a:pt x="0" y="744"/>
                </a:moveTo>
                <a:lnTo>
                  <a:pt x="19" y="744"/>
                </a:lnTo>
                <a:lnTo>
                  <a:pt x="19" y="761"/>
                </a:lnTo>
                <a:lnTo>
                  <a:pt x="0" y="761"/>
                </a:lnTo>
                <a:lnTo>
                  <a:pt x="0" y="744"/>
                </a:lnTo>
                <a:close/>
                <a:moveTo>
                  <a:pt x="0" y="730"/>
                </a:moveTo>
                <a:lnTo>
                  <a:pt x="19" y="730"/>
                </a:lnTo>
                <a:lnTo>
                  <a:pt x="19" y="713"/>
                </a:lnTo>
                <a:lnTo>
                  <a:pt x="0" y="713"/>
                </a:lnTo>
                <a:lnTo>
                  <a:pt x="0" y="730"/>
                </a:lnTo>
                <a:close/>
                <a:moveTo>
                  <a:pt x="0" y="699"/>
                </a:moveTo>
                <a:lnTo>
                  <a:pt x="19" y="699"/>
                </a:lnTo>
                <a:lnTo>
                  <a:pt x="19" y="683"/>
                </a:lnTo>
                <a:lnTo>
                  <a:pt x="0" y="683"/>
                </a:lnTo>
                <a:lnTo>
                  <a:pt x="0" y="699"/>
                </a:lnTo>
                <a:close/>
                <a:moveTo>
                  <a:pt x="0" y="669"/>
                </a:moveTo>
                <a:lnTo>
                  <a:pt x="19" y="669"/>
                </a:lnTo>
                <a:lnTo>
                  <a:pt x="19" y="652"/>
                </a:lnTo>
                <a:lnTo>
                  <a:pt x="0" y="652"/>
                </a:lnTo>
                <a:lnTo>
                  <a:pt x="0" y="669"/>
                </a:lnTo>
                <a:close/>
                <a:moveTo>
                  <a:pt x="0" y="635"/>
                </a:moveTo>
                <a:lnTo>
                  <a:pt x="19" y="635"/>
                </a:lnTo>
                <a:lnTo>
                  <a:pt x="19" y="621"/>
                </a:lnTo>
                <a:lnTo>
                  <a:pt x="0" y="621"/>
                </a:lnTo>
                <a:lnTo>
                  <a:pt x="0" y="635"/>
                </a:lnTo>
                <a:close/>
                <a:moveTo>
                  <a:pt x="0" y="605"/>
                </a:moveTo>
                <a:lnTo>
                  <a:pt x="19" y="605"/>
                </a:lnTo>
                <a:lnTo>
                  <a:pt x="19" y="588"/>
                </a:lnTo>
                <a:lnTo>
                  <a:pt x="0" y="588"/>
                </a:lnTo>
                <a:lnTo>
                  <a:pt x="0" y="605"/>
                </a:lnTo>
                <a:close/>
                <a:moveTo>
                  <a:pt x="0" y="574"/>
                </a:moveTo>
                <a:lnTo>
                  <a:pt x="19" y="574"/>
                </a:lnTo>
                <a:lnTo>
                  <a:pt x="19" y="557"/>
                </a:lnTo>
                <a:lnTo>
                  <a:pt x="0" y="557"/>
                </a:lnTo>
                <a:lnTo>
                  <a:pt x="0" y="574"/>
                </a:lnTo>
                <a:close/>
                <a:moveTo>
                  <a:pt x="0" y="543"/>
                </a:moveTo>
                <a:lnTo>
                  <a:pt x="19" y="543"/>
                </a:lnTo>
                <a:lnTo>
                  <a:pt x="19" y="527"/>
                </a:lnTo>
                <a:lnTo>
                  <a:pt x="0" y="527"/>
                </a:lnTo>
                <a:lnTo>
                  <a:pt x="0" y="543"/>
                </a:lnTo>
                <a:close/>
                <a:moveTo>
                  <a:pt x="0" y="513"/>
                </a:moveTo>
                <a:lnTo>
                  <a:pt x="19" y="513"/>
                </a:lnTo>
                <a:lnTo>
                  <a:pt x="19" y="496"/>
                </a:lnTo>
                <a:lnTo>
                  <a:pt x="0" y="496"/>
                </a:lnTo>
                <a:lnTo>
                  <a:pt x="0" y="513"/>
                </a:lnTo>
                <a:close/>
                <a:moveTo>
                  <a:pt x="0" y="482"/>
                </a:moveTo>
                <a:lnTo>
                  <a:pt x="19" y="482"/>
                </a:lnTo>
                <a:lnTo>
                  <a:pt x="19" y="465"/>
                </a:lnTo>
                <a:lnTo>
                  <a:pt x="0" y="465"/>
                </a:lnTo>
                <a:lnTo>
                  <a:pt x="0" y="482"/>
                </a:lnTo>
                <a:close/>
                <a:moveTo>
                  <a:pt x="0" y="451"/>
                </a:moveTo>
                <a:lnTo>
                  <a:pt x="19" y="451"/>
                </a:lnTo>
                <a:lnTo>
                  <a:pt x="19" y="435"/>
                </a:lnTo>
                <a:lnTo>
                  <a:pt x="0" y="435"/>
                </a:lnTo>
                <a:lnTo>
                  <a:pt x="0" y="451"/>
                </a:lnTo>
                <a:close/>
                <a:moveTo>
                  <a:pt x="0" y="420"/>
                </a:moveTo>
                <a:lnTo>
                  <a:pt x="19" y="420"/>
                </a:lnTo>
                <a:lnTo>
                  <a:pt x="19" y="404"/>
                </a:lnTo>
                <a:lnTo>
                  <a:pt x="0" y="404"/>
                </a:lnTo>
                <a:lnTo>
                  <a:pt x="0" y="420"/>
                </a:lnTo>
                <a:close/>
                <a:moveTo>
                  <a:pt x="0" y="390"/>
                </a:moveTo>
                <a:lnTo>
                  <a:pt x="19" y="390"/>
                </a:lnTo>
                <a:lnTo>
                  <a:pt x="19" y="373"/>
                </a:lnTo>
                <a:lnTo>
                  <a:pt x="0" y="373"/>
                </a:lnTo>
                <a:lnTo>
                  <a:pt x="0" y="390"/>
                </a:lnTo>
                <a:close/>
                <a:moveTo>
                  <a:pt x="0" y="357"/>
                </a:moveTo>
                <a:lnTo>
                  <a:pt x="19" y="357"/>
                </a:lnTo>
                <a:lnTo>
                  <a:pt x="19" y="342"/>
                </a:lnTo>
                <a:lnTo>
                  <a:pt x="0" y="342"/>
                </a:lnTo>
                <a:lnTo>
                  <a:pt x="0" y="357"/>
                </a:lnTo>
                <a:close/>
                <a:moveTo>
                  <a:pt x="0" y="326"/>
                </a:moveTo>
                <a:lnTo>
                  <a:pt x="19" y="326"/>
                </a:lnTo>
                <a:lnTo>
                  <a:pt x="19" y="309"/>
                </a:lnTo>
                <a:lnTo>
                  <a:pt x="0" y="309"/>
                </a:lnTo>
                <a:lnTo>
                  <a:pt x="0" y="326"/>
                </a:lnTo>
                <a:close/>
                <a:moveTo>
                  <a:pt x="0" y="295"/>
                </a:moveTo>
                <a:lnTo>
                  <a:pt x="19" y="295"/>
                </a:lnTo>
                <a:lnTo>
                  <a:pt x="19" y="279"/>
                </a:lnTo>
                <a:lnTo>
                  <a:pt x="0" y="279"/>
                </a:lnTo>
                <a:lnTo>
                  <a:pt x="0" y="295"/>
                </a:lnTo>
                <a:close/>
                <a:moveTo>
                  <a:pt x="0" y="264"/>
                </a:moveTo>
                <a:lnTo>
                  <a:pt x="19" y="264"/>
                </a:lnTo>
                <a:lnTo>
                  <a:pt x="19" y="248"/>
                </a:lnTo>
                <a:lnTo>
                  <a:pt x="0" y="248"/>
                </a:lnTo>
                <a:lnTo>
                  <a:pt x="0" y="264"/>
                </a:lnTo>
                <a:close/>
                <a:moveTo>
                  <a:pt x="0" y="234"/>
                </a:moveTo>
                <a:lnTo>
                  <a:pt x="19" y="234"/>
                </a:lnTo>
                <a:lnTo>
                  <a:pt x="19" y="217"/>
                </a:lnTo>
                <a:lnTo>
                  <a:pt x="0" y="217"/>
                </a:lnTo>
                <a:lnTo>
                  <a:pt x="0" y="234"/>
                </a:lnTo>
                <a:close/>
                <a:moveTo>
                  <a:pt x="0" y="203"/>
                </a:moveTo>
                <a:lnTo>
                  <a:pt x="19" y="203"/>
                </a:lnTo>
                <a:lnTo>
                  <a:pt x="19" y="186"/>
                </a:lnTo>
                <a:lnTo>
                  <a:pt x="0" y="186"/>
                </a:lnTo>
                <a:lnTo>
                  <a:pt x="0" y="203"/>
                </a:lnTo>
                <a:close/>
                <a:moveTo>
                  <a:pt x="0" y="172"/>
                </a:moveTo>
                <a:lnTo>
                  <a:pt x="19" y="172"/>
                </a:lnTo>
                <a:lnTo>
                  <a:pt x="19" y="156"/>
                </a:lnTo>
                <a:lnTo>
                  <a:pt x="0" y="156"/>
                </a:lnTo>
                <a:lnTo>
                  <a:pt x="0" y="172"/>
                </a:lnTo>
                <a:close/>
                <a:moveTo>
                  <a:pt x="0" y="141"/>
                </a:moveTo>
                <a:lnTo>
                  <a:pt x="19" y="141"/>
                </a:lnTo>
                <a:lnTo>
                  <a:pt x="19" y="125"/>
                </a:lnTo>
                <a:lnTo>
                  <a:pt x="0" y="125"/>
                </a:lnTo>
                <a:lnTo>
                  <a:pt x="0" y="141"/>
                </a:lnTo>
                <a:close/>
                <a:moveTo>
                  <a:pt x="0" y="111"/>
                </a:moveTo>
                <a:lnTo>
                  <a:pt x="19" y="111"/>
                </a:lnTo>
                <a:lnTo>
                  <a:pt x="19" y="94"/>
                </a:lnTo>
                <a:lnTo>
                  <a:pt x="0" y="94"/>
                </a:lnTo>
                <a:lnTo>
                  <a:pt x="0" y="111"/>
                </a:lnTo>
                <a:close/>
                <a:moveTo>
                  <a:pt x="0" y="78"/>
                </a:moveTo>
                <a:lnTo>
                  <a:pt x="19" y="78"/>
                </a:lnTo>
                <a:lnTo>
                  <a:pt x="19" y="63"/>
                </a:lnTo>
                <a:lnTo>
                  <a:pt x="0" y="63"/>
                </a:lnTo>
                <a:lnTo>
                  <a:pt x="0" y="78"/>
                </a:lnTo>
                <a:close/>
                <a:moveTo>
                  <a:pt x="0" y="47"/>
                </a:moveTo>
                <a:lnTo>
                  <a:pt x="19" y="47"/>
                </a:lnTo>
                <a:lnTo>
                  <a:pt x="19" y="30"/>
                </a:lnTo>
                <a:lnTo>
                  <a:pt x="0" y="30"/>
                </a:lnTo>
                <a:lnTo>
                  <a:pt x="0" y="47"/>
                </a:lnTo>
                <a:close/>
                <a:moveTo>
                  <a:pt x="0" y="16"/>
                </a:moveTo>
                <a:lnTo>
                  <a:pt x="19" y="16"/>
                </a:lnTo>
                <a:lnTo>
                  <a:pt x="19" y="0"/>
                </a:lnTo>
                <a:lnTo>
                  <a:pt x="0" y="0"/>
                </a:lnTo>
                <a:lnTo>
                  <a:pt x="0" y="16"/>
                </a:lnTo>
                <a:close/>
              </a:path>
            </a:pathLst>
          </a:custGeom>
          <a:solidFill>
            <a:srgbClr val="B7DB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43" name="Title 1"/>
          <p:cNvSpPr txBox="1">
            <a:spLocks/>
          </p:cNvSpPr>
          <p:nvPr/>
        </p:nvSpPr>
        <p:spPr>
          <a:xfrm>
            <a:off x="228600" y="1303589"/>
            <a:ext cx="1154870" cy="35069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" dirty="0">
                <a:ln w="9525">
                  <a:noFill/>
                </a:ln>
                <a:solidFill>
                  <a:schemeClr val="bg1"/>
                </a:solidFill>
                <a:latin typeface="Franklin Gothic Medium Cond" panose="020B0606030402020204" pitchFamily="34" charset="0"/>
                <a:cs typeface="Calibri" panose="020F0502020204030204" pitchFamily="34" charset="0"/>
              </a:rPr>
              <a:t>Put your text here if you would like. Otherwise just delete this and use the diagram if you wish.</a:t>
            </a:r>
          </a:p>
        </p:txBody>
      </p:sp>
      <p:grpSp>
        <p:nvGrpSpPr>
          <p:cNvPr id="2" name="center_piece"/>
          <p:cNvGrpSpPr/>
          <p:nvPr/>
        </p:nvGrpSpPr>
        <p:grpSpPr>
          <a:xfrm>
            <a:off x="1158382" y="398439"/>
            <a:ext cx="4670918" cy="4514605"/>
            <a:chOff x="1434704" y="677885"/>
            <a:chExt cx="3913584" cy="3782615"/>
          </a:xfrm>
        </p:grpSpPr>
        <p:grpSp>
          <p:nvGrpSpPr>
            <p:cNvPr id="5" name="Group 13"/>
            <p:cNvGrpSpPr>
              <a:grpSpLocks noChangeAspect="1"/>
            </p:cNvGrpSpPr>
            <p:nvPr/>
          </p:nvGrpSpPr>
          <p:grpSpPr bwMode="auto">
            <a:xfrm>
              <a:off x="1434704" y="677885"/>
              <a:ext cx="3913584" cy="3782615"/>
              <a:chOff x="1203" y="31"/>
              <a:chExt cx="3287" cy="3177"/>
            </a:xfrm>
          </p:grpSpPr>
          <p:sp>
            <p:nvSpPr>
              <p:cNvPr id="6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1205" y="31"/>
                <a:ext cx="3285" cy="31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" name="Freeform 14"/>
              <p:cNvSpPr>
                <a:spLocks noEditPoints="1"/>
              </p:cNvSpPr>
              <p:nvPr/>
            </p:nvSpPr>
            <p:spPr bwMode="auto">
              <a:xfrm>
                <a:off x="1907" y="661"/>
                <a:ext cx="1915" cy="1913"/>
              </a:xfrm>
              <a:custGeom>
                <a:avLst/>
                <a:gdLst>
                  <a:gd name="T0" fmla="*/ 492 w 946"/>
                  <a:gd name="T1" fmla="*/ 945 h 945"/>
                  <a:gd name="T2" fmla="*/ 431 w 946"/>
                  <a:gd name="T3" fmla="*/ 941 h 945"/>
                  <a:gd name="T4" fmla="*/ 539 w 946"/>
                  <a:gd name="T5" fmla="*/ 940 h 945"/>
                  <a:gd name="T6" fmla="*/ 382 w 946"/>
                  <a:gd name="T7" fmla="*/ 936 h 945"/>
                  <a:gd name="T8" fmla="*/ 350 w 946"/>
                  <a:gd name="T9" fmla="*/ 929 h 945"/>
                  <a:gd name="T10" fmla="*/ 615 w 946"/>
                  <a:gd name="T11" fmla="*/ 921 h 945"/>
                  <a:gd name="T12" fmla="*/ 305 w 946"/>
                  <a:gd name="T13" fmla="*/ 914 h 945"/>
                  <a:gd name="T14" fmla="*/ 660 w 946"/>
                  <a:gd name="T15" fmla="*/ 904 h 945"/>
                  <a:gd name="T16" fmla="*/ 261 w 946"/>
                  <a:gd name="T17" fmla="*/ 895 h 945"/>
                  <a:gd name="T18" fmla="*/ 703 w 946"/>
                  <a:gd name="T19" fmla="*/ 883 h 945"/>
                  <a:gd name="T20" fmla="*/ 219 w 946"/>
                  <a:gd name="T21" fmla="*/ 871 h 945"/>
                  <a:gd name="T22" fmla="*/ 744 w 946"/>
                  <a:gd name="T23" fmla="*/ 857 h 945"/>
                  <a:gd name="T24" fmla="*/ 180 w 946"/>
                  <a:gd name="T25" fmla="*/ 843 h 945"/>
                  <a:gd name="T26" fmla="*/ 782 w 946"/>
                  <a:gd name="T27" fmla="*/ 828 h 945"/>
                  <a:gd name="T28" fmla="*/ 144 w 946"/>
                  <a:gd name="T29" fmla="*/ 811 h 945"/>
                  <a:gd name="T30" fmla="*/ 816 w 946"/>
                  <a:gd name="T31" fmla="*/ 795 h 945"/>
                  <a:gd name="T32" fmla="*/ 111 w 946"/>
                  <a:gd name="T33" fmla="*/ 776 h 945"/>
                  <a:gd name="T34" fmla="*/ 847 w 946"/>
                  <a:gd name="T35" fmla="*/ 758 h 945"/>
                  <a:gd name="T36" fmla="*/ 82 w 946"/>
                  <a:gd name="T37" fmla="*/ 738 h 945"/>
                  <a:gd name="T38" fmla="*/ 874 w 946"/>
                  <a:gd name="T39" fmla="*/ 719 h 945"/>
                  <a:gd name="T40" fmla="*/ 57 w 946"/>
                  <a:gd name="T41" fmla="*/ 696 h 945"/>
                  <a:gd name="T42" fmla="*/ 897 w 946"/>
                  <a:gd name="T43" fmla="*/ 677 h 945"/>
                  <a:gd name="T44" fmla="*/ 36 w 946"/>
                  <a:gd name="T45" fmla="*/ 653 h 945"/>
                  <a:gd name="T46" fmla="*/ 916 w 946"/>
                  <a:gd name="T47" fmla="*/ 633 h 945"/>
                  <a:gd name="T48" fmla="*/ 20 w 946"/>
                  <a:gd name="T49" fmla="*/ 607 h 945"/>
                  <a:gd name="T50" fmla="*/ 930 w 946"/>
                  <a:gd name="T51" fmla="*/ 587 h 945"/>
                  <a:gd name="T52" fmla="*/ 9 w 946"/>
                  <a:gd name="T53" fmla="*/ 561 h 945"/>
                  <a:gd name="T54" fmla="*/ 937 w 946"/>
                  <a:gd name="T55" fmla="*/ 538 h 945"/>
                  <a:gd name="T56" fmla="*/ 4 w 946"/>
                  <a:gd name="T57" fmla="*/ 509 h 945"/>
                  <a:gd name="T58" fmla="*/ 942 w 946"/>
                  <a:gd name="T59" fmla="*/ 489 h 945"/>
                  <a:gd name="T60" fmla="*/ 946 w 946"/>
                  <a:gd name="T61" fmla="*/ 473 h 945"/>
                  <a:gd name="T62" fmla="*/ 1 w 946"/>
                  <a:gd name="T63" fmla="*/ 447 h 945"/>
                  <a:gd name="T64" fmla="*/ 941 w 946"/>
                  <a:gd name="T65" fmla="*/ 421 h 945"/>
                  <a:gd name="T66" fmla="*/ 10 w 946"/>
                  <a:gd name="T67" fmla="*/ 400 h 945"/>
                  <a:gd name="T68" fmla="*/ 936 w 946"/>
                  <a:gd name="T69" fmla="*/ 377 h 945"/>
                  <a:gd name="T70" fmla="*/ 20 w 946"/>
                  <a:gd name="T71" fmla="*/ 354 h 945"/>
                  <a:gd name="T72" fmla="*/ 923 w 946"/>
                  <a:gd name="T73" fmla="*/ 333 h 945"/>
                  <a:gd name="T74" fmla="*/ 33 w 946"/>
                  <a:gd name="T75" fmla="*/ 309 h 945"/>
                  <a:gd name="T76" fmla="*/ 906 w 946"/>
                  <a:gd name="T77" fmla="*/ 288 h 945"/>
                  <a:gd name="T78" fmla="*/ 52 w 946"/>
                  <a:gd name="T79" fmla="*/ 266 h 945"/>
                  <a:gd name="T80" fmla="*/ 885 w 946"/>
                  <a:gd name="T81" fmla="*/ 244 h 945"/>
                  <a:gd name="T82" fmla="*/ 75 w 946"/>
                  <a:gd name="T83" fmla="*/ 224 h 945"/>
                  <a:gd name="T84" fmla="*/ 860 w 946"/>
                  <a:gd name="T85" fmla="*/ 204 h 945"/>
                  <a:gd name="T86" fmla="*/ 103 w 946"/>
                  <a:gd name="T87" fmla="*/ 185 h 945"/>
                  <a:gd name="T88" fmla="*/ 830 w 946"/>
                  <a:gd name="T89" fmla="*/ 166 h 945"/>
                  <a:gd name="T90" fmla="*/ 134 w 946"/>
                  <a:gd name="T91" fmla="*/ 149 h 945"/>
                  <a:gd name="T92" fmla="*/ 797 w 946"/>
                  <a:gd name="T93" fmla="*/ 131 h 945"/>
                  <a:gd name="T94" fmla="*/ 169 w 946"/>
                  <a:gd name="T95" fmla="*/ 116 h 945"/>
                  <a:gd name="T96" fmla="*/ 761 w 946"/>
                  <a:gd name="T97" fmla="*/ 100 h 945"/>
                  <a:gd name="T98" fmla="*/ 206 w 946"/>
                  <a:gd name="T99" fmla="*/ 87 h 945"/>
                  <a:gd name="T100" fmla="*/ 722 w 946"/>
                  <a:gd name="T101" fmla="*/ 73 h 945"/>
                  <a:gd name="T102" fmla="*/ 247 w 946"/>
                  <a:gd name="T103" fmla="*/ 62 h 945"/>
                  <a:gd name="T104" fmla="*/ 680 w 946"/>
                  <a:gd name="T105" fmla="*/ 49 h 945"/>
                  <a:gd name="T106" fmla="*/ 649 w 946"/>
                  <a:gd name="T107" fmla="*/ 38 h 945"/>
                  <a:gd name="T108" fmla="*/ 319 w 946"/>
                  <a:gd name="T109" fmla="*/ 29 h 945"/>
                  <a:gd name="T110" fmla="*/ 604 w 946"/>
                  <a:gd name="T111" fmla="*/ 22 h 945"/>
                  <a:gd name="T112" fmla="*/ 365 w 946"/>
                  <a:gd name="T113" fmla="*/ 16 h 945"/>
                  <a:gd name="T114" fmla="*/ 557 w 946"/>
                  <a:gd name="T115" fmla="*/ 11 h 945"/>
                  <a:gd name="T116" fmla="*/ 412 w 946"/>
                  <a:gd name="T117" fmla="*/ 8 h 945"/>
                  <a:gd name="T118" fmla="*/ 509 w 946"/>
                  <a:gd name="T119" fmla="*/ 5 h 945"/>
                  <a:gd name="T120" fmla="*/ 494 w 946"/>
                  <a:gd name="T121" fmla="*/ 4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46" h="945">
                    <a:moveTo>
                      <a:pt x="476" y="945"/>
                    </a:moveTo>
                    <a:cubicBezTo>
                      <a:pt x="475" y="945"/>
                      <a:pt x="474" y="944"/>
                      <a:pt x="474" y="943"/>
                    </a:cubicBezTo>
                    <a:cubicBezTo>
                      <a:pt x="474" y="942"/>
                      <a:pt x="475" y="941"/>
                      <a:pt x="476" y="941"/>
                    </a:cubicBezTo>
                    <a:cubicBezTo>
                      <a:pt x="477" y="941"/>
                      <a:pt x="477" y="941"/>
                      <a:pt x="477" y="941"/>
                    </a:cubicBezTo>
                    <a:cubicBezTo>
                      <a:pt x="477" y="941"/>
                      <a:pt x="477" y="941"/>
                      <a:pt x="477" y="941"/>
                    </a:cubicBezTo>
                    <a:cubicBezTo>
                      <a:pt x="478" y="941"/>
                      <a:pt x="479" y="942"/>
                      <a:pt x="479" y="943"/>
                    </a:cubicBezTo>
                    <a:cubicBezTo>
                      <a:pt x="479" y="944"/>
                      <a:pt x="478" y="945"/>
                      <a:pt x="477" y="945"/>
                    </a:cubicBezTo>
                    <a:cubicBezTo>
                      <a:pt x="476" y="945"/>
                      <a:pt x="476" y="945"/>
                      <a:pt x="476" y="945"/>
                    </a:cubicBezTo>
                    <a:cubicBezTo>
                      <a:pt x="476" y="945"/>
                      <a:pt x="476" y="945"/>
                      <a:pt x="476" y="945"/>
                    </a:cubicBezTo>
                    <a:close/>
                    <a:moveTo>
                      <a:pt x="461" y="945"/>
                    </a:moveTo>
                    <a:cubicBezTo>
                      <a:pt x="461" y="945"/>
                      <a:pt x="461" y="945"/>
                      <a:pt x="461" y="945"/>
                    </a:cubicBezTo>
                    <a:cubicBezTo>
                      <a:pt x="460" y="945"/>
                      <a:pt x="460" y="945"/>
                      <a:pt x="460" y="945"/>
                    </a:cubicBezTo>
                    <a:cubicBezTo>
                      <a:pt x="459" y="945"/>
                      <a:pt x="458" y="944"/>
                      <a:pt x="458" y="943"/>
                    </a:cubicBezTo>
                    <a:cubicBezTo>
                      <a:pt x="458" y="942"/>
                      <a:pt x="459" y="941"/>
                      <a:pt x="460" y="941"/>
                    </a:cubicBezTo>
                    <a:cubicBezTo>
                      <a:pt x="461" y="941"/>
                      <a:pt x="461" y="941"/>
                      <a:pt x="461" y="941"/>
                    </a:cubicBezTo>
                    <a:cubicBezTo>
                      <a:pt x="462" y="941"/>
                      <a:pt x="463" y="942"/>
                      <a:pt x="463" y="943"/>
                    </a:cubicBezTo>
                    <a:cubicBezTo>
                      <a:pt x="463" y="944"/>
                      <a:pt x="462" y="945"/>
                      <a:pt x="461" y="945"/>
                    </a:cubicBezTo>
                    <a:close/>
                    <a:moveTo>
                      <a:pt x="492" y="945"/>
                    </a:moveTo>
                    <a:cubicBezTo>
                      <a:pt x="491" y="945"/>
                      <a:pt x="490" y="944"/>
                      <a:pt x="490" y="943"/>
                    </a:cubicBezTo>
                    <a:cubicBezTo>
                      <a:pt x="490" y="942"/>
                      <a:pt x="491" y="941"/>
                      <a:pt x="492" y="941"/>
                    </a:cubicBezTo>
                    <a:cubicBezTo>
                      <a:pt x="493" y="941"/>
                      <a:pt x="493" y="941"/>
                      <a:pt x="493" y="941"/>
                    </a:cubicBezTo>
                    <a:cubicBezTo>
                      <a:pt x="494" y="941"/>
                      <a:pt x="495" y="942"/>
                      <a:pt x="495" y="943"/>
                    </a:cubicBezTo>
                    <a:cubicBezTo>
                      <a:pt x="495" y="944"/>
                      <a:pt x="494" y="945"/>
                      <a:pt x="493" y="945"/>
                    </a:cubicBezTo>
                    <a:cubicBezTo>
                      <a:pt x="492" y="945"/>
                      <a:pt x="492" y="945"/>
                      <a:pt x="492" y="945"/>
                    </a:cubicBezTo>
                    <a:cubicBezTo>
                      <a:pt x="492" y="945"/>
                      <a:pt x="492" y="945"/>
                      <a:pt x="492" y="945"/>
                    </a:cubicBezTo>
                    <a:close/>
                    <a:moveTo>
                      <a:pt x="445" y="944"/>
                    </a:moveTo>
                    <a:cubicBezTo>
                      <a:pt x="445" y="944"/>
                      <a:pt x="445" y="944"/>
                      <a:pt x="445" y="944"/>
                    </a:cubicBezTo>
                    <a:cubicBezTo>
                      <a:pt x="444" y="944"/>
                      <a:pt x="444" y="944"/>
                      <a:pt x="444" y="944"/>
                    </a:cubicBezTo>
                    <a:cubicBezTo>
                      <a:pt x="443" y="944"/>
                      <a:pt x="442" y="943"/>
                      <a:pt x="442" y="942"/>
                    </a:cubicBezTo>
                    <a:cubicBezTo>
                      <a:pt x="442" y="941"/>
                      <a:pt x="443" y="940"/>
                      <a:pt x="444" y="940"/>
                    </a:cubicBezTo>
                    <a:cubicBezTo>
                      <a:pt x="445" y="940"/>
                      <a:pt x="445" y="940"/>
                      <a:pt x="445" y="940"/>
                    </a:cubicBezTo>
                    <a:cubicBezTo>
                      <a:pt x="446" y="940"/>
                      <a:pt x="447" y="941"/>
                      <a:pt x="447" y="942"/>
                    </a:cubicBezTo>
                    <a:cubicBezTo>
                      <a:pt x="447" y="943"/>
                      <a:pt x="446" y="944"/>
                      <a:pt x="445" y="944"/>
                    </a:cubicBezTo>
                    <a:close/>
                    <a:moveTo>
                      <a:pt x="508" y="944"/>
                    </a:moveTo>
                    <a:cubicBezTo>
                      <a:pt x="507" y="944"/>
                      <a:pt x="506" y="943"/>
                      <a:pt x="506" y="942"/>
                    </a:cubicBezTo>
                    <a:cubicBezTo>
                      <a:pt x="506" y="941"/>
                      <a:pt x="506" y="940"/>
                      <a:pt x="508" y="940"/>
                    </a:cubicBezTo>
                    <a:cubicBezTo>
                      <a:pt x="509" y="940"/>
                      <a:pt x="509" y="940"/>
                      <a:pt x="509" y="940"/>
                    </a:cubicBezTo>
                    <a:cubicBezTo>
                      <a:pt x="510" y="940"/>
                      <a:pt x="511" y="941"/>
                      <a:pt x="511" y="942"/>
                    </a:cubicBezTo>
                    <a:cubicBezTo>
                      <a:pt x="511" y="943"/>
                      <a:pt x="510" y="944"/>
                      <a:pt x="509" y="944"/>
                    </a:cubicBezTo>
                    <a:cubicBezTo>
                      <a:pt x="508" y="944"/>
                      <a:pt x="508" y="944"/>
                      <a:pt x="508" y="944"/>
                    </a:cubicBezTo>
                    <a:cubicBezTo>
                      <a:pt x="508" y="944"/>
                      <a:pt x="508" y="944"/>
                      <a:pt x="508" y="944"/>
                    </a:cubicBezTo>
                    <a:close/>
                    <a:moveTo>
                      <a:pt x="429" y="943"/>
                    </a:moveTo>
                    <a:cubicBezTo>
                      <a:pt x="429" y="943"/>
                      <a:pt x="429" y="943"/>
                      <a:pt x="429" y="943"/>
                    </a:cubicBezTo>
                    <a:cubicBezTo>
                      <a:pt x="428" y="943"/>
                      <a:pt x="428" y="943"/>
                      <a:pt x="428" y="943"/>
                    </a:cubicBezTo>
                    <a:cubicBezTo>
                      <a:pt x="427" y="943"/>
                      <a:pt x="426" y="942"/>
                      <a:pt x="426" y="941"/>
                    </a:cubicBezTo>
                    <a:cubicBezTo>
                      <a:pt x="426" y="940"/>
                      <a:pt x="427" y="939"/>
                      <a:pt x="428" y="939"/>
                    </a:cubicBezTo>
                    <a:cubicBezTo>
                      <a:pt x="429" y="939"/>
                      <a:pt x="429" y="939"/>
                      <a:pt x="429" y="939"/>
                    </a:cubicBezTo>
                    <a:cubicBezTo>
                      <a:pt x="431" y="939"/>
                      <a:pt x="431" y="940"/>
                      <a:pt x="431" y="941"/>
                    </a:cubicBezTo>
                    <a:cubicBezTo>
                      <a:pt x="431" y="942"/>
                      <a:pt x="430" y="943"/>
                      <a:pt x="429" y="943"/>
                    </a:cubicBezTo>
                    <a:close/>
                    <a:moveTo>
                      <a:pt x="524" y="942"/>
                    </a:moveTo>
                    <a:cubicBezTo>
                      <a:pt x="523" y="942"/>
                      <a:pt x="522" y="942"/>
                      <a:pt x="522" y="941"/>
                    </a:cubicBezTo>
                    <a:cubicBezTo>
                      <a:pt x="522" y="940"/>
                      <a:pt x="522" y="939"/>
                      <a:pt x="523" y="938"/>
                    </a:cubicBezTo>
                    <a:cubicBezTo>
                      <a:pt x="525" y="938"/>
                      <a:pt x="525" y="938"/>
                      <a:pt x="525" y="938"/>
                    </a:cubicBezTo>
                    <a:cubicBezTo>
                      <a:pt x="526" y="938"/>
                      <a:pt x="527" y="939"/>
                      <a:pt x="527" y="940"/>
                    </a:cubicBezTo>
                    <a:cubicBezTo>
                      <a:pt x="527" y="941"/>
                      <a:pt x="526" y="942"/>
                      <a:pt x="525" y="942"/>
                    </a:cubicBezTo>
                    <a:cubicBezTo>
                      <a:pt x="524" y="942"/>
                      <a:pt x="524" y="942"/>
                      <a:pt x="524" y="942"/>
                    </a:cubicBezTo>
                    <a:cubicBezTo>
                      <a:pt x="524" y="942"/>
                      <a:pt x="524" y="942"/>
                      <a:pt x="524" y="942"/>
                    </a:cubicBezTo>
                    <a:close/>
                    <a:moveTo>
                      <a:pt x="413" y="941"/>
                    </a:moveTo>
                    <a:cubicBezTo>
                      <a:pt x="413" y="941"/>
                      <a:pt x="413" y="941"/>
                      <a:pt x="413" y="941"/>
                    </a:cubicBezTo>
                    <a:cubicBezTo>
                      <a:pt x="412" y="941"/>
                      <a:pt x="412" y="941"/>
                      <a:pt x="412" y="941"/>
                    </a:cubicBezTo>
                    <a:cubicBezTo>
                      <a:pt x="411" y="941"/>
                      <a:pt x="410" y="940"/>
                      <a:pt x="410" y="939"/>
                    </a:cubicBezTo>
                    <a:cubicBezTo>
                      <a:pt x="410" y="938"/>
                      <a:pt x="411" y="937"/>
                      <a:pt x="412" y="937"/>
                    </a:cubicBezTo>
                    <a:cubicBezTo>
                      <a:pt x="414" y="937"/>
                      <a:pt x="414" y="937"/>
                      <a:pt x="414" y="937"/>
                    </a:cubicBezTo>
                    <a:cubicBezTo>
                      <a:pt x="415" y="938"/>
                      <a:pt x="416" y="939"/>
                      <a:pt x="415" y="940"/>
                    </a:cubicBezTo>
                    <a:cubicBezTo>
                      <a:pt x="415" y="941"/>
                      <a:pt x="414" y="941"/>
                      <a:pt x="413" y="941"/>
                    </a:cubicBezTo>
                    <a:close/>
                    <a:moveTo>
                      <a:pt x="539" y="940"/>
                    </a:moveTo>
                    <a:cubicBezTo>
                      <a:pt x="538" y="940"/>
                      <a:pt x="538" y="940"/>
                      <a:pt x="537" y="939"/>
                    </a:cubicBezTo>
                    <a:cubicBezTo>
                      <a:pt x="537" y="938"/>
                      <a:pt x="538" y="937"/>
                      <a:pt x="539" y="937"/>
                    </a:cubicBezTo>
                    <a:cubicBezTo>
                      <a:pt x="540" y="936"/>
                      <a:pt x="540" y="936"/>
                      <a:pt x="540" y="936"/>
                    </a:cubicBezTo>
                    <a:cubicBezTo>
                      <a:pt x="541" y="940"/>
                      <a:pt x="541" y="940"/>
                      <a:pt x="541" y="940"/>
                    </a:cubicBezTo>
                    <a:cubicBezTo>
                      <a:pt x="540" y="940"/>
                      <a:pt x="540" y="940"/>
                      <a:pt x="540" y="940"/>
                    </a:cubicBezTo>
                    <a:cubicBezTo>
                      <a:pt x="540" y="940"/>
                      <a:pt x="540" y="940"/>
                      <a:pt x="539" y="940"/>
                    </a:cubicBezTo>
                    <a:close/>
                    <a:moveTo>
                      <a:pt x="398" y="939"/>
                    </a:moveTo>
                    <a:cubicBezTo>
                      <a:pt x="398" y="939"/>
                      <a:pt x="397" y="939"/>
                      <a:pt x="397" y="939"/>
                    </a:cubicBezTo>
                    <a:cubicBezTo>
                      <a:pt x="396" y="939"/>
                      <a:pt x="396" y="939"/>
                      <a:pt x="396" y="939"/>
                    </a:cubicBezTo>
                    <a:cubicBezTo>
                      <a:pt x="395" y="939"/>
                      <a:pt x="394" y="938"/>
                      <a:pt x="394" y="937"/>
                    </a:cubicBezTo>
                    <a:cubicBezTo>
                      <a:pt x="394" y="935"/>
                      <a:pt x="395" y="935"/>
                      <a:pt x="397" y="935"/>
                    </a:cubicBezTo>
                    <a:cubicBezTo>
                      <a:pt x="398" y="935"/>
                      <a:pt x="398" y="935"/>
                      <a:pt x="398" y="935"/>
                    </a:cubicBezTo>
                    <a:cubicBezTo>
                      <a:pt x="399" y="935"/>
                      <a:pt x="400" y="936"/>
                      <a:pt x="400" y="937"/>
                    </a:cubicBezTo>
                    <a:cubicBezTo>
                      <a:pt x="399" y="938"/>
                      <a:pt x="399" y="939"/>
                      <a:pt x="398" y="939"/>
                    </a:cubicBezTo>
                    <a:close/>
                    <a:moveTo>
                      <a:pt x="555" y="938"/>
                    </a:moveTo>
                    <a:cubicBezTo>
                      <a:pt x="554" y="938"/>
                      <a:pt x="553" y="937"/>
                      <a:pt x="553" y="936"/>
                    </a:cubicBezTo>
                    <a:cubicBezTo>
                      <a:pt x="553" y="935"/>
                      <a:pt x="554" y="934"/>
                      <a:pt x="555" y="934"/>
                    </a:cubicBezTo>
                    <a:cubicBezTo>
                      <a:pt x="556" y="934"/>
                      <a:pt x="556" y="934"/>
                      <a:pt x="556" y="934"/>
                    </a:cubicBezTo>
                    <a:cubicBezTo>
                      <a:pt x="557" y="934"/>
                      <a:pt x="558" y="934"/>
                      <a:pt x="559" y="935"/>
                    </a:cubicBezTo>
                    <a:cubicBezTo>
                      <a:pt x="559" y="936"/>
                      <a:pt x="558" y="937"/>
                      <a:pt x="557" y="938"/>
                    </a:cubicBezTo>
                    <a:cubicBezTo>
                      <a:pt x="556" y="938"/>
                      <a:pt x="556" y="938"/>
                      <a:pt x="556" y="938"/>
                    </a:cubicBezTo>
                    <a:cubicBezTo>
                      <a:pt x="555" y="938"/>
                      <a:pt x="555" y="938"/>
                      <a:pt x="555" y="938"/>
                    </a:cubicBezTo>
                    <a:close/>
                    <a:moveTo>
                      <a:pt x="382" y="936"/>
                    </a:moveTo>
                    <a:cubicBezTo>
                      <a:pt x="382" y="936"/>
                      <a:pt x="382" y="936"/>
                      <a:pt x="382" y="936"/>
                    </a:cubicBezTo>
                    <a:cubicBezTo>
                      <a:pt x="380" y="936"/>
                      <a:pt x="380" y="936"/>
                      <a:pt x="380" y="936"/>
                    </a:cubicBezTo>
                    <a:cubicBezTo>
                      <a:pt x="379" y="936"/>
                      <a:pt x="378" y="935"/>
                      <a:pt x="379" y="934"/>
                    </a:cubicBezTo>
                    <a:cubicBezTo>
                      <a:pt x="379" y="933"/>
                      <a:pt x="380" y="932"/>
                      <a:pt x="381" y="932"/>
                    </a:cubicBezTo>
                    <a:cubicBezTo>
                      <a:pt x="382" y="932"/>
                      <a:pt x="382" y="932"/>
                      <a:pt x="382" y="932"/>
                    </a:cubicBezTo>
                    <a:cubicBezTo>
                      <a:pt x="383" y="933"/>
                      <a:pt x="384" y="934"/>
                      <a:pt x="384" y="935"/>
                    </a:cubicBezTo>
                    <a:cubicBezTo>
                      <a:pt x="384" y="936"/>
                      <a:pt x="383" y="936"/>
                      <a:pt x="382" y="936"/>
                    </a:cubicBezTo>
                    <a:close/>
                    <a:moveTo>
                      <a:pt x="571" y="935"/>
                    </a:moveTo>
                    <a:cubicBezTo>
                      <a:pt x="570" y="935"/>
                      <a:pt x="569" y="934"/>
                      <a:pt x="569" y="933"/>
                    </a:cubicBezTo>
                    <a:cubicBezTo>
                      <a:pt x="569" y="932"/>
                      <a:pt x="569" y="931"/>
                      <a:pt x="570" y="931"/>
                    </a:cubicBezTo>
                    <a:cubicBezTo>
                      <a:pt x="572" y="931"/>
                      <a:pt x="572" y="931"/>
                      <a:pt x="572" y="931"/>
                    </a:cubicBezTo>
                    <a:cubicBezTo>
                      <a:pt x="573" y="930"/>
                      <a:pt x="574" y="931"/>
                      <a:pt x="574" y="932"/>
                    </a:cubicBezTo>
                    <a:cubicBezTo>
                      <a:pt x="574" y="933"/>
                      <a:pt x="574" y="934"/>
                      <a:pt x="573" y="935"/>
                    </a:cubicBezTo>
                    <a:cubicBezTo>
                      <a:pt x="571" y="935"/>
                      <a:pt x="571" y="935"/>
                      <a:pt x="571" y="935"/>
                    </a:cubicBezTo>
                    <a:cubicBezTo>
                      <a:pt x="571" y="935"/>
                      <a:pt x="571" y="935"/>
                      <a:pt x="571" y="935"/>
                    </a:cubicBezTo>
                    <a:close/>
                    <a:moveTo>
                      <a:pt x="366" y="933"/>
                    </a:moveTo>
                    <a:cubicBezTo>
                      <a:pt x="364" y="933"/>
                      <a:pt x="364" y="933"/>
                      <a:pt x="364" y="933"/>
                    </a:cubicBezTo>
                    <a:cubicBezTo>
                      <a:pt x="363" y="932"/>
                      <a:pt x="363" y="931"/>
                      <a:pt x="363" y="930"/>
                    </a:cubicBezTo>
                    <a:cubicBezTo>
                      <a:pt x="363" y="929"/>
                      <a:pt x="364" y="928"/>
                      <a:pt x="365" y="929"/>
                    </a:cubicBezTo>
                    <a:cubicBezTo>
                      <a:pt x="367" y="929"/>
                      <a:pt x="367" y="929"/>
                      <a:pt x="367" y="929"/>
                    </a:cubicBezTo>
                    <a:lnTo>
                      <a:pt x="366" y="933"/>
                    </a:lnTo>
                    <a:close/>
                    <a:moveTo>
                      <a:pt x="586" y="931"/>
                    </a:moveTo>
                    <a:cubicBezTo>
                      <a:pt x="586" y="931"/>
                      <a:pt x="585" y="931"/>
                      <a:pt x="585" y="930"/>
                    </a:cubicBezTo>
                    <a:cubicBezTo>
                      <a:pt x="584" y="929"/>
                      <a:pt x="585" y="928"/>
                      <a:pt x="586" y="927"/>
                    </a:cubicBezTo>
                    <a:cubicBezTo>
                      <a:pt x="587" y="927"/>
                      <a:pt x="587" y="927"/>
                      <a:pt x="587" y="927"/>
                    </a:cubicBezTo>
                    <a:cubicBezTo>
                      <a:pt x="588" y="927"/>
                      <a:pt x="590" y="927"/>
                      <a:pt x="590" y="929"/>
                    </a:cubicBezTo>
                    <a:cubicBezTo>
                      <a:pt x="590" y="930"/>
                      <a:pt x="589" y="931"/>
                      <a:pt x="588" y="931"/>
                    </a:cubicBezTo>
                    <a:cubicBezTo>
                      <a:pt x="587" y="931"/>
                      <a:pt x="587" y="931"/>
                      <a:pt x="587" y="931"/>
                    </a:cubicBezTo>
                    <a:cubicBezTo>
                      <a:pt x="587" y="931"/>
                      <a:pt x="587" y="931"/>
                      <a:pt x="586" y="931"/>
                    </a:cubicBezTo>
                    <a:close/>
                    <a:moveTo>
                      <a:pt x="351" y="929"/>
                    </a:moveTo>
                    <a:cubicBezTo>
                      <a:pt x="351" y="929"/>
                      <a:pt x="350" y="929"/>
                      <a:pt x="350" y="929"/>
                    </a:cubicBezTo>
                    <a:cubicBezTo>
                      <a:pt x="349" y="929"/>
                      <a:pt x="349" y="929"/>
                      <a:pt x="349" y="929"/>
                    </a:cubicBezTo>
                    <a:cubicBezTo>
                      <a:pt x="348" y="928"/>
                      <a:pt x="347" y="927"/>
                      <a:pt x="347" y="926"/>
                    </a:cubicBezTo>
                    <a:cubicBezTo>
                      <a:pt x="348" y="925"/>
                      <a:pt x="349" y="925"/>
                      <a:pt x="350" y="925"/>
                    </a:cubicBezTo>
                    <a:cubicBezTo>
                      <a:pt x="351" y="925"/>
                      <a:pt x="351" y="925"/>
                      <a:pt x="351" y="925"/>
                    </a:cubicBezTo>
                    <a:cubicBezTo>
                      <a:pt x="352" y="925"/>
                      <a:pt x="353" y="926"/>
                      <a:pt x="353" y="928"/>
                    </a:cubicBezTo>
                    <a:cubicBezTo>
                      <a:pt x="352" y="928"/>
                      <a:pt x="352" y="929"/>
                      <a:pt x="351" y="929"/>
                    </a:cubicBezTo>
                    <a:close/>
                    <a:moveTo>
                      <a:pt x="602" y="927"/>
                    </a:moveTo>
                    <a:cubicBezTo>
                      <a:pt x="601" y="927"/>
                      <a:pt x="600" y="927"/>
                      <a:pt x="600" y="926"/>
                    </a:cubicBezTo>
                    <a:cubicBezTo>
                      <a:pt x="600" y="925"/>
                      <a:pt x="600" y="924"/>
                      <a:pt x="601" y="923"/>
                    </a:cubicBezTo>
                    <a:cubicBezTo>
                      <a:pt x="603" y="923"/>
                      <a:pt x="603" y="923"/>
                      <a:pt x="603" y="923"/>
                    </a:cubicBezTo>
                    <a:cubicBezTo>
                      <a:pt x="604" y="923"/>
                      <a:pt x="605" y="923"/>
                      <a:pt x="605" y="924"/>
                    </a:cubicBezTo>
                    <a:cubicBezTo>
                      <a:pt x="606" y="925"/>
                      <a:pt x="605" y="926"/>
                      <a:pt x="604" y="927"/>
                    </a:cubicBezTo>
                    <a:cubicBezTo>
                      <a:pt x="602" y="927"/>
                      <a:pt x="602" y="927"/>
                      <a:pt x="602" y="927"/>
                    </a:cubicBezTo>
                    <a:cubicBezTo>
                      <a:pt x="602" y="927"/>
                      <a:pt x="602" y="927"/>
                      <a:pt x="602" y="927"/>
                    </a:cubicBezTo>
                    <a:close/>
                    <a:moveTo>
                      <a:pt x="335" y="925"/>
                    </a:moveTo>
                    <a:cubicBezTo>
                      <a:pt x="335" y="925"/>
                      <a:pt x="335" y="925"/>
                      <a:pt x="335" y="925"/>
                    </a:cubicBezTo>
                    <a:cubicBezTo>
                      <a:pt x="333" y="924"/>
                      <a:pt x="333" y="924"/>
                      <a:pt x="333" y="924"/>
                    </a:cubicBezTo>
                    <a:cubicBezTo>
                      <a:pt x="332" y="924"/>
                      <a:pt x="332" y="923"/>
                      <a:pt x="332" y="922"/>
                    </a:cubicBezTo>
                    <a:cubicBezTo>
                      <a:pt x="332" y="921"/>
                      <a:pt x="334" y="920"/>
                      <a:pt x="335" y="920"/>
                    </a:cubicBezTo>
                    <a:cubicBezTo>
                      <a:pt x="336" y="921"/>
                      <a:pt x="336" y="921"/>
                      <a:pt x="336" y="921"/>
                    </a:cubicBezTo>
                    <a:cubicBezTo>
                      <a:pt x="337" y="921"/>
                      <a:pt x="338" y="922"/>
                      <a:pt x="337" y="923"/>
                    </a:cubicBezTo>
                    <a:cubicBezTo>
                      <a:pt x="337" y="924"/>
                      <a:pt x="336" y="925"/>
                      <a:pt x="335" y="925"/>
                    </a:cubicBezTo>
                    <a:close/>
                    <a:moveTo>
                      <a:pt x="617" y="923"/>
                    </a:moveTo>
                    <a:cubicBezTo>
                      <a:pt x="616" y="923"/>
                      <a:pt x="616" y="922"/>
                      <a:pt x="615" y="921"/>
                    </a:cubicBezTo>
                    <a:cubicBezTo>
                      <a:pt x="615" y="920"/>
                      <a:pt x="616" y="919"/>
                      <a:pt x="617" y="919"/>
                    </a:cubicBezTo>
                    <a:cubicBezTo>
                      <a:pt x="618" y="918"/>
                      <a:pt x="618" y="918"/>
                      <a:pt x="618" y="918"/>
                    </a:cubicBezTo>
                    <a:cubicBezTo>
                      <a:pt x="619" y="920"/>
                      <a:pt x="619" y="920"/>
                      <a:pt x="619" y="920"/>
                    </a:cubicBezTo>
                    <a:cubicBezTo>
                      <a:pt x="619" y="922"/>
                      <a:pt x="619" y="922"/>
                      <a:pt x="619" y="922"/>
                    </a:cubicBezTo>
                    <a:cubicBezTo>
                      <a:pt x="618" y="923"/>
                      <a:pt x="618" y="923"/>
                      <a:pt x="618" y="923"/>
                    </a:cubicBezTo>
                    <a:cubicBezTo>
                      <a:pt x="618" y="923"/>
                      <a:pt x="617" y="923"/>
                      <a:pt x="617" y="923"/>
                    </a:cubicBezTo>
                    <a:close/>
                    <a:moveTo>
                      <a:pt x="320" y="920"/>
                    </a:moveTo>
                    <a:cubicBezTo>
                      <a:pt x="320" y="920"/>
                      <a:pt x="320" y="920"/>
                      <a:pt x="320" y="920"/>
                    </a:cubicBezTo>
                    <a:cubicBezTo>
                      <a:pt x="318" y="919"/>
                      <a:pt x="318" y="919"/>
                      <a:pt x="318" y="919"/>
                    </a:cubicBezTo>
                    <a:cubicBezTo>
                      <a:pt x="317" y="919"/>
                      <a:pt x="317" y="918"/>
                      <a:pt x="317" y="917"/>
                    </a:cubicBezTo>
                    <a:cubicBezTo>
                      <a:pt x="317" y="916"/>
                      <a:pt x="318" y="915"/>
                      <a:pt x="319" y="915"/>
                    </a:cubicBezTo>
                    <a:cubicBezTo>
                      <a:pt x="321" y="916"/>
                      <a:pt x="321" y="916"/>
                      <a:pt x="321" y="916"/>
                    </a:cubicBezTo>
                    <a:cubicBezTo>
                      <a:pt x="322" y="916"/>
                      <a:pt x="322" y="917"/>
                      <a:pt x="322" y="918"/>
                    </a:cubicBezTo>
                    <a:cubicBezTo>
                      <a:pt x="322" y="919"/>
                      <a:pt x="321" y="920"/>
                      <a:pt x="320" y="920"/>
                    </a:cubicBezTo>
                    <a:close/>
                    <a:moveTo>
                      <a:pt x="632" y="917"/>
                    </a:moveTo>
                    <a:cubicBezTo>
                      <a:pt x="632" y="917"/>
                      <a:pt x="631" y="917"/>
                      <a:pt x="631" y="916"/>
                    </a:cubicBezTo>
                    <a:cubicBezTo>
                      <a:pt x="630" y="915"/>
                      <a:pt x="631" y="914"/>
                      <a:pt x="632" y="914"/>
                    </a:cubicBezTo>
                    <a:cubicBezTo>
                      <a:pt x="633" y="913"/>
                      <a:pt x="633" y="913"/>
                      <a:pt x="633" y="913"/>
                    </a:cubicBezTo>
                    <a:cubicBezTo>
                      <a:pt x="634" y="913"/>
                      <a:pt x="635" y="913"/>
                      <a:pt x="636" y="914"/>
                    </a:cubicBezTo>
                    <a:cubicBezTo>
                      <a:pt x="636" y="915"/>
                      <a:pt x="635" y="916"/>
                      <a:pt x="634" y="917"/>
                    </a:cubicBezTo>
                    <a:cubicBezTo>
                      <a:pt x="633" y="917"/>
                      <a:pt x="633" y="917"/>
                      <a:pt x="633" y="917"/>
                    </a:cubicBezTo>
                    <a:cubicBezTo>
                      <a:pt x="633" y="917"/>
                      <a:pt x="633" y="917"/>
                      <a:pt x="632" y="917"/>
                    </a:cubicBezTo>
                    <a:close/>
                    <a:moveTo>
                      <a:pt x="305" y="914"/>
                    </a:moveTo>
                    <a:cubicBezTo>
                      <a:pt x="305" y="914"/>
                      <a:pt x="305" y="914"/>
                      <a:pt x="305" y="914"/>
                    </a:cubicBezTo>
                    <a:cubicBezTo>
                      <a:pt x="303" y="914"/>
                      <a:pt x="303" y="914"/>
                      <a:pt x="303" y="914"/>
                    </a:cubicBezTo>
                    <a:cubicBezTo>
                      <a:pt x="302" y="913"/>
                      <a:pt x="302" y="912"/>
                      <a:pt x="302" y="911"/>
                    </a:cubicBezTo>
                    <a:cubicBezTo>
                      <a:pt x="302" y="910"/>
                      <a:pt x="304" y="910"/>
                      <a:pt x="305" y="910"/>
                    </a:cubicBezTo>
                    <a:cubicBezTo>
                      <a:pt x="306" y="910"/>
                      <a:pt x="306" y="910"/>
                      <a:pt x="306" y="910"/>
                    </a:cubicBezTo>
                    <a:cubicBezTo>
                      <a:pt x="307" y="911"/>
                      <a:pt x="307" y="912"/>
                      <a:pt x="307" y="913"/>
                    </a:cubicBezTo>
                    <a:cubicBezTo>
                      <a:pt x="307" y="914"/>
                      <a:pt x="306" y="914"/>
                      <a:pt x="305" y="914"/>
                    </a:cubicBezTo>
                    <a:close/>
                    <a:moveTo>
                      <a:pt x="647" y="912"/>
                    </a:moveTo>
                    <a:cubicBezTo>
                      <a:pt x="647" y="912"/>
                      <a:pt x="646" y="911"/>
                      <a:pt x="646" y="911"/>
                    </a:cubicBezTo>
                    <a:cubicBezTo>
                      <a:pt x="645" y="910"/>
                      <a:pt x="646" y="908"/>
                      <a:pt x="647" y="908"/>
                    </a:cubicBezTo>
                    <a:cubicBezTo>
                      <a:pt x="648" y="907"/>
                      <a:pt x="648" y="907"/>
                      <a:pt x="648" y="907"/>
                    </a:cubicBezTo>
                    <a:cubicBezTo>
                      <a:pt x="649" y="907"/>
                      <a:pt x="650" y="908"/>
                      <a:pt x="651" y="909"/>
                    </a:cubicBezTo>
                    <a:cubicBezTo>
                      <a:pt x="651" y="910"/>
                      <a:pt x="650" y="911"/>
                      <a:pt x="649" y="911"/>
                    </a:cubicBezTo>
                    <a:cubicBezTo>
                      <a:pt x="648" y="912"/>
                      <a:pt x="648" y="912"/>
                      <a:pt x="648" y="912"/>
                    </a:cubicBezTo>
                    <a:cubicBezTo>
                      <a:pt x="648" y="912"/>
                      <a:pt x="648" y="912"/>
                      <a:pt x="647" y="912"/>
                    </a:cubicBezTo>
                    <a:close/>
                    <a:moveTo>
                      <a:pt x="290" y="908"/>
                    </a:moveTo>
                    <a:cubicBezTo>
                      <a:pt x="290" y="908"/>
                      <a:pt x="290" y="908"/>
                      <a:pt x="290" y="908"/>
                    </a:cubicBezTo>
                    <a:cubicBezTo>
                      <a:pt x="288" y="908"/>
                      <a:pt x="288" y="908"/>
                      <a:pt x="288" y="908"/>
                    </a:cubicBezTo>
                    <a:cubicBezTo>
                      <a:pt x="287" y="907"/>
                      <a:pt x="287" y="906"/>
                      <a:pt x="287" y="905"/>
                    </a:cubicBezTo>
                    <a:cubicBezTo>
                      <a:pt x="288" y="904"/>
                      <a:pt x="289" y="904"/>
                      <a:pt x="290" y="904"/>
                    </a:cubicBezTo>
                    <a:cubicBezTo>
                      <a:pt x="291" y="905"/>
                      <a:pt x="291" y="905"/>
                      <a:pt x="291" y="905"/>
                    </a:cubicBezTo>
                    <a:cubicBezTo>
                      <a:pt x="292" y="905"/>
                      <a:pt x="293" y="906"/>
                      <a:pt x="292" y="907"/>
                    </a:cubicBezTo>
                    <a:cubicBezTo>
                      <a:pt x="292" y="908"/>
                      <a:pt x="291" y="908"/>
                      <a:pt x="290" y="908"/>
                    </a:cubicBezTo>
                    <a:close/>
                    <a:moveTo>
                      <a:pt x="662" y="906"/>
                    </a:moveTo>
                    <a:cubicBezTo>
                      <a:pt x="661" y="906"/>
                      <a:pt x="661" y="905"/>
                      <a:pt x="660" y="904"/>
                    </a:cubicBezTo>
                    <a:cubicBezTo>
                      <a:pt x="660" y="903"/>
                      <a:pt x="660" y="902"/>
                      <a:pt x="661" y="902"/>
                    </a:cubicBezTo>
                    <a:cubicBezTo>
                      <a:pt x="663" y="901"/>
                      <a:pt x="663" y="901"/>
                      <a:pt x="663" y="901"/>
                    </a:cubicBezTo>
                    <a:cubicBezTo>
                      <a:pt x="664" y="901"/>
                      <a:pt x="665" y="901"/>
                      <a:pt x="665" y="902"/>
                    </a:cubicBezTo>
                    <a:cubicBezTo>
                      <a:pt x="666" y="903"/>
                      <a:pt x="665" y="904"/>
                      <a:pt x="664" y="905"/>
                    </a:cubicBezTo>
                    <a:cubicBezTo>
                      <a:pt x="663" y="905"/>
                      <a:pt x="663" y="905"/>
                      <a:pt x="663" y="905"/>
                    </a:cubicBezTo>
                    <a:cubicBezTo>
                      <a:pt x="663" y="906"/>
                      <a:pt x="662" y="906"/>
                      <a:pt x="662" y="906"/>
                    </a:cubicBezTo>
                    <a:close/>
                    <a:moveTo>
                      <a:pt x="276" y="902"/>
                    </a:moveTo>
                    <a:cubicBezTo>
                      <a:pt x="276" y="902"/>
                      <a:pt x="275" y="902"/>
                      <a:pt x="275" y="902"/>
                    </a:cubicBezTo>
                    <a:cubicBezTo>
                      <a:pt x="274" y="901"/>
                      <a:pt x="274" y="901"/>
                      <a:pt x="274" y="901"/>
                    </a:cubicBezTo>
                    <a:cubicBezTo>
                      <a:pt x="273" y="901"/>
                      <a:pt x="272" y="899"/>
                      <a:pt x="273" y="898"/>
                    </a:cubicBezTo>
                    <a:cubicBezTo>
                      <a:pt x="273" y="897"/>
                      <a:pt x="274" y="897"/>
                      <a:pt x="275" y="898"/>
                    </a:cubicBezTo>
                    <a:cubicBezTo>
                      <a:pt x="277" y="898"/>
                      <a:pt x="277" y="898"/>
                      <a:pt x="277" y="898"/>
                    </a:cubicBezTo>
                    <a:cubicBezTo>
                      <a:pt x="278" y="899"/>
                      <a:pt x="278" y="900"/>
                      <a:pt x="278" y="901"/>
                    </a:cubicBezTo>
                    <a:cubicBezTo>
                      <a:pt x="277" y="901"/>
                      <a:pt x="277" y="902"/>
                      <a:pt x="276" y="902"/>
                    </a:cubicBezTo>
                    <a:close/>
                    <a:moveTo>
                      <a:pt x="677" y="899"/>
                    </a:moveTo>
                    <a:cubicBezTo>
                      <a:pt x="676" y="899"/>
                      <a:pt x="675" y="898"/>
                      <a:pt x="675" y="898"/>
                    </a:cubicBezTo>
                    <a:cubicBezTo>
                      <a:pt x="674" y="897"/>
                      <a:pt x="675" y="896"/>
                      <a:pt x="676" y="895"/>
                    </a:cubicBezTo>
                    <a:cubicBezTo>
                      <a:pt x="677" y="895"/>
                      <a:pt x="677" y="895"/>
                      <a:pt x="677" y="895"/>
                    </a:cubicBezTo>
                    <a:cubicBezTo>
                      <a:pt x="678" y="894"/>
                      <a:pt x="679" y="894"/>
                      <a:pt x="680" y="895"/>
                    </a:cubicBezTo>
                    <a:cubicBezTo>
                      <a:pt x="680" y="896"/>
                      <a:pt x="680" y="898"/>
                      <a:pt x="679" y="898"/>
                    </a:cubicBezTo>
                    <a:cubicBezTo>
                      <a:pt x="678" y="899"/>
                      <a:pt x="678" y="899"/>
                      <a:pt x="678" y="899"/>
                    </a:cubicBezTo>
                    <a:cubicBezTo>
                      <a:pt x="677" y="899"/>
                      <a:pt x="677" y="899"/>
                      <a:pt x="677" y="899"/>
                    </a:cubicBezTo>
                    <a:close/>
                    <a:moveTo>
                      <a:pt x="262" y="895"/>
                    </a:moveTo>
                    <a:cubicBezTo>
                      <a:pt x="261" y="895"/>
                      <a:pt x="261" y="895"/>
                      <a:pt x="261" y="895"/>
                    </a:cubicBezTo>
                    <a:cubicBezTo>
                      <a:pt x="259" y="894"/>
                      <a:pt x="259" y="894"/>
                      <a:pt x="259" y="894"/>
                    </a:cubicBezTo>
                    <a:cubicBezTo>
                      <a:pt x="258" y="894"/>
                      <a:pt x="258" y="892"/>
                      <a:pt x="258" y="891"/>
                    </a:cubicBezTo>
                    <a:cubicBezTo>
                      <a:pt x="259" y="890"/>
                      <a:pt x="260" y="890"/>
                      <a:pt x="261" y="891"/>
                    </a:cubicBezTo>
                    <a:cubicBezTo>
                      <a:pt x="262" y="891"/>
                      <a:pt x="262" y="891"/>
                      <a:pt x="262" y="891"/>
                    </a:cubicBezTo>
                    <a:cubicBezTo>
                      <a:pt x="263" y="892"/>
                      <a:pt x="264" y="893"/>
                      <a:pt x="263" y="894"/>
                    </a:cubicBezTo>
                    <a:cubicBezTo>
                      <a:pt x="263" y="895"/>
                      <a:pt x="262" y="895"/>
                      <a:pt x="262" y="895"/>
                    </a:cubicBezTo>
                    <a:close/>
                    <a:moveTo>
                      <a:pt x="691" y="892"/>
                    </a:moveTo>
                    <a:cubicBezTo>
                      <a:pt x="690" y="892"/>
                      <a:pt x="690" y="891"/>
                      <a:pt x="689" y="891"/>
                    </a:cubicBezTo>
                    <a:cubicBezTo>
                      <a:pt x="689" y="890"/>
                      <a:pt x="689" y="888"/>
                      <a:pt x="690" y="888"/>
                    </a:cubicBezTo>
                    <a:cubicBezTo>
                      <a:pt x="691" y="887"/>
                      <a:pt x="691" y="887"/>
                      <a:pt x="691" y="887"/>
                    </a:cubicBezTo>
                    <a:cubicBezTo>
                      <a:pt x="692" y="887"/>
                      <a:pt x="694" y="887"/>
                      <a:pt x="694" y="888"/>
                    </a:cubicBezTo>
                    <a:cubicBezTo>
                      <a:pt x="695" y="889"/>
                      <a:pt x="694" y="890"/>
                      <a:pt x="693" y="891"/>
                    </a:cubicBezTo>
                    <a:cubicBezTo>
                      <a:pt x="692" y="891"/>
                      <a:pt x="692" y="891"/>
                      <a:pt x="692" y="891"/>
                    </a:cubicBezTo>
                    <a:cubicBezTo>
                      <a:pt x="692" y="892"/>
                      <a:pt x="691" y="892"/>
                      <a:pt x="691" y="892"/>
                    </a:cubicBezTo>
                    <a:close/>
                    <a:moveTo>
                      <a:pt x="247" y="888"/>
                    </a:moveTo>
                    <a:cubicBezTo>
                      <a:pt x="247" y="888"/>
                      <a:pt x="247" y="887"/>
                      <a:pt x="246" y="887"/>
                    </a:cubicBezTo>
                    <a:cubicBezTo>
                      <a:pt x="245" y="887"/>
                      <a:pt x="245" y="887"/>
                      <a:pt x="245" y="887"/>
                    </a:cubicBezTo>
                    <a:cubicBezTo>
                      <a:pt x="244" y="886"/>
                      <a:pt x="244" y="885"/>
                      <a:pt x="244" y="884"/>
                    </a:cubicBezTo>
                    <a:cubicBezTo>
                      <a:pt x="245" y="883"/>
                      <a:pt x="246" y="883"/>
                      <a:pt x="247" y="883"/>
                    </a:cubicBezTo>
                    <a:cubicBezTo>
                      <a:pt x="248" y="884"/>
                      <a:pt x="248" y="884"/>
                      <a:pt x="248" y="884"/>
                    </a:cubicBezTo>
                    <a:cubicBezTo>
                      <a:pt x="249" y="884"/>
                      <a:pt x="250" y="886"/>
                      <a:pt x="249" y="887"/>
                    </a:cubicBezTo>
                    <a:cubicBezTo>
                      <a:pt x="249" y="887"/>
                      <a:pt x="248" y="888"/>
                      <a:pt x="247" y="888"/>
                    </a:cubicBezTo>
                    <a:close/>
                    <a:moveTo>
                      <a:pt x="705" y="884"/>
                    </a:moveTo>
                    <a:cubicBezTo>
                      <a:pt x="704" y="884"/>
                      <a:pt x="704" y="884"/>
                      <a:pt x="703" y="883"/>
                    </a:cubicBezTo>
                    <a:cubicBezTo>
                      <a:pt x="703" y="882"/>
                      <a:pt x="703" y="881"/>
                      <a:pt x="704" y="880"/>
                    </a:cubicBezTo>
                    <a:cubicBezTo>
                      <a:pt x="705" y="880"/>
                      <a:pt x="705" y="880"/>
                      <a:pt x="705" y="880"/>
                    </a:cubicBezTo>
                    <a:cubicBezTo>
                      <a:pt x="706" y="879"/>
                      <a:pt x="708" y="879"/>
                      <a:pt x="708" y="880"/>
                    </a:cubicBezTo>
                    <a:cubicBezTo>
                      <a:pt x="709" y="881"/>
                      <a:pt x="708" y="883"/>
                      <a:pt x="707" y="883"/>
                    </a:cubicBezTo>
                    <a:cubicBezTo>
                      <a:pt x="706" y="884"/>
                      <a:pt x="706" y="884"/>
                      <a:pt x="706" y="884"/>
                    </a:cubicBezTo>
                    <a:cubicBezTo>
                      <a:pt x="706" y="884"/>
                      <a:pt x="705" y="884"/>
                      <a:pt x="705" y="884"/>
                    </a:cubicBezTo>
                    <a:close/>
                    <a:moveTo>
                      <a:pt x="234" y="880"/>
                    </a:moveTo>
                    <a:cubicBezTo>
                      <a:pt x="233" y="880"/>
                      <a:pt x="233" y="880"/>
                      <a:pt x="233" y="879"/>
                    </a:cubicBezTo>
                    <a:cubicBezTo>
                      <a:pt x="231" y="879"/>
                      <a:pt x="231" y="879"/>
                      <a:pt x="231" y="879"/>
                    </a:cubicBezTo>
                    <a:cubicBezTo>
                      <a:pt x="230" y="878"/>
                      <a:pt x="230" y="877"/>
                      <a:pt x="231" y="876"/>
                    </a:cubicBezTo>
                    <a:cubicBezTo>
                      <a:pt x="231" y="875"/>
                      <a:pt x="232" y="875"/>
                      <a:pt x="233" y="875"/>
                    </a:cubicBezTo>
                    <a:cubicBezTo>
                      <a:pt x="235" y="876"/>
                      <a:pt x="235" y="876"/>
                      <a:pt x="235" y="876"/>
                    </a:cubicBezTo>
                    <a:cubicBezTo>
                      <a:pt x="235" y="877"/>
                      <a:pt x="236" y="878"/>
                      <a:pt x="235" y="879"/>
                    </a:cubicBezTo>
                    <a:cubicBezTo>
                      <a:pt x="235" y="879"/>
                      <a:pt x="234" y="880"/>
                      <a:pt x="234" y="880"/>
                    </a:cubicBezTo>
                    <a:close/>
                    <a:moveTo>
                      <a:pt x="719" y="876"/>
                    </a:moveTo>
                    <a:cubicBezTo>
                      <a:pt x="718" y="876"/>
                      <a:pt x="718" y="876"/>
                      <a:pt x="717" y="875"/>
                    </a:cubicBezTo>
                    <a:cubicBezTo>
                      <a:pt x="717" y="874"/>
                      <a:pt x="717" y="873"/>
                      <a:pt x="718" y="872"/>
                    </a:cubicBezTo>
                    <a:cubicBezTo>
                      <a:pt x="719" y="872"/>
                      <a:pt x="719" y="872"/>
                      <a:pt x="719" y="872"/>
                    </a:cubicBezTo>
                    <a:cubicBezTo>
                      <a:pt x="720" y="871"/>
                      <a:pt x="721" y="871"/>
                      <a:pt x="722" y="872"/>
                    </a:cubicBezTo>
                    <a:cubicBezTo>
                      <a:pt x="722" y="873"/>
                      <a:pt x="722" y="874"/>
                      <a:pt x="721" y="875"/>
                    </a:cubicBezTo>
                    <a:cubicBezTo>
                      <a:pt x="720" y="876"/>
                      <a:pt x="720" y="876"/>
                      <a:pt x="720" y="876"/>
                    </a:cubicBezTo>
                    <a:cubicBezTo>
                      <a:pt x="720" y="876"/>
                      <a:pt x="719" y="876"/>
                      <a:pt x="719" y="876"/>
                    </a:cubicBezTo>
                    <a:close/>
                    <a:moveTo>
                      <a:pt x="220" y="871"/>
                    </a:moveTo>
                    <a:cubicBezTo>
                      <a:pt x="220" y="871"/>
                      <a:pt x="219" y="871"/>
                      <a:pt x="219" y="871"/>
                    </a:cubicBezTo>
                    <a:cubicBezTo>
                      <a:pt x="218" y="870"/>
                      <a:pt x="218" y="870"/>
                      <a:pt x="218" y="870"/>
                    </a:cubicBezTo>
                    <a:cubicBezTo>
                      <a:pt x="217" y="870"/>
                      <a:pt x="216" y="868"/>
                      <a:pt x="217" y="867"/>
                    </a:cubicBezTo>
                    <a:cubicBezTo>
                      <a:pt x="218" y="867"/>
                      <a:pt x="219" y="866"/>
                      <a:pt x="220" y="867"/>
                    </a:cubicBezTo>
                    <a:cubicBezTo>
                      <a:pt x="221" y="868"/>
                      <a:pt x="221" y="868"/>
                      <a:pt x="221" y="868"/>
                    </a:cubicBezTo>
                    <a:cubicBezTo>
                      <a:pt x="222" y="868"/>
                      <a:pt x="222" y="869"/>
                      <a:pt x="222" y="870"/>
                    </a:cubicBezTo>
                    <a:cubicBezTo>
                      <a:pt x="221" y="871"/>
                      <a:pt x="221" y="871"/>
                      <a:pt x="220" y="871"/>
                    </a:cubicBezTo>
                    <a:close/>
                    <a:moveTo>
                      <a:pt x="732" y="867"/>
                    </a:moveTo>
                    <a:cubicBezTo>
                      <a:pt x="732" y="867"/>
                      <a:pt x="731" y="867"/>
                      <a:pt x="731" y="866"/>
                    </a:cubicBezTo>
                    <a:cubicBezTo>
                      <a:pt x="730" y="866"/>
                      <a:pt x="730" y="864"/>
                      <a:pt x="731" y="864"/>
                    </a:cubicBezTo>
                    <a:cubicBezTo>
                      <a:pt x="732" y="863"/>
                      <a:pt x="732" y="863"/>
                      <a:pt x="732" y="863"/>
                    </a:cubicBezTo>
                    <a:cubicBezTo>
                      <a:pt x="733" y="862"/>
                      <a:pt x="735" y="863"/>
                      <a:pt x="735" y="863"/>
                    </a:cubicBezTo>
                    <a:cubicBezTo>
                      <a:pt x="736" y="864"/>
                      <a:pt x="736" y="866"/>
                      <a:pt x="735" y="866"/>
                    </a:cubicBezTo>
                    <a:cubicBezTo>
                      <a:pt x="733" y="867"/>
                      <a:pt x="733" y="867"/>
                      <a:pt x="733" y="867"/>
                    </a:cubicBezTo>
                    <a:cubicBezTo>
                      <a:pt x="733" y="867"/>
                      <a:pt x="733" y="867"/>
                      <a:pt x="732" y="867"/>
                    </a:cubicBezTo>
                    <a:close/>
                    <a:moveTo>
                      <a:pt x="207" y="862"/>
                    </a:moveTo>
                    <a:cubicBezTo>
                      <a:pt x="206" y="862"/>
                      <a:pt x="206" y="862"/>
                      <a:pt x="206" y="862"/>
                    </a:cubicBezTo>
                    <a:cubicBezTo>
                      <a:pt x="204" y="861"/>
                      <a:pt x="204" y="861"/>
                      <a:pt x="204" y="861"/>
                    </a:cubicBezTo>
                    <a:cubicBezTo>
                      <a:pt x="203" y="861"/>
                      <a:pt x="203" y="859"/>
                      <a:pt x="204" y="859"/>
                    </a:cubicBezTo>
                    <a:cubicBezTo>
                      <a:pt x="204" y="858"/>
                      <a:pt x="206" y="857"/>
                      <a:pt x="207" y="858"/>
                    </a:cubicBezTo>
                    <a:cubicBezTo>
                      <a:pt x="208" y="859"/>
                      <a:pt x="208" y="859"/>
                      <a:pt x="208" y="859"/>
                    </a:cubicBezTo>
                    <a:cubicBezTo>
                      <a:pt x="209" y="859"/>
                      <a:pt x="209" y="861"/>
                      <a:pt x="208" y="862"/>
                    </a:cubicBezTo>
                    <a:cubicBezTo>
                      <a:pt x="208" y="862"/>
                      <a:pt x="207" y="862"/>
                      <a:pt x="207" y="862"/>
                    </a:cubicBezTo>
                    <a:close/>
                    <a:moveTo>
                      <a:pt x="746" y="858"/>
                    </a:moveTo>
                    <a:cubicBezTo>
                      <a:pt x="745" y="858"/>
                      <a:pt x="744" y="858"/>
                      <a:pt x="744" y="857"/>
                    </a:cubicBezTo>
                    <a:cubicBezTo>
                      <a:pt x="743" y="857"/>
                      <a:pt x="744" y="855"/>
                      <a:pt x="744" y="855"/>
                    </a:cubicBezTo>
                    <a:cubicBezTo>
                      <a:pt x="745" y="854"/>
                      <a:pt x="745" y="854"/>
                      <a:pt x="745" y="854"/>
                    </a:cubicBezTo>
                    <a:cubicBezTo>
                      <a:pt x="747" y="855"/>
                      <a:pt x="747" y="855"/>
                      <a:pt x="747" y="855"/>
                    </a:cubicBezTo>
                    <a:cubicBezTo>
                      <a:pt x="748" y="857"/>
                      <a:pt x="748" y="857"/>
                      <a:pt x="748" y="857"/>
                    </a:cubicBezTo>
                    <a:cubicBezTo>
                      <a:pt x="747" y="858"/>
                      <a:pt x="747" y="858"/>
                      <a:pt x="747" y="858"/>
                    </a:cubicBezTo>
                    <a:cubicBezTo>
                      <a:pt x="746" y="858"/>
                      <a:pt x="746" y="858"/>
                      <a:pt x="746" y="858"/>
                    </a:cubicBezTo>
                    <a:close/>
                    <a:moveTo>
                      <a:pt x="194" y="853"/>
                    </a:moveTo>
                    <a:cubicBezTo>
                      <a:pt x="193" y="853"/>
                      <a:pt x="193" y="853"/>
                      <a:pt x="192" y="853"/>
                    </a:cubicBezTo>
                    <a:cubicBezTo>
                      <a:pt x="191" y="852"/>
                      <a:pt x="191" y="852"/>
                      <a:pt x="191" y="852"/>
                    </a:cubicBezTo>
                    <a:cubicBezTo>
                      <a:pt x="190" y="851"/>
                      <a:pt x="190" y="850"/>
                      <a:pt x="191" y="849"/>
                    </a:cubicBezTo>
                    <a:cubicBezTo>
                      <a:pt x="192" y="848"/>
                      <a:pt x="193" y="848"/>
                      <a:pt x="194" y="849"/>
                    </a:cubicBezTo>
                    <a:cubicBezTo>
                      <a:pt x="195" y="850"/>
                      <a:pt x="195" y="850"/>
                      <a:pt x="195" y="850"/>
                    </a:cubicBezTo>
                    <a:cubicBezTo>
                      <a:pt x="196" y="850"/>
                      <a:pt x="196" y="852"/>
                      <a:pt x="195" y="852"/>
                    </a:cubicBezTo>
                    <a:cubicBezTo>
                      <a:pt x="195" y="853"/>
                      <a:pt x="194" y="853"/>
                      <a:pt x="194" y="853"/>
                    </a:cubicBezTo>
                    <a:close/>
                    <a:moveTo>
                      <a:pt x="758" y="849"/>
                    </a:moveTo>
                    <a:cubicBezTo>
                      <a:pt x="758" y="849"/>
                      <a:pt x="757" y="849"/>
                      <a:pt x="757" y="848"/>
                    </a:cubicBezTo>
                    <a:cubicBezTo>
                      <a:pt x="756" y="847"/>
                      <a:pt x="756" y="846"/>
                      <a:pt x="757" y="845"/>
                    </a:cubicBezTo>
                    <a:cubicBezTo>
                      <a:pt x="758" y="844"/>
                      <a:pt x="758" y="844"/>
                      <a:pt x="758" y="844"/>
                    </a:cubicBezTo>
                    <a:cubicBezTo>
                      <a:pt x="759" y="844"/>
                      <a:pt x="760" y="844"/>
                      <a:pt x="761" y="845"/>
                    </a:cubicBezTo>
                    <a:cubicBezTo>
                      <a:pt x="762" y="846"/>
                      <a:pt x="762" y="847"/>
                      <a:pt x="761" y="847"/>
                    </a:cubicBezTo>
                    <a:cubicBezTo>
                      <a:pt x="760" y="848"/>
                      <a:pt x="760" y="848"/>
                      <a:pt x="760" y="848"/>
                    </a:cubicBezTo>
                    <a:cubicBezTo>
                      <a:pt x="759" y="849"/>
                      <a:pt x="759" y="849"/>
                      <a:pt x="758" y="849"/>
                    </a:cubicBezTo>
                    <a:close/>
                    <a:moveTo>
                      <a:pt x="181" y="843"/>
                    </a:moveTo>
                    <a:cubicBezTo>
                      <a:pt x="181" y="843"/>
                      <a:pt x="180" y="843"/>
                      <a:pt x="180" y="843"/>
                    </a:cubicBezTo>
                    <a:cubicBezTo>
                      <a:pt x="179" y="842"/>
                      <a:pt x="179" y="842"/>
                      <a:pt x="179" y="842"/>
                    </a:cubicBezTo>
                    <a:cubicBezTo>
                      <a:pt x="178" y="841"/>
                      <a:pt x="178" y="840"/>
                      <a:pt x="178" y="839"/>
                    </a:cubicBezTo>
                    <a:cubicBezTo>
                      <a:pt x="179" y="839"/>
                      <a:pt x="180" y="838"/>
                      <a:pt x="181" y="839"/>
                    </a:cubicBezTo>
                    <a:cubicBezTo>
                      <a:pt x="182" y="840"/>
                      <a:pt x="182" y="840"/>
                      <a:pt x="182" y="840"/>
                    </a:cubicBezTo>
                    <a:cubicBezTo>
                      <a:pt x="183" y="841"/>
                      <a:pt x="183" y="842"/>
                      <a:pt x="183" y="843"/>
                    </a:cubicBezTo>
                    <a:cubicBezTo>
                      <a:pt x="182" y="843"/>
                      <a:pt x="182" y="843"/>
                      <a:pt x="181" y="843"/>
                    </a:cubicBezTo>
                    <a:close/>
                    <a:moveTo>
                      <a:pt x="771" y="839"/>
                    </a:moveTo>
                    <a:cubicBezTo>
                      <a:pt x="770" y="839"/>
                      <a:pt x="770" y="839"/>
                      <a:pt x="769" y="838"/>
                    </a:cubicBezTo>
                    <a:cubicBezTo>
                      <a:pt x="769" y="837"/>
                      <a:pt x="769" y="836"/>
                      <a:pt x="770" y="835"/>
                    </a:cubicBezTo>
                    <a:cubicBezTo>
                      <a:pt x="771" y="834"/>
                      <a:pt x="771" y="834"/>
                      <a:pt x="771" y="834"/>
                    </a:cubicBezTo>
                    <a:cubicBezTo>
                      <a:pt x="772" y="834"/>
                      <a:pt x="773" y="834"/>
                      <a:pt x="774" y="835"/>
                    </a:cubicBezTo>
                    <a:cubicBezTo>
                      <a:pt x="774" y="836"/>
                      <a:pt x="774" y="837"/>
                      <a:pt x="773" y="837"/>
                    </a:cubicBezTo>
                    <a:cubicBezTo>
                      <a:pt x="772" y="838"/>
                      <a:pt x="772" y="838"/>
                      <a:pt x="772" y="838"/>
                    </a:cubicBezTo>
                    <a:cubicBezTo>
                      <a:pt x="772" y="839"/>
                      <a:pt x="771" y="839"/>
                      <a:pt x="771" y="839"/>
                    </a:cubicBezTo>
                    <a:close/>
                    <a:moveTo>
                      <a:pt x="169" y="833"/>
                    </a:moveTo>
                    <a:cubicBezTo>
                      <a:pt x="168" y="833"/>
                      <a:pt x="168" y="833"/>
                      <a:pt x="167" y="833"/>
                    </a:cubicBezTo>
                    <a:cubicBezTo>
                      <a:pt x="166" y="832"/>
                      <a:pt x="166" y="832"/>
                      <a:pt x="166" y="832"/>
                    </a:cubicBezTo>
                    <a:cubicBezTo>
                      <a:pt x="165" y="831"/>
                      <a:pt x="165" y="830"/>
                      <a:pt x="166" y="829"/>
                    </a:cubicBezTo>
                    <a:cubicBezTo>
                      <a:pt x="167" y="828"/>
                      <a:pt x="168" y="828"/>
                      <a:pt x="169" y="829"/>
                    </a:cubicBezTo>
                    <a:cubicBezTo>
                      <a:pt x="170" y="830"/>
                      <a:pt x="170" y="830"/>
                      <a:pt x="170" y="830"/>
                    </a:cubicBezTo>
                    <a:cubicBezTo>
                      <a:pt x="171" y="831"/>
                      <a:pt x="171" y="832"/>
                      <a:pt x="170" y="833"/>
                    </a:cubicBezTo>
                    <a:cubicBezTo>
                      <a:pt x="170" y="833"/>
                      <a:pt x="169" y="833"/>
                      <a:pt x="169" y="833"/>
                    </a:cubicBezTo>
                    <a:close/>
                    <a:moveTo>
                      <a:pt x="783" y="829"/>
                    </a:moveTo>
                    <a:cubicBezTo>
                      <a:pt x="783" y="829"/>
                      <a:pt x="782" y="828"/>
                      <a:pt x="782" y="828"/>
                    </a:cubicBezTo>
                    <a:cubicBezTo>
                      <a:pt x="781" y="827"/>
                      <a:pt x="781" y="826"/>
                      <a:pt x="782" y="825"/>
                    </a:cubicBezTo>
                    <a:cubicBezTo>
                      <a:pt x="783" y="824"/>
                      <a:pt x="783" y="824"/>
                      <a:pt x="783" y="824"/>
                    </a:cubicBezTo>
                    <a:cubicBezTo>
                      <a:pt x="784" y="823"/>
                      <a:pt x="785" y="823"/>
                      <a:pt x="786" y="824"/>
                    </a:cubicBezTo>
                    <a:cubicBezTo>
                      <a:pt x="786" y="825"/>
                      <a:pt x="786" y="826"/>
                      <a:pt x="786" y="827"/>
                    </a:cubicBezTo>
                    <a:cubicBezTo>
                      <a:pt x="784" y="828"/>
                      <a:pt x="784" y="828"/>
                      <a:pt x="784" y="828"/>
                    </a:cubicBezTo>
                    <a:cubicBezTo>
                      <a:pt x="784" y="828"/>
                      <a:pt x="784" y="829"/>
                      <a:pt x="783" y="829"/>
                    </a:cubicBezTo>
                    <a:close/>
                    <a:moveTo>
                      <a:pt x="157" y="823"/>
                    </a:moveTo>
                    <a:cubicBezTo>
                      <a:pt x="156" y="823"/>
                      <a:pt x="156" y="823"/>
                      <a:pt x="155" y="822"/>
                    </a:cubicBezTo>
                    <a:cubicBezTo>
                      <a:pt x="154" y="821"/>
                      <a:pt x="154" y="821"/>
                      <a:pt x="154" y="821"/>
                    </a:cubicBezTo>
                    <a:cubicBezTo>
                      <a:pt x="153" y="821"/>
                      <a:pt x="153" y="819"/>
                      <a:pt x="154" y="819"/>
                    </a:cubicBezTo>
                    <a:cubicBezTo>
                      <a:pt x="155" y="818"/>
                      <a:pt x="156" y="818"/>
                      <a:pt x="157" y="818"/>
                    </a:cubicBezTo>
                    <a:cubicBezTo>
                      <a:pt x="158" y="819"/>
                      <a:pt x="158" y="819"/>
                      <a:pt x="158" y="819"/>
                    </a:cubicBezTo>
                    <a:cubicBezTo>
                      <a:pt x="159" y="820"/>
                      <a:pt x="159" y="821"/>
                      <a:pt x="158" y="822"/>
                    </a:cubicBezTo>
                    <a:cubicBezTo>
                      <a:pt x="158" y="823"/>
                      <a:pt x="157" y="823"/>
                      <a:pt x="157" y="823"/>
                    </a:cubicBezTo>
                    <a:close/>
                    <a:moveTo>
                      <a:pt x="795" y="818"/>
                    </a:moveTo>
                    <a:cubicBezTo>
                      <a:pt x="794" y="818"/>
                      <a:pt x="794" y="818"/>
                      <a:pt x="794" y="817"/>
                    </a:cubicBezTo>
                    <a:cubicBezTo>
                      <a:pt x="793" y="816"/>
                      <a:pt x="793" y="815"/>
                      <a:pt x="794" y="814"/>
                    </a:cubicBezTo>
                    <a:cubicBezTo>
                      <a:pt x="795" y="813"/>
                      <a:pt x="795" y="813"/>
                      <a:pt x="795" y="813"/>
                    </a:cubicBezTo>
                    <a:cubicBezTo>
                      <a:pt x="795" y="813"/>
                      <a:pt x="797" y="813"/>
                      <a:pt x="797" y="813"/>
                    </a:cubicBezTo>
                    <a:cubicBezTo>
                      <a:pt x="798" y="814"/>
                      <a:pt x="798" y="816"/>
                      <a:pt x="797" y="816"/>
                    </a:cubicBezTo>
                    <a:cubicBezTo>
                      <a:pt x="796" y="817"/>
                      <a:pt x="796" y="817"/>
                      <a:pt x="796" y="817"/>
                    </a:cubicBezTo>
                    <a:cubicBezTo>
                      <a:pt x="796" y="818"/>
                      <a:pt x="795" y="818"/>
                      <a:pt x="795" y="818"/>
                    </a:cubicBezTo>
                    <a:close/>
                    <a:moveTo>
                      <a:pt x="145" y="812"/>
                    </a:moveTo>
                    <a:cubicBezTo>
                      <a:pt x="145" y="812"/>
                      <a:pt x="144" y="812"/>
                      <a:pt x="144" y="811"/>
                    </a:cubicBezTo>
                    <a:cubicBezTo>
                      <a:pt x="143" y="810"/>
                      <a:pt x="143" y="810"/>
                      <a:pt x="143" y="810"/>
                    </a:cubicBezTo>
                    <a:cubicBezTo>
                      <a:pt x="142" y="810"/>
                      <a:pt x="142" y="808"/>
                      <a:pt x="143" y="808"/>
                    </a:cubicBezTo>
                    <a:cubicBezTo>
                      <a:pt x="143" y="807"/>
                      <a:pt x="145" y="807"/>
                      <a:pt x="145" y="807"/>
                    </a:cubicBezTo>
                    <a:cubicBezTo>
                      <a:pt x="146" y="809"/>
                      <a:pt x="146" y="809"/>
                      <a:pt x="146" y="809"/>
                    </a:cubicBezTo>
                    <a:cubicBezTo>
                      <a:pt x="147" y="809"/>
                      <a:pt x="147" y="811"/>
                      <a:pt x="146" y="811"/>
                    </a:cubicBezTo>
                    <a:cubicBezTo>
                      <a:pt x="146" y="812"/>
                      <a:pt x="146" y="812"/>
                      <a:pt x="145" y="812"/>
                    </a:cubicBezTo>
                    <a:close/>
                    <a:moveTo>
                      <a:pt x="806" y="807"/>
                    </a:moveTo>
                    <a:cubicBezTo>
                      <a:pt x="806" y="807"/>
                      <a:pt x="805" y="806"/>
                      <a:pt x="805" y="806"/>
                    </a:cubicBezTo>
                    <a:cubicBezTo>
                      <a:pt x="804" y="805"/>
                      <a:pt x="804" y="804"/>
                      <a:pt x="805" y="803"/>
                    </a:cubicBezTo>
                    <a:cubicBezTo>
                      <a:pt x="806" y="802"/>
                      <a:pt x="806" y="802"/>
                      <a:pt x="806" y="802"/>
                    </a:cubicBezTo>
                    <a:cubicBezTo>
                      <a:pt x="807" y="802"/>
                      <a:pt x="808" y="802"/>
                      <a:pt x="809" y="802"/>
                    </a:cubicBezTo>
                    <a:cubicBezTo>
                      <a:pt x="810" y="803"/>
                      <a:pt x="810" y="804"/>
                      <a:pt x="809" y="805"/>
                    </a:cubicBezTo>
                    <a:cubicBezTo>
                      <a:pt x="808" y="806"/>
                      <a:pt x="808" y="806"/>
                      <a:pt x="808" y="806"/>
                    </a:cubicBezTo>
                    <a:cubicBezTo>
                      <a:pt x="807" y="806"/>
                      <a:pt x="807" y="807"/>
                      <a:pt x="806" y="807"/>
                    </a:cubicBezTo>
                    <a:close/>
                    <a:moveTo>
                      <a:pt x="134" y="801"/>
                    </a:moveTo>
                    <a:cubicBezTo>
                      <a:pt x="133" y="801"/>
                      <a:pt x="133" y="800"/>
                      <a:pt x="132" y="800"/>
                    </a:cubicBezTo>
                    <a:cubicBezTo>
                      <a:pt x="131" y="799"/>
                      <a:pt x="131" y="799"/>
                      <a:pt x="131" y="799"/>
                    </a:cubicBezTo>
                    <a:cubicBezTo>
                      <a:pt x="131" y="798"/>
                      <a:pt x="131" y="797"/>
                      <a:pt x="131" y="796"/>
                    </a:cubicBezTo>
                    <a:cubicBezTo>
                      <a:pt x="132" y="795"/>
                      <a:pt x="133" y="795"/>
                      <a:pt x="134" y="796"/>
                    </a:cubicBezTo>
                    <a:cubicBezTo>
                      <a:pt x="135" y="797"/>
                      <a:pt x="135" y="797"/>
                      <a:pt x="135" y="797"/>
                    </a:cubicBezTo>
                    <a:cubicBezTo>
                      <a:pt x="136" y="798"/>
                      <a:pt x="136" y="799"/>
                      <a:pt x="135" y="800"/>
                    </a:cubicBezTo>
                    <a:cubicBezTo>
                      <a:pt x="135" y="800"/>
                      <a:pt x="134" y="801"/>
                      <a:pt x="134" y="801"/>
                    </a:cubicBezTo>
                    <a:close/>
                    <a:moveTo>
                      <a:pt x="818" y="795"/>
                    </a:moveTo>
                    <a:cubicBezTo>
                      <a:pt x="817" y="795"/>
                      <a:pt x="817" y="795"/>
                      <a:pt x="816" y="795"/>
                    </a:cubicBezTo>
                    <a:cubicBezTo>
                      <a:pt x="815" y="794"/>
                      <a:pt x="815" y="793"/>
                      <a:pt x="816" y="792"/>
                    </a:cubicBezTo>
                    <a:cubicBezTo>
                      <a:pt x="817" y="791"/>
                      <a:pt x="817" y="791"/>
                      <a:pt x="817" y="791"/>
                    </a:cubicBezTo>
                    <a:cubicBezTo>
                      <a:pt x="818" y="790"/>
                      <a:pt x="819" y="790"/>
                      <a:pt x="820" y="791"/>
                    </a:cubicBezTo>
                    <a:cubicBezTo>
                      <a:pt x="821" y="791"/>
                      <a:pt x="821" y="793"/>
                      <a:pt x="820" y="793"/>
                    </a:cubicBezTo>
                    <a:cubicBezTo>
                      <a:pt x="819" y="795"/>
                      <a:pt x="819" y="795"/>
                      <a:pt x="819" y="795"/>
                    </a:cubicBezTo>
                    <a:cubicBezTo>
                      <a:pt x="819" y="795"/>
                      <a:pt x="818" y="795"/>
                      <a:pt x="818" y="795"/>
                    </a:cubicBezTo>
                    <a:close/>
                    <a:moveTo>
                      <a:pt x="123" y="789"/>
                    </a:moveTo>
                    <a:cubicBezTo>
                      <a:pt x="122" y="789"/>
                      <a:pt x="122" y="789"/>
                      <a:pt x="121" y="788"/>
                    </a:cubicBezTo>
                    <a:cubicBezTo>
                      <a:pt x="120" y="787"/>
                      <a:pt x="120" y="787"/>
                      <a:pt x="120" y="787"/>
                    </a:cubicBezTo>
                    <a:cubicBezTo>
                      <a:pt x="120" y="786"/>
                      <a:pt x="120" y="785"/>
                      <a:pt x="121" y="784"/>
                    </a:cubicBezTo>
                    <a:cubicBezTo>
                      <a:pt x="121" y="784"/>
                      <a:pt x="123" y="784"/>
                      <a:pt x="123" y="784"/>
                    </a:cubicBezTo>
                    <a:cubicBezTo>
                      <a:pt x="124" y="786"/>
                      <a:pt x="124" y="786"/>
                      <a:pt x="124" y="786"/>
                    </a:cubicBezTo>
                    <a:cubicBezTo>
                      <a:pt x="125" y="786"/>
                      <a:pt x="125" y="788"/>
                      <a:pt x="124" y="788"/>
                    </a:cubicBezTo>
                    <a:cubicBezTo>
                      <a:pt x="124" y="789"/>
                      <a:pt x="123" y="789"/>
                      <a:pt x="123" y="789"/>
                    </a:cubicBezTo>
                    <a:close/>
                    <a:moveTo>
                      <a:pt x="828" y="783"/>
                    </a:moveTo>
                    <a:cubicBezTo>
                      <a:pt x="828" y="783"/>
                      <a:pt x="827" y="783"/>
                      <a:pt x="827" y="783"/>
                    </a:cubicBezTo>
                    <a:cubicBezTo>
                      <a:pt x="826" y="782"/>
                      <a:pt x="826" y="781"/>
                      <a:pt x="827" y="780"/>
                    </a:cubicBezTo>
                    <a:cubicBezTo>
                      <a:pt x="828" y="779"/>
                      <a:pt x="828" y="779"/>
                      <a:pt x="828" y="779"/>
                    </a:cubicBezTo>
                    <a:cubicBezTo>
                      <a:pt x="828" y="778"/>
                      <a:pt x="830" y="778"/>
                      <a:pt x="830" y="779"/>
                    </a:cubicBezTo>
                    <a:cubicBezTo>
                      <a:pt x="831" y="779"/>
                      <a:pt x="831" y="781"/>
                      <a:pt x="831" y="782"/>
                    </a:cubicBezTo>
                    <a:cubicBezTo>
                      <a:pt x="830" y="783"/>
                      <a:pt x="830" y="783"/>
                      <a:pt x="830" y="783"/>
                    </a:cubicBezTo>
                    <a:cubicBezTo>
                      <a:pt x="829" y="783"/>
                      <a:pt x="829" y="783"/>
                      <a:pt x="828" y="783"/>
                    </a:cubicBezTo>
                    <a:close/>
                    <a:moveTo>
                      <a:pt x="112" y="777"/>
                    </a:moveTo>
                    <a:cubicBezTo>
                      <a:pt x="112" y="777"/>
                      <a:pt x="111" y="777"/>
                      <a:pt x="111" y="776"/>
                    </a:cubicBezTo>
                    <a:cubicBezTo>
                      <a:pt x="110" y="775"/>
                      <a:pt x="110" y="775"/>
                      <a:pt x="110" y="775"/>
                    </a:cubicBezTo>
                    <a:cubicBezTo>
                      <a:pt x="109" y="774"/>
                      <a:pt x="109" y="773"/>
                      <a:pt x="110" y="772"/>
                    </a:cubicBezTo>
                    <a:cubicBezTo>
                      <a:pt x="111" y="771"/>
                      <a:pt x="112" y="772"/>
                      <a:pt x="113" y="772"/>
                    </a:cubicBezTo>
                    <a:cubicBezTo>
                      <a:pt x="114" y="774"/>
                      <a:pt x="114" y="774"/>
                      <a:pt x="114" y="774"/>
                    </a:cubicBezTo>
                    <a:cubicBezTo>
                      <a:pt x="115" y="774"/>
                      <a:pt x="114" y="776"/>
                      <a:pt x="114" y="776"/>
                    </a:cubicBezTo>
                    <a:cubicBezTo>
                      <a:pt x="113" y="777"/>
                      <a:pt x="113" y="777"/>
                      <a:pt x="112" y="777"/>
                    </a:cubicBezTo>
                    <a:close/>
                    <a:moveTo>
                      <a:pt x="839" y="771"/>
                    </a:moveTo>
                    <a:cubicBezTo>
                      <a:pt x="838" y="771"/>
                      <a:pt x="838" y="771"/>
                      <a:pt x="837" y="771"/>
                    </a:cubicBezTo>
                    <a:cubicBezTo>
                      <a:pt x="836" y="770"/>
                      <a:pt x="836" y="769"/>
                      <a:pt x="837" y="768"/>
                    </a:cubicBezTo>
                    <a:cubicBezTo>
                      <a:pt x="838" y="767"/>
                      <a:pt x="838" y="767"/>
                      <a:pt x="838" y="767"/>
                    </a:cubicBezTo>
                    <a:cubicBezTo>
                      <a:pt x="839" y="766"/>
                      <a:pt x="840" y="766"/>
                      <a:pt x="841" y="766"/>
                    </a:cubicBezTo>
                    <a:cubicBezTo>
                      <a:pt x="842" y="767"/>
                      <a:pt x="842" y="768"/>
                      <a:pt x="841" y="769"/>
                    </a:cubicBezTo>
                    <a:cubicBezTo>
                      <a:pt x="840" y="770"/>
                      <a:pt x="840" y="770"/>
                      <a:pt x="840" y="770"/>
                    </a:cubicBezTo>
                    <a:cubicBezTo>
                      <a:pt x="840" y="771"/>
                      <a:pt x="839" y="771"/>
                      <a:pt x="839" y="771"/>
                    </a:cubicBezTo>
                    <a:close/>
                    <a:moveTo>
                      <a:pt x="102" y="764"/>
                    </a:moveTo>
                    <a:cubicBezTo>
                      <a:pt x="102" y="764"/>
                      <a:pt x="101" y="764"/>
                      <a:pt x="101" y="764"/>
                    </a:cubicBezTo>
                    <a:cubicBezTo>
                      <a:pt x="100" y="762"/>
                      <a:pt x="100" y="762"/>
                      <a:pt x="100" y="762"/>
                    </a:cubicBezTo>
                    <a:cubicBezTo>
                      <a:pt x="99" y="762"/>
                      <a:pt x="99" y="760"/>
                      <a:pt x="100" y="760"/>
                    </a:cubicBezTo>
                    <a:cubicBezTo>
                      <a:pt x="101" y="759"/>
                      <a:pt x="102" y="759"/>
                      <a:pt x="103" y="760"/>
                    </a:cubicBezTo>
                    <a:cubicBezTo>
                      <a:pt x="104" y="761"/>
                      <a:pt x="104" y="761"/>
                      <a:pt x="104" y="761"/>
                    </a:cubicBezTo>
                    <a:cubicBezTo>
                      <a:pt x="105" y="762"/>
                      <a:pt x="104" y="763"/>
                      <a:pt x="104" y="764"/>
                    </a:cubicBezTo>
                    <a:cubicBezTo>
                      <a:pt x="103" y="764"/>
                      <a:pt x="103" y="764"/>
                      <a:pt x="102" y="764"/>
                    </a:cubicBezTo>
                    <a:close/>
                    <a:moveTo>
                      <a:pt x="848" y="759"/>
                    </a:moveTo>
                    <a:cubicBezTo>
                      <a:pt x="848" y="759"/>
                      <a:pt x="848" y="758"/>
                      <a:pt x="847" y="758"/>
                    </a:cubicBezTo>
                    <a:cubicBezTo>
                      <a:pt x="846" y="757"/>
                      <a:pt x="846" y="756"/>
                      <a:pt x="847" y="755"/>
                    </a:cubicBezTo>
                    <a:cubicBezTo>
                      <a:pt x="848" y="754"/>
                      <a:pt x="848" y="754"/>
                      <a:pt x="848" y="754"/>
                    </a:cubicBezTo>
                    <a:cubicBezTo>
                      <a:pt x="848" y="753"/>
                      <a:pt x="850" y="753"/>
                      <a:pt x="850" y="754"/>
                    </a:cubicBezTo>
                    <a:cubicBezTo>
                      <a:pt x="851" y="755"/>
                      <a:pt x="851" y="756"/>
                      <a:pt x="851" y="757"/>
                    </a:cubicBezTo>
                    <a:cubicBezTo>
                      <a:pt x="850" y="758"/>
                      <a:pt x="850" y="758"/>
                      <a:pt x="850" y="758"/>
                    </a:cubicBezTo>
                    <a:cubicBezTo>
                      <a:pt x="850" y="758"/>
                      <a:pt x="849" y="759"/>
                      <a:pt x="848" y="759"/>
                    </a:cubicBezTo>
                    <a:close/>
                    <a:moveTo>
                      <a:pt x="93" y="752"/>
                    </a:moveTo>
                    <a:cubicBezTo>
                      <a:pt x="92" y="752"/>
                      <a:pt x="91" y="751"/>
                      <a:pt x="91" y="751"/>
                    </a:cubicBezTo>
                    <a:cubicBezTo>
                      <a:pt x="90" y="750"/>
                      <a:pt x="90" y="750"/>
                      <a:pt x="90" y="750"/>
                    </a:cubicBezTo>
                    <a:cubicBezTo>
                      <a:pt x="90" y="749"/>
                      <a:pt x="90" y="748"/>
                      <a:pt x="91" y="747"/>
                    </a:cubicBezTo>
                    <a:cubicBezTo>
                      <a:pt x="92" y="746"/>
                      <a:pt x="93" y="746"/>
                      <a:pt x="93" y="747"/>
                    </a:cubicBezTo>
                    <a:cubicBezTo>
                      <a:pt x="94" y="748"/>
                      <a:pt x="94" y="748"/>
                      <a:pt x="94" y="748"/>
                    </a:cubicBezTo>
                    <a:cubicBezTo>
                      <a:pt x="95" y="749"/>
                      <a:pt x="95" y="751"/>
                      <a:pt x="94" y="751"/>
                    </a:cubicBezTo>
                    <a:cubicBezTo>
                      <a:pt x="93" y="751"/>
                      <a:pt x="93" y="752"/>
                      <a:pt x="93" y="752"/>
                    </a:cubicBezTo>
                    <a:close/>
                    <a:moveTo>
                      <a:pt x="858" y="746"/>
                    </a:moveTo>
                    <a:cubicBezTo>
                      <a:pt x="857" y="746"/>
                      <a:pt x="857" y="746"/>
                      <a:pt x="857" y="745"/>
                    </a:cubicBezTo>
                    <a:cubicBezTo>
                      <a:pt x="856" y="745"/>
                      <a:pt x="856" y="743"/>
                      <a:pt x="856" y="743"/>
                    </a:cubicBezTo>
                    <a:cubicBezTo>
                      <a:pt x="857" y="741"/>
                      <a:pt x="857" y="741"/>
                      <a:pt x="857" y="741"/>
                    </a:cubicBezTo>
                    <a:cubicBezTo>
                      <a:pt x="858" y="740"/>
                      <a:pt x="859" y="740"/>
                      <a:pt x="860" y="741"/>
                    </a:cubicBezTo>
                    <a:cubicBezTo>
                      <a:pt x="861" y="742"/>
                      <a:pt x="861" y="743"/>
                      <a:pt x="860" y="744"/>
                    </a:cubicBezTo>
                    <a:cubicBezTo>
                      <a:pt x="859" y="745"/>
                      <a:pt x="859" y="745"/>
                      <a:pt x="859" y="745"/>
                    </a:cubicBezTo>
                    <a:cubicBezTo>
                      <a:pt x="859" y="745"/>
                      <a:pt x="858" y="746"/>
                      <a:pt x="858" y="746"/>
                    </a:cubicBezTo>
                    <a:close/>
                    <a:moveTo>
                      <a:pt x="83" y="739"/>
                    </a:moveTo>
                    <a:cubicBezTo>
                      <a:pt x="83" y="739"/>
                      <a:pt x="82" y="738"/>
                      <a:pt x="82" y="738"/>
                    </a:cubicBezTo>
                    <a:cubicBezTo>
                      <a:pt x="81" y="736"/>
                      <a:pt x="81" y="736"/>
                      <a:pt x="81" y="736"/>
                    </a:cubicBezTo>
                    <a:cubicBezTo>
                      <a:pt x="80" y="736"/>
                      <a:pt x="81" y="734"/>
                      <a:pt x="82" y="734"/>
                    </a:cubicBezTo>
                    <a:cubicBezTo>
                      <a:pt x="82" y="733"/>
                      <a:pt x="84" y="733"/>
                      <a:pt x="84" y="734"/>
                    </a:cubicBezTo>
                    <a:cubicBezTo>
                      <a:pt x="85" y="735"/>
                      <a:pt x="85" y="735"/>
                      <a:pt x="85" y="735"/>
                    </a:cubicBezTo>
                    <a:cubicBezTo>
                      <a:pt x="86" y="736"/>
                      <a:pt x="85" y="738"/>
                      <a:pt x="85" y="738"/>
                    </a:cubicBezTo>
                    <a:cubicBezTo>
                      <a:pt x="84" y="738"/>
                      <a:pt x="84" y="739"/>
                      <a:pt x="83" y="739"/>
                    </a:cubicBezTo>
                    <a:close/>
                    <a:moveTo>
                      <a:pt x="867" y="732"/>
                    </a:moveTo>
                    <a:cubicBezTo>
                      <a:pt x="866" y="732"/>
                      <a:pt x="866" y="732"/>
                      <a:pt x="866" y="732"/>
                    </a:cubicBezTo>
                    <a:cubicBezTo>
                      <a:pt x="865" y="732"/>
                      <a:pt x="865" y="730"/>
                      <a:pt x="865" y="729"/>
                    </a:cubicBezTo>
                    <a:cubicBezTo>
                      <a:pt x="866" y="728"/>
                      <a:pt x="866" y="728"/>
                      <a:pt x="866" y="728"/>
                    </a:cubicBezTo>
                    <a:cubicBezTo>
                      <a:pt x="867" y="727"/>
                      <a:pt x="868" y="727"/>
                      <a:pt x="869" y="728"/>
                    </a:cubicBezTo>
                    <a:cubicBezTo>
                      <a:pt x="870" y="728"/>
                      <a:pt x="870" y="729"/>
                      <a:pt x="869" y="730"/>
                    </a:cubicBezTo>
                    <a:cubicBezTo>
                      <a:pt x="868" y="732"/>
                      <a:pt x="868" y="732"/>
                      <a:pt x="868" y="732"/>
                    </a:cubicBezTo>
                    <a:cubicBezTo>
                      <a:pt x="868" y="732"/>
                      <a:pt x="867" y="732"/>
                      <a:pt x="867" y="732"/>
                    </a:cubicBezTo>
                    <a:close/>
                    <a:moveTo>
                      <a:pt x="75" y="725"/>
                    </a:moveTo>
                    <a:cubicBezTo>
                      <a:pt x="74" y="725"/>
                      <a:pt x="73" y="725"/>
                      <a:pt x="73" y="724"/>
                    </a:cubicBezTo>
                    <a:cubicBezTo>
                      <a:pt x="72" y="723"/>
                      <a:pt x="72" y="723"/>
                      <a:pt x="72" y="723"/>
                    </a:cubicBezTo>
                    <a:cubicBezTo>
                      <a:pt x="72" y="722"/>
                      <a:pt x="72" y="721"/>
                      <a:pt x="73" y="720"/>
                    </a:cubicBezTo>
                    <a:cubicBezTo>
                      <a:pt x="74" y="720"/>
                      <a:pt x="75" y="720"/>
                      <a:pt x="76" y="721"/>
                    </a:cubicBezTo>
                    <a:cubicBezTo>
                      <a:pt x="76" y="722"/>
                      <a:pt x="76" y="722"/>
                      <a:pt x="76" y="722"/>
                    </a:cubicBezTo>
                    <a:cubicBezTo>
                      <a:pt x="77" y="723"/>
                      <a:pt x="77" y="724"/>
                      <a:pt x="76" y="725"/>
                    </a:cubicBezTo>
                    <a:cubicBezTo>
                      <a:pt x="75" y="725"/>
                      <a:pt x="75" y="725"/>
                      <a:pt x="75" y="725"/>
                    </a:cubicBezTo>
                    <a:close/>
                    <a:moveTo>
                      <a:pt x="875" y="719"/>
                    </a:moveTo>
                    <a:cubicBezTo>
                      <a:pt x="875" y="719"/>
                      <a:pt x="875" y="719"/>
                      <a:pt x="874" y="719"/>
                    </a:cubicBezTo>
                    <a:cubicBezTo>
                      <a:pt x="873" y="718"/>
                      <a:pt x="873" y="717"/>
                      <a:pt x="874" y="716"/>
                    </a:cubicBezTo>
                    <a:cubicBezTo>
                      <a:pt x="874" y="715"/>
                      <a:pt x="874" y="715"/>
                      <a:pt x="874" y="715"/>
                    </a:cubicBezTo>
                    <a:cubicBezTo>
                      <a:pt x="875" y="714"/>
                      <a:pt x="876" y="714"/>
                      <a:pt x="877" y="714"/>
                    </a:cubicBezTo>
                    <a:cubicBezTo>
                      <a:pt x="878" y="715"/>
                      <a:pt x="878" y="716"/>
                      <a:pt x="878" y="717"/>
                    </a:cubicBezTo>
                    <a:cubicBezTo>
                      <a:pt x="877" y="718"/>
                      <a:pt x="877" y="718"/>
                      <a:pt x="877" y="718"/>
                    </a:cubicBezTo>
                    <a:cubicBezTo>
                      <a:pt x="877" y="719"/>
                      <a:pt x="876" y="719"/>
                      <a:pt x="875" y="719"/>
                    </a:cubicBezTo>
                    <a:close/>
                    <a:moveTo>
                      <a:pt x="66" y="711"/>
                    </a:moveTo>
                    <a:cubicBezTo>
                      <a:pt x="66" y="711"/>
                      <a:pt x="65" y="711"/>
                      <a:pt x="65" y="711"/>
                    </a:cubicBezTo>
                    <a:cubicBezTo>
                      <a:pt x="64" y="709"/>
                      <a:pt x="64" y="709"/>
                      <a:pt x="64" y="709"/>
                    </a:cubicBezTo>
                    <a:cubicBezTo>
                      <a:pt x="63" y="708"/>
                      <a:pt x="64" y="707"/>
                      <a:pt x="65" y="707"/>
                    </a:cubicBezTo>
                    <a:cubicBezTo>
                      <a:pt x="66" y="706"/>
                      <a:pt x="67" y="706"/>
                      <a:pt x="67" y="707"/>
                    </a:cubicBezTo>
                    <a:cubicBezTo>
                      <a:pt x="68" y="709"/>
                      <a:pt x="68" y="709"/>
                      <a:pt x="68" y="709"/>
                    </a:cubicBezTo>
                    <a:cubicBezTo>
                      <a:pt x="69" y="709"/>
                      <a:pt x="68" y="711"/>
                      <a:pt x="67" y="711"/>
                    </a:cubicBezTo>
                    <a:cubicBezTo>
                      <a:pt x="67" y="711"/>
                      <a:pt x="67" y="711"/>
                      <a:pt x="66" y="711"/>
                    </a:cubicBezTo>
                    <a:close/>
                    <a:moveTo>
                      <a:pt x="883" y="705"/>
                    </a:moveTo>
                    <a:cubicBezTo>
                      <a:pt x="883" y="705"/>
                      <a:pt x="883" y="705"/>
                      <a:pt x="882" y="705"/>
                    </a:cubicBezTo>
                    <a:cubicBezTo>
                      <a:pt x="881" y="704"/>
                      <a:pt x="881" y="703"/>
                      <a:pt x="882" y="702"/>
                    </a:cubicBezTo>
                    <a:cubicBezTo>
                      <a:pt x="882" y="701"/>
                      <a:pt x="882" y="701"/>
                      <a:pt x="882" y="701"/>
                    </a:cubicBezTo>
                    <a:cubicBezTo>
                      <a:pt x="883" y="700"/>
                      <a:pt x="884" y="700"/>
                      <a:pt x="885" y="700"/>
                    </a:cubicBezTo>
                    <a:cubicBezTo>
                      <a:pt x="886" y="701"/>
                      <a:pt x="886" y="702"/>
                      <a:pt x="886" y="703"/>
                    </a:cubicBezTo>
                    <a:cubicBezTo>
                      <a:pt x="885" y="704"/>
                      <a:pt x="885" y="704"/>
                      <a:pt x="885" y="704"/>
                    </a:cubicBezTo>
                    <a:cubicBezTo>
                      <a:pt x="885" y="705"/>
                      <a:pt x="884" y="705"/>
                      <a:pt x="883" y="705"/>
                    </a:cubicBezTo>
                    <a:close/>
                    <a:moveTo>
                      <a:pt x="59" y="698"/>
                    </a:moveTo>
                    <a:cubicBezTo>
                      <a:pt x="58" y="698"/>
                      <a:pt x="57" y="697"/>
                      <a:pt x="57" y="696"/>
                    </a:cubicBezTo>
                    <a:cubicBezTo>
                      <a:pt x="56" y="695"/>
                      <a:pt x="56" y="695"/>
                      <a:pt x="56" y="695"/>
                    </a:cubicBezTo>
                    <a:cubicBezTo>
                      <a:pt x="56" y="694"/>
                      <a:pt x="56" y="693"/>
                      <a:pt x="57" y="693"/>
                    </a:cubicBezTo>
                    <a:cubicBezTo>
                      <a:pt x="58" y="692"/>
                      <a:pt x="59" y="692"/>
                      <a:pt x="60" y="693"/>
                    </a:cubicBezTo>
                    <a:cubicBezTo>
                      <a:pt x="60" y="695"/>
                      <a:pt x="60" y="695"/>
                      <a:pt x="60" y="695"/>
                    </a:cubicBezTo>
                    <a:cubicBezTo>
                      <a:pt x="61" y="696"/>
                      <a:pt x="60" y="697"/>
                      <a:pt x="59" y="697"/>
                    </a:cubicBezTo>
                    <a:cubicBezTo>
                      <a:pt x="59" y="697"/>
                      <a:pt x="59" y="698"/>
                      <a:pt x="59" y="698"/>
                    </a:cubicBezTo>
                    <a:close/>
                    <a:moveTo>
                      <a:pt x="891" y="691"/>
                    </a:moveTo>
                    <a:cubicBezTo>
                      <a:pt x="891" y="691"/>
                      <a:pt x="890" y="691"/>
                      <a:pt x="890" y="691"/>
                    </a:cubicBezTo>
                    <a:cubicBezTo>
                      <a:pt x="889" y="691"/>
                      <a:pt x="889" y="689"/>
                      <a:pt x="889" y="688"/>
                    </a:cubicBezTo>
                    <a:cubicBezTo>
                      <a:pt x="890" y="687"/>
                      <a:pt x="890" y="687"/>
                      <a:pt x="890" y="687"/>
                    </a:cubicBezTo>
                    <a:cubicBezTo>
                      <a:pt x="890" y="686"/>
                      <a:pt x="892" y="686"/>
                      <a:pt x="893" y="686"/>
                    </a:cubicBezTo>
                    <a:cubicBezTo>
                      <a:pt x="894" y="687"/>
                      <a:pt x="894" y="688"/>
                      <a:pt x="893" y="689"/>
                    </a:cubicBezTo>
                    <a:cubicBezTo>
                      <a:pt x="893" y="690"/>
                      <a:pt x="893" y="690"/>
                      <a:pt x="893" y="690"/>
                    </a:cubicBezTo>
                    <a:cubicBezTo>
                      <a:pt x="892" y="691"/>
                      <a:pt x="892" y="691"/>
                      <a:pt x="891" y="691"/>
                    </a:cubicBezTo>
                    <a:close/>
                    <a:moveTo>
                      <a:pt x="51" y="683"/>
                    </a:moveTo>
                    <a:cubicBezTo>
                      <a:pt x="50" y="683"/>
                      <a:pt x="50" y="683"/>
                      <a:pt x="49" y="682"/>
                    </a:cubicBezTo>
                    <a:cubicBezTo>
                      <a:pt x="49" y="681"/>
                      <a:pt x="49" y="681"/>
                      <a:pt x="49" y="681"/>
                    </a:cubicBezTo>
                    <a:cubicBezTo>
                      <a:pt x="48" y="680"/>
                      <a:pt x="49" y="679"/>
                      <a:pt x="50" y="678"/>
                    </a:cubicBezTo>
                    <a:cubicBezTo>
                      <a:pt x="51" y="678"/>
                      <a:pt x="52" y="678"/>
                      <a:pt x="52" y="679"/>
                    </a:cubicBezTo>
                    <a:cubicBezTo>
                      <a:pt x="53" y="680"/>
                      <a:pt x="53" y="680"/>
                      <a:pt x="53" y="680"/>
                    </a:cubicBezTo>
                    <a:cubicBezTo>
                      <a:pt x="53" y="681"/>
                      <a:pt x="53" y="683"/>
                      <a:pt x="52" y="683"/>
                    </a:cubicBezTo>
                    <a:cubicBezTo>
                      <a:pt x="52" y="683"/>
                      <a:pt x="51" y="683"/>
                      <a:pt x="51" y="683"/>
                    </a:cubicBezTo>
                    <a:close/>
                    <a:moveTo>
                      <a:pt x="898" y="677"/>
                    </a:moveTo>
                    <a:cubicBezTo>
                      <a:pt x="898" y="677"/>
                      <a:pt x="898" y="677"/>
                      <a:pt x="897" y="677"/>
                    </a:cubicBezTo>
                    <a:cubicBezTo>
                      <a:pt x="896" y="676"/>
                      <a:pt x="896" y="675"/>
                      <a:pt x="896" y="674"/>
                    </a:cubicBezTo>
                    <a:cubicBezTo>
                      <a:pt x="897" y="673"/>
                      <a:pt x="897" y="673"/>
                      <a:pt x="897" y="673"/>
                    </a:cubicBezTo>
                    <a:cubicBezTo>
                      <a:pt x="897" y="672"/>
                      <a:pt x="899" y="671"/>
                      <a:pt x="900" y="672"/>
                    </a:cubicBezTo>
                    <a:cubicBezTo>
                      <a:pt x="901" y="672"/>
                      <a:pt x="901" y="674"/>
                      <a:pt x="900" y="675"/>
                    </a:cubicBezTo>
                    <a:cubicBezTo>
                      <a:pt x="900" y="676"/>
                      <a:pt x="900" y="676"/>
                      <a:pt x="900" y="676"/>
                    </a:cubicBezTo>
                    <a:cubicBezTo>
                      <a:pt x="900" y="677"/>
                      <a:pt x="899" y="677"/>
                      <a:pt x="898" y="677"/>
                    </a:cubicBezTo>
                    <a:close/>
                    <a:moveTo>
                      <a:pt x="44" y="669"/>
                    </a:moveTo>
                    <a:cubicBezTo>
                      <a:pt x="44" y="669"/>
                      <a:pt x="43" y="668"/>
                      <a:pt x="43" y="668"/>
                    </a:cubicBezTo>
                    <a:cubicBezTo>
                      <a:pt x="42" y="666"/>
                      <a:pt x="42" y="666"/>
                      <a:pt x="42" y="666"/>
                    </a:cubicBezTo>
                    <a:cubicBezTo>
                      <a:pt x="41" y="665"/>
                      <a:pt x="42" y="664"/>
                      <a:pt x="43" y="664"/>
                    </a:cubicBezTo>
                    <a:cubicBezTo>
                      <a:pt x="44" y="663"/>
                      <a:pt x="45" y="664"/>
                      <a:pt x="46" y="665"/>
                    </a:cubicBezTo>
                    <a:cubicBezTo>
                      <a:pt x="46" y="666"/>
                      <a:pt x="46" y="666"/>
                      <a:pt x="46" y="666"/>
                    </a:cubicBezTo>
                    <a:cubicBezTo>
                      <a:pt x="47" y="667"/>
                      <a:pt x="46" y="668"/>
                      <a:pt x="45" y="669"/>
                    </a:cubicBezTo>
                    <a:cubicBezTo>
                      <a:pt x="45" y="669"/>
                      <a:pt x="45" y="669"/>
                      <a:pt x="44" y="669"/>
                    </a:cubicBezTo>
                    <a:close/>
                    <a:moveTo>
                      <a:pt x="905" y="662"/>
                    </a:moveTo>
                    <a:cubicBezTo>
                      <a:pt x="904" y="662"/>
                      <a:pt x="904" y="662"/>
                      <a:pt x="904" y="662"/>
                    </a:cubicBezTo>
                    <a:cubicBezTo>
                      <a:pt x="903" y="662"/>
                      <a:pt x="902" y="661"/>
                      <a:pt x="903" y="660"/>
                    </a:cubicBezTo>
                    <a:cubicBezTo>
                      <a:pt x="903" y="658"/>
                      <a:pt x="903" y="658"/>
                      <a:pt x="903" y="658"/>
                    </a:cubicBezTo>
                    <a:cubicBezTo>
                      <a:pt x="904" y="657"/>
                      <a:pt x="905" y="657"/>
                      <a:pt x="906" y="657"/>
                    </a:cubicBezTo>
                    <a:cubicBezTo>
                      <a:pt x="907" y="658"/>
                      <a:pt x="908" y="659"/>
                      <a:pt x="907" y="660"/>
                    </a:cubicBezTo>
                    <a:cubicBezTo>
                      <a:pt x="907" y="661"/>
                      <a:pt x="907" y="661"/>
                      <a:pt x="907" y="661"/>
                    </a:cubicBezTo>
                    <a:cubicBezTo>
                      <a:pt x="906" y="662"/>
                      <a:pt x="905" y="662"/>
                      <a:pt x="905" y="662"/>
                    </a:cubicBezTo>
                    <a:close/>
                    <a:moveTo>
                      <a:pt x="38" y="654"/>
                    </a:moveTo>
                    <a:cubicBezTo>
                      <a:pt x="37" y="654"/>
                      <a:pt x="36" y="654"/>
                      <a:pt x="36" y="653"/>
                    </a:cubicBezTo>
                    <a:cubicBezTo>
                      <a:pt x="36" y="652"/>
                      <a:pt x="36" y="652"/>
                      <a:pt x="36" y="652"/>
                    </a:cubicBezTo>
                    <a:cubicBezTo>
                      <a:pt x="35" y="651"/>
                      <a:pt x="36" y="649"/>
                      <a:pt x="37" y="649"/>
                    </a:cubicBezTo>
                    <a:cubicBezTo>
                      <a:pt x="38" y="649"/>
                      <a:pt x="39" y="649"/>
                      <a:pt x="39" y="650"/>
                    </a:cubicBezTo>
                    <a:cubicBezTo>
                      <a:pt x="40" y="651"/>
                      <a:pt x="40" y="651"/>
                      <a:pt x="40" y="651"/>
                    </a:cubicBezTo>
                    <a:cubicBezTo>
                      <a:pt x="40" y="652"/>
                      <a:pt x="40" y="654"/>
                      <a:pt x="39" y="654"/>
                    </a:cubicBezTo>
                    <a:cubicBezTo>
                      <a:pt x="38" y="654"/>
                      <a:pt x="38" y="654"/>
                      <a:pt x="38" y="654"/>
                    </a:cubicBezTo>
                    <a:close/>
                    <a:moveTo>
                      <a:pt x="911" y="648"/>
                    </a:moveTo>
                    <a:cubicBezTo>
                      <a:pt x="911" y="648"/>
                      <a:pt x="910" y="648"/>
                      <a:pt x="910" y="648"/>
                    </a:cubicBezTo>
                    <a:cubicBezTo>
                      <a:pt x="909" y="647"/>
                      <a:pt x="909" y="646"/>
                      <a:pt x="909" y="645"/>
                    </a:cubicBezTo>
                    <a:cubicBezTo>
                      <a:pt x="910" y="644"/>
                      <a:pt x="910" y="644"/>
                      <a:pt x="910" y="644"/>
                    </a:cubicBezTo>
                    <a:cubicBezTo>
                      <a:pt x="910" y="643"/>
                      <a:pt x="911" y="642"/>
                      <a:pt x="912" y="643"/>
                    </a:cubicBezTo>
                    <a:cubicBezTo>
                      <a:pt x="913" y="643"/>
                      <a:pt x="914" y="644"/>
                      <a:pt x="913" y="645"/>
                    </a:cubicBezTo>
                    <a:cubicBezTo>
                      <a:pt x="913" y="647"/>
                      <a:pt x="913" y="647"/>
                      <a:pt x="913" y="647"/>
                    </a:cubicBezTo>
                    <a:cubicBezTo>
                      <a:pt x="912" y="647"/>
                      <a:pt x="912" y="648"/>
                      <a:pt x="911" y="648"/>
                    </a:cubicBezTo>
                    <a:close/>
                    <a:moveTo>
                      <a:pt x="32" y="639"/>
                    </a:moveTo>
                    <a:cubicBezTo>
                      <a:pt x="31" y="639"/>
                      <a:pt x="31" y="639"/>
                      <a:pt x="30" y="638"/>
                    </a:cubicBezTo>
                    <a:cubicBezTo>
                      <a:pt x="30" y="637"/>
                      <a:pt x="30" y="637"/>
                      <a:pt x="30" y="637"/>
                    </a:cubicBezTo>
                    <a:cubicBezTo>
                      <a:pt x="29" y="636"/>
                      <a:pt x="30" y="634"/>
                      <a:pt x="31" y="634"/>
                    </a:cubicBezTo>
                    <a:cubicBezTo>
                      <a:pt x="32" y="634"/>
                      <a:pt x="33" y="634"/>
                      <a:pt x="33" y="635"/>
                    </a:cubicBezTo>
                    <a:cubicBezTo>
                      <a:pt x="34" y="637"/>
                      <a:pt x="34" y="637"/>
                      <a:pt x="34" y="637"/>
                    </a:cubicBezTo>
                    <a:cubicBezTo>
                      <a:pt x="34" y="638"/>
                      <a:pt x="34" y="639"/>
                      <a:pt x="33" y="639"/>
                    </a:cubicBezTo>
                    <a:cubicBezTo>
                      <a:pt x="33" y="639"/>
                      <a:pt x="32" y="639"/>
                      <a:pt x="32" y="639"/>
                    </a:cubicBezTo>
                    <a:close/>
                    <a:moveTo>
                      <a:pt x="916" y="633"/>
                    </a:moveTo>
                    <a:cubicBezTo>
                      <a:pt x="916" y="633"/>
                      <a:pt x="916" y="633"/>
                      <a:pt x="916" y="633"/>
                    </a:cubicBezTo>
                    <a:cubicBezTo>
                      <a:pt x="915" y="632"/>
                      <a:pt x="914" y="631"/>
                      <a:pt x="915" y="630"/>
                    </a:cubicBezTo>
                    <a:cubicBezTo>
                      <a:pt x="915" y="629"/>
                      <a:pt x="915" y="629"/>
                      <a:pt x="915" y="629"/>
                    </a:cubicBezTo>
                    <a:cubicBezTo>
                      <a:pt x="915" y="628"/>
                      <a:pt x="917" y="627"/>
                      <a:pt x="918" y="628"/>
                    </a:cubicBezTo>
                    <a:cubicBezTo>
                      <a:pt x="919" y="628"/>
                      <a:pt x="919" y="629"/>
                      <a:pt x="919" y="630"/>
                    </a:cubicBezTo>
                    <a:cubicBezTo>
                      <a:pt x="918" y="632"/>
                      <a:pt x="918" y="632"/>
                      <a:pt x="918" y="632"/>
                    </a:cubicBezTo>
                    <a:cubicBezTo>
                      <a:pt x="918" y="632"/>
                      <a:pt x="917" y="633"/>
                      <a:pt x="916" y="633"/>
                    </a:cubicBezTo>
                    <a:close/>
                    <a:moveTo>
                      <a:pt x="27" y="624"/>
                    </a:moveTo>
                    <a:cubicBezTo>
                      <a:pt x="26" y="624"/>
                      <a:pt x="25" y="624"/>
                      <a:pt x="25" y="623"/>
                    </a:cubicBezTo>
                    <a:cubicBezTo>
                      <a:pt x="24" y="621"/>
                      <a:pt x="24" y="621"/>
                      <a:pt x="24" y="621"/>
                    </a:cubicBezTo>
                    <a:cubicBezTo>
                      <a:pt x="24" y="620"/>
                      <a:pt x="25" y="619"/>
                      <a:pt x="26" y="619"/>
                    </a:cubicBezTo>
                    <a:cubicBezTo>
                      <a:pt x="27" y="619"/>
                      <a:pt x="28" y="619"/>
                      <a:pt x="28" y="620"/>
                    </a:cubicBezTo>
                    <a:cubicBezTo>
                      <a:pt x="29" y="622"/>
                      <a:pt x="29" y="622"/>
                      <a:pt x="29" y="622"/>
                    </a:cubicBezTo>
                    <a:cubicBezTo>
                      <a:pt x="29" y="623"/>
                      <a:pt x="28" y="624"/>
                      <a:pt x="27" y="624"/>
                    </a:cubicBezTo>
                    <a:cubicBezTo>
                      <a:pt x="27" y="624"/>
                      <a:pt x="27" y="624"/>
                      <a:pt x="27" y="624"/>
                    </a:cubicBezTo>
                    <a:close/>
                    <a:moveTo>
                      <a:pt x="922" y="618"/>
                    </a:moveTo>
                    <a:cubicBezTo>
                      <a:pt x="921" y="618"/>
                      <a:pt x="921" y="618"/>
                      <a:pt x="921" y="618"/>
                    </a:cubicBezTo>
                    <a:cubicBezTo>
                      <a:pt x="920" y="617"/>
                      <a:pt x="919" y="616"/>
                      <a:pt x="920" y="615"/>
                    </a:cubicBezTo>
                    <a:cubicBezTo>
                      <a:pt x="920" y="614"/>
                      <a:pt x="920" y="614"/>
                      <a:pt x="920" y="614"/>
                    </a:cubicBezTo>
                    <a:cubicBezTo>
                      <a:pt x="920" y="613"/>
                      <a:pt x="922" y="612"/>
                      <a:pt x="923" y="612"/>
                    </a:cubicBezTo>
                    <a:cubicBezTo>
                      <a:pt x="924" y="613"/>
                      <a:pt x="924" y="614"/>
                      <a:pt x="924" y="615"/>
                    </a:cubicBezTo>
                    <a:cubicBezTo>
                      <a:pt x="923" y="616"/>
                      <a:pt x="923" y="616"/>
                      <a:pt x="923" y="616"/>
                    </a:cubicBezTo>
                    <a:cubicBezTo>
                      <a:pt x="923" y="617"/>
                      <a:pt x="922" y="618"/>
                      <a:pt x="922" y="618"/>
                    </a:cubicBezTo>
                    <a:close/>
                    <a:moveTo>
                      <a:pt x="22" y="609"/>
                    </a:moveTo>
                    <a:cubicBezTo>
                      <a:pt x="21" y="609"/>
                      <a:pt x="20" y="608"/>
                      <a:pt x="20" y="607"/>
                    </a:cubicBezTo>
                    <a:cubicBezTo>
                      <a:pt x="20" y="606"/>
                      <a:pt x="20" y="606"/>
                      <a:pt x="20" y="606"/>
                    </a:cubicBezTo>
                    <a:cubicBezTo>
                      <a:pt x="19" y="605"/>
                      <a:pt x="20" y="604"/>
                      <a:pt x="21" y="604"/>
                    </a:cubicBezTo>
                    <a:cubicBezTo>
                      <a:pt x="22" y="603"/>
                      <a:pt x="23" y="604"/>
                      <a:pt x="23" y="605"/>
                    </a:cubicBezTo>
                    <a:cubicBezTo>
                      <a:pt x="24" y="606"/>
                      <a:pt x="24" y="606"/>
                      <a:pt x="24" y="606"/>
                    </a:cubicBezTo>
                    <a:cubicBezTo>
                      <a:pt x="24" y="607"/>
                      <a:pt x="24" y="608"/>
                      <a:pt x="22" y="609"/>
                    </a:cubicBezTo>
                    <a:cubicBezTo>
                      <a:pt x="22" y="609"/>
                      <a:pt x="22" y="609"/>
                      <a:pt x="22" y="609"/>
                    </a:cubicBezTo>
                    <a:close/>
                    <a:moveTo>
                      <a:pt x="926" y="602"/>
                    </a:moveTo>
                    <a:cubicBezTo>
                      <a:pt x="926" y="602"/>
                      <a:pt x="926" y="602"/>
                      <a:pt x="926" y="602"/>
                    </a:cubicBezTo>
                    <a:cubicBezTo>
                      <a:pt x="925" y="602"/>
                      <a:pt x="924" y="601"/>
                      <a:pt x="924" y="600"/>
                    </a:cubicBezTo>
                    <a:cubicBezTo>
                      <a:pt x="925" y="598"/>
                      <a:pt x="925" y="598"/>
                      <a:pt x="925" y="598"/>
                    </a:cubicBezTo>
                    <a:cubicBezTo>
                      <a:pt x="925" y="597"/>
                      <a:pt x="926" y="597"/>
                      <a:pt x="927" y="597"/>
                    </a:cubicBezTo>
                    <a:cubicBezTo>
                      <a:pt x="928" y="597"/>
                      <a:pt x="929" y="598"/>
                      <a:pt x="928" y="600"/>
                    </a:cubicBezTo>
                    <a:cubicBezTo>
                      <a:pt x="928" y="601"/>
                      <a:pt x="928" y="601"/>
                      <a:pt x="928" y="601"/>
                    </a:cubicBezTo>
                    <a:cubicBezTo>
                      <a:pt x="928" y="602"/>
                      <a:pt x="927" y="602"/>
                      <a:pt x="926" y="602"/>
                    </a:cubicBezTo>
                    <a:close/>
                    <a:moveTo>
                      <a:pt x="18" y="594"/>
                    </a:moveTo>
                    <a:cubicBezTo>
                      <a:pt x="17" y="594"/>
                      <a:pt x="16" y="593"/>
                      <a:pt x="16" y="592"/>
                    </a:cubicBezTo>
                    <a:cubicBezTo>
                      <a:pt x="15" y="591"/>
                      <a:pt x="15" y="591"/>
                      <a:pt x="15" y="591"/>
                    </a:cubicBezTo>
                    <a:cubicBezTo>
                      <a:pt x="15" y="590"/>
                      <a:pt x="16" y="588"/>
                      <a:pt x="17" y="588"/>
                    </a:cubicBezTo>
                    <a:cubicBezTo>
                      <a:pt x="18" y="588"/>
                      <a:pt x="19" y="589"/>
                      <a:pt x="19" y="590"/>
                    </a:cubicBezTo>
                    <a:cubicBezTo>
                      <a:pt x="20" y="591"/>
                      <a:pt x="20" y="591"/>
                      <a:pt x="20" y="591"/>
                    </a:cubicBezTo>
                    <a:cubicBezTo>
                      <a:pt x="20" y="592"/>
                      <a:pt x="19" y="593"/>
                      <a:pt x="18" y="593"/>
                    </a:cubicBezTo>
                    <a:cubicBezTo>
                      <a:pt x="18" y="593"/>
                      <a:pt x="18" y="594"/>
                      <a:pt x="18" y="594"/>
                    </a:cubicBezTo>
                    <a:close/>
                    <a:moveTo>
                      <a:pt x="930" y="587"/>
                    </a:moveTo>
                    <a:cubicBezTo>
                      <a:pt x="930" y="587"/>
                      <a:pt x="930" y="587"/>
                      <a:pt x="930" y="587"/>
                    </a:cubicBezTo>
                    <a:cubicBezTo>
                      <a:pt x="929" y="587"/>
                      <a:pt x="928" y="586"/>
                      <a:pt x="928" y="584"/>
                    </a:cubicBezTo>
                    <a:cubicBezTo>
                      <a:pt x="929" y="583"/>
                      <a:pt x="929" y="583"/>
                      <a:pt x="929" y="583"/>
                    </a:cubicBezTo>
                    <a:cubicBezTo>
                      <a:pt x="929" y="582"/>
                      <a:pt x="930" y="581"/>
                      <a:pt x="931" y="582"/>
                    </a:cubicBezTo>
                    <a:cubicBezTo>
                      <a:pt x="932" y="582"/>
                      <a:pt x="933" y="583"/>
                      <a:pt x="933" y="584"/>
                    </a:cubicBezTo>
                    <a:cubicBezTo>
                      <a:pt x="932" y="585"/>
                      <a:pt x="932" y="585"/>
                      <a:pt x="932" y="585"/>
                    </a:cubicBezTo>
                    <a:cubicBezTo>
                      <a:pt x="932" y="586"/>
                      <a:pt x="931" y="587"/>
                      <a:pt x="930" y="587"/>
                    </a:cubicBezTo>
                    <a:close/>
                    <a:moveTo>
                      <a:pt x="14" y="578"/>
                    </a:moveTo>
                    <a:cubicBezTo>
                      <a:pt x="13" y="578"/>
                      <a:pt x="12" y="577"/>
                      <a:pt x="12" y="576"/>
                    </a:cubicBezTo>
                    <a:cubicBezTo>
                      <a:pt x="12" y="575"/>
                      <a:pt x="12" y="575"/>
                      <a:pt x="12" y="575"/>
                    </a:cubicBezTo>
                    <a:cubicBezTo>
                      <a:pt x="11" y="574"/>
                      <a:pt x="12" y="573"/>
                      <a:pt x="13" y="573"/>
                    </a:cubicBezTo>
                    <a:cubicBezTo>
                      <a:pt x="14" y="572"/>
                      <a:pt x="15" y="573"/>
                      <a:pt x="15" y="574"/>
                    </a:cubicBezTo>
                    <a:cubicBezTo>
                      <a:pt x="16" y="576"/>
                      <a:pt x="16" y="576"/>
                      <a:pt x="16" y="576"/>
                    </a:cubicBezTo>
                    <a:cubicBezTo>
                      <a:pt x="16" y="577"/>
                      <a:pt x="15" y="578"/>
                      <a:pt x="14" y="578"/>
                    </a:cubicBezTo>
                    <a:cubicBezTo>
                      <a:pt x="14" y="578"/>
                      <a:pt x="14" y="578"/>
                      <a:pt x="14" y="578"/>
                    </a:cubicBezTo>
                    <a:close/>
                    <a:moveTo>
                      <a:pt x="934" y="571"/>
                    </a:moveTo>
                    <a:cubicBezTo>
                      <a:pt x="934" y="571"/>
                      <a:pt x="934" y="571"/>
                      <a:pt x="933" y="571"/>
                    </a:cubicBezTo>
                    <a:cubicBezTo>
                      <a:pt x="932" y="571"/>
                      <a:pt x="932" y="570"/>
                      <a:pt x="932" y="569"/>
                    </a:cubicBezTo>
                    <a:cubicBezTo>
                      <a:pt x="932" y="568"/>
                      <a:pt x="932" y="568"/>
                      <a:pt x="932" y="568"/>
                    </a:cubicBezTo>
                    <a:cubicBezTo>
                      <a:pt x="932" y="567"/>
                      <a:pt x="933" y="566"/>
                      <a:pt x="934" y="566"/>
                    </a:cubicBezTo>
                    <a:cubicBezTo>
                      <a:pt x="936" y="566"/>
                      <a:pt x="936" y="567"/>
                      <a:pt x="936" y="568"/>
                    </a:cubicBezTo>
                    <a:cubicBezTo>
                      <a:pt x="936" y="570"/>
                      <a:pt x="936" y="570"/>
                      <a:pt x="936" y="570"/>
                    </a:cubicBezTo>
                    <a:cubicBezTo>
                      <a:pt x="936" y="571"/>
                      <a:pt x="935" y="571"/>
                      <a:pt x="934" y="571"/>
                    </a:cubicBezTo>
                    <a:close/>
                    <a:moveTo>
                      <a:pt x="11" y="562"/>
                    </a:moveTo>
                    <a:cubicBezTo>
                      <a:pt x="10" y="562"/>
                      <a:pt x="9" y="562"/>
                      <a:pt x="9" y="561"/>
                    </a:cubicBezTo>
                    <a:cubicBezTo>
                      <a:pt x="8" y="559"/>
                      <a:pt x="8" y="559"/>
                      <a:pt x="8" y="559"/>
                    </a:cubicBezTo>
                    <a:cubicBezTo>
                      <a:pt x="8" y="558"/>
                      <a:pt x="9" y="557"/>
                      <a:pt x="10" y="557"/>
                    </a:cubicBezTo>
                    <a:cubicBezTo>
                      <a:pt x="11" y="557"/>
                      <a:pt x="12" y="558"/>
                      <a:pt x="12" y="559"/>
                    </a:cubicBezTo>
                    <a:cubicBezTo>
                      <a:pt x="13" y="560"/>
                      <a:pt x="13" y="560"/>
                      <a:pt x="13" y="560"/>
                    </a:cubicBezTo>
                    <a:cubicBezTo>
                      <a:pt x="13" y="561"/>
                      <a:pt x="12" y="562"/>
                      <a:pt x="11" y="562"/>
                    </a:cubicBezTo>
                    <a:cubicBezTo>
                      <a:pt x="11" y="562"/>
                      <a:pt x="11" y="562"/>
                      <a:pt x="11" y="562"/>
                    </a:cubicBezTo>
                    <a:close/>
                    <a:moveTo>
                      <a:pt x="937" y="556"/>
                    </a:moveTo>
                    <a:cubicBezTo>
                      <a:pt x="937" y="556"/>
                      <a:pt x="937" y="556"/>
                      <a:pt x="936" y="556"/>
                    </a:cubicBezTo>
                    <a:cubicBezTo>
                      <a:pt x="935" y="555"/>
                      <a:pt x="935" y="554"/>
                      <a:pt x="935" y="553"/>
                    </a:cubicBezTo>
                    <a:cubicBezTo>
                      <a:pt x="935" y="552"/>
                      <a:pt x="935" y="552"/>
                      <a:pt x="935" y="552"/>
                    </a:cubicBezTo>
                    <a:cubicBezTo>
                      <a:pt x="935" y="551"/>
                      <a:pt x="936" y="550"/>
                      <a:pt x="937" y="550"/>
                    </a:cubicBezTo>
                    <a:cubicBezTo>
                      <a:pt x="938" y="551"/>
                      <a:pt x="939" y="552"/>
                      <a:pt x="939" y="553"/>
                    </a:cubicBezTo>
                    <a:cubicBezTo>
                      <a:pt x="939" y="554"/>
                      <a:pt x="939" y="554"/>
                      <a:pt x="939" y="554"/>
                    </a:cubicBezTo>
                    <a:cubicBezTo>
                      <a:pt x="939" y="555"/>
                      <a:pt x="938" y="556"/>
                      <a:pt x="937" y="556"/>
                    </a:cubicBezTo>
                    <a:close/>
                    <a:moveTo>
                      <a:pt x="6" y="545"/>
                    </a:moveTo>
                    <a:cubicBezTo>
                      <a:pt x="6" y="543"/>
                      <a:pt x="6" y="543"/>
                      <a:pt x="6" y="543"/>
                    </a:cubicBezTo>
                    <a:cubicBezTo>
                      <a:pt x="6" y="542"/>
                      <a:pt x="6" y="541"/>
                      <a:pt x="7" y="541"/>
                    </a:cubicBezTo>
                    <a:cubicBezTo>
                      <a:pt x="8" y="541"/>
                      <a:pt x="9" y="542"/>
                      <a:pt x="10" y="543"/>
                    </a:cubicBezTo>
                    <a:cubicBezTo>
                      <a:pt x="10" y="544"/>
                      <a:pt x="10" y="544"/>
                      <a:pt x="10" y="544"/>
                    </a:cubicBezTo>
                    <a:cubicBezTo>
                      <a:pt x="8" y="545"/>
                      <a:pt x="8" y="545"/>
                      <a:pt x="8" y="545"/>
                    </a:cubicBezTo>
                    <a:lnTo>
                      <a:pt x="6" y="545"/>
                    </a:lnTo>
                    <a:close/>
                    <a:moveTo>
                      <a:pt x="939" y="540"/>
                    </a:moveTo>
                    <a:cubicBezTo>
                      <a:pt x="939" y="540"/>
                      <a:pt x="939" y="540"/>
                      <a:pt x="939" y="540"/>
                    </a:cubicBezTo>
                    <a:cubicBezTo>
                      <a:pt x="938" y="540"/>
                      <a:pt x="937" y="539"/>
                      <a:pt x="937" y="538"/>
                    </a:cubicBezTo>
                    <a:cubicBezTo>
                      <a:pt x="938" y="536"/>
                      <a:pt x="938" y="536"/>
                      <a:pt x="938" y="536"/>
                    </a:cubicBezTo>
                    <a:cubicBezTo>
                      <a:pt x="938" y="535"/>
                      <a:pt x="939" y="534"/>
                      <a:pt x="940" y="535"/>
                    </a:cubicBezTo>
                    <a:cubicBezTo>
                      <a:pt x="941" y="535"/>
                      <a:pt x="942" y="536"/>
                      <a:pt x="941" y="537"/>
                    </a:cubicBezTo>
                    <a:cubicBezTo>
                      <a:pt x="941" y="538"/>
                      <a:pt x="941" y="538"/>
                      <a:pt x="941" y="538"/>
                    </a:cubicBezTo>
                    <a:cubicBezTo>
                      <a:pt x="941" y="539"/>
                      <a:pt x="940" y="540"/>
                      <a:pt x="939" y="540"/>
                    </a:cubicBezTo>
                    <a:close/>
                    <a:moveTo>
                      <a:pt x="6" y="531"/>
                    </a:moveTo>
                    <a:cubicBezTo>
                      <a:pt x="5" y="531"/>
                      <a:pt x="4" y="530"/>
                      <a:pt x="4" y="529"/>
                    </a:cubicBezTo>
                    <a:cubicBezTo>
                      <a:pt x="4" y="528"/>
                      <a:pt x="4" y="528"/>
                      <a:pt x="4" y="528"/>
                    </a:cubicBezTo>
                    <a:cubicBezTo>
                      <a:pt x="3" y="526"/>
                      <a:pt x="4" y="526"/>
                      <a:pt x="5" y="525"/>
                    </a:cubicBezTo>
                    <a:cubicBezTo>
                      <a:pt x="6" y="525"/>
                      <a:pt x="7" y="526"/>
                      <a:pt x="8" y="527"/>
                    </a:cubicBezTo>
                    <a:cubicBezTo>
                      <a:pt x="8" y="529"/>
                      <a:pt x="8" y="529"/>
                      <a:pt x="8" y="529"/>
                    </a:cubicBezTo>
                    <a:cubicBezTo>
                      <a:pt x="8" y="530"/>
                      <a:pt x="7" y="531"/>
                      <a:pt x="6" y="531"/>
                    </a:cubicBezTo>
                    <a:cubicBezTo>
                      <a:pt x="6" y="531"/>
                      <a:pt x="6" y="531"/>
                      <a:pt x="6" y="531"/>
                    </a:cubicBezTo>
                    <a:close/>
                    <a:moveTo>
                      <a:pt x="941" y="524"/>
                    </a:moveTo>
                    <a:cubicBezTo>
                      <a:pt x="941" y="524"/>
                      <a:pt x="941" y="524"/>
                      <a:pt x="941" y="524"/>
                    </a:cubicBezTo>
                    <a:cubicBezTo>
                      <a:pt x="940" y="524"/>
                      <a:pt x="939" y="523"/>
                      <a:pt x="939" y="522"/>
                    </a:cubicBezTo>
                    <a:cubicBezTo>
                      <a:pt x="939" y="520"/>
                      <a:pt x="939" y="520"/>
                      <a:pt x="939" y="520"/>
                    </a:cubicBezTo>
                    <a:cubicBezTo>
                      <a:pt x="940" y="519"/>
                      <a:pt x="941" y="519"/>
                      <a:pt x="942" y="519"/>
                    </a:cubicBezTo>
                    <a:cubicBezTo>
                      <a:pt x="943" y="519"/>
                      <a:pt x="943" y="520"/>
                      <a:pt x="943" y="521"/>
                    </a:cubicBezTo>
                    <a:cubicBezTo>
                      <a:pt x="943" y="522"/>
                      <a:pt x="943" y="522"/>
                      <a:pt x="943" y="522"/>
                    </a:cubicBezTo>
                    <a:cubicBezTo>
                      <a:pt x="943" y="523"/>
                      <a:pt x="942" y="524"/>
                      <a:pt x="941" y="524"/>
                    </a:cubicBezTo>
                    <a:close/>
                    <a:moveTo>
                      <a:pt x="2" y="513"/>
                    </a:moveTo>
                    <a:cubicBezTo>
                      <a:pt x="2" y="512"/>
                      <a:pt x="2" y="512"/>
                      <a:pt x="2" y="512"/>
                    </a:cubicBezTo>
                    <a:cubicBezTo>
                      <a:pt x="2" y="511"/>
                      <a:pt x="3" y="510"/>
                      <a:pt x="4" y="509"/>
                    </a:cubicBezTo>
                    <a:cubicBezTo>
                      <a:pt x="5" y="509"/>
                      <a:pt x="6" y="510"/>
                      <a:pt x="6" y="511"/>
                    </a:cubicBezTo>
                    <a:cubicBezTo>
                      <a:pt x="6" y="513"/>
                      <a:pt x="6" y="513"/>
                      <a:pt x="6" y="513"/>
                    </a:cubicBezTo>
                    <a:cubicBezTo>
                      <a:pt x="4" y="513"/>
                      <a:pt x="4" y="513"/>
                      <a:pt x="4" y="513"/>
                    </a:cubicBezTo>
                    <a:lnTo>
                      <a:pt x="2" y="513"/>
                    </a:lnTo>
                    <a:close/>
                    <a:moveTo>
                      <a:pt x="943" y="508"/>
                    </a:moveTo>
                    <a:cubicBezTo>
                      <a:pt x="943" y="508"/>
                      <a:pt x="943" y="508"/>
                      <a:pt x="942" y="508"/>
                    </a:cubicBezTo>
                    <a:cubicBezTo>
                      <a:pt x="941" y="508"/>
                      <a:pt x="941" y="507"/>
                      <a:pt x="941" y="506"/>
                    </a:cubicBezTo>
                    <a:cubicBezTo>
                      <a:pt x="941" y="505"/>
                      <a:pt x="941" y="505"/>
                      <a:pt x="941" y="505"/>
                    </a:cubicBezTo>
                    <a:cubicBezTo>
                      <a:pt x="941" y="503"/>
                      <a:pt x="942" y="503"/>
                      <a:pt x="943" y="503"/>
                    </a:cubicBezTo>
                    <a:cubicBezTo>
                      <a:pt x="944" y="503"/>
                      <a:pt x="945" y="504"/>
                      <a:pt x="945" y="505"/>
                    </a:cubicBezTo>
                    <a:cubicBezTo>
                      <a:pt x="945" y="506"/>
                      <a:pt x="945" y="506"/>
                      <a:pt x="945" y="506"/>
                    </a:cubicBezTo>
                    <a:cubicBezTo>
                      <a:pt x="944" y="507"/>
                      <a:pt x="944" y="508"/>
                      <a:pt x="943" y="508"/>
                    </a:cubicBezTo>
                    <a:close/>
                    <a:moveTo>
                      <a:pt x="3" y="499"/>
                    </a:moveTo>
                    <a:cubicBezTo>
                      <a:pt x="2" y="499"/>
                      <a:pt x="1" y="498"/>
                      <a:pt x="1" y="497"/>
                    </a:cubicBezTo>
                    <a:cubicBezTo>
                      <a:pt x="1" y="496"/>
                      <a:pt x="1" y="496"/>
                      <a:pt x="1" y="496"/>
                    </a:cubicBezTo>
                    <a:cubicBezTo>
                      <a:pt x="1" y="495"/>
                      <a:pt x="2" y="494"/>
                      <a:pt x="3" y="494"/>
                    </a:cubicBezTo>
                    <a:cubicBezTo>
                      <a:pt x="4" y="493"/>
                      <a:pt x="5" y="494"/>
                      <a:pt x="5" y="495"/>
                    </a:cubicBezTo>
                    <a:cubicBezTo>
                      <a:pt x="5" y="497"/>
                      <a:pt x="5" y="497"/>
                      <a:pt x="5" y="497"/>
                    </a:cubicBezTo>
                    <a:cubicBezTo>
                      <a:pt x="5" y="498"/>
                      <a:pt x="4" y="499"/>
                      <a:pt x="3" y="499"/>
                    </a:cubicBezTo>
                    <a:cubicBezTo>
                      <a:pt x="3" y="499"/>
                      <a:pt x="3" y="499"/>
                      <a:pt x="3" y="499"/>
                    </a:cubicBezTo>
                    <a:close/>
                    <a:moveTo>
                      <a:pt x="943" y="492"/>
                    </a:moveTo>
                    <a:cubicBezTo>
                      <a:pt x="943" y="492"/>
                      <a:pt x="943" y="492"/>
                      <a:pt x="943" y="492"/>
                    </a:cubicBezTo>
                    <a:cubicBezTo>
                      <a:pt x="942" y="492"/>
                      <a:pt x="941" y="491"/>
                      <a:pt x="942" y="490"/>
                    </a:cubicBezTo>
                    <a:cubicBezTo>
                      <a:pt x="942" y="489"/>
                      <a:pt x="942" y="489"/>
                      <a:pt x="942" y="489"/>
                    </a:cubicBezTo>
                    <a:cubicBezTo>
                      <a:pt x="942" y="488"/>
                      <a:pt x="943" y="487"/>
                      <a:pt x="944" y="487"/>
                    </a:cubicBezTo>
                    <a:cubicBezTo>
                      <a:pt x="945" y="487"/>
                      <a:pt x="946" y="488"/>
                      <a:pt x="945" y="489"/>
                    </a:cubicBezTo>
                    <a:cubicBezTo>
                      <a:pt x="945" y="490"/>
                      <a:pt x="945" y="490"/>
                      <a:pt x="945" y="490"/>
                    </a:cubicBezTo>
                    <a:cubicBezTo>
                      <a:pt x="945" y="491"/>
                      <a:pt x="945" y="492"/>
                      <a:pt x="943" y="492"/>
                    </a:cubicBezTo>
                    <a:close/>
                    <a:moveTo>
                      <a:pt x="2" y="483"/>
                    </a:moveTo>
                    <a:cubicBezTo>
                      <a:pt x="1" y="483"/>
                      <a:pt x="1" y="482"/>
                      <a:pt x="1" y="481"/>
                    </a:cubicBezTo>
                    <a:cubicBezTo>
                      <a:pt x="0" y="480"/>
                      <a:pt x="0" y="480"/>
                      <a:pt x="0" y="480"/>
                    </a:cubicBezTo>
                    <a:cubicBezTo>
                      <a:pt x="0" y="478"/>
                      <a:pt x="1" y="478"/>
                      <a:pt x="2" y="478"/>
                    </a:cubicBezTo>
                    <a:cubicBezTo>
                      <a:pt x="2" y="478"/>
                      <a:pt x="2" y="478"/>
                      <a:pt x="2" y="478"/>
                    </a:cubicBezTo>
                    <a:cubicBezTo>
                      <a:pt x="4" y="478"/>
                      <a:pt x="4" y="478"/>
                      <a:pt x="4" y="479"/>
                    </a:cubicBezTo>
                    <a:cubicBezTo>
                      <a:pt x="4" y="481"/>
                      <a:pt x="4" y="481"/>
                      <a:pt x="4" y="481"/>
                    </a:cubicBezTo>
                    <a:cubicBezTo>
                      <a:pt x="4" y="482"/>
                      <a:pt x="4" y="483"/>
                      <a:pt x="3" y="483"/>
                    </a:cubicBezTo>
                    <a:cubicBezTo>
                      <a:pt x="2" y="483"/>
                      <a:pt x="2" y="483"/>
                      <a:pt x="2" y="483"/>
                    </a:cubicBezTo>
                    <a:close/>
                    <a:moveTo>
                      <a:pt x="944" y="476"/>
                    </a:moveTo>
                    <a:cubicBezTo>
                      <a:pt x="943" y="476"/>
                      <a:pt x="942" y="475"/>
                      <a:pt x="942" y="474"/>
                    </a:cubicBezTo>
                    <a:cubicBezTo>
                      <a:pt x="942" y="473"/>
                      <a:pt x="942" y="473"/>
                      <a:pt x="942" y="473"/>
                    </a:cubicBezTo>
                    <a:cubicBezTo>
                      <a:pt x="942" y="473"/>
                      <a:pt x="942" y="473"/>
                      <a:pt x="942" y="473"/>
                    </a:cubicBezTo>
                    <a:cubicBezTo>
                      <a:pt x="942" y="473"/>
                      <a:pt x="942" y="472"/>
                      <a:pt x="942" y="472"/>
                    </a:cubicBezTo>
                    <a:cubicBezTo>
                      <a:pt x="942" y="471"/>
                      <a:pt x="942" y="471"/>
                      <a:pt x="942" y="471"/>
                    </a:cubicBezTo>
                    <a:cubicBezTo>
                      <a:pt x="942" y="470"/>
                      <a:pt x="943" y="469"/>
                      <a:pt x="944" y="469"/>
                    </a:cubicBezTo>
                    <a:cubicBezTo>
                      <a:pt x="944" y="469"/>
                      <a:pt x="944" y="469"/>
                      <a:pt x="944" y="469"/>
                    </a:cubicBezTo>
                    <a:cubicBezTo>
                      <a:pt x="945" y="469"/>
                      <a:pt x="946" y="470"/>
                      <a:pt x="946" y="471"/>
                    </a:cubicBezTo>
                    <a:cubicBezTo>
                      <a:pt x="946" y="472"/>
                      <a:pt x="946" y="472"/>
                      <a:pt x="946" y="472"/>
                    </a:cubicBezTo>
                    <a:cubicBezTo>
                      <a:pt x="946" y="472"/>
                      <a:pt x="946" y="473"/>
                      <a:pt x="946" y="473"/>
                    </a:cubicBezTo>
                    <a:cubicBezTo>
                      <a:pt x="946" y="473"/>
                      <a:pt x="946" y="473"/>
                      <a:pt x="946" y="473"/>
                    </a:cubicBezTo>
                    <a:cubicBezTo>
                      <a:pt x="946" y="474"/>
                      <a:pt x="946" y="474"/>
                      <a:pt x="946" y="474"/>
                    </a:cubicBezTo>
                    <a:cubicBezTo>
                      <a:pt x="946" y="475"/>
                      <a:pt x="945" y="476"/>
                      <a:pt x="944" y="476"/>
                    </a:cubicBezTo>
                    <a:close/>
                    <a:moveTo>
                      <a:pt x="2" y="467"/>
                    </a:moveTo>
                    <a:cubicBezTo>
                      <a:pt x="2" y="467"/>
                      <a:pt x="2" y="467"/>
                      <a:pt x="2" y="467"/>
                    </a:cubicBezTo>
                    <a:cubicBezTo>
                      <a:pt x="1" y="467"/>
                      <a:pt x="0" y="466"/>
                      <a:pt x="0" y="465"/>
                    </a:cubicBezTo>
                    <a:cubicBezTo>
                      <a:pt x="1" y="464"/>
                      <a:pt x="1" y="464"/>
                      <a:pt x="1" y="464"/>
                    </a:cubicBezTo>
                    <a:cubicBezTo>
                      <a:pt x="1" y="462"/>
                      <a:pt x="1" y="462"/>
                      <a:pt x="2" y="462"/>
                    </a:cubicBezTo>
                    <a:cubicBezTo>
                      <a:pt x="2" y="462"/>
                      <a:pt x="3" y="462"/>
                      <a:pt x="3" y="462"/>
                    </a:cubicBezTo>
                    <a:cubicBezTo>
                      <a:pt x="4" y="462"/>
                      <a:pt x="4" y="463"/>
                      <a:pt x="4" y="464"/>
                    </a:cubicBezTo>
                    <a:cubicBezTo>
                      <a:pt x="4" y="465"/>
                      <a:pt x="4" y="465"/>
                      <a:pt x="4" y="465"/>
                    </a:cubicBezTo>
                    <a:cubicBezTo>
                      <a:pt x="4" y="466"/>
                      <a:pt x="4" y="467"/>
                      <a:pt x="2" y="467"/>
                    </a:cubicBezTo>
                    <a:close/>
                    <a:moveTo>
                      <a:pt x="944" y="458"/>
                    </a:moveTo>
                    <a:cubicBezTo>
                      <a:pt x="942" y="458"/>
                      <a:pt x="942" y="458"/>
                      <a:pt x="942" y="456"/>
                    </a:cubicBezTo>
                    <a:cubicBezTo>
                      <a:pt x="942" y="455"/>
                      <a:pt x="942" y="455"/>
                      <a:pt x="942" y="455"/>
                    </a:cubicBezTo>
                    <a:cubicBezTo>
                      <a:pt x="941" y="454"/>
                      <a:pt x="942" y="453"/>
                      <a:pt x="943" y="453"/>
                    </a:cubicBezTo>
                    <a:cubicBezTo>
                      <a:pt x="945" y="453"/>
                      <a:pt x="945" y="454"/>
                      <a:pt x="945" y="455"/>
                    </a:cubicBezTo>
                    <a:cubicBezTo>
                      <a:pt x="945" y="456"/>
                      <a:pt x="945" y="456"/>
                      <a:pt x="945" y="456"/>
                    </a:cubicBezTo>
                    <a:cubicBezTo>
                      <a:pt x="946" y="457"/>
                      <a:pt x="945" y="458"/>
                      <a:pt x="944" y="458"/>
                    </a:cubicBezTo>
                    <a:cubicBezTo>
                      <a:pt x="944" y="458"/>
                      <a:pt x="944" y="458"/>
                      <a:pt x="944" y="458"/>
                    </a:cubicBezTo>
                    <a:close/>
                    <a:moveTo>
                      <a:pt x="3" y="451"/>
                    </a:moveTo>
                    <a:cubicBezTo>
                      <a:pt x="3" y="451"/>
                      <a:pt x="3" y="451"/>
                      <a:pt x="3" y="451"/>
                    </a:cubicBezTo>
                    <a:cubicBezTo>
                      <a:pt x="2" y="451"/>
                      <a:pt x="1" y="450"/>
                      <a:pt x="1" y="449"/>
                    </a:cubicBezTo>
                    <a:cubicBezTo>
                      <a:pt x="1" y="447"/>
                      <a:pt x="1" y="447"/>
                      <a:pt x="1" y="447"/>
                    </a:cubicBezTo>
                    <a:cubicBezTo>
                      <a:pt x="1" y="446"/>
                      <a:pt x="2" y="446"/>
                      <a:pt x="3" y="446"/>
                    </a:cubicBezTo>
                    <a:cubicBezTo>
                      <a:pt x="4" y="446"/>
                      <a:pt x="5" y="447"/>
                      <a:pt x="5" y="448"/>
                    </a:cubicBezTo>
                    <a:cubicBezTo>
                      <a:pt x="5" y="449"/>
                      <a:pt x="5" y="449"/>
                      <a:pt x="5" y="449"/>
                    </a:cubicBezTo>
                    <a:cubicBezTo>
                      <a:pt x="5" y="450"/>
                      <a:pt x="4" y="451"/>
                      <a:pt x="3" y="451"/>
                    </a:cubicBezTo>
                    <a:close/>
                    <a:moveTo>
                      <a:pt x="943" y="442"/>
                    </a:moveTo>
                    <a:cubicBezTo>
                      <a:pt x="942" y="442"/>
                      <a:pt x="941" y="442"/>
                      <a:pt x="941" y="441"/>
                    </a:cubicBezTo>
                    <a:cubicBezTo>
                      <a:pt x="941" y="439"/>
                      <a:pt x="941" y="439"/>
                      <a:pt x="941" y="439"/>
                    </a:cubicBezTo>
                    <a:cubicBezTo>
                      <a:pt x="941" y="438"/>
                      <a:pt x="941" y="437"/>
                      <a:pt x="942" y="437"/>
                    </a:cubicBezTo>
                    <a:cubicBezTo>
                      <a:pt x="943" y="437"/>
                      <a:pt x="945" y="438"/>
                      <a:pt x="945" y="439"/>
                    </a:cubicBezTo>
                    <a:cubicBezTo>
                      <a:pt x="945" y="440"/>
                      <a:pt x="945" y="440"/>
                      <a:pt x="945" y="440"/>
                    </a:cubicBezTo>
                    <a:cubicBezTo>
                      <a:pt x="945" y="441"/>
                      <a:pt x="944" y="442"/>
                      <a:pt x="943" y="442"/>
                    </a:cubicBezTo>
                    <a:cubicBezTo>
                      <a:pt x="943" y="442"/>
                      <a:pt x="943" y="442"/>
                      <a:pt x="943" y="442"/>
                    </a:cubicBezTo>
                    <a:close/>
                    <a:moveTo>
                      <a:pt x="4" y="435"/>
                    </a:moveTo>
                    <a:cubicBezTo>
                      <a:pt x="4" y="435"/>
                      <a:pt x="4" y="435"/>
                      <a:pt x="4" y="435"/>
                    </a:cubicBezTo>
                    <a:cubicBezTo>
                      <a:pt x="3" y="435"/>
                      <a:pt x="2" y="434"/>
                      <a:pt x="2" y="433"/>
                    </a:cubicBezTo>
                    <a:cubicBezTo>
                      <a:pt x="2" y="431"/>
                      <a:pt x="2" y="431"/>
                      <a:pt x="2" y="431"/>
                    </a:cubicBezTo>
                    <a:cubicBezTo>
                      <a:pt x="2" y="430"/>
                      <a:pt x="3" y="430"/>
                      <a:pt x="4" y="430"/>
                    </a:cubicBezTo>
                    <a:cubicBezTo>
                      <a:pt x="5" y="430"/>
                      <a:pt x="6" y="431"/>
                      <a:pt x="6" y="432"/>
                    </a:cubicBezTo>
                    <a:cubicBezTo>
                      <a:pt x="6" y="433"/>
                      <a:pt x="6" y="433"/>
                      <a:pt x="6" y="433"/>
                    </a:cubicBezTo>
                    <a:cubicBezTo>
                      <a:pt x="6" y="434"/>
                      <a:pt x="5" y="435"/>
                      <a:pt x="4" y="435"/>
                    </a:cubicBezTo>
                    <a:close/>
                    <a:moveTo>
                      <a:pt x="941" y="427"/>
                    </a:moveTo>
                    <a:cubicBezTo>
                      <a:pt x="940" y="427"/>
                      <a:pt x="940" y="426"/>
                      <a:pt x="939" y="425"/>
                    </a:cubicBezTo>
                    <a:cubicBezTo>
                      <a:pt x="939" y="423"/>
                      <a:pt x="939" y="423"/>
                      <a:pt x="939" y="423"/>
                    </a:cubicBezTo>
                    <a:cubicBezTo>
                      <a:pt x="939" y="422"/>
                      <a:pt x="940" y="421"/>
                      <a:pt x="941" y="421"/>
                    </a:cubicBezTo>
                    <a:cubicBezTo>
                      <a:pt x="942" y="421"/>
                      <a:pt x="943" y="422"/>
                      <a:pt x="943" y="423"/>
                    </a:cubicBezTo>
                    <a:cubicBezTo>
                      <a:pt x="943" y="424"/>
                      <a:pt x="943" y="424"/>
                      <a:pt x="943" y="424"/>
                    </a:cubicBezTo>
                    <a:cubicBezTo>
                      <a:pt x="943" y="425"/>
                      <a:pt x="943" y="426"/>
                      <a:pt x="942" y="426"/>
                    </a:cubicBezTo>
                    <a:cubicBezTo>
                      <a:pt x="942" y="427"/>
                      <a:pt x="941" y="427"/>
                      <a:pt x="941" y="427"/>
                    </a:cubicBezTo>
                    <a:close/>
                    <a:moveTo>
                      <a:pt x="8" y="417"/>
                    </a:moveTo>
                    <a:cubicBezTo>
                      <a:pt x="4" y="417"/>
                      <a:pt x="4" y="417"/>
                      <a:pt x="4" y="417"/>
                    </a:cubicBezTo>
                    <a:cubicBezTo>
                      <a:pt x="4" y="416"/>
                      <a:pt x="4" y="416"/>
                      <a:pt x="4" y="416"/>
                    </a:cubicBezTo>
                    <a:cubicBezTo>
                      <a:pt x="4" y="414"/>
                      <a:pt x="5" y="414"/>
                      <a:pt x="6" y="414"/>
                    </a:cubicBezTo>
                    <a:cubicBezTo>
                      <a:pt x="7" y="414"/>
                      <a:pt x="8" y="415"/>
                      <a:pt x="8" y="416"/>
                    </a:cubicBezTo>
                    <a:lnTo>
                      <a:pt x="8" y="417"/>
                    </a:lnTo>
                    <a:close/>
                    <a:moveTo>
                      <a:pt x="940" y="411"/>
                    </a:moveTo>
                    <a:cubicBezTo>
                      <a:pt x="939" y="411"/>
                      <a:pt x="938" y="410"/>
                      <a:pt x="938" y="409"/>
                    </a:cubicBezTo>
                    <a:cubicBezTo>
                      <a:pt x="937" y="407"/>
                      <a:pt x="937" y="407"/>
                      <a:pt x="937" y="407"/>
                    </a:cubicBezTo>
                    <a:cubicBezTo>
                      <a:pt x="937" y="406"/>
                      <a:pt x="938" y="405"/>
                      <a:pt x="939" y="405"/>
                    </a:cubicBezTo>
                    <a:cubicBezTo>
                      <a:pt x="940" y="405"/>
                      <a:pt x="941" y="406"/>
                      <a:pt x="941" y="407"/>
                    </a:cubicBezTo>
                    <a:cubicBezTo>
                      <a:pt x="941" y="408"/>
                      <a:pt x="941" y="408"/>
                      <a:pt x="941" y="408"/>
                    </a:cubicBezTo>
                    <a:cubicBezTo>
                      <a:pt x="942" y="409"/>
                      <a:pt x="941" y="410"/>
                      <a:pt x="940" y="411"/>
                    </a:cubicBezTo>
                    <a:cubicBezTo>
                      <a:pt x="940" y="411"/>
                      <a:pt x="940" y="411"/>
                      <a:pt x="940" y="411"/>
                    </a:cubicBezTo>
                    <a:close/>
                    <a:moveTo>
                      <a:pt x="8" y="403"/>
                    </a:moveTo>
                    <a:cubicBezTo>
                      <a:pt x="8" y="403"/>
                      <a:pt x="8" y="403"/>
                      <a:pt x="7" y="403"/>
                    </a:cubicBezTo>
                    <a:cubicBezTo>
                      <a:pt x="6" y="403"/>
                      <a:pt x="6" y="402"/>
                      <a:pt x="6" y="401"/>
                    </a:cubicBezTo>
                    <a:cubicBezTo>
                      <a:pt x="6" y="400"/>
                      <a:pt x="6" y="400"/>
                      <a:pt x="6" y="400"/>
                    </a:cubicBezTo>
                    <a:cubicBezTo>
                      <a:pt x="6" y="399"/>
                      <a:pt x="7" y="398"/>
                      <a:pt x="8" y="398"/>
                    </a:cubicBezTo>
                    <a:cubicBezTo>
                      <a:pt x="9" y="398"/>
                      <a:pt x="10" y="399"/>
                      <a:pt x="10" y="400"/>
                    </a:cubicBezTo>
                    <a:cubicBezTo>
                      <a:pt x="10" y="402"/>
                      <a:pt x="10" y="402"/>
                      <a:pt x="10" y="402"/>
                    </a:cubicBezTo>
                    <a:cubicBezTo>
                      <a:pt x="10" y="403"/>
                      <a:pt x="9" y="403"/>
                      <a:pt x="8" y="403"/>
                    </a:cubicBezTo>
                    <a:close/>
                    <a:moveTo>
                      <a:pt x="937" y="395"/>
                    </a:moveTo>
                    <a:cubicBezTo>
                      <a:pt x="936" y="395"/>
                      <a:pt x="935" y="394"/>
                      <a:pt x="935" y="393"/>
                    </a:cubicBezTo>
                    <a:cubicBezTo>
                      <a:pt x="935" y="392"/>
                      <a:pt x="935" y="392"/>
                      <a:pt x="935" y="392"/>
                    </a:cubicBezTo>
                    <a:cubicBezTo>
                      <a:pt x="935" y="391"/>
                      <a:pt x="935" y="390"/>
                      <a:pt x="937" y="390"/>
                    </a:cubicBezTo>
                    <a:cubicBezTo>
                      <a:pt x="938" y="389"/>
                      <a:pt x="939" y="390"/>
                      <a:pt x="939" y="391"/>
                    </a:cubicBezTo>
                    <a:cubicBezTo>
                      <a:pt x="939" y="393"/>
                      <a:pt x="939" y="393"/>
                      <a:pt x="939" y="393"/>
                    </a:cubicBezTo>
                    <a:cubicBezTo>
                      <a:pt x="939" y="394"/>
                      <a:pt x="939" y="395"/>
                      <a:pt x="937" y="395"/>
                    </a:cubicBezTo>
                    <a:cubicBezTo>
                      <a:pt x="937" y="395"/>
                      <a:pt x="937" y="395"/>
                      <a:pt x="937" y="395"/>
                    </a:cubicBezTo>
                    <a:close/>
                    <a:moveTo>
                      <a:pt x="10" y="388"/>
                    </a:moveTo>
                    <a:cubicBezTo>
                      <a:pt x="10" y="388"/>
                      <a:pt x="10" y="388"/>
                      <a:pt x="10" y="388"/>
                    </a:cubicBezTo>
                    <a:cubicBezTo>
                      <a:pt x="9" y="387"/>
                      <a:pt x="8" y="386"/>
                      <a:pt x="8" y="385"/>
                    </a:cubicBezTo>
                    <a:cubicBezTo>
                      <a:pt x="9" y="384"/>
                      <a:pt x="9" y="384"/>
                      <a:pt x="9" y="384"/>
                    </a:cubicBezTo>
                    <a:cubicBezTo>
                      <a:pt x="9" y="383"/>
                      <a:pt x="10" y="382"/>
                      <a:pt x="11" y="382"/>
                    </a:cubicBezTo>
                    <a:cubicBezTo>
                      <a:pt x="12" y="382"/>
                      <a:pt x="13" y="383"/>
                      <a:pt x="13" y="385"/>
                    </a:cubicBezTo>
                    <a:cubicBezTo>
                      <a:pt x="12" y="386"/>
                      <a:pt x="12" y="386"/>
                      <a:pt x="12" y="386"/>
                    </a:cubicBezTo>
                    <a:cubicBezTo>
                      <a:pt x="12" y="387"/>
                      <a:pt x="11" y="388"/>
                      <a:pt x="10" y="388"/>
                    </a:cubicBezTo>
                    <a:close/>
                    <a:moveTo>
                      <a:pt x="934" y="379"/>
                    </a:moveTo>
                    <a:cubicBezTo>
                      <a:pt x="933" y="379"/>
                      <a:pt x="932" y="379"/>
                      <a:pt x="932" y="378"/>
                    </a:cubicBezTo>
                    <a:cubicBezTo>
                      <a:pt x="932" y="376"/>
                      <a:pt x="932" y="376"/>
                      <a:pt x="932" y="376"/>
                    </a:cubicBezTo>
                    <a:cubicBezTo>
                      <a:pt x="932" y="375"/>
                      <a:pt x="932" y="374"/>
                      <a:pt x="933" y="374"/>
                    </a:cubicBezTo>
                    <a:cubicBezTo>
                      <a:pt x="934" y="374"/>
                      <a:pt x="936" y="374"/>
                      <a:pt x="936" y="375"/>
                    </a:cubicBezTo>
                    <a:cubicBezTo>
                      <a:pt x="936" y="377"/>
                      <a:pt x="936" y="377"/>
                      <a:pt x="936" y="377"/>
                    </a:cubicBezTo>
                    <a:cubicBezTo>
                      <a:pt x="936" y="378"/>
                      <a:pt x="936" y="379"/>
                      <a:pt x="935" y="379"/>
                    </a:cubicBezTo>
                    <a:cubicBezTo>
                      <a:pt x="934" y="379"/>
                      <a:pt x="934" y="379"/>
                      <a:pt x="934" y="379"/>
                    </a:cubicBezTo>
                    <a:close/>
                    <a:moveTo>
                      <a:pt x="14" y="372"/>
                    </a:moveTo>
                    <a:cubicBezTo>
                      <a:pt x="13" y="372"/>
                      <a:pt x="13" y="372"/>
                      <a:pt x="13" y="372"/>
                    </a:cubicBezTo>
                    <a:cubicBezTo>
                      <a:pt x="12" y="372"/>
                      <a:pt x="11" y="371"/>
                      <a:pt x="12" y="370"/>
                    </a:cubicBezTo>
                    <a:cubicBezTo>
                      <a:pt x="12" y="368"/>
                      <a:pt x="12" y="368"/>
                      <a:pt x="12" y="368"/>
                    </a:cubicBezTo>
                    <a:cubicBezTo>
                      <a:pt x="12" y="367"/>
                      <a:pt x="13" y="366"/>
                      <a:pt x="14" y="367"/>
                    </a:cubicBezTo>
                    <a:cubicBezTo>
                      <a:pt x="15" y="367"/>
                      <a:pt x="16" y="368"/>
                      <a:pt x="16" y="369"/>
                    </a:cubicBezTo>
                    <a:cubicBezTo>
                      <a:pt x="15" y="370"/>
                      <a:pt x="15" y="370"/>
                      <a:pt x="15" y="370"/>
                    </a:cubicBezTo>
                    <a:cubicBezTo>
                      <a:pt x="15" y="371"/>
                      <a:pt x="14" y="372"/>
                      <a:pt x="14" y="372"/>
                    </a:cubicBezTo>
                    <a:close/>
                    <a:moveTo>
                      <a:pt x="931" y="364"/>
                    </a:moveTo>
                    <a:cubicBezTo>
                      <a:pt x="930" y="364"/>
                      <a:pt x="929" y="363"/>
                      <a:pt x="929" y="362"/>
                    </a:cubicBezTo>
                    <a:cubicBezTo>
                      <a:pt x="928" y="361"/>
                      <a:pt x="928" y="361"/>
                      <a:pt x="928" y="361"/>
                    </a:cubicBezTo>
                    <a:cubicBezTo>
                      <a:pt x="928" y="360"/>
                      <a:pt x="929" y="359"/>
                      <a:pt x="930" y="358"/>
                    </a:cubicBezTo>
                    <a:cubicBezTo>
                      <a:pt x="931" y="358"/>
                      <a:pt x="932" y="359"/>
                      <a:pt x="932" y="360"/>
                    </a:cubicBezTo>
                    <a:cubicBezTo>
                      <a:pt x="933" y="361"/>
                      <a:pt x="933" y="361"/>
                      <a:pt x="933" y="361"/>
                    </a:cubicBezTo>
                    <a:cubicBezTo>
                      <a:pt x="933" y="362"/>
                      <a:pt x="932" y="363"/>
                      <a:pt x="931" y="363"/>
                    </a:cubicBezTo>
                    <a:cubicBezTo>
                      <a:pt x="931" y="364"/>
                      <a:pt x="931" y="364"/>
                      <a:pt x="931" y="364"/>
                    </a:cubicBezTo>
                    <a:close/>
                    <a:moveTo>
                      <a:pt x="17" y="356"/>
                    </a:moveTo>
                    <a:cubicBezTo>
                      <a:pt x="17" y="356"/>
                      <a:pt x="17" y="356"/>
                      <a:pt x="17" y="356"/>
                    </a:cubicBezTo>
                    <a:cubicBezTo>
                      <a:pt x="16" y="356"/>
                      <a:pt x="15" y="355"/>
                      <a:pt x="15" y="354"/>
                    </a:cubicBezTo>
                    <a:cubicBezTo>
                      <a:pt x="16" y="353"/>
                      <a:pt x="16" y="353"/>
                      <a:pt x="16" y="353"/>
                    </a:cubicBezTo>
                    <a:cubicBezTo>
                      <a:pt x="16" y="351"/>
                      <a:pt x="17" y="351"/>
                      <a:pt x="18" y="351"/>
                    </a:cubicBezTo>
                    <a:cubicBezTo>
                      <a:pt x="19" y="351"/>
                      <a:pt x="20" y="352"/>
                      <a:pt x="20" y="354"/>
                    </a:cubicBezTo>
                    <a:cubicBezTo>
                      <a:pt x="19" y="355"/>
                      <a:pt x="19" y="355"/>
                      <a:pt x="19" y="355"/>
                    </a:cubicBezTo>
                    <a:cubicBezTo>
                      <a:pt x="19" y="356"/>
                      <a:pt x="18" y="356"/>
                      <a:pt x="17" y="356"/>
                    </a:cubicBezTo>
                    <a:close/>
                    <a:moveTo>
                      <a:pt x="927" y="348"/>
                    </a:moveTo>
                    <a:cubicBezTo>
                      <a:pt x="926" y="348"/>
                      <a:pt x="925" y="348"/>
                      <a:pt x="925" y="347"/>
                    </a:cubicBezTo>
                    <a:cubicBezTo>
                      <a:pt x="924" y="345"/>
                      <a:pt x="924" y="345"/>
                      <a:pt x="924" y="345"/>
                    </a:cubicBezTo>
                    <a:cubicBezTo>
                      <a:pt x="928" y="344"/>
                      <a:pt x="928" y="344"/>
                      <a:pt x="928" y="344"/>
                    </a:cubicBezTo>
                    <a:cubicBezTo>
                      <a:pt x="929" y="346"/>
                      <a:pt x="929" y="346"/>
                      <a:pt x="929" y="346"/>
                    </a:cubicBezTo>
                    <a:cubicBezTo>
                      <a:pt x="929" y="347"/>
                      <a:pt x="928" y="348"/>
                      <a:pt x="927" y="348"/>
                    </a:cubicBezTo>
                    <a:cubicBezTo>
                      <a:pt x="927" y="348"/>
                      <a:pt x="927" y="348"/>
                      <a:pt x="927" y="348"/>
                    </a:cubicBezTo>
                    <a:close/>
                    <a:moveTo>
                      <a:pt x="22" y="341"/>
                    </a:moveTo>
                    <a:cubicBezTo>
                      <a:pt x="21" y="341"/>
                      <a:pt x="21" y="341"/>
                      <a:pt x="21" y="341"/>
                    </a:cubicBezTo>
                    <a:cubicBezTo>
                      <a:pt x="20" y="341"/>
                      <a:pt x="19" y="339"/>
                      <a:pt x="20" y="338"/>
                    </a:cubicBezTo>
                    <a:cubicBezTo>
                      <a:pt x="20" y="337"/>
                      <a:pt x="20" y="337"/>
                      <a:pt x="20" y="337"/>
                    </a:cubicBezTo>
                    <a:cubicBezTo>
                      <a:pt x="20" y="336"/>
                      <a:pt x="21" y="335"/>
                      <a:pt x="23" y="336"/>
                    </a:cubicBezTo>
                    <a:cubicBezTo>
                      <a:pt x="24" y="336"/>
                      <a:pt x="24" y="337"/>
                      <a:pt x="24" y="338"/>
                    </a:cubicBezTo>
                    <a:cubicBezTo>
                      <a:pt x="23" y="340"/>
                      <a:pt x="23" y="340"/>
                      <a:pt x="23" y="340"/>
                    </a:cubicBezTo>
                    <a:cubicBezTo>
                      <a:pt x="23" y="340"/>
                      <a:pt x="22" y="341"/>
                      <a:pt x="22" y="341"/>
                    </a:cubicBezTo>
                    <a:close/>
                    <a:moveTo>
                      <a:pt x="922" y="333"/>
                    </a:moveTo>
                    <a:cubicBezTo>
                      <a:pt x="921" y="333"/>
                      <a:pt x="921" y="332"/>
                      <a:pt x="920" y="331"/>
                    </a:cubicBezTo>
                    <a:cubicBezTo>
                      <a:pt x="920" y="330"/>
                      <a:pt x="920" y="330"/>
                      <a:pt x="920" y="330"/>
                    </a:cubicBezTo>
                    <a:cubicBezTo>
                      <a:pt x="919" y="329"/>
                      <a:pt x="920" y="328"/>
                      <a:pt x="921" y="328"/>
                    </a:cubicBezTo>
                    <a:cubicBezTo>
                      <a:pt x="922" y="327"/>
                      <a:pt x="923" y="328"/>
                      <a:pt x="924" y="329"/>
                    </a:cubicBezTo>
                    <a:cubicBezTo>
                      <a:pt x="924" y="330"/>
                      <a:pt x="924" y="330"/>
                      <a:pt x="924" y="330"/>
                    </a:cubicBezTo>
                    <a:cubicBezTo>
                      <a:pt x="924" y="331"/>
                      <a:pt x="924" y="332"/>
                      <a:pt x="923" y="333"/>
                    </a:cubicBezTo>
                    <a:cubicBezTo>
                      <a:pt x="923" y="333"/>
                      <a:pt x="922" y="333"/>
                      <a:pt x="922" y="333"/>
                    </a:cubicBezTo>
                    <a:close/>
                    <a:moveTo>
                      <a:pt x="26" y="326"/>
                    </a:moveTo>
                    <a:cubicBezTo>
                      <a:pt x="26" y="326"/>
                      <a:pt x="26" y="326"/>
                      <a:pt x="26" y="326"/>
                    </a:cubicBezTo>
                    <a:cubicBezTo>
                      <a:pt x="25" y="325"/>
                      <a:pt x="24" y="324"/>
                      <a:pt x="24" y="323"/>
                    </a:cubicBezTo>
                    <a:cubicBezTo>
                      <a:pt x="25" y="322"/>
                      <a:pt x="25" y="322"/>
                      <a:pt x="25" y="322"/>
                    </a:cubicBezTo>
                    <a:cubicBezTo>
                      <a:pt x="25" y="321"/>
                      <a:pt x="26" y="320"/>
                      <a:pt x="27" y="321"/>
                    </a:cubicBezTo>
                    <a:cubicBezTo>
                      <a:pt x="28" y="321"/>
                      <a:pt x="29" y="322"/>
                      <a:pt x="29" y="323"/>
                    </a:cubicBezTo>
                    <a:cubicBezTo>
                      <a:pt x="28" y="324"/>
                      <a:pt x="28" y="324"/>
                      <a:pt x="28" y="324"/>
                    </a:cubicBezTo>
                    <a:cubicBezTo>
                      <a:pt x="28" y="325"/>
                      <a:pt x="27" y="326"/>
                      <a:pt x="26" y="326"/>
                    </a:cubicBezTo>
                    <a:close/>
                    <a:moveTo>
                      <a:pt x="917" y="318"/>
                    </a:moveTo>
                    <a:cubicBezTo>
                      <a:pt x="916" y="318"/>
                      <a:pt x="915" y="317"/>
                      <a:pt x="915" y="316"/>
                    </a:cubicBezTo>
                    <a:cubicBezTo>
                      <a:pt x="915" y="315"/>
                      <a:pt x="915" y="315"/>
                      <a:pt x="915" y="315"/>
                    </a:cubicBezTo>
                    <a:cubicBezTo>
                      <a:pt x="914" y="314"/>
                      <a:pt x="915" y="313"/>
                      <a:pt x="916" y="312"/>
                    </a:cubicBezTo>
                    <a:cubicBezTo>
                      <a:pt x="917" y="312"/>
                      <a:pt x="918" y="313"/>
                      <a:pt x="918" y="314"/>
                    </a:cubicBezTo>
                    <a:cubicBezTo>
                      <a:pt x="919" y="315"/>
                      <a:pt x="919" y="315"/>
                      <a:pt x="919" y="315"/>
                    </a:cubicBezTo>
                    <a:cubicBezTo>
                      <a:pt x="919" y="316"/>
                      <a:pt x="919" y="317"/>
                      <a:pt x="918" y="317"/>
                    </a:cubicBezTo>
                    <a:cubicBezTo>
                      <a:pt x="917" y="318"/>
                      <a:pt x="917" y="318"/>
                      <a:pt x="917" y="318"/>
                    </a:cubicBezTo>
                    <a:close/>
                    <a:moveTo>
                      <a:pt x="32" y="311"/>
                    </a:moveTo>
                    <a:cubicBezTo>
                      <a:pt x="31" y="311"/>
                      <a:pt x="31" y="311"/>
                      <a:pt x="31" y="311"/>
                    </a:cubicBezTo>
                    <a:cubicBezTo>
                      <a:pt x="30" y="310"/>
                      <a:pt x="29" y="309"/>
                      <a:pt x="30" y="308"/>
                    </a:cubicBezTo>
                    <a:cubicBezTo>
                      <a:pt x="30" y="307"/>
                      <a:pt x="30" y="307"/>
                      <a:pt x="30" y="307"/>
                    </a:cubicBezTo>
                    <a:cubicBezTo>
                      <a:pt x="31" y="306"/>
                      <a:pt x="32" y="305"/>
                      <a:pt x="33" y="305"/>
                    </a:cubicBezTo>
                    <a:cubicBezTo>
                      <a:pt x="34" y="306"/>
                      <a:pt x="34" y="307"/>
                      <a:pt x="34" y="308"/>
                    </a:cubicBezTo>
                    <a:cubicBezTo>
                      <a:pt x="33" y="309"/>
                      <a:pt x="33" y="309"/>
                      <a:pt x="33" y="309"/>
                    </a:cubicBezTo>
                    <a:cubicBezTo>
                      <a:pt x="33" y="310"/>
                      <a:pt x="32" y="311"/>
                      <a:pt x="32" y="311"/>
                    </a:cubicBezTo>
                    <a:close/>
                    <a:moveTo>
                      <a:pt x="911" y="303"/>
                    </a:moveTo>
                    <a:cubicBezTo>
                      <a:pt x="911" y="303"/>
                      <a:pt x="910" y="302"/>
                      <a:pt x="910" y="301"/>
                    </a:cubicBezTo>
                    <a:cubicBezTo>
                      <a:pt x="909" y="300"/>
                      <a:pt x="909" y="300"/>
                      <a:pt x="909" y="300"/>
                    </a:cubicBezTo>
                    <a:cubicBezTo>
                      <a:pt x="909" y="299"/>
                      <a:pt x="909" y="298"/>
                      <a:pt x="910" y="297"/>
                    </a:cubicBezTo>
                    <a:cubicBezTo>
                      <a:pt x="911" y="297"/>
                      <a:pt x="912" y="297"/>
                      <a:pt x="913" y="298"/>
                    </a:cubicBezTo>
                    <a:cubicBezTo>
                      <a:pt x="913" y="300"/>
                      <a:pt x="913" y="300"/>
                      <a:pt x="913" y="300"/>
                    </a:cubicBezTo>
                    <a:cubicBezTo>
                      <a:pt x="914" y="301"/>
                      <a:pt x="913" y="302"/>
                      <a:pt x="912" y="302"/>
                    </a:cubicBezTo>
                    <a:cubicBezTo>
                      <a:pt x="912" y="302"/>
                      <a:pt x="912" y="303"/>
                      <a:pt x="911" y="303"/>
                    </a:cubicBezTo>
                    <a:close/>
                    <a:moveTo>
                      <a:pt x="37" y="296"/>
                    </a:moveTo>
                    <a:cubicBezTo>
                      <a:pt x="37" y="296"/>
                      <a:pt x="37" y="296"/>
                      <a:pt x="37" y="296"/>
                    </a:cubicBezTo>
                    <a:cubicBezTo>
                      <a:pt x="36" y="295"/>
                      <a:pt x="35" y="294"/>
                      <a:pt x="36" y="293"/>
                    </a:cubicBezTo>
                    <a:cubicBezTo>
                      <a:pt x="36" y="292"/>
                      <a:pt x="36" y="292"/>
                      <a:pt x="36" y="292"/>
                    </a:cubicBezTo>
                    <a:cubicBezTo>
                      <a:pt x="37" y="291"/>
                      <a:pt x="38" y="290"/>
                      <a:pt x="39" y="291"/>
                    </a:cubicBezTo>
                    <a:cubicBezTo>
                      <a:pt x="40" y="291"/>
                      <a:pt x="40" y="292"/>
                      <a:pt x="40" y="293"/>
                    </a:cubicBezTo>
                    <a:cubicBezTo>
                      <a:pt x="39" y="295"/>
                      <a:pt x="39" y="295"/>
                      <a:pt x="39" y="295"/>
                    </a:cubicBezTo>
                    <a:cubicBezTo>
                      <a:pt x="39" y="295"/>
                      <a:pt x="38" y="296"/>
                      <a:pt x="37" y="296"/>
                    </a:cubicBezTo>
                    <a:close/>
                    <a:moveTo>
                      <a:pt x="905" y="288"/>
                    </a:moveTo>
                    <a:cubicBezTo>
                      <a:pt x="905" y="288"/>
                      <a:pt x="904" y="287"/>
                      <a:pt x="904" y="287"/>
                    </a:cubicBezTo>
                    <a:cubicBezTo>
                      <a:pt x="903" y="285"/>
                      <a:pt x="903" y="285"/>
                      <a:pt x="903" y="285"/>
                    </a:cubicBezTo>
                    <a:cubicBezTo>
                      <a:pt x="903" y="284"/>
                      <a:pt x="903" y="283"/>
                      <a:pt x="904" y="283"/>
                    </a:cubicBezTo>
                    <a:cubicBezTo>
                      <a:pt x="905" y="282"/>
                      <a:pt x="906" y="283"/>
                      <a:pt x="907" y="284"/>
                    </a:cubicBezTo>
                    <a:cubicBezTo>
                      <a:pt x="907" y="285"/>
                      <a:pt x="907" y="285"/>
                      <a:pt x="907" y="285"/>
                    </a:cubicBezTo>
                    <a:cubicBezTo>
                      <a:pt x="908" y="286"/>
                      <a:pt x="907" y="287"/>
                      <a:pt x="906" y="288"/>
                    </a:cubicBezTo>
                    <a:cubicBezTo>
                      <a:pt x="906" y="288"/>
                      <a:pt x="906" y="288"/>
                      <a:pt x="905" y="288"/>
                    </a:cubicBezTo>
                    <a:close/>
                    <a:moveTo>
                      <a:pt x="44" y="281"/>
                    </a:moveTo>
                    <a:cubicBezTo>
                      <a:pt x="43" y="281"/>
                      <a:pt x="43" y="281"/>
                      <a:pt x="43" y="281"/>
                    </a:cubicBezTo>
                    <a:cubicBezTo>
                      <a:pt x="42" y="281"/>
                      <a:pt x="42" y="279"/>
                      <a:pt x="42" y="278"/>
                    </a:cubicBezTo>
                    <a:cubicBezTo>
                      <a:pt x="43" y="277"/>
                      <a:pt x="43" y="277"/>
                      <a:pt x="43" y="277"/>
                    </a:cubicBezTo>
                    <a:cubicBezTo>
                      <a:pt x="43" y="276"/>
                      <a:pt x="44" y="276"/>
                      <a:pt x="45" y="276"/>
                    </a:cubicBezTo>
                    <a:cubicBezTo>
                      <a:pt x="46" y="277"/>
                      <a:pt x="47" y="278"/>
                      <a:pt x="46" y="279"/>
                    </a:cubicBezTo>
                    <a:cubicBezTo>
                      <a:pt x="46" y="280"/>
                      <a:pt x="46" y="280"/>
                      <a:pt x="46" y="280"/>
                    </a:cubicBezTo>
                    <a:cubicBezTo>
                      <a:pt x="45" y="281"/>
                      <a:pt x="45" y="281"/>
                      <a:pt x="44" y="281"/>
                    </a:cubicBezTo>
                    <a:close/>
                    <a:moveTo>
                      <a:pt x="899" y="273"/>
                    </a:moveTo>
                    <a:cubicBezTo>
                      <a:pt x="898" y="273"/>
                      <a:pt x="897" y="273"/>
                      <a:pt x="897" y="272"/>
                    </a:cubicBezTo>
                    <a:cubicBezTo>
                      <a:pt x="896" y="271"/>
                      <a:pt x="896" y="271"/>
                      <a:pt x="896" y="271"/>
                    </a:cubicBezTo>
                    <a:cubicBezTo>
                      <a:pt x="896" y="270"/>
                      <a:pt x="896" y="269"/>
                      <a:pt x="897" y="268"/>
                    </a:cubicBezTo>
                    <a:cubicBezTo>
                      <a:pt x="898" y="268"/>
                      <a:pt x="899" y="268"/>
                      <a:pt x="900" y="269"/>
                    </a:cubicBezTo>
                    <a:cubicBezTo>
                      <a:pt x="901" y="270"/>
                      <a:pt x="901" y="270"/>
                      <a:pt x="901" y="270"/>
                    </a:cubicBezTo>
                    <a:cubicBezTo>
                      <a:pt x="901" y="271"/>
                      <a:pt x="901" y="272"/>
                      <a:pt x="900" y="273"/>
                    </a:cubicBezTo>
                    <a:cubicBezTo>
                      <a:pt x="899" y="273"/>
                      <a:pt x="899" y="273"/>
                      <a:pt x="899" y="273"/>
                    </a:cubicBezTo>
                    <a:close/>
                    <a:moveTo>
                      <a:pt x="51" y="267"/>
                    </a:moveTo>
                    <a:cubicBezTo>
                      <a:pt x="50" y="267"/>
                      <a:pt x="50" y="267"/>
                      <a:pt x="50" y="267"/>
                    </a:cubicBezTo>
                    <a:cubicBezTo>
                      <a:pt x="49" y="266"/>
                      <a:pt x="48" y="265"/>
                      <a:pt x="49" y="264"/>
                    </a:cubicBezTo>
                    <a:cubicBezTo>
                      <a:pt x="49" y="263"/>
                      <a:pt x="49" y="263"/>
                      <a:pt x="49" y="263"/>
                    </a:cubicBezTo>
                    <a:cubicBezTo>
                      <a:pt x="50" y="262"/>
                      <a:pt x="51" y="261"/>
                      <a:pt x="52" y="262"/>
                    </a:cubicBezTo>
                    <a:cubicBezTo>
                      <a:pt x="53" y="262"/>
                      <a:pt x="53" y="263"/>
                      <a:pt x="53" y="264"/>
                    </a:cubicBezTo>
                    <a:cubicBezTo>
                      <a:pt x="52" y="266"/>
                      <a:pt x="52" y="266"/>
                      <a:pt x="52" y="266"/>
                    </a:cubicBezTo>
                    <a:cubicBezTo>
                      <a:pt x="52" y="266"/>
                      <a:pt x="51" y="267"/>
                      <a:pt x="51" y="267"/>
                    </a:cubicBezTo>
                    <a:close/>
                    <a:moveTo>
                      <a:pt x="892" y="259"/>
                    </a:moveTo>
                    <a:cubicBezTo>
                      <a:pt x="891" y="259"/>
                      <a:pt x="890" y="258"/>
                      <a:pt x="890" y="258"/>
                    </a:cubicBezTo>
                    <a:cubicBezTo>
                      <a:pt x="889" y="256"/>
                      <a:pt x="889" y="256"/>
                      <a:pt x="889" y="256"/>
                    </a:cubicBezTo>
                    <a:cubicBezTo>
                      <a:pt x="889" y="255"/>
                      <a:pt x="889" y="254"/>
                      <a:pt x="890" y="254"/>
                    </a:cubicBezTo>
                    <a:cubicBezTo>
                      <a:pt x="891" y="253"/>
                      <a:pt x="892" y="254"/>
                      <a:pt x="893" y="255"/>
                    </a:cubicBezTo>
                    <a:cubicBezTo>
                      <a:pt x="893" y="256"/>
                      <a:pt x="893" y="256"/>
                      <a:pt x="893" y="256"/>
                    </a:cubicBezTo>
                    <a:cubicBezTo>
                      <a:pt x="894" y="257"/>
                      <a:pt x="894" y="258"/>
                      <a:pt x="893" y="259"/>
                    </a:cubicBezTo>
                    <a:cubicBezTo>
                      <a:pt x="892" y="259"/>
                      <a:pt x="892" y="259"/>
                      <a:pt x="892" y="259"/>
                    </a:cubicBezTo>
                    <a:close/>
                    <a:moveTo>
                      <a:pt x="58" y="253"/>
                    </a:moveTo>
                    <a:cubicBezTo>
                      <a:pt x="58" y="253"/>
                      <a:pt x="57" y="252"/>
                      <a:pt x="57" y="252"/>
                    </a:cubicBezTo>
                    <a:cubicBezTo>
                      <a:pt x="56" y="252"/>
                      <a:pt x="56" y="251"/>
                      <a:pt x="56" y="250"/>
                    </a:cubicBezTo>
                    <a:cubicBezTo>
                      <a:pt x="57" y="248"/>
                      <a:pt x="57" y="248"/>
                      <a:pt x="57" y="248"/>
                    </a:cubicBezTo>
                    <a:cubicBezTo>
                      <a:pt x="57" y="247"/>
                      <a:pt x="58" y="247"/>
                      <a:pt x="59" y="248"/>
                    </a:cubicBezTo>
                    <a:cubicBezTo>
                      <a:pt x="60" y="248"/>
                      <a:pt x="61" y="249"/>
                      <a:pt x="60" y="250"/>
                    </a:cubicBezTo>
                    <a:cubicBezTo>
                      <a:pt x="60" y="252"/>
                      <a:pt x="60" y="252"/>
                      <a:pt x="60" y="252"/>
                    </a:cubicBezTo>
                    <a:cubicBezTo>
                      <a:pt x="59" y="252"/>
                      <a:pt x="59" y="253"/>
                      <a:pt x="58" y="253"/>
                    </a:cubicBezTo>
                    <a:close/>
                    <a:moveTo>
                      <a:pt x="884" y="245"/>
                    </a:moveTo>
                    <a:cubicBezTo>
                      <a:pt x="883" y="245"/>
                      <a:pt x="883" y="244"/>
                      <a:pt x="882" y="244"/>
                    </a:cubicBezTo>
                    <a:cubicBezTo>
                      <a:pt x="882" y="242"/>
                      <a:pt x="882" y="242"/>
                      <a:pt x="882" y="242"/>
                    </a:cubicBezTo>
                    <a:cubicBezTo>
                      <a:pt x="881" y="241"/>
                      <a:pt x="881" y="240"/>
                      <a:pt x="882" y="240"/>
                    </a:cubicBezTo>
                    <a:cubicBezTo>
                      <a:pt x="883" y="239"/>
                      <a:pt x="885" y="240"/>
                      <a:pt x="885" y="240"/>
                    </a:cubicBezTo>
                    <a:cubicBezTo>
                      <a:pt x="886" y="242"/>
                      <a:pt x="886" y="242"/>
                      <a:pt x="886" y="242"/>
                    </a:cubicBezTo>
                    <a:cubicBezTo>
                      <a:pt x="886" y="243"/>
                      <a:pt x="886" y="244"/>
                      <a:pt x="885" y="244"/>
                    </a:cubicBezTo>
                    <a:cubicBezTo>
                      <a:pt x="885" y="245"/>
                      <a:pt x="884" y="245"/>
                      <a:pt x="884" y="245"/>
                    </a:cubicBezTo>
                    <a:close/>
                    <a:moveTo>
                      <a:pt x="66" y="239"/>
                    </a:moveTo>
                    <a:cubicBezTo>
                      <a:pt x="65" y="239"/>
                      <a:pt x="65" y="239"/>
                      <a:pt x="65" y="238"/>
                    </a:cubicBezTo>
                    <a:cubicBezTo>
                      <a:pt x="64" y="238"/>
                      <a:pt x="63" y="237"/>
                      <a:pt x="64" y="236"/>
                    </a:cubicBezTo>
                    <a:cubicBezTo>
                      <a:pt x="65" y="234"/>
                      <a:pt x="65" y="234"/>
                      <a:pt x="65" y="234"/>
                    </a:cubicBezTo>
                    <a:cubicBezTo>
                      <a:pt x="65" y="233"/>
                      <a:pt x="66" y="233"/>
                      <a:pt x="67" y="234"/>
                    </a:cubicBezTo>
                    <a:cubicBezTo>
                      <a:pt x="68" y="234"/>
                      <a:pt x="69" y="235"/>
                      <a:pt x="68" y="236"/>
                    </a:cubicBezTo>
                    <a:cubicBezTo>
                      <a:pt x="67" y="238"/>
                      <a:pt x="67" y="238"/>
                      <a:pt x="67" y="238"/>
                    </a:cubicBezTo>
                    <a:cubicBezTo>
                      <a:pt x="67" y="238"/>
                      <a:pt x="66" y="239"/>
                      <a:pt x="66" y="239"/>
                    </a:cubicBezTo>
                    <a:close/>
                    <a:moveTo>
                      <a:pt x="876" y="231"/>
                    </a:moveTo>
                    <a:cubicBezTo>
                      <a:pt x="875" y="231"/>
                      <a:pt x="875" y="231"/>
                      <a:pt x="874" y="230"/>
                    </a:cubicBezTo>
                    <a:cubicBezTo>
                      <a:pt x="874" y="229"/>
                      <a:pt x="874" y="229"/>
                      <a:pt x="874" y="229"/>
                    </a:cubicBezTo>
                    <a:cubicBezTo>
                      <a:pt x="873" y="228"/>
                      <a:pt x="873" y="227"/>
                      <a:pt x="874" y="226"/>
                    </a:cubicBezTo>
                    <a:cubicBezTo>
                      <a:pt x="875" y="225"/>
                      <a:pt x="876" y="226"/>
                      <a:pt x="877" y="227"/>
                    </a:cubicBezTo>
                    <a:cubicBezTo>
                      <a:pt x="878" y="228"/>
                      <a:pt x="878" y="228"/>
                      <a:pt x="878" y="228"/>
                    </a:cubicBezTo>
                    <a:cubicBezTo>
                      <a:pt x="878" y="229"/>
                      <a:pt x="878" y="230"/>
                      <a:pt x="877" y="231"/>
                    </a:cubicBezTo>
                    <a:cubicBezTo>
                      <a:pt x="877" y="231"/>
                      <a:pt x="876" y="231"/>
                      <a:pt x="876" y="231"/>
                    </a:cubicBezTo>
                    <a:close/>
                    <a:moveTo>
                      <a:pt x="74" y="225"/>
                    </a:moveTo>
                    <a:cubicBezTo>
                      <a:pt x="73" y="225"/>
                      <a:pt x="73" y="225"/>
                      <a:pt x="73" y="225"/>
                    </a:cubicBezTo>
                    <a:cubicBezTo>
                      <a:pt x="72" y="224"/>
                      <a:pt x="72" y="223"/>
                      <a:pt x="72" y="222"/>
                    </a:cubicBezTo>
                    <a:cubicBezTo>
                      <a:pt x="73" y="221"/>
                      <a:pt x="73" y="221"/>
                      <a:pt x="73" y="221"/>
                    </a:cubicBezTo>
                    <a:cubicBezTo>
                      <a:pt x="74" y="220"/>
                      <a:pt x="75" y="220"/>
                      <a:pt x="76" y="220"/>
                    </a:cubicBezTo>
                    <a:cubicBezTo>
                      <a:pt x="77" y="221"/>
                      <a:pt x="77" y="222"/>
                      <a:pt x="76" y="223"/>
                    </a:cubicBezTo>
                    <a:cubicBezTo>
                      <a:pt x="75" y="224"/>
                      <a:pt x="75" y="224"/>
                      <a:pt x="75" y="224"/>
                    </a:cubicBezTo>
                    <a:cubicBezTo>
                      <a:pt x="75" y="225"/>
                      <a:pt x="74" y="225"/>
                      <a:pt x="74" y="225"/>
                    </a:cubicBezTo>
                    <a:close/>
                    <a:moveTo>
                      <a:pt x="867" y="217"/>
                    </a:moveTo>
                    <a:cubicBezTo>
                      <a:pt x="867" y="217"/>
                      <a:pt x="866" y="217"/>
                      <a:pt x="866" y="216"/>
                    </a:cubicBezTo>
                    <a:cubicBezTo>
                      <a:pt x="865" y="215"/>
                      <a:pt x="865" y="215"/>
                      <a:pt x="865" y="215"/>
                    </a:cubicBezTo>
                    <a:cubicBezTo>
                      <a:pt x="864" y="214"/>
                      <a:pt x="865" y="213"/>
                      <a:pt x="866" y="212"/>
                    </a:cubicBezTo>
                    <a:cubicBezTo>
                      <a:pt x="867" y="212"/>
                      <a:pt x="868" y="212"/>
                      <a:pt x="868" y="213"/>
                    </a:cubicBezTo>
                    <a:cubicBezTo>
                      <a:pt x="869" y="214"/>
                      <a:pt x="869" y="214"/>
                      <a:pt x="869" y="214"/>
                    </a:cubicBezTo>
                    <a:cubicBezTo>
                      <a:pt x="870" y="215"/>
                      <a:pt x="869" y="216"/>
                      <a:pt x="869" y="217"/>
                    </a:cubicBezTo>
                    <a:cubicBezTo>
                      <a:pt x="868" y="217"/>
                      <a:pt x="868" y="217"/>
                      <a:pt x="867" y="217"/>
                    </a:cubicBezTo>
                    <a:close/>
                    <a:moveTo>
                      <a:pt x="83" y="212"/>
                    </a:moveTo>
                    <a:cubicBezTo>
                      <a:pt x="82" y="212"/>
                      <a:pt x="82" y="211"/>
                      <a:pt x="81" y="211"/>
                    </a:cubicBezTo>
                    <a:cubicBezTo>
                      <a:pt x="81" y="211"/>
                      <a:pt x="80" y="209"/>
                      <a:pt x="81" y="209"/>
                    </a:cubicBezTo>
                    <a:cubicBezTo>
                      <a:pt x="82" y="207"/>
                      <a:pt x="82" y="207"/>
                      <a:pt x="82" y="207"/>
                    </a:cubicBezTo>
                    <a:cubicBezTo>
                      <a:pt x="82" y="206"/>
                      <a:pt x="84" y="206"/>
                      <a:pt x="84" y="207"/>
                    </a:cubicBezTo>
                    <a:cubicBezTo>
                      <a:pt x="85" y="207"/>
                      <a:pt x="86" y="209"/>
                      <a:pt x="85" y="210"/>
                    </a:cubicBezTo>
                    <a:cubicBezTo>
                      <a:pt x="84" y="211"/>
                      <a:pt x="84" y="211"/>
                      <a:pt x="84" y="211"/>
                    </a:cubicBezTo>
                    <a:cubicBezTo>
                      <a:pt x="84" y="211"/>
                      <a:pt x="83" y="212"/>
                      <a:pt x="83" y="212"/>
                    </a:cubicBezTo>
                    <a:close/>
                    <a:moveTo>
                      <a:pt x="859" y="204"/>
                    </a:moveTo>
                    <a:cubicBezTo>
                      <a:pt x="858" y="204"/>
                      <a:pt x="857" y="204"/>
                      <a:pt x="857" y="203"/>
                    </a:cubicBezTo>
                    <a:cubicBezTo>
                      <a:pt x="856" y="202"/>
                      <a:pt x="856" y="202"/>
                      <a:pt x="856" y="202"/>
                    </a:cubicBezTo>
                    <a:cubicBezTo>
                      <a:pt x="855" y="201"/>
                      <a:pt x="856" y="200"/>
                      <a:pt x="857" y="199"/>
                    </a:cubicBezTo>
                    <a:cubicBezTo>
                      <a:pt x="857" y="199"/>
                      <a:pt x="859" y="199"/>
                      <a:pt x="859" y="200"/>
                    </a:cubicBezTo>
                    <a:cubicBezTo>
                      <a:pt x="860" y="201"/>
                      <a:pt x="860" y="201"/>
                      <a:pt x="860" y="201"/>
                    </a:cubicBezTo>
                    <a:cubicBezTo>
                      <a:pt x="861" y="202"/>
                      <a:pt x="861" y="203"/>
                      <a:pt x="860" y="204"/>
                    </a:cubicBezTo>
                    <a:cubicBezTo>
                      <a:pt x="859" y="204"/>
                      <a:pt x="859" y="204"/>
                      <a:pt x="859" y="204"/>
                    </a:cubicBezTo>
                    <a:close/>
                    <a:moveTo>
                      <a:pt x="92" y="199"/>
                    </a:moveTo>
                    <a:cubicBezTo>
                      <a:pt x="91" y="199"/>
                      <a:pt x="91" y="198"/>
                      <a:pt x="91" y="198"/>
                    </a:cubicBezTo>
                    <a:cubicBezTo>
                      <a:pt x="90" y="198"/>
                      <a:pt x="89" y="196"/>
                      <a:pt x="90" y="195"/>
                    </a:cubicBezTo>
                    <a:cubicBezTo>
                      <a:pt x="91" y="194"/>
                      <a:pt x="91" y="194"/>
                      <a:pt x="91" y="194"/>
                    </a:cubicBezTo>
                    <a:cubicBezTo>
                      <a:pt x="92" y="193"/>
                      <a:pt x="93" y="193"/>
                      <a:pt x="94" y="194"/>
                    </a:cubicBezTo>
                    <a:cubicBezTo>
                      <a:pt x="95" y="194"/>
                      <a:pt x="95" y="196"/>
                      <a:pt x="94" y="197"/>
                    </a:cubicBezTo>
                    <a:cubicBezTo>
                      <a:pt x="93" y="198"/>
                      <a:pt x="93" y="198"/>
                      <a:pt x="93" y="198"/>
                    </a:cubicBezTo>
                    <a:cubicBezTo>
                      <a:pt x="93" y="198"/>
                      <a:pt x="92" y="199"/>
                      <a:pt x="92" y="199"/>
                    </a:cubicBezTo>
                    <a:close/>
                    <a:moveTo>
                      <a:pt x="849" y="191"/>
                    </a:moveTo>
                    <a:cubicBezTo>
                      <a:pt x="849" y="191"/>
                      <a:pt x="848" y="191"/>
                      <a:pt x="848" y="190"/>
                    </a:cubicBezTo>
                    <a:cubicBezTo>
                      <a:pt x="847" y="189"/>
                      <a:pt x="847" y="189"/>
                      <a:pt x="847" y="189"/>
                    </a:cubicBezTo>
                    <a:cubicBezTo>
                      <a:pt x="846" y="188"/>
                      <a:pt x="846" y="187"/>
                      <a:pt x="847" y="186"/>
                    </a:cubicBezTo>
                    <a:cubicBezTo>
                      <a:pt x="848" y="186"/>
                      <a:pt x="849" y="186"/>
                      <a:pt x="850" y="187"/>
                    </a:cubicBezTo>
                    <a:cubicBezTo>
                      <a:pt x="851" y="188"/>
                      <a:pt x="851" y="188"/>
                      <a:pt x="851" y="188"/>
                    </a:cubicBezTo>
                    <a:cubicBezTo>
                      <a:pt x="851" y="189"/>
                      <a:pt x="851" y="190"/>
                      <a:pt x="850" y="191"/>
                    </a:cubicBezTo>
                    <a:cubicBezTo>
                      <a:pt x="850" y="191"/>
                      <a:pt x="850" y="191"/>
                      <a:pt x="849" y="191"/>
                    </a:cubicBezTo>
                    <a:close/>
                    <a:moveTo>
                      <a:pt x="101" y="186"/>
                    </a:moveTo>
                    <a:cubicBezTo>
                      <a:pt x="101" y="186"/>
                      <a:pt x="100" y="186"/>
                      <a:pt x="100" y="185"/>
                    </a:cubicBezTo>
                    <a:cubicBezTo>
                      <a:pt x="99" y="185"/>
                      <a:pt x="99" y="183"/>
                      <a:pt x="100" y="183"/>
                    </a:cubicBezTo>
                    <a:cubicBezTo>
                      <a:pt x="101" y="181"/>
                      <a:pt x="101" y="181"/>
                      <a:pt x="101" y="181"/>
                    </a:cubicBezTo>
                    <a:cubicBezTo>
                      <a:pt x="101" y="181"/>
                      <a:pt x="102" y="180"/>
                      <a:pt x="103" y="181"/>
                    </a:cubicBezTo>
                    <a:cubicBezTo>
                      <a:pt x="104" y="182"/>
                      <a:pt x="104" y="183"/>
                      <a:pt x="104" y="184"/>
                    </a:cubicBezTo>
                    <a:cubicBezTo>
                      <a:pt x="103" y="185"/>
                      <a:pt x="103" y="185"/>
                      <a:pt x="103" y="185"/>
                    </a:cubicBezTo>
                    <a:cubicBezTo>
                      <a:pt x="102" y="185"/>
                      <a:pt x="102" y="186"/>
                      <a:pt x="101" y="186"/>
                    </a:cubicBezTo>
                    <a:close/>
                    <a:moveTo>
                      <a:pt x="839" y="179"/>
                    </a:moveTo>
                    <a:cubicBezTo>
                      <a:pt x="839" y="179"/>
                      <a:pt x="838" y="178"/>
                      <a:pt x="838" y="178"/>
                    </a:cubicBezTo>
                    <a:cubicBezTo>
                      <a:pt x="837" y="177"/>
                      <a:pt x="837" y="177"/>
                      <a:pt x="837" y="177"/>
                    </a:cubicBezTo>
                    <a:cubicBezTo>
                      <a:pt x="836" y="176"/>
                      <a:pt x="836" y="175"/>
                      <a:pt x="837" y="174"/>
                    </a:cubicBezTo>
                    <a:cubicBezTo>
                      <a:pt x="838" y="173"/>
                      <a:pt x="839" y="173"/>
                      <a:pt x="840" y="174"/>
                    </a:cubicBezTo>
                    <a:cubicBezTo>
                      <a:pt x="841" y="175"/>
                      <a:pt x="841" y="175"/>
                      <a:pt x="841" y="175"/>
                    </a:cubicBezTo>
                    <a:cubicBezTo>
                      <a:pt x="841" y="176"/>
                      <a:pt x="841" y="177"/>
                      <a:pt x="840" y="178"/>
                    </a:cubicBezTo>
                    <a:cubicBezTo>
                      <a:pt x="840" y="178"/>
                      <a:pt x="840" y="179"/>
                      <a:pt x="839" y="179"/>
                    </a:cubicBezTo>
                    <a:close/>
                    <a:moveTo>
                      <a:pt x="111" y="173"/>
                    </a:moveTo>
                    <a:cubicBezTo>
                      <a:pt x="111" y="173"/>
                      <a:pt x="110" y="173"/>
                      <a:pt x="110" y="173"/>
                    </a:cubicBezTo>
                    <a:cubicBezTo>
                      <a:pt x="109" y="172"/>
                      <a:pt x="109" y="171"/>
                      <a:pt x="110" y="170"/>
                    </a:cubicBezTo>
                    <a:cubicBezTo>
                      <a:pt x="111" y="169"/>
                      <a:pt x="111" y="169"/>
                      <a:pt x="111" y="169"/>
                    </a:cubicBezTo>
                    <a:cubicBezTo>
                      <a:pt x="111" y="168"/>
                      <a:pt x="113" y="168"/>
                      <a:pt x="113" y="169"/>
                    </a:cubicBezTo>
                    <a:cubicBezTo>
                      <a:pt x="114" y="169"/>
                      <a:pt x="114" y="171"/>
                      <a:pt x="114" y="171"/>
                    </a:cubicBezTo>
                    <a:cubicBezTo>
                      <a:pt x="113" y="173"/>
                      <a:pt x="113" y="173"/>
                      <a:pt x="113" y="173"/>
                    </a:cubicBezTo>
                    <a:cubicBezTo>
                      <a:pt x="112" y="173"/>
                      <a:pt x="112" y="173"/>
                      <a:pt x="111" y="173"/>
                    </a:cubicBezTo>
                    <a:close/>
                    <a:moveTo>
                      <a:pt x="829" y="166"/>
                    </a:moveTo>
                    <a:cubicBezTo>
                      <a:pt x="828" y="166"/>
                      <a:pt x="828" y="166"/>
                      <a:pt x="828" y="166"/>
                    </a:cubicBezTo>
                    <a:cubicBezTo>
                      <a:pt x="827" y="165"/>
                      <a:pt x="827" y="165"/>
                      <a:pt x="827" y="165"/>
                    </a:cubicBezTo>
                    <a:cubicBezTo>
                      <a:pt x="826" y="164"/>
                      <a:pt x="826" y="162"/>
                      <a:pt x="827" y="162"/>
                    </a:cubicBezTo>
                    <a:cubicBezTo>
                      <a:pt x="828" y="161"/>
                      <a:pt x="829" y="161"/>
                      <a:pt x="830" y="162"/>
                    </a:cubicBezTo>
                    <a:cubicBezTo>
                      <a:pt x="830" y="163"/>
                      <a:pt x="830" y="163"/>
                      <a:pt x="830" y="163"/>
                    </a:cubicBezTo>
                    <a:cubicBezTo>
                      <a:pt x="831" y="164"/>
                      <a:pt x="831" y="165"/>
                      <a:pt x="830" y="166"/>
                    </a:cubicBezTo>
                    <a:cubicBezTo>
                      <a:pt x="830" y="166"/>
                      <a:pt x="829" y="166"/>
                      <a:pt x="829" y="166"/>
                    </a:cubicBezTo>
                    <a:close/>
                    <a:moveTo>
                      <a:pt x="122" y="161"/>
                    </a:moveTo>
                    <a:cubicBezTo>
                      <a:pt x="121" y="161"/>
                      <a:pt x="121" y="161"/>
                      <a:pt x="120" y="161"/>
                    </a:cubicBezTo>
                    <a:cubicBezTo>
                      <a:pt x="120" y="160"/>
                      <a:pt x="119" y="159"/>
                      <a:pt x="120" y="158"/>
                    </a:cubicBezTo>
                    <a:cubicBezTo>
                      <a:pt x="121" y="157"/>
                      <a:pt x="121" y="157"/>
                      <a:pt x="121" y="157"/>
                    </a:cubicBezTo>
                    <a:cubicBezTo>
                      <a:pt x="122" y="156"/>
                      <a:pt x="123" y="156"/>
                      <a:pt x="124" y="157"/>
                    </a:cubicBezTo>
                    <a:cubicBezTo>
                      <a:pt x="125" y="157"/>
                      <a:pt x="125" y="159"/>
                      <a:pt x="124" y="159"/>
                    </a:cubicBezTo>
                    <a:cubicBezTo>
                      <a:pt x="123" y="161"/>
                      <a:pt x="123" y="161"/>
                      <a:pt x="123" y="161"/>
                    </a:cubicBezTo>
                    <a:cubicBezTo>
                      <a:pt x="123" y="161"/>
                      <a:pt x="122" y="161"/>
                      <a:pt x="122" y="161"/>
                    </a:cubicBezTo>
                    <a:close/>
                    <a:moveTo>
                      <a:pt x="818" y="154"/>
                    </a:moveTo>
                    <a:cubicBezTo>
                      <a:pt x="818" y="154"/>
                      <a:pt x="817" y="154"/>
                      <a:pt x="817" y="154"/>
                    </a:cubicBezTo>
                    <a:cubicBezTo>
                      <a:pt x="816" y="153"/>
                      <a:pt x="816" y="153"/>
                      <a:pt x="816" y="153"/>
                    </a:cubicBezTo>
                    <a:cubicBezTo>
                      <a:pt x="815" y="152"/>
                      <a:pt x="815" y="151"/>
                      <a:pt x="816" y="150"/>
                    </a:cubicBezTo>
                    <a:cubicBezTo>
                      <a:pt x="817" y="149"/>
                      <a:pt x="818" y="149"/>
                      <a:pt x="819" y="150"/>
                    </a:cubicBezTo>
                    <a:cubicBezTo>
                      <a:pt x="820" y="151"/>
                      <a:pt x="820" y="151"/>
                      <a:pt x="820" y="151"/>
                    </a:cubicBezTo>
                    <a:cubicBezTo>
                      <a:pt x="820" y="152"/>
                      <a:pt x="820" y="153"/>
                      <a:pt x="820" y="154"/>
                    </a:cubicBezTo>
                    <a:cubicBezTo>
                      <a:pt x="819" y="154"/>
                      <a:pt x="819" y="154"/>
                      <a:pt x="818" y="154"/>
                    </a:cubicBezTo>
                    <a:close/>
                    <a:moveTo>
                      <a:pt x="132" y="149"/>
                    </a:moveTo>
                    <a:cubicBezTo>
                      <a:pt x="132" y="149"/>
                      <a:pt x="132" y="149"/>
                      <a:pt x="131" y="149"/>
                    </a:cubicBezTo>
                    <a:cubicBezTo>
                      <a:pt x="130" y="148"/>
                      <a:pt x="130" y="147"/>
                      <a:pt x="131" y="146"/>
                    </a:cubicBezTo>
                    <a:cubicBezTo>
                      <a:pt x="132" y="145"/>
                      <a:pt x="132" y="145"/>
                      <a:pt x="132" y="145"/>
                    </a:cubicBezTo>
                    <a:cubicBezTo>
                      <a:pt x="133" y="144"/>
                      <a:pt x="134" y="144"/>
                      <a:pt x="135" y="145"/>
                    </a:cubicBezTo>
                    <a:cubicBezTo>
                      <a:pt x="136" y="146"/>
                      <a:pt x="136" y="147"/>
                      <a:pt x="135" y="148"/>
                    </a:cubicBezTo>
                    <a:cubicBezTo>
                      <a:pt x="134" y="149"/>
                      <a:pt x="134" y="149"/>
                      <a:pt x="134" y="149"/>
                    </a:cubicBezTo>
                    <a:cubicBezTo>
                      <a:pt x="134" y="149"/>
                      <a:pt x="133" y="149"/>
                      <a:pt x="132" y="149"/>
                    </a:cubicBezTo>
                    <a:close/>
                    <a:moveTo>
                      <a:pt x="807" y="143"/>
                    </a:moveTo>
                    <a:cubicBezTo>
                      <a:pt x="807" y="143"/>
                      <a:pt x="806" y="143"/>
                      <a:pt x="806" y="142"/>
                    </a:cubicBezTo>
                    <a:cubicBezTo>
                      <a:pt x="805" y="141"/>
                      <a:pt x="805" y="141"/>
                      <a:pt x="805" y="141"/>
                    </a:cubicBezTo>
                    <a:cubicBezTo>
                      <a:pt x="804" y="140"/>
                      <a:pt x="804" y="139"/>
                      <a:pt x="805" y="138"/>
                    </a:cubicBezTo>
                    <a:cubicBezTo>
                      <a:pt x="806" y="138"/>
                      <a:pt x="807" y="138"/>
                      <a:pt x="808" y="138"/>
                    </a:cubicBezTo>
                    <a:cubicBezTo>
                      <a:pt x="809" y="140"/>
                      <a:pt x="809" y="140"/>
                      <a:pt x="809" y="140"/>
                    </a:cubicBezTo>
                    <a:cubicBezTo>
                      <a:pt x="809" y="140"/>
                      <a:pt x="809" y="142"/>
                      <a:pt x="809" y="142"/>
                    </a:cubicBezTo>
                    <a:cubicBezTo>
                      <a:pt x="808" y="143"/>
                      <a:pt x="808" y="143"/>
                      <a:pt x="807" y="143"/>
                    </a:cubicBezTo>
                    <a:close/>
                    <a:moveTo>
                      <a:pt x="144" y="138"/>
                    </a:moveTo>
                    <a:cubicBezTo>
                      <a:pt x="143" y="138"/>
                      <a:pt x="143" y="138"/>
                      <a:pt x="142" y="138"/>
                    </a:cubicBezTo>
                    <a:cubicBezTo>
                      <a:pt x="142" y="137"/>
                      <a:pt x="142" y="136"/>
                      <a:pt x="142" y="135"/>
                    </a:cubicBezTo>
                    <a:cubicBezTo>
                      <a:pt x="143" y="134"/>
                      <a:pt x="143" y="134"/>
                      <a:pt x="143" y="134"/>
                    </a:cubicBezTo>
                    <a:cubicBezTo>
                      <a:pt x="144" y="133"/>
                      <a:pt x="145" y="133"/>
                      <a:pt x="146" y="134"/>
                    </a:cubicBezTo>
                    <a:cubicBezTo>
                      <a:pt x="147" y="135"/>
                      <a:pt x="147" y="136"/>
                      <a:pt x="146" y="137"/>
                    </a:cubicBezTo>
                    <a:cubicBezTo>
                      <a:pt x="145" y="138"/>
                      <a:pt x="145" y="138"/>
                      <a:pt x="145" y="138"/>
                    </a:cubicBezTo>
                    <a:cubicBezTo>
                      <a:pt x="145" y="138"/>
                      <a:pt x="144" y="138"/>
                      <a:pt x="144" y="138"/>
                    </a:cubicBezTo>
                    <a:close/>
                    <a:moveTo>
                      <a:pt x="796" y="132"/>
                    </a:moveTo>
                    <a:cubicBezTo>
                      <a:pt x="795" y="132"/>
                      <a:pt x="795" y="132"/>
                      <a:pt x="794" y="131"/>
                    </a:cubicBezTo>
                    <a:cubicBezTo>
                      <a:pt x="793" y="130"/>
                      <a:pt x="793" y="130"/>
                      <a:pt x="793" y="130"/>
                    </a:cubicBezTo>
                    <a:cubicBezTo>
                      <a:pt x="793" y="129"/>
                      <a:pt x="793" y="128"/>
                      <a:pt x="793" y="127"/>
                    </a:cubicBezTo>
                    <a:cubicBezTo>
                      <a:pt x="794" y="127"/>
                      <a:pt x="795" y="127"/>
                      <a:pt x="796" y="127"/>
                    </a:cubicBezTo>
                    <a:cubicBezTo>
                      <a:pt x="797" y="128"/>
                      <a:pt x="797" y="128"/>
                      <a:pt x="797" y="128"/>
                    </a:cubicBezTo>
                    <a:cubicBezTo>
                      <a:pt x="798" y="129"/>
                      <a:pt x="798" y="130"/>
                      <a:pt x="797" y="131"/>
                    </a:cubicBezTo>
                    <a:cubicBezTo>
                      <a:pt x="797" y="132"/>
                      <a:pt x="796" y="132"/>
                      <a:pt x="796" y="132"/>
                    </a:cubicBezTo>
                    <a:close/>
                    <a:moveTo>
                      <a:pt x="155" y="127"/>
                    </a:moveTo>
                    <a:cubicBezTo>
                      <a:pt x="155" y="127"/>
                      <a:pt x="154" y="127"/>
                      <a:pt x="154" y="126"/>
                    </a:cubicBezTo>
                    <a:cubicBezTo>
                      <a:pt x="153" y="126"/>
                      <a:pt x="153" y="124"/>
                      <a:pt x="154" y="124"/>
                    </a:cubicBezTo>
                    <a:cubicBezTo>
                      <a:pt x="155" y="123"/>
                      <a:pt x="155" y="123"/>
                      <a:pt x="155" y="123"/>
                    </a:cubicBezTo>
                    <a:cubicBezTo>
                      <a:pt x="156" y="122"/>
                      <a:pt x="157" y="122"/>
                      <a:pt x="158" y="123"/>
                    </a:cubicBezTo>
                    <a:cubicBezTo>
                      <a:pt x="159" y="124"/>
                      <a:pt x="159" y="125"/>
                      <a:pt x="158" y="126"/>
                    </a:cubicBezTo>
                    <a:cubicBezTo>
                      <a:pt x="157" y="127"/>
                      <a:pt x="157" y="127"/>
                      <a:pt x="157" y="127"/>
                    </a:cubicBezTo>
                    <a:cubicBezTo>
                      <a:pt x="156" y="127"/>
                      <a:pt x="156" y="127"/>
                      <a:pt x="155" y="127"/>
                    </a:cubicBezTo>
                    <a:close/>
                    <a:moveTo>
                      <a:pt x="784" y="121"/>
                    </a:moveTo>
                    <a:cubicBezTo>
                      <a:pt x="784" y="121"/>
                      <a:pt x="783" y="121"/>
                      <a:pt x="783" y="120"/>
                    </a:cubicBezTo>
                    <a:cubicBezTo>
                      <a:pt x="782" y="120"/>
                      <a:pt x="782" y="120"/>
                      <a:pt x="782" y="120"/>
                    </a:cubicBezTo>
                    <a:cubicBezTo>
                      <a:pt x="781" y="119"/>
                      <a:pt x="781" y="118"/>
                      <a:pt x="781" y="117"/>
                    </a:cubicBezTo>
                    <a:cubicBezTo>
                      <a:pt x="782" y="116"/>
                      <a:pt x="783" y="116"/>
                      <a:pt x="784" y="117"/>
                    </a:cubicBezTo>
                    <a:cubicBezTo>
                      <a:pt x="785" y="118"/>
                      <a:pt x="785" y="118"/>
                      <a:pt x="785" y="118"/>
                    </a:cubicBezTo>
                    <a:cubicBezTo>
                      <a:pt x="786" y="118"/>
                      <a:pt x="786" y="119"/>
                      <a:pt x="785" y="120"/>
                    </a:cubicBezTo>
                    <a:cubicBezTo>
                      <a:pt x="785" y="121"/>
                      <a:pt x="785" y="121"/>
                      <a:pt x="784" y="121"/>
                    </a:cubicBezTo>
                    <a:close/>
                    <a:moveTo>
                      <a:pt x="167" y="117"/>
                    </a:moveTo>
                    <a:cubicBezTo>
                      <a:pt x="167" y="117"/>
                      <a:pt x="166" y="116"/>
                      <a:pt x="166" y="116"/>
                    </a:cubicBezTo>
                    <a:cubicBezTo>
                      <a:pt x="165" y="115"/>
                      <a:pt x="165" y="114"/>
                      <a:pt x="166" y="113"/>
                    </a:cubicBezTo>
                    <a:cubicBezTo>
                      <a:pt x="167" y="112"/>
                      <a:pt x="167" y="112"/>
                      <a:pt x="167" y="112"/>
                    </a:cubicBezTo>
                    <a:cubicBezTo>
                      <a:pt x="168" y="111"/>
                      <a:pt x="169" y="112"/>
                      <a:pt x="170" y="112"/>
                    </a:cubicBezTo>
                    <a:cubicBezTo>
                      <a:pt x="171" y="113"/>
                      <a:pt x="170" y="114"/>
                      <a:pt x="170" y="115"/>
                    </a:cubicBezTo>
                    <a:cubicBezTo>
                      <a:pt x="169" y="116"/>
                      <a:pt x="169" y="116"/>
                      <a:pt x="169" y="116"/>
                    </a:cubicBezTo>
                    <a:cubicBezTo>
                      <a:pt x="168" y="116"/>
                      <a:pt x="168" y="117"/>
                      <a:pt x="167" y="117"/>
                    </a:cubicBezTo>
                    <a:close/>
                    <a:moveTo>
                      <a:pt x="772" y="111"/>
                    </a:moveTo>
                    <a:cubicBezTo>
                      <a:pt x="771" y="111"/>
                      <a:pt x="771" y="110"/>
                      <a:pt x="771" y="110"/>
                    </a:cubicBezTo>
                    <a:cubicBezTo>
                      <a:pt x="769" y="109"/>
                      <a:pt x="769" y="109"/>
                      <a:pt x="769" y="109"/>
                    </a:cubicBezTo>
                    <a:cubicBezTo>
                      <a:pt x="769" y="109"/>
                      <a:pt x="769" y="107"/>
                      <a:pt x="769" y="106"/>
                    </a:cubicBezTo>
                    <a:cubicBezTo>
                      <a:pt x="770" y="106"/>
                      <a:pt x="771" y="106"/>
                      <a:pt x="772" y="106"/>
                    </a:cubicBezTo>
                    <a:cubicBezTo>
                      <a:pt x="773" y="107"/>
                      <a:pt x="773" y="107"/>
                      <a:pt x="773" y="107"/>
                    </a:cubicBezTo>
                    <a:cubicBezTo>
                      <a:pt x="774" y="108"/>
                      <a:pt x="774" y="109"/>
                      <a:pt x="773" y="110"/>
                    </a:cubicBezTo>
                    <a:cubicBezTo>
                      <a:pt x="773" y="110"/>
                      <a:pt x="772" y="111"/>
                      <a:pt x="772" y="111"/>
                    </a:cubicBezTo>
                    <a:close/>
                    <a:moveTo>
                      <a:pt x="180" y="106"/>
                    </a:moveTo>
                    <a:cubicBezTo>
                      <a:pt x="179" y="106"/>
                      <a:pt x="178" y="106"/>
                      <a:pt x="178" y="106"/>
                    </a:cubicBezTo>
                    <a:cubicBezTo>
                      <a:pt x="177" y="105"/>
                      <a:pt x="178" y="104"/>
                      <a:pt x="178" y="103"/>
                    </a:cubicBezTo>
                    <a:cubicBezTo>
                      <a:pt x="180" y="102"/>
                      <a:pt x="180" y="102"/>
                      <a:pt x="180" y="102"/>
                    </a:cubicBezTo>
                    <a:cubicBezTo>
                      <a:pt x="180" y="101"/>
                      <a:pt x="182" y="101"/>
                      <a:pt x="182" y="102"/>
                    </a:cubicBezTo>
                    <a:cubicBezTo>
                      <a:pt x="183" y="103"/>
                      <a:pt x="183" y="104"/>
                      <a:pt x="182" y="105"/>
                    </a:cubicBezTo>
                    <a:cubicBezTo>
                      <a:pt x="181" y="106"/>
                      <a:pt x="181" y="106"/>
                      <a:pt x="181" y="106"/>
                    </a:cubicBezTo>
                    <a:cubicBezTo>
                      <a:pt x="180" y="106"/>
                      <a:pt x="180" y="106"/>
                      <a:pt x="180" y="106"/>
                    </a:cubicBezTo>
                    <a:close/>
                    <a:moveTo>
                      <a:pt x="759" y="101"/>
                    </a:moveTo>
                    <a:cubicBezTo>
                      <a:pt x="759" y="101"/>
                      <a:pt x="759" y="101"/>
                      <a:pt x="758" y="100"/>
                    </a:cubicBezTo>
                    <a:cubicBezTo>
                      <a:pt x="757" y="99"/>
                      <a:pt x="757" y="99"/>
                      <a:pt x="757" y="99"/>
                    </a:cubicBezTo>
                    <a:cubicBezTo>
                      <a:pt x="756" y="99"/>
                      <a:pt x="756" y="97"/>
                      <a:pt x="757" y="97"/>
                    </a:cubicBezTo>
                    <a:cubicBezTo>
                      <a:pt x="757" y="96"/>
                      <a:pt x="759" y="96"/>
                      <a:pt x="759" y="96"/>
                    </a:cubicBezTo>
                    <a:cubicBezTo>
                      <a:pt x="761" y="97"/>
                      <a:pt x="761" y="97"/>
                      <a:pt x="761" y="97"/>
                    </a:cubicBezTo>
                    <a:cubicBezTo>
                      <a:pt x="761" y="98"/>
                      <a:pt x="762" y="99"/>
                      <a:pt x="761" y="100"/>
                    </a:cubicBezTo>
                    <a:cubicBezTo>
                      <a:pt x="761" y="100"/>
                      <a:pt x="760" y="101"/>
                      <a:pt x="759" y="101"/>
                    </a:cubicBezTo>
                    <a:close/>
                    <a:moveTo>
                      <a:pt x="192" y="97"/>
                    </a:moveTo>
                    <a:cubicBezTo>
                      <a:pt x="192" y="97"/>
                      <a:pt x="191" y="96"/>
                      <a:pt x="191" y="96"/>
                    </a:cubicBezTo>
                    <a:cubicBezTo>
                      <a:pt x="190" y="95"/>
                      <a:pt x="190" y="94"/>
                      <a:pt x="191" y="93"/>
                    </a:cubicBezTo>
                    <a:cubicBezTo>
                      <a:pt x="192" y="92"/>
                      <a:pt x="192" y="92"/>
                      <a:pt x="192" y="92"/>
                    </a:cubicBezTo>
                    <a:cubicBezTo>
                      <a:pt x="193" y="92"/>
                      <a:pt x="194" y="92"/>
                      <a:pt x="195" y="93"/>
                    </a:cubicBezTo>
                    <a:cubicBezTo>
                      <a:pt x="196" y="93"/>
                      <a:pt x="195" y="95"/>
                      <a:pt x="195" y="95"/>
                    </a:cubicBezTo>
                    <a:cubicBezTo>
                      <a:pt x="193" y="96"/>
                      <a:pt x="193" y="96"/>
                      <a:pt x="193" y="96"/>
                    </a:cubicBezTo>
                    <a:cubicBezTo>
                      <a:pt x="193" y="96"/>
                      <a:pt x="193" y="97"/>
                      <a:pt x="192" y="97"/>
                    </a:cubicBezTo>
                    <a:close/>
                    <a:moveTo>
                      <a:pt x="747" y="91"/>
                    </a:moveTo>
                    <a:cubicBezTo>
                      <a:pt x="746" y="91"/>
                      <a:pt x="746" y="91"/>
                      <a:pt x="745" y="91"/>
                    </a:cubicBezTo>
                    <a:cubicBezTo>
                      <a:pt x="744" y="90"/>
                      <a:pt x="744" y="90"/>
                      <a:pt x="744" y="90"/>
                    </a:cubicBezTo>
                    <a:cubicBezTo>
                      <a:pt x="743" y="89"/>
                      <a:pt x="743" y="88"/>
                      <a:pt x="744" y="87"/>
                    </a:cubicBezTo>
                    <a:cubicBezTo>
                      <a:pt x="744" y="86"/>
                      <a:pt x="746" y="86"/>
                      <a:pt x="746" y="87"/>
                    </a:cubicBezTo>
                    <a:cubicBezTo>
                      <a:pt x="748" y="88"/>
                      <a:pt x="748" y="88"/>
                      <a:pt x="748" y="88"/>
                    </a:cubicBezTo>
                    <a:cubicBezTo>
                      <a:pt x="749" y="88"/>
                      <a:pt x="749" y="89"/>
                      <a:pt x="748" y="90"/>
                    </a:cubicBezTo>
                    <a:cubicBezTo>
                      <a:pt x="748" y="91"/>
                      <a:pt x="747" y="91"/>
                      <a:pt x="747" y="91"/>
                    </a:cubicBezTo>
                    <a:close/>
                    <a:moveTo>
                      <a:pt x="205" y="87"/>
                    </a:moveTo>
                    <a:cubicBezTo>
                      <a:pt x="205" y="87"/>
                      <a:pt x="204" y="87"/>
                      <a:pt x="204" y="86"/>
                    </a:cubicBezTo>
                    <a:cubicBezTo>
                      <a:pt x="203" y="86"/>
                      <a:pt x="203" y="84"/>
                      <a:pt x="204" y="84"/>
                    </a:cubicBezTo>
                    <a:cubicBezTo>
                      <a:pt x="205" y="83"/>
                      <a:pt x="205" y="83"/>
                      <a:pt x="205" y="83"/>
                    </a:cubicBezTo>
                    <a:cubicBezTo>
                      <a:pt x="206" y="82"/>
                      <a:pt x="207" y="82"/>
                      <a:pt x="208" y="83"/>
                    </a:cubicBezTo>
                    <a:cubicBezTo>
                      <a:pt x="209" y="84"/>
                      <a:pt x="208" y="85"/>
                      <a:pt x="208" y="86"/>
                    </a:cubicBezTo>
                    <a:cubicBezTo>
                      <a:pt x="206" y="87"/>
                      <a:pt x="206" y="87"/>
                      <a:pt x="206" y="87"/>
                    </a:cubicBezTo>
                    <a:cubicBezTo>
                      <a:pt x="206" y="87"/>
                      <a:pt x="206" y="87"/>
                      <a:pt x="205" y="87"/>
                    </a:cubicBezTo>
                    <a:close/>
                    <a:moveTo>
                      <a:pt x="733" y="82"/>
                    </a:moveTo>
                    <a:cubicBezTo>
                      <a:pt x="733" y="82"/>
                      <a:pt x="733" y="82"/>
                      <a:pt x="732" y="82"/>
                    </a:cubicBezTo>
                    <a:cubicBezTo>
                      <a:pt x="731" y="81"/>
                      <a:pt x="731" y="81"/>
                      <a:pt x="731" y="81"/>
                    </a:cubicBezTo>
                    <a:cubicBezTo>
                      <a:pt x="730" y="80"/>
                      <a:pt x="730" y="79"/>
                      <a:pt x="731" y="78"/>
                    </a:cubicBezTo>
                    <a:cubicBezTo>
                      <a:pt x="731" y="77"/>
                      <a:pt x="732" y="77"/>
                      <a:pt x="733" y="78"/>
                    </a:cubicBezTo>
                    <a:cubicBezTo>
                      <a:pt x="734" y="79"/>
                      <a:pt x="734" y="79"/>
                      <a:pt x="734" y="79"/>
                    </a:cubicBezTo>
                    <a:cubicBezTo>
                      <a:pt x="735" y="79"/>
                      <a:pt x="736" y="80"/>
                      <a:pt x="735" y="81"/>
                    </a:cubicBezTo>
                    <a:cubicBezTo>
                      <a:pt x="735" y="82"/>
                      <a:pt x="734" y="82"/>
                      <a:pt x="733" y="82"/>
                    </a:cubicBezTo>
                    <a:close/>
                    <a:moveTo>
                      <a:pt x="219" y="78"/>
                    </a:moveTo>
                    <a:cubicBezTo>
                      <a:pt x="218" y="78"/>
                      <a:pt x="217" y="78"/>
                      <a:pt x="217" y="77"/>
                    </a:cubicBezTo>
                    <a:cubicBezTo>
                      <a:pt x="216" y="77"/>
                      <a:pt x="217" y="75"/>
                      <a:pt x="218" y="75"/>
                    </a:cubicBezTo>
                    <a:cubicBezTo>
                      <a:pt x="219" y="74"/>
                      <a:pt x="219" y="74"/>
                      <a:pt x="219" y="74"/>
                    </a:cubicBezTo>
                    <a:cubicBezTo>
                      <a:pt x="220" y="73"/>
                      <a:pt x="221" y="74"/>
                      <a:pt x="221" y="75"/>
                    </a:cubicBezTo>
                    <a:cubicBezTo>
                      <a:pt x="222" y="75"/>
                      <a:pt x="222" y="77"/>
                      <a:pt x="221" y="77"/>
                    </a:cubicBezTo>
                    <a:cubicBezTo>
                      <a:pt x="220" y="78"/>
                      <a:pt x="220" y="78"/>
                      <a:pt x="220" y="78"/>
                    </a:cubicBezTo>
                    <a:cubicBezTo>
                      <a:pt x="219" y="78"/>
                      <a:pt x="219" y="78"/>
                      <a:pt x="219" y="78"/>
                    </a:cubicBezTo>
                    <a:close/>
                    <a:moveTo>
                      <a:pt x="720" y="74"/>
                    </a:moveTo>
                    <a:cubicBezTo>
                      <a:pt x="720" y="74"/>
                      <a:pt x="719" y="73"/>
                      <a:pt x="719" y="73"/>
                    </a:cubicBezTo>
                    <a:cubicBezTo>
                      <a:pt x="718" y="72"/>
                      <a:pt x="718" y="72"/>
                      <a:pt x="718" y="72"/>
                    </a:cubicBezTo>
                    <a:cubicBezTo>
                      <a:pt x="717" y="72"/>
                      <a:pt x="716" y="71"/>
                      <a:pt x="717" y="70"/>
                    </a:cubicBezTo>
                    <a:cubicBezTo>
                      <a:pt x="718" y="69"/>
                      <a:pt x="719" y="69"/>
                      <a:pt x="720" y="69"/>
                    </a:cubicBezTo>
                    <a:cubicBezTo>
                      <a:pt x="721" y="70"/>
                      <a:pt x="721" y="70"/>
                      <a:pt x="721" y="70"/>
                    </a:cubicBezTo>
                    <a:cubicBezTo>
                      <a:pt x="722" y="70"/>
                      <a:pt x="722" y="72"/>
                      <a:pt x="722" y="73"/>
                    </a:cubicBezTo>
                    <a:cubicBezTo>
                      <a:pt x="721" y="73"/>
                      <a:pt x="721" y="74"/>
                      <a:pt x="720" y="74"/>
                    </a:cubicBezTo>
                    <a:close/>
                    <a:moveTo>
                      <a:pt x="232" y="70"/>
                    </a:moveTo>
                    <a:cubicBezTo>
                      <a:pt x="231" y="70"/>
                      <a:pt x="231" y="70"/>
                      <a:pt x="230" y="69"/>
                    </a:cubicBezTo>
                    <a:cubicBezTo>
                      <a:pt x="230" y="68"/>
                      <a:pt x="230" y="67"/>
                      <a:pt x="231" y="66"/>
                    </a:cubicBezTo>
                    <a:cubicBezTo>
                      <a:pt x="232" y="66"/>
                      <a:pt x="232" y="66"/>
                      <a:pt x="232" y="66"/>
                    </a:cubicBezTo>
                    <a:cubicBezTo>
                      <a:pt x="233" y="65"/>
                      <a:pt x="235" y="65"/>
                      <a:pt x="235" y="66"/>
                    </a:cubicBezTo>
                    <a:cubicBezTo>
                      <a:pt x="236" y="67"/>
                      <a:pt x="235" y="68"/>
                      <a:pt x="234" y="69"/>
                    </a:cubicBezTo>
                    <a:cubicBezTo>
                      <a:pt x="233" y="70"/>
                      <a:pt x="233" y="70"/>
                      <a:pt x="233" y="70"/>
                    </a:cubicBezTo>
                    <a:cubicBezTo>
                      <a:pt x="233" y="70"/>
                      <a:pt x="232" y="70"/>
                      <a:pt x="232" y="70"/>
                    </a:cubicBezTo>
                    <a:close/>
                    <a:moveTo>
                      <a:pt x="706" y="65"/>
                    </a:moveTo>
                    <a:cubicBezTo>
                      <a:pt x="706" y="65"/>
                      <a:pt x="706" y="65"/>
                      <a:pt x="705" y="65"/>
                    </a:cubicBezTo>
                    <a:cubicBezTo>
                      <a:pt x="704" y="64"/>
                      <a:pt x="704" y="64"/>
                      <a:pt x="704" y="64"/>
                    </a:cubicBezTo>
                    <a:cubicBezTo>
                      <a:pt x="703" y="64"/>
                      <a:pt x="703" y="63"/>
                      <a:pt x="703" y="62"/>
                    </a:cubicBezTo>
                    <a:cubicBezTo>
                      <a:pt x="704" y="61"/>
                      <a:pt x="705" y="60"/>
                      <a:pt x="706" y="61"/>
                    </a:cubicBezTo>
                    <a:cubicBezTo>
                      <a:pt x="707" y="62"/>
                      <a:pt x="707" y="62"/>
                      <a:pt x="707" y="62"/>
                    </a:cubicBezTo>
                    <a:cubicBezTo>
                      <a:pt x="708" y="62"/>
                      <a:pt x="708" y="63"/>
                      <a:pt x="708" y="64"/>
                    </a:cubicBezTo>
                    <a:cubicBezTo>
                      <a:pt x="708" y="65"/>
                      <a:pt x="707" y="65"/>
                      <a:pt x="706" y="65"/>
                    </a:cubicBezTo>
                    <a:close/>
                    <a:moveTo>
                      <a:pt x="246" y="62"/>
                    </a:moveTo>
                    <a:cubicBezTo>
                      <a:pt x="245" y="62"/>
                      <a:pt x="245" y="62"/>
                      <a:pt x="244" y="61"/>
                    </a:cubicBezTo>
                    <a:cubicBezTo>
                      <a:pt x="244" y="60"/>
                      <a:pt x="244" y="59"/>
                      <a:pt x="245" y="58"/>
                    </a:cubicBezTo>
                    <a:cubicBezTo>
                      <a:pt x="246" y="58"/>
                      <a:pt x="246" y="58"/>
                      <a:pt x="246" y="58"/>
                    </a:cubicBezTo>
                    <a:cubicBezTo>
                      <a:pt x="247" y="57"/>
                      <a:pt x="249" y="57"/>
                      <a:pt x="249" y="58"/>
                    </a:cubicBezTo>
                    <a:cubicBezTo>
                      <a:pt x="250" y="59"/>
                      <a:pt x="249" y="60"/>
                      <a:pt x="248" y="61"/>
                    </a:cubicBezTo>
                    <a:cubicBezTo>
                      <a:pt x="247" y="62"/>
                      <a:pt x="247" y="62"/>
                      <a:pt x="247" y="62"/>
                    </a:cubicBezTo>
                    <a:cubicBezTo>
                      <a:pt x="247" y="62"/>
                      <a:pt x="246" y="62"/>
                      <a:pt x="246" y="62"/>
                    </a:cubicBezTo>
                    <a:close/>
                    <a:moveTo>
                      <a:pt x="692" y="58"/>
                    </a:moveTo>
                    <a:cubicBezTo>
                      <a:pt x="692" y="58"/>
                      <a:pt x="692" y="58"/>
                      <a:pt x="691" y="57"/>
                    </a:cubicBezTo>
                    <a:cubicBezTo>
                      <a:pt x="690" y="57"/>
                      <a:pt x="690" y="57"/>
                      <a:pt x="690" y="57"/>
                    </a:cubicBezTo>
                    <a:cubicBezTo>
                      <a:pt x="689" y="56"/>
                      <a:pt x="689" y="55"/>
                      <a:pt x="689" y="54"/>
                    </a:cubicBezTo>
                    <a:cubicBezTo>
                      <a:pt x="690" y="53"/>
                      <a:pt x="691" y="53"/>
                      <a:pt x="692" y="53"/>
                    </a:cubicBezTo>
                    <a:cubicBezTo>
                      <a:pt x="693" y="54"/>
                      <a:pt x="693" y="54"/>
                      <a:pt x="693" y="54"/>
                    </a:cubicBezTo>
                    <a:cubicBezTo>
                      <a:pt x="694" y="55"/>
                      <a:pt x="695" y="56"/>
                      <a:pt x="694" y="57"/>
                    </a:cubicBezTo>
                    <a:cubicBezTo>
                      <a:pt x="694" y="57"/>
                      <a:pt x="693" y="58"/>
                      <a:pt x="692" y="58"/>
                    </a:cubicBezTo>
                    <a:close/>
                    <a:moveTo>
                      <a:pt x="260" y="54"/>
                    </a:moveTo>
                    <a:cubicBezTo>
                      <a:pt x="259" y="54"/>
                      <a:pt x="259" y="54"/>
                      <a:pt x="258" y="53"/>
                    </a:cubicBezTo>
                    <a:cubicBezTo>
                      <a:pt x="258" y="52"/>
                      <a:pt x="258" y="51"/>
                      <a:pt x="259" y="51"/>
                    </a:cubicBezTo>
                    <a:cubicBezTo>
                      <a:pt x="261" y="50"/>
                      <a:pt x="261" y="50"/>
                      <a:pt x="261" y="50"/>
                    </a:cubicBezTo>
                    <a:cubicBezTo>
                      <a:pt x="262" y="50"/>
                      <a:pt x="263" y="50"/>
                      <a:pt x="263" y="51"/>
                    </a:cubicBezTo>
                    <a:cubicBezTo>
                      <a:pt x="264" y="52"/>
                      <a:pt x="263" y="53"/>
                      <a:pt x="262" y="54"/>
                    </a:cubicBezTo>
                    <a:cubicBezTo>
                      <a:pt x="261" y="54"/>
                      <a:pt x="261" y="54"/>
                      <a:pt x="261" y="54"/>
                    </a:cubicBezTo>
                    <a:cubicBezTo>
                      <a:pt x="261" y="54"/>
                      <a:pt x="260" y="54"/>
                      <a:pt x="260" y="54"/>
                    </a:cubicBezTo>
                    <a:close/>
                    <a:moveTo>
                      <a:pt x="678" y="51"/>
                    </a:moveTo>
                    <a:cubicBezTo>
                      <a:pt x="678" y="51"/>
                      <a:pt x="677" y="50"/>
                      <a:pt x="677" y="50"/>
                    </a:cubicBezTo>
                    <a:cubicBezTo>
                      <a:pt x="676" y="50"/>
                      <a:pt x="676" y="50"/>
                      <a:pt x="676" y="50"/>
                    </a:cubicBezTo>
                    <a:cubicBezTo>
                      <a:pt x="675" y="49"/>
                      <a:pt x="675" y="48"/>
                      <a:pt x="675" y="47"/>
                    </a:cubicBezTo>
                    <a:cubicBezTo>
                      <a:pt x="675" y="46"/>
                      <a:pt x="677" y="46"/>
                      <a:pt x="678" y="46"/>
                    </a:cubicBezTo>
                    <a:cubicBezTo>
                      <a:pt x="679" y="47"/>
                      <a:pt x="679" y="47"/>
                      <a:pt x="679" y="47"/>
                    </a:cubicBezTo>
                    <a:cubicBezTo>
                      <a:pt x="680" y="47"/>
                      <a:pt x="680" y="48"/>
                      <a:pt x="680" y="49"/>
                    </a:cubicBezTo>
                    <a:cubicBezTo>
                      <a:pt x="679" y="50"/>
                      <a:pt x="679" y="51"/>
                      <a:pt x="678" y="51"/>
                    </a:cubicBezTo>
                    <a:close/>
                    <a:moveTo>
                      <a:pt x="275" y="47"/>
                    </a:moveTo>
                    <a:cubicBezTo>
                      <a:pt x="274" y="47"/>
                      <a:pt x="273" y="47"/>
                      <a:pt x="273" y="46"/>
                    </a:cubicBezTo>
                    <a:cubicBezTo>
                      <a:pt x="272" y="45"/>
                      <a:pt x="273" y="44"/>
                      <a:pt x="274" y="44"/>
                    </a:cubicBezTo>
                    <a:cubicBezTo>
                      <a:pt x="275" y="43"/>
                      <a:pt x="275" y="43"/>
                      <a:pt x="275" y="43"/>
                    </a:cubicBezTo>
                    <a:cubicBezTo>
                      <a:pt x="276" y="43"/>
                      <a:pt x="277" y="43"/>
                      <a:pt x="278" y="44"/>
                    </a:cubicBezTo>
                    <a:cubicBezTo>
                      <a:pt x="278" y="45"/>
                      <a:pt x="278" y="46"/>
                      <a:pt x="277" y="47"/>
                    </a:cubicBezTo>
                    <a:cubicBezTo>
                      <a:pt x="275" y="47"/>
                      <a:pt x="275" y="47"/>
                      <a:pt x="275" y="47"/>
                    </a:cubicBezTo>
                    <a:cubicBezTo>
                      <a:pt x="275" y="47"/>
                      <a:pt x="275" y="47"/>
                      <a:pt x="275" y="47"/>
                    </a:cubicBezTo>
                    <a:close/>
                    <a:moveTo>
                      <a:pt x="664" y="44"/>
                    </a:moveTo>
                    <a:cubicBezTo>
                      <a:pt x="663" y="44"/>
                      <a:pt x="663" y="44"/>
                      <a:pt x="663" y="44"/>
                    </a:cubicBezTo>
                    <a:cubicBezTo>
                      <a:pt x="661" y="43"/>
                      <a:pt x="661" y="43"/>
                      <a:pt x="661" y="43"/>
                    </a:cubicBezTo>
                    <a:cubicBezTo>
                      <a:pt x="660" y="43"/>
                      <a:pt x="660" y="41"/>
                      <a:pt x="660" y="40"/>
                    </a:cubicBezTo>
                    <a:cubicBezTo>
                      <a:pt x="661" y="39"/>
                      <a:pt x="662" y="39"/>
                      <a:pt x="663" y="39"/>
                    </a:cubicBezTo>
                    <a:cubicBezTo>
                      <a:pt x="664" y="40"/>
                      <a:pt x="664" y="40"/>
                      <a:pt x="664" y="40"/>
                    </a:cubicBezTo>
                    <a:cubicBezTo>
                      <a:pt x="665" y="40"/>
                      <a:pt x="666" y="42"/>
                      <a:pt x="665" y="43"/>
                    </a:cubicBezTo>
                    <a:cubicBezTo>
                      <a:pt x="665" y="43"/>
                      <a:pt x="664" y="44"/>
                      <a:pt x="664" y="44"/>
                    </a:cubicBezTo>
                    <a:close/>
                    <a:moveTo>
                      <a:pt x="290" y="41"/>
                    </a:moveTo>
                    <a:cubicBezTo>
                      <a:pt x="288" y="37"/>
                      <a:pt x="288" y="37"/>
                      <a:pt x="288" y="37"/>
                    </a:cubicBezTo>
                    <a:cubicBezTo>
                      <a:pt x="290" y="37"/>
                      <a:pt x="290" y="37"/>
                      <a:pt x="290" y="37"/>
                    </a:cubicBezTo>
                    <a:cubicBezTo>
                      <a:pt x="291" y="36"/>
                      <a:pt x="292" y="37"/>
                      <a:pt x="292" y="38"/>
                    </a:cubicBezTo>
                    <a:cubicBezTo>
                      <a:pt x="293" y="39"/>
                      <a:pt x="292" y="40"/>
                      <a:pt x="291" y="40"/>
                    </a:cubicBezTo>
                    <a:lnTo>
                      <a:pt x="290" y="41"/>
                    </a:lnTo>
                    <a:close/>
                    <a:moveTo>
                      <a:pt x="649" y="38"/>
                    </a:moveTo>
                    <a:cubicBezTo>
                      <a:pt x="649" y="38"/>
                      <a:pt x="648" y="38"/>
                      <a:pt x="648" y="37"/>
                    </a:cubicBezTo>
                    <a:cubicBezTo>
                      <a:pt x="647" y="37"/>
                      <a:pt x="647" y="37"/>
                      <a:pt x="647" y="37"/>
                    </a:cubicBezTo>
                    <a:cubicBezTo>
                      <a:pt x="646" y="37"/>
                      <a:pt x="645" y="35"/>
                      <a:pt x="646" y="34"/>
                    </a:cubicBezTo>
                    <a:cubicBezTo>
                      <a:pt x="646" y="33"/>
                      <a:pt x="647" y="33"/>
                      <a:pt x="648" y="33"/>
                    </a:cubicBezTo>
                    <a:cubicBezTo>
                      <a:pt x="650" y="34"/>
                      <a:pt x="650" y="34"/>
                      <a:pt x="650" y="34"/>
                    </a:cubicBezTo>
                    <a:cubicBezTo>
                      <a:pt x="651" y="34"/>
                      <a:pt x="651" y="35"/>
                      <a:pt x="651" y="36"/>
                    </a:cubicBezTo>
                    <a:cubicBezTo>
                      <a:pt x="650" y="37"/>
                      <a:pt x="650" y="38"/>
                      <a:pt x="649" y="38"/>
                    </a:cubicBezTo>
                    <a:close/>
                    <a:moveTo>
                      <a:pt x="304" y="35"/>
                    </a:moveTo>
                    <a:cubicBezTo>
                      <a:pt x="303" y="35"/>
                      <a:pt x="303" y="34"/>
                      <a:pt x="302" y="34"/>
                    </a:cubicBezTo>
                    <a:cubicBezTo>
                      <a:pt x="302" y="33"/>
                      <a:pt x="302" y="32"/>
                      <a:pt x="303" y="31"/>
                    </a:cubicBezTo>
                    <a:cubicBezTo>
                      <a:pt x="305" y="31"/>
                      <a:pt x="305" y="31"/>
                      <a:pt x="305" y="31"/>
                    </a:cubicBezTo>
                    <a:cubicBezTo>
                      <a:pt x="306" y="30"/>
                      <a:pt x="307" y="31"/>
                      <a:pt x="307" y="32"/>
                    </a:cubicBezTo>
                    <a:cubicBezTo>
                      <a:pt x="308" y="33"/>
                      <a:pt x="307" y="34"/>
                      <a:pt x="306" y="34"/>
                    </a:cubicBezTo>
                    <a:cubicBezTo>
                      <a:pt x="305" y="35"/>
                      <a:pt x="305" y="35"/>
                      <a:pt x="305" y="35"/>
                    </a:cubicBezTo>
                    <a:cubicBezTo>
                      <a:pt x="305" y="35"/>
                      <a:pt x="304" y="35"/>
                      <a:pt x="304" y="35"/>
                    </a:cubicBezTo>
                    <a:close/>
                    <a:moveTo>
                      <a:pt x="634" y="32"/>
                    </a:moveTo>
                    <a:cubicBezTo>
                      <a:pt x="634" y="32"/>
                      <a:pt x="634" y="32"/>
                      <a:pt x="633" y="32"/>
                    </a:cubicBezTo>
                    <a:cubicBezTo>
                      <a:pt x="632" y="31"/>
                      <a:pt x="632" y="31"/>
                      <a:pt x="632" y="31"/>
                    </a:cubicBezTo>
                    <a:cubicBezTo>
                      <a:pt x="631" y="31"/>
                      <a:pt x="630" y="30"/>
                      <a:pt x="631" y="29"/>
                    </a:cubicBezTo>
                    <a:cubicBezTo>
                      <a:pt x="631" y="28"/>
                      <a:pt x="632" y="27"/>
                      <a:pt x="633" y="28"/>
                    </a:cubicBezTo>
                    <a:cubicBezTo>
                      <a:pt x="635" y="28"/>
                      <a:pt x="635" y="28"/>
                      <a:pt x="635" y="28"/>
                    </a:cubicBezTo>
                    <a:cubicBezTo>
                      <a:pt x="636" y="28"/>
                      <a:pt x="636" y="30"/>
                      <a:pt x="636" y="31"/>
                    </a:cubicBezTo>
                    <a:cubicBezTo>
                      <a:pt x="636" y="31"/>
                      <a:pt x="635" y="32"/>
                      <a:pt x="634" y="32"/>
                    </a:cubicBezTo>
                    <a:close/>
                    <a:moveTo>
                      <a:pt x="319" y="29"/>
                    </a:moveTo>
                    <a:cubicBezTo>
                      <a:pt x="318" y="29"/>
                      <a:pt x="318" y="29"/>
                      <a:pt x="317" y="28"/>
                    </a:cubicBezTo>
                    <a:cubicBezTo>
                      <a:pt x="317" y="27"/>
                      <a:pt x="317" y="26"/>
                      <a:pt x="318" y="26"/>
                    </a:cubicBezTo>
                    <a:cubicBezTo>
                      <a:pt x="320" y="25"/>
                      <a:pt x="320" y="25"/>
                      <a:pt x="320" y="25"/>
                    </a:cubicBezTo>
                    <a:cubicBezTo>
                      <a:pt x="321" y="25"/>
                      <a:pt x="322" y="25"/>
                      <a:pt x="322" y="26"/>
                    </a:cubicBezTo>
                    <a:cubicBezTo>
                      <a:pt x="323" y="27"/>
                      <a:pt x="322" y="28"/>
                      <a:pt x="321" y="29"/>
                    </a:cubicBezTo>
                    <a:cubicBezTo>
                      <a:pt x="320" y="29"/>
                      <a:pt x="320" y="29"/>
                      <a:pt x="320" y="29"/>
                    </a:cubicBezTo>
                    <a:cubicBezTo>
                      <a:pt x="320" y="29"/>
                      <a:pt x="319" y="29"/>
                      <a:pt x="319" y="29"/>
                    </a:cubicBezTo>
                    <a:close/>
                    <a:moveTo>
                      <a:pt x="619" y="27"/>
                    </a:moveTo>
                    <a:cubicBezTo>
                      <a:pt x="619" y="27"/>
                      <a:pt x="619" y="27"/>
                      <a:pt x="618" y="27"/>
                    </a:cubicBezTo>
                    <a:cubicBezTo>
                      <a:pt x="617" y="26"/>
                      <a:pt x="617" y="26"/>
                      <a:pt x="617" y="26"/>
                    </a:cubicBezTo>
                    <a:cubicBezTo>
                      <a:pt x="616" y="26"/>
                      <a:pt x="615" y="25"/>
                      <a:pt x="616" y="24"/>
                    </a:cubicBezTo>
                    <a:cubicBezTo>
                      <a:pt x="616" y="23"/>
                      <a:pt x="617" y="22"/>
                      <a:pt x="618" y="22"/>
                    </a:cubicBezTo>
                    <a:cubicBezTo>
                      <a:pt x="620" y="23"/>
                      <a:pt x="620" y="23"/>
                      <a:pt x="620" y="23"/>
                    </a:cubicBezTo>
                    <a:cubicBezTo>
                      <a:pt x="621" y="23"/>
                      <a:pt x="621" y="24"/>
                      <a:pt x="621" y="25"/>
                    </a:cubicBezTo>
                    <a:cubicBezTo>
                      <a:pt x="621" y="26"/>
                      <a:pt x="620" y="27"/>
                      <a:pt x="619" y="27"/>
                    </a:cubicBezTo>
                    <a:close/>
                    <a:moveTo>
                      <a:pt x="334" y="24"/>
                    </a:moveTo>
                    <a:cubicBezTo>
                      <a:pt x="334" y="24"/>
                      <a:pt x="333" y="24"/>
                      <a:pt x="332" y="23"/>
                    </a:cubicBezTo>
                    <a:cubicBezTo>
                      <a:pt x="332" y="22"/>
                      <a:pt x="333" y="21"/>
                      <a:pt x="334" y="21"/>
                    </a:cubicBezTo>
                    <a:cubicBezTo>
                      <a:pt x="335" y="20"/>
                      <a:pt x="335" y="20"/>
                      <a:pt x="335" y="20"/>
                    </a:cubicBezTo>
                    <a:cubicBezTo>
                      <a:pt x="336" y="20"/>
                      <a:pt x="337" y="20"/>
                      <a:pt x="338" y="21"/>
                    </a:cubicBezTo>
                    <a:cubicBezTo>
                      <a:pt x="338" y="23"/>
                      <a:pt x="337" y="24"/>
                      <a:pt x="336" y="24"/>
                    </a:cubicBezTo>
                    <a:cubicBezTo>
                      <a:pt x="335" y="24"/>
                      <a:pt x="335" y="24"/>
                      <a:pt x="335" y="24"/>
                    </a:cubicBezTo>
                    <a:cubicBezTo>
                      <a:pt x="335" y="24"/>
                      <a:pt x="335" y="24"/>
                      <a:pt x="334" y="24"/>
                    </a:cubicBezTo>
                    <a:close/>
                    <a:moveTo>
                      <a:pt x="604" y="22"/>
                    </a:moveTo>
                    <a:cubicBezTo>
                      <a:pt x="603" y="22"/>
                      <a:pt x="603" y="22"/>
                      <a:pt x="603" y="22"/>
                    </a:cubicBezTo>
                    <a:cubicBezTo>
                      <a:pt x="602" y="22"/>
                      <a:pt x="602" y="22"/>
                      <a:pt x="602" y="22"/>
                    </a:cubicBezTo>
                    <a:cubicBezTo>
                      <a:pt x="601" y="21"/>
                      <a:pt x="600" y="20"/>
                      <a:pt x="600" y="19"/>
                    </a:cubicBezTo>
                    <a:cubicBezTo>
                      <a:pt x="601" y="18"/>
                      <a:pt x="602" y="17"/>
                      <a:pt x="603" y="18"/>
                    </a:cubicBezTo>
                    <a:cubicBezTo>
                      <a:pt x="604" y="18"/>
                      <a:pt x="604" y="18"/>
                      <a:pt x="604" y="18"/>
                    </a:cubicBezTo>
                    <a:cubicBezTo>
                      <a:pt x="605" y="18"/>
                      <a:pt x="606" y="20"/>
                      <a:pt x="606" y="21"/>
                    </a:cubicBezTo>
                    <a:cubicBezTo>
                      <a:pt x="605" y="21"/>
                      <a:pt x="604" y="22"/>
                      <a:pt x="604" y="22"/>
                    </a:cubicBezTo>
                    <a:close/>
                    <a:moveTo>
                      <a:pt x="350" y="20"/>
                    </a:moveTo>
                    <a:cubicBezTo>
                      <a:pt x="349" y="20"/>
                      <a:pt x="348" y="19"/>
                      <a:pt x="348" y="19"/>
                    </a:cubicBezTo>
                    <a:cubicBezTo>
                      <a:pt x="348" y="18"/>
                      <a:pt x="348" y="16"/>
                      <a:pt x="349" y="16"/>
                    </a:cubicBezTo>
                    <a:cubicBezTo>
                      <a:pt x="351" y="16"/>
                      <a:pt x="351" y="16"/>
                      <a:pt x="351" y="16"/>
                    </a:cubicBezTo>
                    <a:cubicBezTo>
                      <a:pt x="352" y="15"/>
                      <a:pt x="353" y="16"/>
                      <a:pt x="353" y="17"/>
                    </a:cubicBezTo>
                    <a:cubicBezTo>
                      <a:pt x="353" y="18"/>
                      <a:pt x="353" y="19"/>
                      <a:pt x="352" y="20"/>
                    </a:cubicBezTo>
                    <a:cubicBezTo>
                      <a:pt x="350" y="20"/>
                      <a:pt x="350" y="20"/>
                      <a:pt x="350" y="20"/>
                    </a:cubicBezTo>
                    <a:cubicBezTo>
                      <a:pt x="350" y="20"/>
                      <a:pt x="350" y="20"/>
                      <a:pt x="350" y="20"/>
                    </a:cubicBezTo>
                    <a:close/>
                    <a:moveTo>
                      <a:pt x="588" y="18"/>
                    </a:moveTo>
                    <a:cubicBezTo>
                      <a:pt x="588" y="18"/>
                      <a:pt x="588" y="18"/>
                      <a:pt x="588" y="18"/>
                    </a:cubicBezTo>
                    <a:cubicBezTo>
                      <a:pt x="586" y="17"/>
                      <a:pt x="586" y="17"/>
                      <a:pt x="586" y="17"/>
                    </a:cubicBezTo>
                    <a:cubicBezTo>
                      <a:pt x="585" y="17"/>
                      <a:pt x="585" y="16"/>
                      <a:pt x="585" y="15"/>
                    </a:cubicBezTo>
                    <a:cubicBezTo>
                      <a:pt x="585" y="14"/>
                      <a:pt x="586" y="13"/>
                      <a:pt x="587" y="14"/>
                    </a:cubicBezTo>
                    <a:cubicBezTo>
                      <a:pt x="589" y="14"/>
                      <a:pt x="589" y="14"/>
                      <a:pt x="589" y="14"/>
                    </a:cubicBezTo>
                    <a:cubicBezTo>
                      <a:pt x="590" y="14"/>
                      <a:pt x="590" y="15"/>
                      <a:pt x="590" y="16"/>
                    </a:cubicBezTo>
                    <a:cubicBezTo>
                      <a:pt x="590" y="17"/>
                      <a:pt x="589" y="18"/>
                      <a:pt x="588" y="18"/>
                    </a:cubicBezTo>
                    <a:close/>
                    <a:moveTo>
                      <a:pt x="365" y="16"/>
                    </a:moveTo>
                    <a:cubicBezTo>
                      <a:pt x="364" y="16"/>
                      <a:pt x="364" y="15"/>
                      <a:pt x="363" y="15"/>
                    </a:cubicBezTo>
                    <a:cubicBezTo>
                      <a:pt x="363" y="14"/>
                      <a:pt x="364" y="12"/>
                      <a:pt x="365" y="12"/>
                    </a:cubicBezTo>
                    <a:cubicBezTo>
                      <a:pt x="366" y="12"/>
                      <a:pt x="366" y="12"/>
                      <a:pt x="366" y="12"/>
                    </a:cubicBezTo>
                    <a:cubicBezTo>
                      <a:pt x="367" y="12"/>
                      <a:pt x="368" y="12"/>
                      <a:pt x="369" y="13"/>
                    </a:cubicBezTo>
                    <a:cubicBezTo>
                      <a:pt x="369" y="14"/>
                      <a:pt x="368" y="15"/>
                      <a:pt x="367" y="16"/>
                    </a:cubicBezTo>
                    <a:cubicBezTo>
                      <a:pt x="366" y="16"/>
                      <a:pt x="366" y="16"/>
                      <a:pt x="366" y="16"/>
                    </a:cubicBezTo>
                    <a:cubicBezTo>
                      <a:pt x="365" y="16"/>
                      <a:pt x="365" y="16"/>
                      <a:pt x="365" y="16"/>
                    </a:cubicBezTo>
                    <a:close/>
                    <a:moveTo>
                      <a:pt x="573" y="14"/>
                    </a:moveTo>
                    <a:cubicBezTo>
                      <a:pt x="573" y="14"/>
                      <a:pt x="572" y="14"/>
                      <a:pt x="572" y="14"/>
                    </a:cubicBezTo>
                    <a:cubicBezTo>
                      <a:pt x="571" y="14"/>
                      <a:pt x="571" y="14"/>
                      <a:pt x="571" y="14"/>
                    </a:cubicBezTo>
                    <a:cubicBezTo>
                      <a:pt x="570" y="14"/>
                      <a:pt x="569" y="13"/>
                      <a:pt x="569" y="12"/>
                    </a:cubicBezTo>
                    <a:cubicBezTo>
                      <a:pt x="570" y="10"/>
                      <a:pt x="571" y="10"/>
                      <a:pt x="572" y="10"/>
                    </a:cubicBezTo>
                    <a:cubicBezTo>
                      <a:pt x="573" y="10"/>
                      <a:pt x="573" y="10"/>
                      <a:pt x="573" y="10"/>
                    </a:cubicBezTo>
                    <a:cubicBezTo>
                      <a:pt x="574" y="11"/>
                      <a:pt x="575" y="12"/>
                      <a:pt x="575" y="13"/>
                    </a:cubicBezTo>
                    <a:cubicBezTo>
                      <a:pt x="574" y="14"/>
                      <a:pt x="574" y="14"/>
                      <a:pt x="573" y="14"/>
                    </a:cubicBezTo>
                    <a:close/>
                    <a:moveTo>
                      <a:pt x="381" y="13"/>
                    </a:moveTo>
                    <a:cubicBezTo>
                      <a:pt x="380" y="13"/>
                      <a:pt x="379" y="12"/>
                      <a:pt x="379" y="11"/>
                    </a:cubicBezTo>
                    <a:cubicBezTo>
                      <a:pt x="379" y="10"/>
                      <a:pt x="379" y="9"/>
                      <a:pt x="380" y="9"/>
                    </a:cubicBezTo>
                    <a:cubicBezTo>
                      <a:pt x="382" y="9"/>
                      <a:pt x="382" y="9"/>
                      <a:pt x="382" y="9"/>
                    </a:cubicBezTo>
                    <a:cubicBezTo>
                      <a:pt x="383" y="8"/>
                      <a:pt x="384" y="9"/>
                      <a:pt x="384" y="10"/>
                    </a:cubicBezTo>
                    <a:cubicBezTo>
                      <a:pt x="384" y="11"/>
                      <a:pt x="384" y="12"/>
                      <a:pt x="383" y="12"/>
                    </a:cubicBezTo>
                    <a:cubicBezTo>
                      <a:pt x="381" y="13"/>
                      <a:pt x="381" y="13"/>
                      <a:pt x="381" y="13"/>
                    </a:cubicBezTo>
                    <a:cubicBezTo>
                      <a:pt x="381" y="13"/>
                      <a:pt x="381" y="13"/>
                      <a:pt x="381" y="13"/>
                    </a:cubicBezTo>
                    <a:close/>
                    <a:moveTo>
                      <a:pt x="557" y="11"/>
                    </a:moveTo>
                    <a:cubicBezTo>
                      <a:pt x="557" y="11"/>
                      <a:pt x="557" y="11"/>
                      <a:pt x="557" y="11"/>
                    </a:cubicBezTo>
                    <a:cubicBezTo>
                      <a:pt x="555" y="11"/>
                      <a:pt x="555" y="11"/>
                      <a:pt x="555" y="11"/>
                    </a:cubicBezTo>
                    <a:cubicBezTo>
                      <a:pt x="554" y="11"/>
                      <a:pt x="553" y="10"/>
                      <a:pt x="554" y="9"/>
                    </a:cubicBezTo>
                    <a:cubicBezTo>
                      <a:pt x="554" y="7"/>
                      <a:pt x="555" y="7"/>
                      <a:pt x="556" y="7"/>
                    </a:cubicBezTo>
                    <a:cubicBezTo>
                      <a:pt x="557" y="7"/>
                      <a:pt x="557" y="7"/>
                      <a:pt x="557" y="7"/>
                    </a:cubicBezTo>
                    <a:cubicBezTo>
                      <a:pt x="558" y="7"/>
                      <a:pt x="559" y="8"/>
                      <a:pt x="559" y="9"/>
                    </a:cubicBezTo>
                    <a:cubicBezTo>
                      <a:pt x="559" y="10"/>
                      <a:pt x="558" y="11"/>
                      <a:pt x="557" y="11"/>
                    </a:cubicBezTo>
                    <a:close/>
                    <a:moveTo>
                      <a:pt x="397" y="10"/>
                    </a:moveTo>
                    <a:cubicBezTo>
                      <a:pt x="396" y="10"/>
                      <a:pt x="395" y="9"/>
                      <a:pt x="395" y="8"/>
                    </a:cubicBezTo>
                    <a:cubicBezTo>
                      <a:pt x="394" y="7"/>
                      <a:pt x="395" y="6"/>
                      <a:pt x="396" y="6"/>
                    </a:cubicBezTo>
                    <a:cubicBezTo>
                      <a:pt x="398" y="6"/>
                      <a:pt x="398" y="6"/>
                      <a:pt x="398" y="6"/>
                    </a:cubicBezTo>
                    <a:cubicBezTo>
                      <a:pt x="399" y="6"/>
                      <a:pt x="400" y="6"/>
                      <a:pt x="400" y="7"/>
                    </a:cubicBezTo>
                    <a:cubicBezTo>
                      <a:pt x="400" y="8"/>
                      <a:pt x="399" y="9"/>
                      <a:pt x="398" y="10"/>
                    </a:cubicBezTo>
                    <a:cubicBezTo>
                      <a:pt x="397" y="10"/>
                      <a:pt x="397" y="10"/>
                      <a:pt x="397" y="10"/>
                    </a:cubicBezTo>
                    <a:cubicBezTo>
                      <a:pt x="397" y="10"/>
                      <a:pt x="397" y="10"/>
                      <a:pt x="397" y="10"/>
                    </a:cubicBezTo>
                    <a:close/>
                    <a:moveTo>
                      <a:pt x="541" y="9"/>
                    </a:moveTo>
                    <a:cubicBezTo>
                      <a:pt x="541" y="9"/>
                      <a:pt x="541" y="9"/>
                      <a:pt x="541" y="9"/>
                    </a:cubicBezTo>
                    <a:cubicBezTo>
                      <a:pt x="539" y="8"/>
                      <a:pt x="539" y="8"/>
                      <a:pt x="539" y="8"/>
                    </a:cubicBezTo>
                    <a:cubicBezTo>
                      <a:pt x="538" y="8"/>
                      <a:pt x="538" y="7"/>
                      <a:pt x="538" y="6"/>
                    </a:cubicBezTo>
                    <a:cubicBezTo>
                      <a:pt x="538" y="5"/>
                      <a:pt x="539" y="4"/>
                      <a:pt x="540" y="4"/>
                    </a:cubicBezTo>
                    <a:cubicBezTo>
                      <a:pt x="541" y="5"/>
                      <a:pt x="541" y="5"/>
                      <a:pt x="541" y="5"/>
                    </a:cubicBezTo>
                    <a:cubicBezTo>
                      <a:pt x="543" y="5"/>
                      <a:pt x="543" y="6"/>
                      <a:pt x="543" y="7"/>
                    </a:cubicBezTo>
                    <a:cubicBezTo>
                      <a:pt x="543" y="8"/>
                      <a:pt x="542" y="9"/>
                      <a:pt x="541" y="9"/>
                    </a:cubicBezTo>
                    <a:close/>
                    <a:moveTo>
                      <a:pt x="412" y="8"/>
                    </a:moveTo>
                    <a:cubicBezTo>
                      <a:pt x="411" y="8"/>
                      <a:pt x="411" y="7"/>
                      <a:pt x="410" y="6"/>
                    </a:cubicBezTo>
                    <a:cubicBezTo>
                      <a:pt x="410" y="5"/>
                      <a:pt x="411" y="4"/>
                      <a:pt x="412" y="4"/>
                    </a:cubicBezTo>
                    <a:cubicBezTo>
                      <a:pt x="414" y="3"/>
                      <a:pt x="414" y="3"/>
                      <a:pt x="414" y="3"/>
                    </a:cubicBezTo>
                    <a:cubicBezTo>
                      <a:pt x="415" y="3"/>
                      <a:pt x="416" y="4"/>
                      <a:pt x="416" y="5"/>
                    </a:cubicBezTo>
                    <a:cubicBezTo>
                      <a:pt x="416" y="6"/>
                      <a:pt x="415" y="7"/>
                      <a:pt x="414" y="7"/>
                    </a:cubicBezTo>
                    <a:cubicBezTo>
                      <a:pt x="413" y="8"/>
                      <a:pt x="413" y="8"/>
                      <a:pt x="413" y="8"/>
                    </a:cubicBezTo>
                    <a:cubicBezTo>
                      <a:pt x="413" y="8"/>
                      <a:pt x="412" y="8"/>
                      <a:pt x="412" y="8"/>
                    </a:cubicBezTo>
                    <a:close/>
                    <a:moveTo>
                      <a:pt x="525" y="7"/>
                    </a:moveTo>
                    <a:cubicBezTo>
                      <a:pt x="525" y="7"/>
                      <a:pt x="525" y="7"/>
                      <a:pt x="525" y="7"/>
                    </a:cubicBezTo>
                    <a:cubicBezTo>
                      <a:pt x="524" y="6"/>
                      <a:pt x="524" y="6"/>
                      <a:pt x="524" y="6"/>
                    </a:cubicBezTo>
                    <a:cubicBezTo>
                      <a:pt x="523" y="6"/>
                      <a:pt x="522" y="5"/>
                      <a:pt x="522" y="4"/>
                    </a:cubicBezTo>
                    <a:cubicBezTo>
                      <a:pt x="522" y="3"/>
                      <a:pt x="523" y="2"/>
                      <a:pt x="524" y="2"/>
                    </a:cubicBezTo>
                    <a:cubicBezTo>
                      <a:pt x="526" y="3"/>
                      <a:pt x="526" y="3"/>
                      <a:pt x="526" y="3"/>
                    </a:cubicBezTo>
                    <a:cubicBezTo>
                      <a:pt x="527" y="3"/>
                      <a:pt x="527" y="4"/>
                      <a:pt x="527" y="5"/>
                    </a:cubicBezTo>
                    <a:cubicBezTo>
                      <a:pt x="527" y="6"/>
                      <a:pt x="526" y="7"/>
                      <a:pt x="525" y="7"/>
                    </a:cubicBezTo>
                    <a:close/>
                    <a:moveTo>
                      <a:pt x="428" y="6"/>
                    </a:moveTo>
                    <a:cubicBezTo>
                      <a:pt x="427" y="6"/>
                      <a:pt x="426" y="5"/>
                      <a:pt x="426" y="4"/>
                    </a:cubicBezTo>
                    <a:cubicBezTo>
                      <a:pt x="426" y="3"/>
                      <a:pt x="427" y="2"/>
                      <a:pt x="428" y="2"/>
                    </a:cubicBezTo>
                    <a:cubicBezTo>
                      <a:pt x="429" y="2"/>
                      <a:pt x="429" y="2"/>
                      <a:pt x="429" y="2"/>
                    </a:cubicBezTo>
                    <a:cubicBezTo>
                      <a:pt x="431" y="2"/>
                      <a:pt x="432" y="2"/>
                      <a:pt x="432" y="3"/>
                    </a:cubicBezTo>
                    <a:cubicBezTo>
                      <a:pt x="432" y="5"/>
                      <a:pt x="431" y="6"/>
                      <a:pt x="430" y="6"/>
                    </a:cubicBezTo>
                    <a:cubicBezTo>
                      <a:pt x="428" y="6"/>
                      <a:pt x="428" y="6"/>
                      <a:pt x="428" y="6"/>
                    </a:cubicBezTo>
                    <a:cubicBezTo>
                      <a:pt x="428" y="6"/>
                      <a:pt x="428" y="6"/>
                      <a:pt x="428" y="6"/>
                    </a:cubicBezTo>
                    <a:close/>
                    <a:moveTo>
                      <a:pt x="509" y="5"/>
                    </a:moveTo>
                    <a:cubicBezTo>
                      <a:pt x="509" y="5"/>
                      <a:pt x="509" y="5"/>
                      <a:pt x="509" y="5"/>
                    </a:cubicBezTo>
                    <a:cubicBezTo>
                      <a:pt x="508" y="5"/>
                      <a:pt x="508" y="5"/>
                      <a:pt x="508" y="5"/>
                    </a:cubicBezTo>
                    <a:cubicBezTo>
                      <a:pt x="507" y="5"/>
                      <a:pt x="506" y="4"/>
                      <a:pt x="506" y="3"/>
                    </a:cubicBezTo>
                    <a:cubicBezTo>
                      <a:pt x="506" y="2"/>
                      <a:pt x="507" y="1"/>
                      <a:pt x="508" y="1"/>
                    </a:cubicBezTo>
                    <a:cubicBezTo>
                      <a:pt x="510" y="1"/>
                      <a:pt x="510" y="1"/>
                      <a:pt x="510" y="1"/>
                    </a:cubicBezTo>
                    <a:cubicBezTo>
                      <a:pt x="511" y="1"/>
                      <a:pt x="511" y="2"/>
                      <a:pt x="511" y="3"/>
                    </a:cubicBezTo>
                    <a:cubicBezTo>
                      <a:pt x="511" y="4"/>
                      <a:pt x="510" y="5"/>
                      <a:pt x="509" y="5"/>
                    </a:cubicBezTo>
                    <a:close/>
                    <a:moveTo>
                      <a:pt x="444" y="5"/>
                    </a:moveTo>
                    <a:cubicBezTo>
                      <a:pt x="443" y="5"/>
                      <a:pt x="442" y="4"/>
                      <a:pt x="442" y="3"/>
                    </a:cubicBezTo>
                    <a:cubicBezTo>
                      <a:pt x="442" y="2"/>
                      <a:pt x="443" y="1"/>
                      <a:pt x="444" y="1"/>
                    </a:cubicBezTo>
                    <a:cubicBezTo>
                      <a:pt x="446" y="1"/>
                      <a:pt x="446" y="1"/>
                      <a:pt x="446" y="1"/>
                    </a:cubicBezTo>
                    <a:cubicBezTo>
                      <a:pt x="447" y="0"/>
                      <a:pt x="448" y="1"/>
                      <a:pt x="448" y="2"/>
                    </a:cubicBezTo>
                    <a:cubicBezTo>
                      <a:pt x="448" y="3"/>
                      <a:pt x="447" y="4"/>
                      <a:pt x="446" y="4"/>
                    </a:cubicBezTo>
                    <a:cubicBezTo>
                      <a:pt x="444" y="5"/>
                      <a:pt x="444" y="5"/>
                      <a:pt x="444" y="5"/>
                    </a:cubicBezTo>
                    <a:cubicBezTo>
                      <a:pt x="444" y="5"/>
                      <a:pt x="444" y="5"/>
                      <a:pt x="444" y="5"/>
                    </a:cubicBezTo>
                    <a:close/>
                    <a:moveTo>
                      <a:pt x="494" y="4"/>
                    </a:moveTo>
                    <a:cubicBezTo>
                      <a:pt x="493" y="4"/>
                      <a:pt x="493" y="4"/>
                      <a:pt x="493" y="4"/>
                    </a:cubicBezTo>
                    <a:cubicBezTo>
                      <a:pt x="492" y="4"/>
                      <a:pt x="492" y="4"/>
                      <a:pt x="492" y="4"/>
                    </a:cubicBezTo>
                    <a:cubicBezTo>
                      <a:pt x="491" y="4"/>
                      <a:pt x="490" y="3"/>
                      <a:pt x="490" y="2"/>
                    </a:cubicBezTo>
                    <a:cubicBezTo>
                      <a:pt x="490" y="1"/>
                      <a:pt x="491" y="0"/>
                      <a:pt x="492" y="0"/>
                    </a:cubicBezTo>
                    <a:cubicBezTo>
                      <a:pt x="492" y="0"/>
                      <a:pt x="492" y="0"/>
                      <a:pt x="492" y="0"/>
                    </a:cubicBezTo>
                    <a:cubicBezTo>
                      <a:pt x="494" y="0"/>
                      <a:pt x="494" y="0"/>
                      <a:pt x="494" y="0"/>
                    </a:cubicBezTo>
                    <a:cubicBezTo>
                      <a:pt x="495" y="0"/>
                      <a:pt x="496" y="1"/>
                      <a:pt x="495" y="2"/>
                    </a:cubicBezTo>
                    <a:cubicBezTo>
                      <a:pt x="495" y="3"/>
                      <a:pt x="495" y="4"/>
                      <a:pt x="494" y="4"/>
                    </a:cubicBezTo>
                    <a:close/>
                    <a:moveTo>
                      <a:pt x="460" y="4"/>
                    </a:moveTo>
                    <a:cubicBezTo>
                      <a:pt x="459" y="4"/>
                      <a:pt x="458" y="3"/>
                      <a:pt x="458" y="2"/>
                    </a:cubicBezTo>
                    <a:cubicBezTo>
                      <a:pt x="458" y="1"/>
                      <a:pt x="459" y="0"/>
                      <a:pt x="460" y="0"/>
                    </a:cubicBezTo>
                    <a:cubicBezTo>
                      <a:pt x="462" y="0"/>
                      <a:pt x="462" y="0"/>
                      <a:pt x="462" y="0"/>
                    </a:cubicBezTo>
                    <a:cubicBezTo>
                      <a:pt x="463" y="0"/>
                      <a:pt x="464" y="1"/>
                      <a:pt x="464" y="2"/>
                    </a:cubicBezTo>
                    <a:cubicBezTo>
                      <a:pt x="464" y="3"/>
                      <a:pt x="463" y="4"/>
                      <a:pt x="462" y="4"/>
                    </a:cubicBezTo>
                    <a:cubicBezTo>
                      <a:pt x="460" y="4"/>
                      <a:pt x="460" y="4"/>
                      <a:pt x="460" y="4"/>
                    </a:cubicBezTo>
                    <a:cubicBezTo>
                      <a:pt x="460" y="4"/>
                      <a:pt x="460" y="4"/>
                      <a:pt x="460" y="4"/>
                    </a:cubicBezTo>
                    <a:close/>
                    <a:moveTo>
                      <a:pt x="478" y="4"/>
                    </a:moveTo>
                    <a:cubicBezTo>
                      <a:pt x="478" y="4"/>
                      <a:pt x="478" y="4"/>
                      <a:pt x="478" y="4"/>
                    </a:cubicBezTo>
                    <a:cubicBezTo>
                      <a:pt x="476" y="4"/>
                      <a:pt x="476" y="4"/>
                      <a:pt x="476" y="4"/>
                    </a:cubicBezTo>
                    <a:cubicBezTo>
                      <a:pt x="475" y="4"/>
                      <a:pt x="474" y="3"/>
                      <a:pt x="474" y="2"/>
                    </a:cubicBezTo>
                    <a:cubicBezTo>
                      <a:pt x="474" y="1"/>
                      <a:pt x="475" y="0"/>
                      <a:pt x="476" y="0"/>
                    </a:cubicBezTo>
                    <a:cubicBezTo>
                      <a:pt x="476" y="0"/>
                      <a:pt x="476" y="0"/>
                      <a:pt x="476" y="0"/>
                    </a:cubicBezTo>
                    <a:cubicBezTo>
                      <a:pt x="478" y="0"/>
                      <a:pt x="478" y="0"/>
                      <a:pt x="478" y="0"/>
                    </a:cubicBezTo>
                    <a:cubicBezTo>
                      <a:pt x="479" y="0"/>
                      <a:pt x="480" y="1"/>
                      <a:pt x="480" y="2"/>
                    </a:cubicBezTo>
                    <a:cubicBezTo>
                      <a:pt x="480" y="3"/>
                      <a:pt x="479" y="4"/>
                      <a:pt x="478" y="4"/>
                    </a:cubicBez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2004" y="756"/>
                <a:ext cx="1723" cy="1723"/>
              </a:xfrm>
              <a:custGeom>
                <a:avLst/>
                <a:gdLst>
                  <a:gd name="T0" fmla="*/ 425 w 851"/>
                  <a:gd name="T1" fmla="*/ 851 h 851"/>
                  <a:gd name="T2" fmla="*/ 0 w 851"/>
                  <a:gd name="T3" fmla="*/ 425 h 851"/>
                  <a:gd name="T4" fmla="*/ 425 w 851"/>
                  <a:gd name="T5" fmla="*/ 0 h 851"/>
                  <a:gd name="T6" fmla="*/ 851 w 851"/>
                  <a:gd name="T7" fmla="*/ 425 h 851"/>
                  <a:gd name="T8" fmla="*/ 425 w 851"/>
                  <a:gd name="T9" fmla="*/ 851 h 851"/>
                  <a:gd name="T10" fmla="*/ 425 w 851"/>
                  <a:gd name="T11" fmla="*/ 4 h 851"/>
                  <a:gd name="T12" fmla="*/ 3 w 851"/>
                  <a:gd name="T13" fmla="*/ 425 h 851"/>
                  <a:gd name="T14" fmla="*/ 425 w 851"/>
                  <a:gd name="T15" fmla="*/ 847 h 851"/>
                  <a:gd name="T16" fmla="*/ 847 w 851"/>
                  <a:gd name="T17" fmla="*/ 425 h 851"/>
                  <a:gd name="T18" fmla="*/ 425 w 851"/>
                  <a:gd name="T19" fmla="*/ 4 h 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51" h="851">
                    <a:moveTo>
                      <a:pt x="425" y="851"/>
                    </a:moveTo>
                    <a:cubicBezTo>
                      <a:pt x="190" y="851"/>
                      <a:pt x="0" y="660"/>
                      <a:pt x="0" y="425"/>
                    </a:cubicBezTo>
                    <a:cubicBezTo>
                      <a:pt x="0" y="191"/>
                      <a:pt x="190" y="0"/>
                      <a:pt x="425" y="0"/>
                    </a:cubicBezTo>
                    <a:cubicBezTo>
                      <a:pt x="660" y="0"/>
                      <a:pt x="851" y="191"/>
                      <a:pt x="851" y="425"/>
                    </a:cubicBezTo>
                    <a:cubicBezTo>
                      <a:pt x="851" y="660"/>
                      <a:pt x="660" y="851"/>
                      <a:pt x="425" y="851"/>
                    </a:cubicBezTo>
                    <a:close/>
                    <a:moveTo>
                      <a:pt x="425" y="4"/>
                    </a:moveTo>
                    <a:cubicBezTo>
                      <a:pt x="193" y="4"/>
                      <a:pt x="3" y="193"/>
                      <a:pt x="3" y="425"/>
                    </a:cubicBezTo>
                    <a:cubicBezTo>
                      <a:pt x="3" y="658"/>
                      <a:pt x="193" y="847"/>
                      <a:pt x="425" y="847"/>
                    </a:cubicBezTo>
                    <a:cubicBezTo>
                      <a:pt x="658" y="847"/>
                      <a:pt x="847" y="658"/>
                      <a:pt x="847" y="425"/>
                    </a:cubicBezTo>
                    <a:cubicBezTo>
                      <a:pt x="847" y="193"/>
                      <a:pt x="658" y="4"/>
                      <a:pt x="425" y="4"/>
                    </a:cubicBezTo>
                    <a:close/>
                  </a:path>
                </a:pathLst>
              </a:custGeom>
              <a:solidFill>
                <a:srgbClr val="00AA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" name="Freeform 16"/>
              <p:cNvSpPr>
                <a:spLocks noEditPoints="1"/>
              </p:cNvSpPr>
              <p:nvPr/>
            </p:nvSpPr>
            <p:spPr bwMode="auto">
              <a:xfrm>
                <a:off x="2069" y="821"/>
                <a:ext cx="1593" cy="1593"/>
              </a:xfrm>
              <a:custGeom>
                <a:avLst/>
                <a:gdLst>
                  <a:gd name="T0" fmla="*/ 397 w 787"/>
                  <a:gd name="T1" fmla="*/ 787 h 787"/>
                  <a:gd name="T2" fmla="*/ 370 w 787"/>
                  <a:gd name="T3" fmla="*/ 774 h 787"/>
                  <a:gd name="T4" fmla="*/ 439 w 787"/>
                  <a:gd name="T5" fmla="*/ 784 h 787"/>
                  <a:gd name="T6" fmla="*/ 329 w 787"/>
                  <a:gd name="T7" fmla="*/ 770 h 787"/>
                  <a:gd name="T8" fmla="*/ 481 w 787"/>
                  <a:gd name="T9" fmla="*/ 777 h 787"/>
                  <a:gd name="T10" fmla="*/ 289 w 787"/>
                  <a:gd name="T11" fmla="*/ 760 h 787"/>
                  <a:gd name="T12" fmla="*/ 522 w 787"/>
                  <a:gd name="T13" fmla="*/ 765 h 787"/>
                  <a:gd name="T14" fmla="*/ 250 w 787"/>
                  <a:gd name="T15" fmla="*/ 747 h 787"/>
                  <a:gd name="T16" fmla="*/ 561 w 787"/>
                  <a:gd name="T17" fmla="*/ 722 h 787"/>
                  <a:gd name="T18" fmla="*/ 203 w 787"/>
                  <a:gd name="T19" fmla="*/ 736 h 787"/>
                  <a:gd name="T20" fmla="*/ 600 w 787"/>
                  <a:gd name="T21" fmla="*/ 726 h 787"/>
                  <a:gd name="T22" fmla="*/ 168 w 787"/>
                  <a:gd name="T23" fmla="*/ 713 h 787"/>
                  <a:gd name="T24" fmla="*/ 633 w 787"/>
                  <a:gd name="T25" fmla="*/ 702 h 787"/>
                  <a:gd name="T26" fmla="*/ 136 w 787"/>
                  <a:gd name="T27" fmla="*/ 687 h 787"/>
                  <a:gd name="T28" fmla="*/ 664 w 787"/>
                  <a:gd name="T29" fmla="*/ 674 h 787"/>
                  <a:gd name="T30" fmla="*/ 107 w 787"/>
                  <a:gd name="T31" fmla="*/ 658 h 787"/>
                  <a:gd name="T32" fmla="*/ 691 w 787"/>
                  <a:gd name="T33" fmla="*/ 643 h 787"/>
                  <a:gd name="T34" fmla="*/ 82 w 787"/>
                  <a:gd name="T35" fmla="*/ 626 h 787"/>
                  <a:gd name="T36" fmla="*/ 715 w 787"/>
                  <a:gd name="T37" fmla="*/ 610 h 787"/>
                  <a:gd name="T38" fmla="*/ 60 w 787"/>
                  <a:gd name="T39" fmla="*/ 591 h 787"/>
                  <a:gd name="T40" fmla="*/ 735 w 787"/>
                  <a:gd name="T41" fmla="*/ 574 h 787"/>
                  <a:gd name="T42" fmla="*/ 42 w 787"/>
                  <a:gd name="T43" fmla="*/ 554 h 787"/>
                  <a:gd name="T44" fmla="*/ 751 w 787"/>
                  <a:gd name="T45" fmla="*/ 536 h 787"/>
                  <a:gd name="T46" fmla="*/ 28 w 787"/>
                  <a:gd name="T47" fmla="*/ 515 h 787"/>
                  <a:gd name="T48" fmla="*/ 763 w 787"/>
                  <a:gd name="T49" fmla="*/ 497 h 787"/>
                  <a:gd name="T50" fmla="*/ 18 w 787"/>
                  <a:gd name="T51" fmla="*/ 475 h 787"/>
                  <a:gd name="T52" fmla="*/ 771 w 787"/>
                  <a:gd name="T53" fmla="*/ 456 h 787"/>
                  <a:gd name="T54" fmla="*/ 13 w 787"/>
                  <a:gd name="T55" fmla="*/ 435 h 787"/>
                  <a:gd name="T56" fmla="*/ 774 w 787"/>
                  <a:gd name="T57" fmla="*/ 415 h 787"/>
                  <a:gd name="T58" fmla="*/ 774 w 787"/>
                  <a:gd name="T59" fmla="*/ 415 h 787"/>
                  <a:gd name="T60" fmla="*/ 12 w 787"/>
                  <a:gd name="T61" fmla="*/ 393 h 787"/>
                  <a:gd name="T62" fmla="*/ 773 w 787"/>
                  <a:gd name="T63" fmla="*/ 374 h 787"/>
                  <a:gd name="T64" fmla="*/ 16 w 787"/>
                  <a:gd name="T65" fmla="*/ 352 h 787"/>
                  <a:gd name="T66" fmla="*/ 768 w 787"/>
                  <a:gd name="T67" fmla="*/ 333 h 787"/>
                  <a:gd name="T68" fmla="*/ 23 w 787"/>
                  <a:gd name="T69" fmla="*/ 312 h 787"/>
                  <a:gd name="T70" fmla="*/ 758 w 787"/>
                  <a:gd name="T71" fmla="*/ 294 h 787"/>
                  <a:gd name="T72" fmla="*/ 36 w 787"/>
                  <a:gd name="T73" fmla="*/ 273 h 787"/>
                  <a:gd name="T74" fmla="*/ 743 w 787"/>
                  <a:gd name="T75" fmla="*/ 255 h 787"/>
                  <a:gd name="T76" fmla="*/ 52 w 787"/>
                  <a:gd name="T77" fmla="*/ 235 h 787"/>
                  <a:gd name="T78" fmla="*/ 725 w 787"/>
                  <a:gd name="T79" fmla="*/ 218 h 787"/>
                  <a:gd name="T80" fmla="*/ 72 w 787"/>
                  <a:gd name="T81" fmla="*/ 199 h 787"/>
                  <a:gd name="T82" fmla="*/ 703 w 787"/>
                  <a:gd name="T83" fmla="*/ 183 h 787"/>
                  <a:gd name="T84" fmla="*/ 96 w 787"/>
                  <a:gd name="T85" fmla="*/ 166 h 787"/>
                  <a:gd name="T86" fmla="*/ 677 w 787"/>
                  <a:gd name="T87" fmla="*/ 151 h 787"/>
                  <a:gd name="T88" fmla="*/ 124 w 787"/>
                  <a:gd name="T89" fmla="*/ 135 h 787"/>
                  <a:gd name="T90" fmla="*/ 648 w 787"/>
                  <a:gd name="T91" fmla="*/ 122 h 787"/>
                  <a:gd name="T92" fmla="*/ 155 w 787"/>
                  <a:gd name="T93" fmla="*/ 108 h 787"/>
                  <a:gd name="T94" fmla="*/ 616 w 787"/>
                  <a:gd name="T95" fmla="*/ 96 h 787"/>
                  <a:gd name="T96" fmla="*/ 188 w 787"/>
                  <a:gd name="T97" fmla="*/ 84 h 787"/>
                  <a:gd name="T98" fmla="*/ 582 w 787"/>
                  <a:gd name="T99" fmla="*/ 74 h 787"/>
                  <a:gd name="T100" fmla="*/ 224 w 787"/>
                  <a:gd name="T101" fmla="*/ 64 h 787"/>
                  <a:gd name="T102" fmla="*/ 545 w 787"/>
                  <a:gd name="T103" fmla="*/ 56 h 787"/>
                  <a:gd name="T104" fmla="*/ 262 w 787"/>
                  <a:gd name="T105" fmla="*/ 48 h 787"/>
                  <a:gd name="T106" fmla="*/ 506 w 787"/>
                  <a:gd name="T107" fmla="*/ 41 h 787"/>
                  <a:gd name="T108" fmla="*/ 301 w 787"/>
                  <a:gd name="T109" fmla="*/ 35 h 787"/>
                  <a:gd name="T110" fmla="*/ 467 w 787"/>
                  <a:gd name="T111" fmla="*/ 31 h 787"/>
                  <a:gd name="T112" fmla="*/ 341 w 787"/>
                  <a:gd name="T113" fmla="*/ 28 h 787"/>
                  <a:gd name="T114" fmla="*/ 426 w 787"/>
                  <a:gd name="T115" fmla="*/ 26 h 787"/>
                  <a:gd name="T116" fmla="*/ 382 w 787"/>
                  <a:gd name="T117" fmla="*/ 24 h 7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87" h="787">
                    <a:moveTo>
                      <a:pt x="397" y="787"/>
                    </a:moveTo>
                    <a:cubicBezTo>
                      <a:pt x="390" y="787"/>
                      <a:pt x="385" y="781"/>
                      <a:pt x="385" y="775"/>
                    </a:cubicBezTo>
                    <a:cubicBezTo>
                      <a:pt x="385" y="768"/>
                      <a:pt x="390" y="763"/>
                      <a:pt x="397" y="763"/>
                    </a:cubicBezTo>
                    <a:cubicBezTo>
                      <a:pt x="399" y="763"/>
                      <a:pt x="399" y="763"/>
                      <a:pt x="399" y="763"/>
                    </a:cubicBezTo>
                    <a:cubicBezTo>
                      <a:pt x="399" y="763"/>
                      <a:pt x="399" y="763"/>
                      <a:pt x="399" y="763"/>
                    </a:cubicBezTo>
                    <a:cubicBezTo>
                      <a:pt x="406" y="763"/>
                      <a:pt x="411" y="768"/>
                      <a:pt x="411" y="775"/>
                    </a:cubicBezTo>
                    <a:cubicBezTo>
                      <a:pt x="411" y="781"/>
                      <a:pt x="406" y="787"/>
                      <a:pt x="399" y="787"/>
                    </a:cubicBezTo>
                    <a:cubicBezTo>
                      <a:pt x="397" y="787"/>
                      <a:pt x="397" y="787"/>
                      <a:pt x="397" y="787"/>
                    </a:cubicBezTo>
                    <a:cubicBezTo>
                      <a:pt x="397" y="787"/>
                      <a:pt x="397" y="787"/>
                      <a:pt x="397" y="787"/>
                    </a:cubicBezTo>
                    <a:close/>
                    <a:moveTo>
                      <a:pt x="358" y="785"/>
                    </a:moveTo>
                    <a:cubicBezTo>
                      <a:pt x="358" y="785"/>
                      <a:pt x="357" y="785"/>
                      <a:pt x="357" y="785"/>
                    </a:cubicBezTo>
                    <a:cubicBezTo>
                      <a:pt x="355" y="785"/>
                      <a:pt x="355" y="785"/>
                      <a:pt x="355" y="785"/>
                    </a:cubicBezTo>
                    <a:cubicBezTo>
                      <a:pt x="348" y="784"/>
                      <a:pt x="343" y="778"/>
                      <a:pt x="344" y="772"/>
                    </a:cubicBezTo>
                    <a:cubicBezTo>
                      <a:pt x="344" y="765"/>
                      <a:pt x="350" y="760"/>
                      <a:pt x="357" y="761"/>
                    </a:cubicBezTo>
                    <a:cubicBezTo>
                      <a:pt x="359" y="761"/>
                      <a:pt x="359" y="761"/>
                      <a:pt x="359" y="761"/>
                    </a:cubicBezTo>
                    <a:cubicBezTo>
                      <a:pt x="366" y="762"/>
                      <a:pt x="371" y="768"/>
                      <a:pt x="370" y="774"/>
                    </a:cubicBezTo>
                    <a:cubicBezTo>
                      <a:pt x="370" y="781"/>
                      <a:pt x="364" y="785"/>
                      <a:pt x="358" y="785"/>
                    </a:cubicBezTo>
                    <a:close/>
                    <a:moveTo>
                      <a:pt x="438" y="784"/>
                    </a:moveTo>
                    <a:cubicBezTo>
                      <a:pt x="432" y="784"/>
                      <a:pt x="427" y="780"/>
                      <a:pt x="426" y="774"/>
                    </a:cubicBezTo>
                    <a:cubicBezTo>
                      <a:pt x="425" y="767"/>
                      <a:pt x="430" y="761"/>
                      <a:pt x="436" y="760"/>
                    </a:cubicBezTo>
                    <a:cubicBezTo>
                      <a:pt x="439" y="760"/>
                      <a:pt x="439" y="760"/>
                      <a:pt x="439" y="760"/>
                    </a:cubicBezTo>
                    <a:cubicBezTo>
                      <a:pt x="445" y="759"/>
                      <a:pt x="451" y="764"/>
                      <a:pt x="452" y="770"/>
                    </a:cubicBezTo>
                    <a:cubicBezTo>
                      <a:pt x="453" y="777"/>
                      <a:pt x="448" y="783"/>
                      <a:pt x="442" y="784"/>
                    </a:cubicBezTo>
                    <a:cubicBezTo>
                      <a:pt x="439" y="784"/>
                      <a:pt x="439" y="784"/>
                      <a:pt x="439" y="784"/>
                    </a:cubicBezTo>
                    <a:cubicBezTo>
                      <a:pt x="439" y="784"/>
                      <a:pt x="438" y="784"/>
                      <a:pt x="438" y="784"/>
                    </a:cubicBezTo>
                    <a:close/>
                    <a:moveTo>
                      <a:pt x="318" y="779"/>
                    </a:moveTo>
                    <a:cubicBezTo>
                      <a:pt x="317" y="779"/>
                      <a:pt x="316" y="779"/>
                      <a:pt x="315" y="779"/>
                    </a:cubicBezTo>
                    <a:cubicBezTo>
                      <a:pt x="313" y="778"/>
                      <a:pt x="313" y="778"/>
                      <a:pt x="313" y="778"/>
                    </a:cubicBezTo>
                    <a:cubicBezTo>
                      <a:pt x="306" y="777"/>
                      <a:pt x="302" y="771"/>
                      <a:pt x="303" y="764"/>
                    </a:cubicBezTo>
                    <a:cubicBezTo>
                      <a:pt x="305" y="758"/>
                      <a:pt x="311" y="753"/>
                      <a:pt x="318" y="755"/>
                    </a:cubicBezTo>
                    <a:cubicBezTo>
                      <a:pt x="320" y="755"/>
                      <a:pt x="320" y="755"/>
                      <a:pt x="320" y="755"/>
                    </a:cubicBezTo>
                    <a:cubicBezTo>
                      <a:pt x="326" y="757"/>
                      <a:pt x="331" y="763"/>
                      <a:pt x="329" y="770"/>
                    </a:cubicBezTo>
                    <a:cubicBezTo>
                      <a:pt x="328" y="775"/>
                      <a:pt x="323" y="779"/>
                      <a:pt x="318" y="779"/>
                    </a:cubicBezTo>
                    <a:close/>
                    <a:moveTo>
                      <a:pt x="478" y="777"/>
                    </a:moveTo>
                    <a:cubicBezTo>
                      <a:pt x="473" y="777"/>
                      <a:pt x="468" y="773"/>
                      <a:pt x="467" y="768"/>
                    </a:cubicBezTo>
                    <a:cubicBezTo>
                      <a:pt x="465" y="761"/>
                      <a:pt x="469" y="755"/>
                      <a:pt x="476" y="753"/>
                    </a:cubicBezTo>
                    <a:cubicBezTo>
                      <a:pt x="478" y="753"/>
                      <a:pt x="478" y="753"/>
                      <a:pt x="478" y="753"/>
                    </a:cubicBezTo>
                    <a:cubicBezTo>
                      <a:pt x="484" y="751"/>
                      <a:pt x="491" y="755"/>
                      <a:pt x="493" y="762"/>
                    </a:cubicBezTo>
                    <a:cubicBezTo>
                      <a:pt x="494" y="768"/>
                      <a:pt x="490" y="775"/>
                      <a:pt x="484" y="776"/>
                    </a:cubicBezTo>
                    <a:cubicBezTo>
                      <a:pt x="481" y="777"/>
                      <a:pt x="481" y="777"/>
                      <a:pt x="481" y="777"/>
                    </a:cubicBezTo>
                    <a:cubicBezTo>
                      <a:pt x="480" y="777"/>
                      <a:pt x="479" y="777"/>
                      <a:pt x="478" y="777"/>
                    </a:cubicBezTo>
                    <a:close/>
                    <a:moveTo>
                      <a:pt x="278" y="769"/>
                    </a:moveTo>
                    <a:cubicBezTo>
                      <a:pt x="276" y="769"/>
                      <a:pt x="275" y="769"/>
                      <a:pt x="274" y="768"/>
                    </a:cubicBezTo>
                    <a:cubicBezTo>
                      <a:pt x="272" y="768"/>
                      <a:pt x="272" y="768"/>
                      <a:pt x="272" y="768"/>
                    </a:cubicBezTo>
                    <a:cubicBezTo>
                      <a:pt x="265" y="765"/>
                      <a:pt x="262" y="759"/>
                      <a:pt x="264" y="752"/>
                    </a:cubicBezTo>
                    <a:cubicBezTo>
                      <a:pt x="266" y="746"/>
                      <a:pt x="273" y="742"/>
                      <a:pt x="279" y="745"/>
                    </a:cubicBezTo>
                    <a:cubicBezTo>
                      <a:pt x="281" y="745"/>
                      <a:pt x="281" y="745"/>
                      <a:pt x="281" y="745"/>
                    </a:cubicBezTo>
                    <a:cubicBezTo>
                      <a:pt x="288" y="747"/>
                      <a:pt x="291" y="754"/>
                      <a:pt x="289" y="760"/>
                    </a:cubicBezTo>
                    <a:cubicBezTo>
                      <a:pt x="288" y="766"/>
                      <a:pt x="283" y="769"/>
                      <a:pt x="278" y="769"/>
                    </a:cubicBezTo>
                    <a:close/>
                    <a:moveTo>
                      <a:pt x="518" y="766"/>
                    </a:moveTo>
                    <a:cubicBezTo>
                      <a:pt x="513" y="766"/>
                      <a:pt x="508" y="763"/>
                      <a:pt x="506" y="758"/>
                    </a:cubicBezTo>
                    <a:cubicBezTo>
                      <a:pt x="504" y="751"/>
                      <a:pt x="508" y="744"/>
                      <a:pt x="514" y="742"/>
                    </a:cubicBezTo>
                    <a:cubicBezTo>
                      <a:pt x="516" y="741"/>
                      <a:pt x="516" y="741"/>
                      <a:pt x="516" y="741"/>
                    </a:cubicBezTo>
                    <a:cubicBezTo>
                      <a:pt x="523" y="739"/>
                      <a:pt x="529" y="743"/>
                      <a:pt x="532" y="749"/>
                    </a:cubicBezTo>
                    <a:cubicBezTo>
                      <a:pt x="534" y="755"/>
                      <a:pt x="531" y="762"/>
                      <a:pt x="524" y="764"/>
                    </a:cubicBezTo>
                    <a:cubicBezTo>
                      <a:pt x="522" y="765"/>
                      <a:pt x="522" y="765"/>
                      <a:pt x="522" y="765"/>
                    </a:cubicBezTo>
                    <a:cubicBezTo>
                      <a:pt x="521" y="766"/>
                      <a:pt x="519" y="766"/>
                      <a:pt x="518" y="766"/>
                    </a:cubicBezTo>
                    <a:close/>
                    <a:moveTo>
                      <a:pt x="239" y="754"/>
                    </a:moveTo>
                    <a:cubicBezTo>
                      <a:pt x="238" y="754"/>
                      <a:pt x="236" y="754"/>
                      <a:pt x="234" y="753"/>
                    </a:cubicBezTo>
                    <a:cubicBezTo>
                      <a:pt x="232" y="752"/>
                      <a:pt x="232" y="752"/>
                      <a:pt x="232" y="752"/>
                    </a:cubicBezTo>
                    <a:cubicBezTo>
                      <a:pt x="226" y="750"/>
                      <a:pt x="223" y="742"/>
                      <a:pt x="226" y="736"/>
                    </a:cubicBezTo>
                    <a:cubicBezTo>
                      <a:pt x="229" y="730"/>
                      <a:pt x="236" y="727"/>
                      <a:pt x="242" y="730"/>
                    </a:cubicBezTo>
                    <a:cubicBezTo>
                      <a:pt x="244" y="731"/>
                      <a:pt x="244" y="731"/>
                      <a:pt x="244" y="731"/>
                    </a:cubicBezTo>
                    <a:cubicBezTo>
                      <a:pt x="250" y="734"/>
                      <a:pt x="253" y="741"/>
                      <a:pt x="250" y="747"/>
                    </a:cubicBezTo>
                    <a:cubicBezTo>
                      <a:pt x="248" y="752"/>
                      <a:pt x="244" y="754"/>
                      <a:pt x="239" y="754"/>
                    </a:cubicBezTo>
                    <a:close/>
                    <a:moveTo>
                      <a:pt x="556" y="750"/>
                    </a:moveTo>
                    <a:cubicBezTo>
                      <a:pt x="551" y="750"/>
                      <a:pt x="547" y="748"/>
                      <a:pt x="545" y="743"/>
                    </a:cubicBezTo>
                    <a:cubicBezTo>
                      <a:pt x="542" y="737"/>
                      <a:pt x="545" y="730"/>
                      <a:pt x="551" y="727"/>
                    </a:cubicBezTo>
                    <a:cubicBezTo>
                      <a:pt x="553" y="726"/>
                      <a:pt x="553" y="726"/>
                      <a:pt x="553" y="726"/>
                    </a:cubicBezTo>
                    <a:cubicBezTo>
                      <a:pt x="554" y="726"/>
                      <a:pt x="555" y="725"/>
                      <a:pt x="556" y="725"/>
                    </a:cubicBezTo>
                    <a:cubicBezTo>
                      <a:pt x="557" y="724"/>
                      <a:pt x="558" y="724"/>
                      <a:pt x="559" y="723"/>
                    </a:cubicBezTo>
                    <a:cubicBezTo>
                      <a:pt x="561" y="722"/>
                      <a:pt x="561" y="722"/>
                      <a:pt x="561" y="722"/>
                    </a:cubicBezTo>
                    <a:cubicBezTo>
                      <a:pt x="567" y="719"/>
                      <a:pt x="574" y="721"/>
                      <a:pt x="577" y="727"/>
                    </a:cubicBezTo>
                    <a:cubicBezTo>
                      <a:pt x="580" y="733"/>
                      <a:pt x="578" y="741"/>
                      <a:pt x="572" y="744"/>
                    </a:cubicBezTo>
                    <a:cubicBezTo>
                      <a:pt x="570" y="745"/>
                      <a:pt x="570" y="745"/>
                      <a:pt x="570" y="745"/>
                    </a:cubicBezTo>
                    <a:cubicBezTo>
                      <a:pt x="569" y="745"/>
                      <a:pt x="568" y="746"/>
                      <a:pt x="566" y="746"/>
                    </a:cubicBezTo>
                    <a:cubicBezTo>
                      <a:pt x="566" y="747"/>
                      <a:pt x="565" y="747"/>
                      <a:pt x="563" y="748"/>
                    </a:cubicBezTo>
                    <a:cubicBezTo>
                      <a:pt x="561" y="749"/>
                      <a:pt x="561" y="749"/>
                      <a:pt x="561" y="749"/>
                    </a:cubicBezTo>
                    <a:cubicBezTo>
                      <a:pt x="559" y="750"/>
                      <a:pt x="558" y="750"/>
                      <a:pt x="556" y="750"/>
                    </a:cubicBezTo>
                    <a:close/>
                    <a:moveTo>
                      <a:pt x="203" y="736"/>
                    </a:moveTo>
                    <a:cubicBezTo>
                      <a:pt x="200" y="736"/>
                      <a:pt x="198" y="735"/>
                      <a:pt x="197" y="734"/>
                    </a:cubicBezTo>
                    <a:cubicBezTo>
                      <a:pt x="194" y="733"/>
                      <a:pt x="194" y="733"/>
                      <a:pt x="194" y="733"/>
                    </a:cubicBezTo>
                    <a:cubicBezTo>
                      <a:pt x="189" y="730"/>
                      <a:pt x="187" y="722"/>
                      <a:pt x="190" y="716"/>
                    </a:cubicBezTo>
                    <a:cubicBezTo>
                      <a:pt x="193" y="711"/>
                      <a:pt x="201" y="709"/>
                      <a:pt x="207" y="712"/>
                    </a:cubicBezTo>
                    <a:cubicBezTo>
                      <a:pt x="209" y="713"/>
                      <a:pt x="209" y="713"/>
                      <a:pt x="209" y="713"/>
                    </a:cubicBezTo>
                    <a:cubicBezTo>
                      <a:pt x="214" y="716"/>
                      <a:pt x="216" y="724"/>
                      <a:pt x="213" y="730"/>
                    </a:cubicBezTo>
                    <a:cubicBezTo>
                      <a:pt x="211" y="734"/>
                      <a:pt x="207" y="736"/>
                      <a:pt x="203" y="736"/>
                    </a:cubicBezTo>
                    <a:close/>
                    <a:moveTo>
                      <a:pt x="600" y="726"/>
                    </a:moveTo>
                    <a:cubicBezTo>
                      <a:pt x="596" y="726"/>
                      <a:pt x="592" y="724"/>
                      <a:pt x="590" y="720"/>
                    </a:cubicBezTo>
                    <a:cubicBezTo>
                      <a:pt x="586" y="715"/>
                      <a:pt x="588" y="707"/>
                      <a:pt x="593" y="703"/>
                    </a:cubicBezTo>
                    <a:cubicBezTo>
                      <a:pt x="595" y="702"/>
                      <a:pt x="595" y="702"/>
                      <a:pt x="595" y="702"/>
                    </a:cubicBezTo>
                    <a:cubicBezTo>
                      <a:pt x="601" y="699"/>
                      <a:pt x="609" y="700"/>
                      <a:pt x="612" y="706"/>
                    </a:cubicBezTo>
                    <a:cubicBezTo>
                      <a:pt x="616" y="711"/>
                      <a:pt x="614" y="719"/>
                      <a:pt x="609" y="722"/>
                    </a:cubicBezTo>
                    <a:cubicBezTo>
                      <a:pt x="607" y="724"/>
                      <a:pt x="607" y="724"/>
                      <a:pt x="607" y="724"/>
                    </a:cubicBezTo>
                    <a:cubicBezTo>
                      <a:pt x="605" y="725"/>
                      <a:pt x="602" y="726"/>
                      <a:pt x="600" y="726"/>
                    </a:cubicBezTo>
                    <a:close/>
                    <a:moveTo>
                      <a:pt x="168" y="713"/>
                    </a:moveTo>
                    <a:cubicBezTo>
                      <a:pt x="166" y="713"/>
                      <a:pt x="163" y="713"/>
                      <a:pt x="161" y="711"/>
                    </a:cubicBezTo>
                    <a:cubicBezTo>
                      <a:pt x="159" y="710"/>
                      <a:pt x="159" y="710"/>
                      <a:pt x="159" y="710"/>
                    </a:cubicBezTo>
                    <a:cubicBezTo>
                      <a:pt x="154" y="706"/>
                      <a:pt x="152" y="698"/>
                      <a:pt x="156" y="693"/>
                    </a:cubicBezTo>
                    <a:cubicBezTo>
                      <a:pt x="160" y="687"/>
                      <a:pt x="168" y="686"/>
                      <a:pt x="173" y="690"/>
                    </a:cubicBezTo>
                    <a:cubicBezTo>
                      <a:pt x="175" y="691"/>
                      <a:pt x="175" y="691"/>
                      <a:pt x="175" y="691"/>
                    </a:cubicBezTo>
                    <a:cubicBezTo>
                      <a:pt x="181" y="695"/>
                      <a:pt x="182" y="703"/>
                      <a:pt x="178" y="708"/>
                    </a:cubicBezTo>
                    <a:cubicBezTo>
                      <a:pt x="175" y="712"/>
                      <a:pt x="172" y="713"/>
                      <a:pt x="168" y="713"/>
                    </a:cubicBezTo>
                    <a:close/>
                    <a:moveTo>
                      <a:pt x="633" y="702"/>
                    </a:moveTo>
                    <a:cubicBezTo>
                      <a:pt x="630" y="702"/>
                      <a:pt x="626" y="700"/>
                      <a:pt x="624" y="697"/>
                    </a:cubicBezTo>
                    <a:cubicBezTo>
                      <a:pt x="620" y="692"/>
                      <a:pt x="621" y="684"/>
                      <a:pt x="626" y="680"/>
                    </a:cubicBezTo>
                    <a:cubicBezTo>
                      <a:pt x="628" y="679"/>
                      <a:pt x="628" y="679"/>
                      <a:pt x="628" y="679"/>
                    </a:cubicBezTo>
                    <a:cubicBezTo>
                      <a:pt x="633" y="674"/>
                      <a:pt x="640" y="675"/>
                      <a:pt x="645" y="680"/>
                    </a:cubicBezTo>
                    <a:cubicBezTo>
                      <a:pt x="649" y="686"/>
                      <a:pt x="648" y="693"/>
                      <a:pt x="643" y="697"/>
                    </a:cubicBezTo>
                    <a:cubicBezTo>
                      <a:pt x="641" y="699"/>
                      <a:pt x="641" y="699"/>
                      <a:pt x="641" y="699"/>
                    </a:cubicBezTo>
                    <a:cubicBezTo>
                      <a:pt x="639" y="701"/>
                      <a:pt x="636" y="702"/>
                      <a:pt x="633" y="702"/>
                    </a:cubicBezTo>
                    <a:close/>
                    <a:moveTo>
                      <a:pt x="136" y="687"/>
                    </a:moveTo>
                    <a:cubicBezTo>
                      <a:pt x="133" y="687"/>
                      <a:pt x="130" y="686"/>
                      <a:pt x="128" y="684"/>
                    </a:cubicBezTo>
                    <a:cubicBezTo>
                      <a:pt x="126" y="682"/>
                      <a:pt x="126" y="682"/>
                      <a:pt x="126" y="682"/>
                    </a:cubicBezTo>
                    <a:cubicBezTo>
                      <a:pt x="121" y="678"/>
                      <a:pt x="121" y="670"/>
                      <a:pt x="125" y="665"/>
                    </a:cubicBezTo>
                    <a:cubicBezTo>
                      <a:pt x="130" y="660"/>
                      <a:pt x="138" y="660"/>
                      <a:pt x="143" y="665"/>
                    </a:cubicBezTo>
                    <a:cubicBezTo>
                      <a:pt x="144" y="666"/>
                      <a:pt x="144" y="666"/>
                      <a:pt x="144" y="666"/>
                    </a:cubicBezTo>
                    <a:cubicBezTo>
                      <a:pt x="149" y="671"/>
                      <a:pt x="150" y="678"/>
                      <a:pt x="145" y="683"/>
                    </a:cubicBezTo>
                    <a:cubicBezTo>
                      <a:pt x="143" y="686"/>
                      <a:pt x="139" y="687"/>
                      <a:pt x="136" y="687"/>
                    </a:cubicBezTo>
                    <a:close/>
                    <a:moveTo>
                      <a:pt x="664" y="674"/>
                    </a:moveTo>
                    <a:cubicBezTo>
                      <a:pt x="661" y="674"/>
                      <a:pt x="658" y="673"/>
                      <a:pt x="655" y="671"/>
                    </a:cubicBezTo>
                    <a:cubicBezTo>
                      <a:pt x="651" y="666"/>
                      <a:pt x="651" y="658"/>
                      <a:pt x="655" y="653"/>
                    </a:cubicBezTo>
                    <a:cubicBezTo>
                      <a:pt x="657" y="652"/>
                      <a:pt x="657" y="652"/>
                      <a:pt x="657" y="652"/>
                    </a:cubicBezTo>
                    <a:cubicBezTo>
                      <a:pt x="662" y="647"/>
                      <a:pt x="669" y="647"/>
                      <a:pt x="674" y="652"/>
                    </a:cubicBezTo>
                    <a:cubicBezTo>
                      <a:pt x="679" y="656"/>
                      <a:pt x="679" y="664"/>
                      <a:pt x="674" y="669"/>
                    </a:cubicBezTo>
                    <a:cubicBezTo>
                      <a:pt x="672" y="670"/>
                      <a:pt x="672" y="670"/>
                      <a:pt x="672" y="670"/>
                    </a:cubicBezTo>
                    <a:cubicBezTo>
                      <a:pt x="670" y="673"/>
                      <a:pt x="667" y="674"/>
                      <a:pt x="664" y="674"/>
                    </a:cubicBezTo>
                    <a:close/>
                    <a:moveTo>
                      <a:pt x="107" y="658"/>
                    </a:moveTo>
                    <a:cubicBezTo>
                      <a:pt x="104" y="658"/>
                      <a:pt x="101" y="657"/>
                      <a:pt x="98" y="654"/>
                    </a:cubicBezTo>
                    <a:cubicBezTo>
                      <a:pt x="97" y="652"/>
                      <a:pt x="97" y="652"/>
                      <a:pt x="97" y="652"/>
                    </a:cubicBezTo>
                    <a:cubicBezTo>
                      <a:pt x="92" y="647"/>
                      <a:pt x="93" y="639"/>
                      <a:pt x="98" y="635"/>
                    </a:cubicBezTo>
                    <a:cubicBezTo>
                      <a:pt x="103" y="631"/>
                      <a:pt x="110" y="631"/>
                      <a:pt x="115" y="636"/>
                    </a:cubicBezTo>
                    <a:cubicBezTo>
                      <a:pt x="116" y="638"/>
                      <a:pt x="116" y="638"/>
                      <a:pt x="116" y="638"/>
                    </a:cubicBezTo>
                    <a:cubicBezTo>
                      <a:pt x="121" y="643"/>
                      <a:pt x="120" y="651"/>
                      <a:pt x="115" y="655"/>
                    </a:cubicBezTo>
                    <a:cubicBezTo>
                      <a:pt x="113" y="657"/>
                      <a:pt x="110" y="658"/>
                      <a:pt x="107" y="658"/>
                    </a:cubicBezTo>
                    <a:close/>
                    <a:moveTo>
                      <a:pt x="691" y="643"/>
                    </a:moveTo>
                    <a:cubicBezTo>
                      <a:pt x="689" y="643"/>
                      <a:pt x="686" y="642"/>
                      <a:pt x="684" y="641"/>
                    </a:cubicBezTo>
                    <a:cubicBezTo>
                      <a:pt x="678" y="637"/>
                      <a:pt x="678" y="629"/>
                      <a:pt x="682" y="624"/>
                    </a:cubicBezTo>
                    <a:cubicBezTo>
                      <a:pt x="683" y="622"/>
                      <a:pt x="683" y="622"/>
                      <a:pt x="683" y="622"/>
                    </a:cubicBezTo>
                    <a:cubicBezTo>
                      <a:pt x="687" y="617"/>
                      <a:pt x="695" y="616"/>
                      <a:pt x="700" y="620"/>
                    </a:cubicBezTo>
                    <a:cubicBezTo>
                      <a:pt x="705" y="624"/>
                      <a:pt x="706" y="632"/>
                      <a:pt x="702" y="637"/>
                    </a:cubicBezTo>
                    <a:cubicBezTo>
                      <a:pt x="701" y="639"/>
                      <a:pt x="701" y="639"/>
                      <a:pt x="701" y="639"/>
                    </a:cubicBezTo>
                    <a:cubicBezTo>
                      <a:pt x="698" y="642"/>
                      <a:pt x="695" y="643"/>
                      <a:pt x="691" y="643"/>
                    </a:cubicBezTo>
                    <a:close/>
                    <a:moveTo>
                      <a:pt x="82" y="626"/>
                    </a:moveTo>
                    <a:cubicBezTo>
                      <a:pt x="78" y="626"/>
                      <a:pt x="74" y="624"/>
                      <a:pt x="72" y="621"/>
                    </a:cubicBezTo>
                    <a:cubicBezTo>
                      <a:pt x="70" y="619"/>
                      <a:pt x="70" y="619"/>
                      <a:pt x="70" y="619"/>
                    </a:cubicBezTo>
                    <a:cubicBezTo>
                      <a:pt x="67" y="613"/>
                      <a:pt x="68" y="606"/>
                      <a:pt x="73" y="602"/>
                    </a:cubicBezTo>
                    <a:cubicBezTo>
                      <a:pt x="79" y="598"/>
                      <a:pt x="87" y="599"/>
                      <a:pt x="90" y="605"/>
                    </a:cubicBezTo>
                    <a:cubicBezTo>
                      <a:pt x="92" y="607"/>
                      <a:pt x="92" y="607"/>
                      <a:pt x="92" y="607"/>
                    </a:cubicBezTo>
                    <a:cubicBezTo>
                      <a:pt x="96" y="612"/>
                      <a:pt x="94" y="620"/>
                      <a:pt x="89" y="624"/>
                    </a:cubicBezTo>
                    <a:cubicBezTo>
                      <a:pt x="87" y="625"/>
                      <a:pt x="84" y="626"/>
                      <a:pt x="82" y="626"/>
                    </a:cubicBezTo>
                    <a:close/>
                    <a:moveTo>
                      <a:pt x="715" y="610"/>
                    </a:moveTo>
                    <a:cubicBezTo>
                      <a:pt x="713" y="610"/>
                      <a:pt x="711" y="609"/>
                      <a:pt x="709" y="608"/>
                    </a:cubicBezTo>
                    <a:cubicBezTo>
                      <a:pt x="703" y="604"/>
                      <a:pt x="701" y="597"/>
                      <a:pt x="705" y="591"/>
                    </a:cubicBezTo>
                    <a:cubicBezTo>
                      <a:pt x="706" y="589"/>
                      <a:pt x="706" y="589"/>
                      <a:pt x="706" y="589"/>
                    </a:cubicBezTo>
                    <a:cubicBezTo>
                      <a:pt x="710" y="584"/>
                      <a:pt x="717" y="582"/>
                      <a:pt x="723" y="585"/>
                    </a:cubicBezTo>
                    <a:cubicBezTo>
                      <a:pt x="728" y="589"/>
                      <a:pt x="730" y="596"/>
                      <a:pt x="727" y="602"/>
                    </a:cubicBezTo>
                    <a:cubicBezTo>
                      <a:pt x="725" y="604"/>
                      <a:pt x="725" y="604"/>
                      <a:pt x="725" y="604"/>
                    </a:cubicBezTo>
                    <a:cubicBezTo>
                      <a:pt x="723" y="608"/>
                      <a:pt x="719" y="610"/>
                      <a:pt x="715" y="610"/>
                    </a:cubicBezTo>
                    <a:close/>
                    <a:moveTo>
                      <a:pt x="60" y="591"/>
                    </a:moveTo>
                    <a:cubicBezTo>
                      <a:pt x="56" y="591"/>
                      <a:pt x="52" y="589"/>
                      <a:pt x="49" y="585"/>
                    </a:cubicBezTo>
                    <a:cubicBezTo>
                      <a:pt x="48" y="582"/>
                      <a:pt x="48" y="582"/>
                      <a:pt x="48" y="582"/>
                    </a:cubicBezTo>
                    <a:cubicBezTo>
                      <a:pt x="45" y="577"/>
                      <a:pt x="47" y="569"/>
                      <a:pt x="53" y="566"/>
                    </a:cubicBezTo>
                    <a:cubicBezTo>
                      <a:pt x="59" y="563"/>
                      <a:pt x="66" y="565"/>
                      <a:pt x="69" y="571"/>
                    </a:cubicBezTo>
                    <a:cubicBezTo>
                      <a:pt x="70" y="573"/>
                      <a:pt x="70" y="573"/>
                      <a:pt x="70" y="573"/>
                    </a:cubicBezTo>
                    <a:cubicBezTo>
                      <a:pt x="74" y="579"/>
                      <a:pt x="72" y="586"/>
                      <a:pt x="66" y="589"/>
                    </a:cubicBezTo>
                    <a:cubicBezTo>
                      <a:pt x="64" y="590"/>
                      <a:pt x="62" y="591"/>
                      <a:pt x="60" y="591"/>
                    </a:cubicBezTo>
                    <a:close/>
                    <a:moveTo>
                      <a:pt x="735" y="574"/>
                    </a:moveTo>
                    <a:cubicBezTo>
                      <a:pt x="733" y="574"/>
                      <a:pt x="732" y="573"/>
                      <a:pt x="730" y="573"/>
                    </a:cubicBezTo>
                    <a:cubicBezTo>
                      <a:pt x="724" y="570"/>
                      <a:pt x="721" y="562"/>
                      <a:pt x="724" y="556"/>
                    </a:cubicBezTo>
                    <a:cubicBezTo>
                      <a:pt x="725" y="554"/>
                      <a:pt x="725" y="554"/>
                      <a:pt x="725" y="554"/>
                    </a:cubicBezTo>
                    <a:cubicBezTo>
                      <a:pt x="728" y="548"/>
                      <a:pt x="735" y="546"/>
                      <a:pt x="741" y="549"/>
                    </a:cubicBezTo>
                    <a:cubicBezTo>
                      <a:pt x="748" y="552"/>
                      <a:pt x="750" y="559"/>
                      <a:pt x="747" y="565"/>
                    </a:cubicBezTo>
                    <a:cubicBezTo>
                      <a:pt x="746" y="567"/>
                      <a:pt x="746" y="567"/>
                      <a:pt x="746" y="567"/>
                    </a:cubicBezTo>
                    <a:cubicBezTo>
                      <a:pt x="744" y="571"/>
                      <a:pt x="740" y="574"/>
                      <a:pt x="735" y="574"/>
                    </a:cubicBezTo>
                    <a:close/>
                    <a:moveTo>
                      <a:pt x="42" y="554"/>
                    </a:moveTo>
                    <a:cubicBezTo>
                      <a:pt x="37" y="554"/>
                      <a:pt x="33" y="551"/>
                      <a:pt x="31" y="547"/>
                    </a:cubicBezTo>
                    <a:cubicBezTo>
                      <a:pt x="30" y="544"/>
                      <a:pt x="30" y="544"/>
                      <a:pt x="30" y="544"/>
                    </a:cubicBezTo>
                    <a:cubicBezTo>
                      <a:pt x="27" y="538"/>
                      <a:pt x="30" y="531"/>
                      <a:pt x="36" y="528"/>
                    </a:cubicBezTo>
                    <a:cubicBezTo>
                      <a:pt x="42" y="526"/>
                      <a:pt x="50" y="529"/>
                      <a:pt x="52" y="535"/>
                    </a:cubicBezTo>
                    <a:cubicBezTo>
                      <a:pt x="53" y="537"/>
                      <a:pt x="53" y="537"/>
                      <a:pt x="53" y="537"/>
                    </a:cubicBezTo>
                    <a:cubicBezTo>
                      <a:pt x="56" y="543"/>
                      <a:pt x="53" y="550"/>
                      <a:pt x="47" y="553"/>
                    </a:cubicBezTo>
                    <a:cubicBezTo>
                      <a:pt x="45" y="554"/>
                      <a:pt x="43" y="554"/>
                      <a:pt x="42" y="554"/>
                    </a:cubicBezTo>
                    <a:close/>
                    <a:moveTo>
                      <a:pt x="751" y="536"/>
                    </a:moveTo>
                    <a:cubicBezTo>
                      <a:pt x="750" y="536"/>
                      <a:pt x="749" y="536"/>
                      <a:pt x="747" y="535"/>
                    </a:cubicBezTo>
                    <a:cubicBezTo>
                      <a:pt x="741" y="533"/>
                      <a:pt x="738" y="526"/>
                      <a:pt x="740" y="520"/>
                    </a:cubicBezTo>
                    <a:cubicBezTo>
                      <a:pt x="741" y="518"/>
                      <a:pt x="741" y="518"/>
                      <a:pt x="741" y="518"/>
                    </a:cubicBezTo>
                    <a:cubicBezTo>
                      <a:pt x="743" y="511"/>
                      <a:pt x="750" y="508"/>
                      <a:pt x="756" y="510"/>
                    </a:cubicBezTo>
                    <a:cubicBezTo>
                      <a:pt x="763" y="513"/>
                      <a:pt x="766" y="519"/>
                      <a:pt x="764" y="526"/>
                    </a:cubicBezTo>
                    <a:cubicBezTo>
                      <a:pt x="763" y="528"/>
                      <a:pt x="763" y="528"/>
                      <a:pt x="763" y="528"/>
                    </a:cubicBezTo>
                    <a:cubicBezTo>
                      <a:pt x="761" y="533"/>
                      <a:pt x="756" y="536"/>
                      <a:pt x="751" y="536"/>
                    </a:cubicBezTo>
                    <a:close/>
                    <a:moveTo>
                      <a:pt x="28" y="515"/>
                    </a:moveTo>
                    <a:cubicBezTo>
                      <a:pt x="23" y="515"/>
                      <a:pt x="18" y="512"/>
                      <a:pt x="16" y="507"/>
                    </a:cubicBezTo>
                    <a:cubicBezTo>
                      <a:pt x="16" y="504"/>
                      <a:pt x="16" y="504"/>
                      <a:pt x="16" y="504"/>
                    </a:cubicBezTo>
                    <a:cubicBezTo>
                      <a:pt x="14" y="498"/>
                      <a:pt x="17" y="491"/>
                      <a:pt x="24" y="489"/>
                    </a:cubicBezTo>
                    <a:cubicBezTo>
                      <a:pt x="30" y="487"/>
                      <a:pt x="37" y="491"/>
                      <a:pt x="39" y="497"/>
                    </a:cubicBezTo>
                    <a:cubicBezTo>
                      <a:pt x="39" y="500"/>
                      <a:pt x="39" y="500"/>
                      <a:pt x="39" y="500"/>
                    </a:cubicBezTo>
                    <a:cubicBezTo>
                      <a:pt x="41" y="506"/>
                      <a:pt x="38" y="513"/>
                      <a:pt x="31" y="515"/>
                    </a:cubicBezTo>
                    <a:cubicBezTo>
                      <a:pt x="30" y="515"/>
                      <a:pt x="29" y="515"/>
                      <a:pt x="28" y="515"/>
                    </a:cubicBezTo>
                    <a:close/>
                    <a:moveTo>
                      <a:pt x="763" y="497"/>
                    </a:moveTo>
                    <a:cubicBezTo>
                      <a:pt x="762" y="497"/>
                      <a:pt x="761" y="497"/>
                      <a:pt x="760" y="496"/>
                    </a:cubicBezTo>
                    <a:cubicBezTo>
                      <a:pt x="754" y="495"/>
                      <a:pt x="750" y="488"/>
                      <a:pt x="752" y="482"/>
                    </a:cubicBezTo>
                    <a:cubicBezTo>
                      <a:pt x="752" y="479"/>
                      <a:pt x="752" y="479"/>
                      <a:pt x="752" y="479"/>
                    </a:cubicBezTo>
                    <a:cubicBezTo>
                      <a:pt x="754" y="473"/>
                      <a:pt x="760" y="469"/>
                      <a:pt x="767" y="470"/>
                    </a:cubicBezTo>
                    <a:cubicBezTo>
                      <a:pt x="773" y="472"/>
                      <a:pt x="777" y="479"/>
                      <a:pt x="776" y="485"/>
                    </a:cubicBezTo>
                    <a:cubicBezTo>
                      <a:pt x="775" y="488"/>
                      <a:pt x="775" y="488"/>
                      <a:pt x="775" y="488"/>
                    </a:cubicBezTo>
                    <a:cubicBezTo>
                      <a:pt x="774" y="493"/>
                      <a:pt x="769" y="497"/>
                      <a:pt x="763" y="497"/>
                    </a:cubicBezTo>
                    <a:close/>
                    <a:moveTo>
                      <a:pt x="18" y="475"/>
                    </a:moveTo>
                    <a:cubicBezTo>
                      <a:pt x="12" y="475"/>
                      <a:pt x="7" y="471"/>
                      <a:pt x="6" y="465"/>
                    </a:cubicBezTo>
                    <a:cubicBezTo>
                      <a:pt x="6" y="463"/>
                      <a:pt x="6" y="463"/>
                      <a:pt x="6" y="463"/>
                    </a:cubicBezTo>
                    <a:cubicBezTo>
                      <a:pt x="5" y="456"/>
                      <a:pt x="9" y="450"/>
                      <a:pt x="16" y="449"/>
                    </a:cubicBezTo>
                    <a:cubicBezTo>
                      <a:pt x="22" y="448"/>
                      <a:pt x="28" y="452"/>
                      <a:pt x="30" y="459"/>
                    </a:cubicBezTo>
                    <a:cubicBezTo>
                      <a:pt x="30" y="461"/>
                      <a:pt x="30" y="461"/>
                      <a:pt x="30" y="461"/>
                    </a:cubicBezTo>
                    <a:cubicBezTo>
                      <a:pt x="31" y="468"/>
                      <a:pt x="27" y="474"/>
                      <a:pt x="20" y="475"/>
                    </a:cubicBezTo>
                    <a:cubicBezTo>
                      <a:pt x="20" y="475"/>
                      <a:pt x="19" y="475"/>
                      <a:pt x="18" y="475"/>
                    </a:cubicBezTo>
                    <a:close/>
                    <a:moveTo>
                      <a:pt x="771" y="456"/>
                    </a:moveTo>
                    <a:cubicBezTo>
                      <a:pt x="770" y="456"/>
                      <a:pt x="770" y="456"/>
                      <a:pt x="769" y="456"/>
                    </a:cubicBezTo>
                    <a:cubicBezTo>
                      <a:pt x="763" y="455"/>
                      <a:pt x="758" y="449"/>
                      <a:pt x="759" y="443"/>
                    </a:cubicBezTo>
                    <a:cubicBezTo>
                      <a:pt x="759" y="440"/>
                      <a:pt x="759" y="440"/>
                      <a:pt x="759" y="440"/>
                    </a:cubicBezTo>
                    <a:cubicBezTo>
                      <a:pt x="760" y="434"/>
                      <a:pt x="766" y="429"/>
                      <a:pt x="773" y="430"/>
                    </a:cubicBezTo>
                    <a:cubicBezTo>
                      <a:pt x="779" y="431"/>
                      <a:pt x="784" y="437"/>
                      <a:pt x="783" y="443"/>
                    </a:cubicBezTo>
                    <a:cubicBezTo>
                      <a:pt x="783" y="446"/>
                      <a:pt x="783" y="446"/>
                      <a:pt x="783" y="446"/>
                    </a:cubicBezTo>
                    <a:cubicBezTo>
                      <a:pt x="782" y="452"/>
                      <a:pt x="777" y="456"/>
                      <a:pt x="771" y="456"/>
                    </a:cubicBezTo>
                    <a:close/>
                    <a:moveTo>
                      <a:pt x="13" y="435"/>
                    </a:moveTo>
                    <a:cubicBezTo>
                      <a:pt x="7" y="435"/>
                      <a:pt x="1" y="430"/>
                      <a:pt x="1" y="423"/>
                    </a:cubicBezTo>
                    <a:cubicBezTo>
                      <a:pt x="1" y="421"/>
                      <a:pt x="1" y="421"/>
                      <a:pt x="1" y="421"/>
                    </a:cubicBezTo>
                    <a:cubicBezTo>
                      <a:pt x="0" y="414"/>
                      <a:pt x="5" y="408"/>
                      <a:pt x="12" y="408"/>
                    </a:cubicBezTo>
                    <a:cubicBezTo>
                      <a:pt x="18" y="407"/>
                      <a:pt x="24" y="413"/>
                      <a:pt x="25" y="419"/>
                    </a:cubicBezTo>
                    <a:cubicBezTo>
                      <a:pt x="25" y="422"/>
                      <a:pt x="25" y="422"/>
                      <a:pt x="25" y="422"/>
                    </a:cubicBezTo>
                    <a:cubicBezTo>
                      <a:pt x="25" y="428"/>
                      <a:pt x="20" y="434"/>
                      <a:pt x="14" y="435"/>
                    </a:cubicBezTo>
                    <a:cubicBezTo>
                      <a:pt x="13" y="435"/>
                      <a:pt x="13" y="435"/>
                      <a:pt x="13" y="435"/>
                    </a:cubicBezTo>
                    <a:close/>
                    <a:moveTo>
                      <a:pt x="774" y="415"/>
                    </a:moveTo>
                    <a:cubicBezTo>
                      <a:pt x="774" y="415"/>
                      <a:pt x="774" y="415"/>
                      <a:pt x="774" y="415"/>
                    </a:cubicBezTo>
                    <a:cubicBezTo>
                      <a:pt x="767" y="415"/>
                      <a:pt x="762" y="410"/>
                      <a:pt x="762" y="403"/>
                    </a:cubicBezTo>
                    <a:cubicBezTo>
                      <a:pt x="762" y="401"/>
                      <a:pt x="762" y="401"/>
                      <a:pt x="762" y="401"/>
                    </a:cubicBezTo>
                    <a:cubicBezTo>
                      <a:pt x="762" y="394"/>
                      <a:pt x="768" y="389"/>
                      <a:pt x="774" y="389"/>
                    </a:cubicBezTo>
                    <a:cubicBezTo>
                      <a:pt x="774" y="389"/>
                      <a:pt x="775" y="389"/>
                      <a:pt x="775" y="389"/>
                    </a:cubicBezTo>
                    <a:cubicBezTo>
                      <a:pt x="781" y="389"/>
                      <a:pt x="787" y="394"/>
                      <a:pt x="786" y="401"/>
                    </a:cubicBezTo>
                    <a:cubicBezTo>
                      <a:pt x="786" y="404"/>
                      <a:pt x="786" y="404"/>
                      <a:pt x="786" y="404"/>
                    </a:cubicBezTo>
                    <a:cubicBezTo>
                      <a:pt x="786" y="410"/>
                      <a:pt x="781" y="415"/>
                      <a:pt x="774" y="415"/>
                    </a:cubicBezTo>
                    <a:close/>
                    <a:moveTo>
                      <a:pt x="12" y="393"/>
                    </a:moveTo>
                    <a:cubicBezTo>
                      <a:pt x="12" y="393"/>
                      <a:pt x="12" y="393"/>
                      <a:pt x="12" y="393"/>
                    </a:cubicBezTo>
                    <a:cubicBezTo>
                      <a:pt x="5" y="393"/>
                      <a:pt x="0" y="388"/>
                      <a:pt x="0" y="381"/>
                    </a:cubicBezTo>
                    <a:cubicBezTo>
                      <a:pt x="0" y="378"/>
                      <a:pt x="0" y="378"/>
                      <a:pt x="0" y="378"/>
                    </a:cubicBezTo>
                    <a:cubicBezTo>
                      <a:pt x="0" y="372"/>
                      <a:pt x="6" y="367"/>
                      <a:pt x="13" y="367"/>
                    </a:cubicBezTo>
                    <a:cubicBezTo>
                      <a:pt x="19" y="367"/>
                      <a:pt x="24" y="373"/>
                      <a:pt x="24" y="379"/>
                    </a:cubicBezTo>
                    <a:cubicBezTo>
                      <a:pt x="24" y="382"/>
                      <a:pt x="24" y="382"/>
                      <a:pt x="24" y="382"/>
                    </a:cubicBezTo>
                    <a:cubicBezTo>
                      <a:pt x="24" y="388"/>
                      <a:pt x="18" y="393"/>
                      <a:pt x="12" y="393"/>
                    </a:cubicBezTo>
                    <a:close/>
                    <a:moveTo>
                      <a:pt x="773" y="374"/>
                    </a:moveTo>
                    <a:cubicBezTo>
                      <a:pt x="767" y="374"/>
                      <a:pt x="762" y="369"/>
                      <a:pt x="761" y="363"/>
                    </a:cubicBezTo>
                    <a:cubicBezTo>
                      <a:pt x="761" y="361"/>
                      <a:pt x="761" y="361"/>
                      <a:pt x="761" y="361"/>
                    </a:cubicBezTo>
                    <a:cubicBezTo>
                      <a:pt x="760" y="354"/>
                      <a:pt x="765" y="348"/>
                      <a:pt x="772" y="348"/>
                    </a:cubicBezTo>
                    <a:cubicBezTo>
                      <a:pt x="779" y="347"/>
                      <a:pt x="784" y="352"/>
                      <a:pt x="785" y="359"/>
                    </a:cubicBezTo>
                    <a:cubicBezTo>
                      <a:pt x="785" y="361"/>
                      <a:pt x="785" y="361"/>
                      <a:pt x="785" y="361"/>
                    </a:cubicBezTo>
                    <a:cubicBezTo>
                      <a:pt x="786" y="368"/>
                      <a:pt x="781" y="374"/>
                      <a:pt x="774" y="374"/>
                    </a:cubicBezTo>
                    <a:cubicBezTo>
                      <a:pt x="774" y="374"/>
                      <a:pt x="774" y="374"/>
                      <a:pt x="773" y="374"/>
                    </a:cubicBezTo>
                    <a:close/>
                    <a:moveTo>
                      <a:pt x="16" y="352"/>
                    </a:moveTo>
                    <a:cubicBezTo>
                      <a:pt x="15" y="352"/>
                      <a:pt x="14" y="352"/>
                      <a:pt x="14" y="352"/>
                    </a:cubicBezTo>
                    <a:cubicBezTo>
                      <a:pt x="7" y="351"/>
                      <a:pt x="3" y="345"/>
                      <a:pt x="4" y="339"/>
                    </a:cubicBezTo>
                    <a:cubicBezTo>
                      <a:pt x="4" y="336"/>
                      <a:pt x="4" y="336"/>
                      <a:pt x="4" y="336"/>
                    </a:cubicBezTo>
                    <a:cubicBezTo>
                      <a:pt x="5" y="330"/>
                      <a:pt x="11" y="325"/>
                      <a:pt x="18" y="326"/>
                    </a:cubicBezTo>
                    <a:cubicBezTo>
                      <a:pt x="24" y="327"/>
                      <a:pt x="29" y="333"/>
                      <a:pt x="28" y="340"/>
                    </a:cubicBezTo>
                    <a:cubicBezTo>
                      <a:pt x="27" y="342"/>
                      <a:pt x="27" y="342"/>
                      <a:pt x="27" y="342"/>
                    </a:cubicBezTo>
                    <a:cubicBezTo>
                      <a:pt x="27" y="348"/>
                      <a:pt x="21" y="352"/>
                      <a:pt x="16" y="352"/>
                    </a:cubicBezTo>
                    <a:close/>
                    <a:moveTo>
                      <a:pt x="768" y="333"/>
                    </a:moveTo>
                    <a:cubicBezTo>
                      <a:pt x="762" y="333"/>
                      <a:pt x="757" y="329"/>
                      <a:pt x="756" y="324"/>
                    </a:cubicBezTo>
                    <a:cubicBezTo>
                      <a:pt x="755" y="321"/>
                      <a:pt x="755" y="321"/>
                      <a:pt x="755" y="321"/>
                    </a:cubicBezTo>
                    <a:cubicBezTo>
                      <a:pt x="754" y="315"/>
                      <a:pt x="758" y="308"/>
                      <a:pt x="765" y="307"/>
                    </a:cubicBezTo>
                    <a:cubicBezTo>
                      <a:pt x="771" y="306"/>
                      <a:pt x="778" y="310"/>
                      <a:pt x="779" y="317"/>
                    </a:cubicBezTo>
                    <a:cubicBezTo>
                      <a:pt x="779" y="319"/>
                      <a:pt x="779" y="319"/>
                      <a:pt x="779" y="319"/>
                    </a:cubicBezTo>
                    <a:cubicBezTo>
                      <a:pt x="781" y="326"/>
                      <a:pt x="776" y="332"/>
                      <a:pt x="770" y="333"/>
                    </a:cubicBezTo>
                    <a:cubicBezTo>
                      <a:pt x="769" y="333"/>
                      <a:pt x="768" y="333"/>
                      <a:pt x="768" y="333"/>
                    </a:cubicBezTo>
                    <a:close/>
                    <a:moveTo>
                      <a:pt x="23" y="312"/>
                    </a:moveTo>
                    <a:cubicBezTo>
                      <a:pt x="22" y="312"/>
                      <a:pt x="21" y="312"/>
                      <a:pt x="20" y="312"/>
                    </a:cubicBezTo>
                    <a:cubicBezTo>
                      <a:pt x="14" y="310"/>
                      <a:pt x="10" y="304"/>
                      <a:pt x="12" y="297"/>
                    </a:cubicBezTo>
                    <a:cubicBezTo>
                      <a:pt x="12" y="295"/>
                      <a:pt x="12" y="295"/>
                      <a:pt x="12" y="295"/>
                    </a:cubicBezTo>
                    <a:cubicBezTo>
                      <a:pt x="14" y="288"/>
                      <a:pt x="21" y="284"/>
                      <a:pt x="27" y="286"/>
                    </a:cubicBezTo>
                    <a:cubicBezTo>
                      <a:pt x="34" y="288"/>
                      <a:pt x="37" y="294"/>
                      <a:pt x="36" y="301"/>
                    </a:cubicBezTo>
                    <a:cubicBezTo>
                      <a:pt x="35" y="303"/>
                      <a:pt x="35" y="303"/>
                      <a:pt x="35" y="303"/>
                    </a:cubicBezTo>
                    <a:cubicBezTo>
                      <a:pt x="34" y="308"/>
                      <a:pt x="29" y="312"/>
                      <a:pt x="23" y="312"/>
                    </a:cubicBezTo>
                    <a:close/>
                    <a:moveTo>
                      <a:pt x="758" y="294"/>
                    </a:moveTo>
                    <a:cubicBezTo>
                      <a:pt x="752" y="294"/>
                      <a:pt x="748" y="290"/>
                      <a:pt x="746" y="285"/>
                    </a:cubicBezTo>
                    <a:cubicBezTo>
                      <a:pt x="745" y="283"/>
                      <a:pt x="745" y="283"/>
                      <a:pt x="745" y="283"/>
                    </a:cubicBezTo>
                    <a:cubicBezTo>
                      <a:pt x="743" y="276"/>
                      <a:pt x="747" y="270"/>
                      <a:pt x="753" y="268"/>
                    </a:cubicBezTo>
                    <a:cubicBezTo>
                      <a:pt x="760" y="266"/>
                      <a:pt x="766" y="269"/>
                      <a:pt x="768" y="276"/>
                    </a:cubicBezTo>
                    <a:cubicBezTo>
                      <a:pt x="769" y="278"/>
                      <a:pt x="769" y="278"/>
                      <a:pt x="769" y="278"/>
                    </a:cubicBezTo>
                    <a:cubicBezTo>
                      <a:pt x="771" y="284"/>
                      <a:pt x="768" y="291"/>
                      <a:pt x="761" y="293"/>
                    </a:cubicBezTo>
                    <a:cubicBezTo>
                      <a:pt x="760" y="293"/>
                      <a:pt x="759" y="294"/>
                      <a:pt x="758" y="294"/>
                    </a:cubicBezTo>
                    <a:close/>
                    <a:moveTo>
                      <a:pt x="36" y="273"/>
                    </a:moveTo>
                    <a:cubicBezTo>
                      <a:pt x="34" y="273"/>
                      <a:pt x="33" y="273"/>
                      <a:pt x="31" y="272"/>
                    </a:cubicBezTo>
                    <a:cubicBezTo>
                      <a:pt x="25" y="270"/>
                      <a:pt x="22" y="263"/>
                      <a:pt x="24" y="257"/>
                    </a:cubicBezTo>
                    <a:cubicBezTo>
                      <a:pt x="25" y="254"/>
                      <a:pt x="25" y="254"/>
                      <a:pt x="25" y="254"/>
                    </a:cubicBezTo>
                    <a:cubicBezTo>
                      <a:pt x="28" y="248"/>
                      <a:pt x="35" y="245"/>
                      <a:pt x="41" y="247"/>
                    </a:cubicBezTo>
                    <a:cubicBezTo>
                      <a:pt x="47" y="250"/>
                      <a:pt x="50" y="257"/>
                      <a:pt x="48" y="263"/>
                    </a:cubicBezTo>
                    <a:cubicBezTo>
                      <a:pt x="47" y="265"/>
                      <a:pt x="47" y="265"/>
                      <a:pt x="47" y="265"/>
                    </a:cubicBezTo>
                    <a:cubicBezTo>
                      <a:pt x="45" y="270"/>
                      <a:pt x="41" y="273"/>
                      <a:pt x="36" y="273"/>
                    </a:cubicBezTo>
                    <a:close/>
                    <a:moveTo>
                      <a:pt x="743" y="255"/>
                    </a:moveTo>
                    <a:cubicBezTo>
                      <a:pt x="739" y="255"/>
                      <a:pt x="734" y="252"/>
                      <a:pt x="732" y="248"/>
                    </a:cubicBezTo>
                    <a:cubicBezTo>
                      <a:pt x="731" y="246"/>
                      <a:pt x="731" y="246"/>
                      <a:pt x="731" y="246"/>
                    </a:cubicBezTo>
                    <a:cubicBezTo>
                      <a:pt x="729" y="239"/>
                      <a:pt x="731" y="232"/>
                      <a:pt x="738" y="230"/>
                    </a:cubicBezTo>
                    <a:cubicBezTo>
                      <a:pt x="744" y="227"/>
                      <a:pt x="751" y="230"/>
                      <a:pt x="754" y="236"/>
                    </a:cubicBezTo>
                    <a:cubicBezTo>
                      <a:pt x="755" y="238"/>
                      <a:pt x="755" y="238"/>
                      <a:pt x="755" y="238"/>
                    </a:cubicBezTo>
                    <a:cubicBezTo>
                      <a:pt x="757" y="244"/>
                      <a:pt x="754" y="251"/>
                      <a:pt x="748" y="254"/>
                    </a:cubicBezTo>
                    <a:cubicBezTo>
                      <a:pt x="747" y="255"/>
                      <a:pt x="745" y="255"/>
                      <a:pt x="743" y="255"/>
                    </a:cubicBezTo>
                    <a:close/>
                    <a:moveTo>
                      <a:pt x="52" y="235"/>
                    </a:moveTo>
                    <a:cubicBezTo>
                      <a:pt x="50" y="235"/>
                      <a:pt x="48" y="235"/>
                      <a:pt x="47" y="234"/>
                    </a:cubicBezTo>
                    <a:cubicBezTo>
                      <a:pt x="41" y="231"/>
                      <a:pt x="38" y="224"/>
                      <a:pt x="41" y="218"/>
                    </a:cubicBezTo>
                    <a:cubicBezTo>
                      <a:pt x="42" y="215"/>
                      <a:pt x="42" y="215"/>
                      <a:pt x="42" y="215"/>
                    </a:cubicBezTo>
                    <a:cubicBezTo>
                      <a:pt x="45" y="209"/>
                      <a:pt x="53" y="207"/>
                      <a:pt x="59" y="210"/>
                    </a:cubicBezTo>
                    <a:cubicBezTo>
                      <a:pt x="65" y="213"/>
                      <a:pt x="67" y="220"/>
                      <a:pt x="64" y="226"/>
                    </a:cubicBezTo>
                    <a:cubicBezTo>
                      <a:pt x="63" y="228"/>
                      <a:pt x="63" y="228"/>
                      <a:pt x="63" y="228"/>
                    </a:cubicBezTo>
                    <a:cubicBezTo>
                      <a:pt x="61" y="233"/>
                      <a:pt x="56" y="235"/>
                      <a:pt x="52" y="235"/>
                    </a:cubicBezTo>
                    <a:close/>
                    <a:moveTo>
                      <a:pt x="725" y="218"/>
                    </a:moveTo>
                    <a:cubicBezTo>
                      <a:pt x="721" y="218"/>
                      <a:pt x="717" y="216"/>
                      <a:pt x="715" y="212"/>
                    </a:cubicBezTo>
                    <a:cubicBezTo>
                      <a:pt x="713" y="210"/>
                      <a:pt x="713" y="210"/>
                      <a:pt x="713" y="210"/>
                    </a:cubicBezTo>
                    <a:cubicBezTo>
                      <a:pt x="710" y="204"/>
                      <a:pt x="712" y="197"/>
                      <a:pt x="718" y="193"/>
                    </a:cubicBezTo>
                    <a:cubicBezTo>
                      <a:pt x="724" y="190"/>
                      <a:pt x="731" y="192"/>
                      <a:pt x="734" y="198"/>
                    </a:cubicBezTo>
                    <a:cubicBezTo>
                      <a:pt x="736" y="200"/>
                      <a:pt x="736" y="200"/>
                      <a:pt x="736" y="200"/>
                    </a:cubicBezTo>
                    <a:cubicBezTo>
                      <a:pt x="739" y="206"/>
                      <a:pt x="737" y="213"/>
                      <a:pt x="731" y="217"/>
                    </a:cubicBezTo>
                    <a:cubicBezTo>
                      <a:pt x="729" y="218"/>
                      <a:pt x="727" y="218"/>
                      <a:pt x="725" y="218"/>
                    </a:cubicBezTo>
                    <a:close/>
                    <a:moveTo>
                      <a:pt x="72" y="199"/>
                    </a:moveTo>
                    <a:cubicBezTo>
                      <a:pt x="70" y="199"/>
                      <a:pt x="68" y="199"/>
                      <a:pt x="66" y="197"/>
                    </a:cubicBezTo>
                    <a:cubicBezTo>
                      <a:pt x="60" y="194"/>
                      <a:pt x="59" y="186"/>
                      <a:pt x="62" y="181"/>
                    </a:cubicBezTo>
                    <a:cubicBezTo>
                      <a:pt x="63" y="179"/>
                      <a:pt x="63" y="179"/>
                      <a:pt x="63" y="179"/>
                    </a:cubicBezTo>
                    <a:cubicBezTo>
                      <a:pt x="67" y="173"/>
                      <a:pt x="75" y="171"/>
                      <a:pt x="80" y="175"/>
                    </a:cubicBezTo>
                    <a:cubicBezTo>
                      <a:pt x="86" y="179"/>
                      <a:pt x="87" y="186"/>
                      <a:pt x="84" y="192"/>
                    </a:cubicBezTo>
                    <a:cubicBezTo>
                      <a:pt x="82" y="194"/>
                      <a:pt x="82" y="194"/>
                      <a:pt x="82" y="194"/>
                    </a:cubicBezTo>
                    <a:cubicBezTo>
                      <a:pt x="80" y="197"/>
                      <a:pt x="76" y="199"/>
                      <a:pt x="72" y="199"/>
                    </a:cubicBezTo>
                    <a:close/>
                    <a:moveTo>
                      <a:pt x="703" y="183"/>
                    </a:moveTo>
                    <a:cubicBezTo>
                      <a:pt x="699" y="183"/>
                      <a:pt x="696" y="182"/>
                      <a:pt x="693" y="178"/>
                    </a:cubicBezTo>
                    <a:cubicBezTo>
                      <a:pt x="692" y="176"/>
                      <a:pt x="692" y="176"/>
                      <a:pt x="692" y="176"/>
                    </a:cubicBezTo>
                    <a:cubicBezTo>
                      <a:pt x="688" y="171"/>
                      <a:pt x="689" y="164"/>
                      <a:pt x="695" y="160"/>
                    </a:cubicBezTo>
                    <a:cubicBezTo>
                      <a:pt x="700" y="156"/>
                      <a:pt x="708" y="157"/>
                      <a:pt x="712" y="162"/>
                    </a:cubicBezTo>
                    <a:cubicBezTo>
                      <a:pt x="713" y="164"/>
                      <a:pt x="713" y="164"/>
                      <a:pt x="713" y="164"/>
                    </a:cubicBezTo>
                    <a:cubicBezTo>
                      <a:pt x="717" y="170"/>
                      <a:pt x="716" y="177"/>
                      <a:pt x="710" y="181"/>
                    </a:cubicBezTo>
                    <a:cubicBezTo>
                      <a:pt x="708" y="183"/>
                      <a:pt x="706" y="183"/>
                      <a:pt x="703" y="183"/>
                    </a:cubicBezTo>
                    <a:close/>
                    <a:moveTo>
                      <a:pt x="96" y="166"/>
                    </a:moveTo>
                    <a:cubicBezTo>
                      <a:pt x="94" y="166"/>
                      <a:pt x="91" y="165"/>
                      <a:pt x="89" y="163"/>
                    </a:cubicBezTo>
                    <a:cubicBezTo>
                      <a:pt x="84" y="159"/>
                      <a:pt x="83" y="151"/>
                      <a:pt x="87" y="146"/>
                    </a:cubicBezTo>
                    <a:cubicBezTo>
                      <a:pt x="89" y="144"/>
                      <a:pt x="89" y="144"/>
                      <a:pt x="89" y="144"/>
                    </a:cubicBezTo>
                    <a:cubicBezTo>
                      <a:pt x="93" y="139"/>
                      <a:pt x="100" y="138"/>
                      <a:pt x="106" y="143"/>
                    </a:cubicBezTo>
                    <a:cubicBezTo>
                      <a:pt x="111" y="147"/>
                      <a:pt x="111" y="154"/>
                      <a:pt x="107" y="160"/>
                    </a:cubicBezTo>
                    <a:cubicBezTo>
                      <a:pt x="106" y="161"/>
                      <a:pt x="106" y="161"/>
                      <a:pt x="106" y="161"/>
                    </a:cubicBezTo>
                    <a:cubicBezTo>
                      <a:pt x="103" y="164"/>
                      <a:pt x="100" y="166"/>
                      <a:pt x="96" y="166"/>
                    </a:cubicBezTo>
                    <a:close/>
                    <a:moveTo>
                      <a:pt x="677" y="151"/>
                    </a:moveTo>
                    <a:cubicBezTo>
                      <a:pt x="674" y="151"/>
                      <a:pt x="671" y="150"/>
                      <a:pt x="668" y="147"/>
                    </a:cubicBezTo>
                    <a:cubicBezTo>
                      <a:pt x="667" y="146"/>
                      <a:pt x="667" y="146"/>
                      <a:pt x="667" y="146"/>
                    </a:cubicBezTo>
                    <a:cubicBezTo>
                      <a:pt x="662" y="141"/>
                      <a:pt x="663" y="133"/>
                      <a:pt x="668" y="128"/>
                    </a:cubicBezTo>
                    <a:cubicBezTo>
                      <a:pt x="673" y="124"/>
                      <a:pt x="680" y="124"/>
                      <a:pt x="685" y="129"/>
                    </a:cubicBezTo>
                    <a:cubicBezTo>
                      <a:pt x="686" y="131"/>
                      <a:pt x="686" y="131"/>
                      <a:pt x="686" y="131"/>
                    </a:cubicBezTo>
                    <a:cubicBezTo>
                      <a:pt x="691" y="136"/>
                      <a:pt x="690" y="144"/>
                      <a:pt x="685" y="148"/>
                    </a:cubicBezTo>
                    <a:cubicBezTo>
                      <a:pt x="683" y="150"/>
                      <a:pt x="680" y="151"/>
                      <a:pt x="677" y="151"/>
                    </a:cubicBezTo>
                    <a:close/>
                    <a:moveTo>
                      <a:pt x="124" y="135"/>
                    </a:moveTo>
                    <a:cubicBezTo>
                      <a:pt x="121" y="135"/>
                      <a:pt x="118" y="134"/>
                      <a:pt x="115" y="132"/>
                    </a:cubicBezTo>
                    <a:cubicBezTo>
                      <a:pt x="111" y="127"/>
                      <a:pt x="111" y="119"/>
                      <a:pt x="115" y="115"/>
                    </a:cubicBezTo>
                    <a:cubicBezTo>
                      <a:pt x="117" y="113"/>
                      <a:pt x="117" y="113"/>
                      <a:pt x="117" y="113"/>
                    </a:cubicBezTo>
                    <a:cubicBezTo>
                      <a:pt x="122" y="108"/>
                      <a:pt x="130" y="108"/>
                      <a:pt x="134" y="113"/>
                    </a:cubicBezTo>
                    <a:cubicBezTo>
                      <a:pt x="139" y="118"/>
                      <a:pt x="139" y="126"/>
                      <a:pt x="134" y="130"/>
                    </a:cubicBezTo>
                    <a:cubicBezTo>
                      <a:pt x="132" y="132"/>
                      <a:pt x="132" y="132"/>
                      <a:pt x="132" y="132"/>
                    </a:cubicBezTo>
                    <a:cubicBezTo>
                      <a:pt x="130" y="134"/>
                      <a:pt x="127" y="135"/>
                      <a:pt x="124" y="135"/>
                    </a:cubicBezTo>
                    <a:close/>
                    <a:moveTo>
                      <a:pt x="648" y="122"/>
                    </a:moveTo>
                    <a:cubicBezTo>
                      <a:pt x="645" y="122"/>
                      <a:pt x="643" y="121"/>
                      <a:pt x="640" y="119"/>
                    </a:cubicBezTo>
                    <a:cubicBezTo>
                      <a:pt x="638" y="117"/>
                      <a:pt x="638" y="117"/>
                      <a:pt x="638" y="117"/>
                    </a:cubicBezTo>
                    <a:cubicBezTo>
                      <a:pt x="634" y="113"/>
                      <a:pt x="633" y="105"/>
                      <a:pt x="638" y="100"/>
                    </a:cubicBezTo>
                    <a:cubicBezTo>
                      <a:pt x="642" y="95"/>
                      <a:pt x="650" y="95"/>
                      <a:pt x="655" y="99"/>
                    </a:cubicBezTo>
                    <a:cubicBezTo>
                      <a:pt x="656" y="101"/>
                      <a:pt x="656" y="101"/>
                      <a:pt x="656" y="101"/>
                    </a:cubicBezTo>
                    <a:cubicBezTo>
                      <a:pt x="661" y="106"/>
                      <a:pt x="662" y="113"/>
                      <a:pt x="657" y="118"/>
                    </a:cubicBezTo>
                    <a:cubicBezTo>
                      <a:pt x="655" y="121"/>
                      <a:pt x="652" y="122"/>
                      <a:pt x="648" y="122"/>
                    </a:cubicBezTo>
                    <a:close/>
                    <a:moveTo>
                      <a:pt x="155" y="108"/>
                    </a:moveTo>
                    <a:cubicBezTo>
                      <a:pt x="151" y="108"/>
                      <a:pt x="148" y="106"/>
                      <a:pt x="145" y="103"/>
                    </a:cubicBezTo>
                    <a:cubicBezTo>
                      <a:pt x="141" y="98"/>
                      <a:pt x="142" y="91"/>
                      <a:pt x="147" y="86"/>
                    </a:cubicBezTo>
                    <a:cubicBezTo>
                      <a:pt x="149" y="85"/>
                      <a:pt x="149" y="85"/>
                      <a:pt x="149" y="85"/>
                    </a:cubicBezTo>
                    <a:cubicBezTo>
                      <a:pt x="154" y="81"/>
                      <a:pt x="162" y="82"/>
                      <a:pt x="166" y="87"/>
                    </a:cubicBezTo>
                    <a:cubicBezTo>
                      <a:pt x="170" y="92"/>
                      <a:pt x="169" y="100"/>
                      <a:pt x="164" y="104"/>
                    </a:cubicBezTo>
                    <a:cubicBezTo>
                      <a:pt x="162" y="105"/>
                      <a:pt x="162" y="105"/>
                      <a:pt x="162" y="105"/>
                    </a:cubicBezTo>
                    <a:cubicBezTo>
                      <a:pt x="160" y="107"/>
                      <a:pt x="157" y="108"/>
                      <a:pt x="155" y="108"/>
                    </a:cubicBezTo>
                    <a:close/>
                    <a:moveTo>
                      <a:pt x="616" y="96"/>
                    </a:moveTo>
                    <a:cubicBezTo>
                      <a:pt x="614" y="96"/>
                      <a:pt x="611" y="96"/>
                      <a:pt x="609" y="94"/>
                    </a:cubicBezTo>
                    <a:cubicBezTo>
                      <a:pt x="607" y="93"/>
                      <a:pt x="607" y="93"/>
                      <a:pt x="607" y="93"/>
                    </a:cubicBezTo>
                    <a:cubicBezTo>
                      <a:pt x="602" y="89"/>
                      <a:pt x="601" y="81"/>
                      <a:pt x="605" y="76"/>
                    </a:cubicBezTo>
                    <a:cubicBezTo>
                      <a:pt x="608" y="70"/>
                      <a:pt x="616" y="69"/>
                      <a:pt x="621" y="73"/>
                    </a:cubicBezTo>
                    <a:cubicBezTo>
                      <a:pt x="623" y="74"/>
                      <a:pt x="623" y="74"/>
                      <a:pt x="623" y="74"/>
                    </a:cubicBezTo>
                    <a:cubicBezTo>
                      <a:pt x="629" y="78"/>
                      <a:pt x="630" y="86"/>
                      <a:pt x="626" y="91"/>
                    </a:cubicBezTo>
                    <a:cubicBezTo>
                      <a:pt x="624" y="95"/>
                      <a:pt x="620" y="96"/>
                      <a:pt x="616" y="96"/>
                    </a:cubicBezTo>
                    <a:close/>
                    <a:moveTo>
                      <a:pt x="188" y="84"/>
                    </a:moveTo>
                    <a:cubicBezTo>
                      <a:pt x="184" y="84"/>
                      <a:pt x="180" y="82"/>
                      <a:pt x="178" y="78"/>
                    </a:cubicBezTo>
                    <a:cubicBezTo>
                      <a:pt x="174" y="73"/>
                      <a:pt x="176" y="65"/>
                      <a:pt x="182" y="62"/>
                    </a:cubicBezTo>
                    <a:cubicBezTo>
                      <a:pt x="184" y="60"/>
                      <a:pt x="184" y="60"/>
                      <a:pt x="184" y="60"/>
                    </a:cubicBezTo>
                    <a:cubicBezTo>
                      <a:pt x="189" y="57"/>
                      <a:pt x="197" y="59"/>
                      <a:pt x="200" y="64"/>
                    </a:cubicBezTo>
                    <a:cubicBezTo>
                      <a:pt x="204" y="70"/>
                      <a:pt x="202" y="77"/>
                      <a:pt x="197" y="81"/>
                    </a:cubicBezTo>
                    <a:cubicBezTo>
                      <a:pt x="195" y="82"/>
                      <a:pt x="195" y="82"/>
                      <a:pt x="195" y="82"/>
                    </a:cubicBezTo>
                    <a:cubicBezTo>
                      <a:pt x="193" y="83"/>
                      <a:pt x="190" y="84"/>
                      <a:pt x="188" y="84"/>
                    </a:cubicBezTo>
                    <a:close/>
                    <a:moveTo>
                      <a:pt x="582" y="74"/>
                    </a:moveTo>
                    <a:cubicBezTo>
                      <a:pt x="580" y="74"/>
                      <a:pt x="578" y="74"/>
                      <a:pt x="576" y="73"/>
                    </a:cubicBezTo>
                    <a:cubicBezTo>
                      <a:pt x="574" y="71"/>
                      <a:pt x="574" y="71"/>
                      <a:pt x="574" y="71"/>
                    </a:cubicBezTo>
                    <a:cubicBezTo>
                      <a:pt x="568" y="68"/>
                      <a:pt x="566" y="61"/>
                      <a:pt x="569" y="55"/>
                    </a:cubicBezTo>
                    <a:cubicBezTo>
                      <a:pt x="572" y="49"/>
                      <a:pt x="580" y="47"/>
                      <a:pt x="586" y="50"/>
                    </a:cubicBezTo>
                    <a:cubicBezTo>
                      <a:pt x="588" y="52"/>
                      <a:pt x="588" y="52"/>
                      <a:pt x="588" y="52"/>
                    </a:cubicBezTo>
                    <a:cubicBezTo>
                      <a:pt x="594" y="55"/>
                      <a:pt x="596" y="62"/>
                      <a:pt x="592" y="68"/>
                    </a:cubicBezTo>
                    <a:cubicBezTo>
                      <a:pt x="590" y="72"/>
                      <a:pt x="586" y="74"/>
                      <a:pt x="582" y="74"/>
                    </a:cubicBezTo>
                    <a:close/>
                    <a:moveTo>
                      <a:pt x="224" y="64"/>
                    </a:moveTo>
                    <a:cubicBezTo>
                      <a:pt x="219" y="64"/>
                      <a:pt x="215" y="61"/>
                      <a:pt x="213" y="57"/>
                    </a:cubicBezTo>
                    <a:cubicBezTo>
                      <a:pt x="210" y="51"/>
                      <a:pt x="212" y="44"/>
                      <a:pt x="218" y="41"/>
                    </a:cubicBezTo>
                    <a:cubicBezTo>
                      <a:pt x="221" y="40"/>
                      <a:pt x="221" y="40"/>
                      <a:pt x="221" y="40"/>
                    </a:cubicBezTo>
                    <a:cubicBezTo>
                      <a:pt x="227" y="37"/>
                      <a:pt x="234" y="39"/>
                      <a:pt x="237" y="45"/>
                    </a:cubicBezTo>
                    <a:cubicBezTo>
                      <a:pt x="240" y="51"/>
                      <a:pt x="237" y="59"/>
                      <a:pt x="231" y="62"/>
                    </a:cubicBezTo>
                    <a:cubicBezTo>
                      <a:pt x="229" y="63"/>
                      <a:pt x="229" y="63"/>
                      <a:pt x="229" y="63"/>
                    </a:cubicBezTo>
                    <a:cubicBezTo>
                      <a:pt x="228" y="63"/>
                      <a:pt x="226" y="64"/>
                      <a:pt x="224" y="64"/>
                    </a:cubicBezTo>
                    <a:close/>
                    <a:moveTo>
                      <a:pt x="545" y="56"/>
                    </a:moveTo>
                    <a:cubicBezTo>
                      <a:pt x="543" y="56"/>
                      <a:pt x="542" y="55"/>
                      <a:pt x="540" y="55"/>
                    </a:cubicBezTo>
                    <a:cubicBezTo>
                      <a:pt x="538" y="54"/>
                      <a:pt x="538" y="54"/>
                      <a:pt x="538" y="54"/>
                    </a:cubicBezTo>
                    <a:cubicBezTo>
                      <a:pt x="532" y="51"/>
                      <a:pt x="529" y="44"/>
                      <a:pt x="532" y="38"/>
                    </a:cubicBezTo>
                    <a:cubicBezTo>
                      <a:pt x="534" y="32"/>
                      <a:pt x="541" y="29"/>
                      <a:pt x="547" y="32"/>
                    </a:cubicBezTo>
                    <a:cubicBezTo>
                      <a:pt x="550" y="33"/>
                      <a:pt x="550" y="33"/>
                      <a:pt x="550" y="33"/>
                    </a:cubicBezTo>
                    <a:cubicBezTo>
                      <a:pt x="556" y="35"/>
                      <a:pt x="559" y="42"/>
                      <a:pt x="556" y="48"/>
                    </a:cubicBezTo>
                    <a:cubicBezTo>
                      <a:pt x="554" y="53"/>
                      <a:pt x="550" y="56"/>
                      <a:pt x="545" y="56"/>
                    </a:cubicBezTo>
                    <a:close/>
                    <a:moveTo>
                      <a:pt x="262" y="48"/>
                    </a:moveTo>
                    <a:cubicBezTo>
                      <a:pt x="257" y="48"/>
                      <a:pt x="252" y="45"/>
                      <a:pt x="250" y="40"/>
                    </a:cubicBezTo>
                    <a:cubicBezTo>
                      <a:pt x="248" y="33"/>
                      <a:pt x="251" y="26"/>
                      <a:pt x="257" y="24"/>
                    </a:cubicBezTo>
                    <a:cubicBezTo>
                      <a:pt x="260" y="23"/>
                      <a:pt x="260" y="23"/>
                      <a:pt x="260" y="23"/>
                    </a:cubicBezTo>
                    <a:cubicBezTo>
                      <a:pt x="266" y="21"/>
                      <a:pt x="273" y="24"/>
                      <a:pt x="275" y="31"/>
                    </a:cubicBezTo>
                    <a:cubicBezTo>
                      <a:pt x="278" y="37"/>
                      <a:pt x="274" y="44"/>
                      <a:pt x="268" y="46"/>
                    </a:cubicBezTo>
                    <a:cubicBezTo>
                      <a:pt x="266" y="47"/>
                      <a:pt x="266" y="47"/>
                      <a:pt x="266" y="47"/>
                    </a:cubicBezTo>
                    <a:cubicBezTo>
                      <a:pt x="264" y="47"/>
                      <a:pt x="263" y="48"/>
                      <a:pt x="262" y="48"/>
                    </a:cubicBezTo>
                    <a:close/>
                    <a:moveTo>
                      <a:pt x="506" y="41"/>
                    </a:moveTo>
                    <a:cubicBezTo>
                      <a:pt x="505" y="41"/>
                      <a:pt x="504" y="41"/>
                      <a:pt x="503" y="41"/>
                    </a:cubicBezTo>
                    <a:cubicBezTo>
                      <a:pt x="501" y="40"/>
                      <a:pt x="501" y="40"/>
                      <a:pt x="501" y="40"/>
                    </a:cubicBezTo>
                    <a:cubicBezTo>
                      <a:pt x="494" y="38"/>
                      <a:pt x="491" y="32"/>
                      <a:pt x="492" y="25"/>
                    </a:cubicBezTo>
                    <a:cubicBezTo>
                      <a:pt x="494" y="19"/>
                      <a:pt x="501" y="15"/>
                      <a:pt x="508" y="17"/>
                    </a:cubicBezTo>
                    <a:cubicBezTo>
                      <a:pt x="510" y="18"/>
                      <a:pt x="510" y="18"/>
                      <a:pt x="510" y="18"/>
                    </a:cubicBezTo>
                    <a:cubicBezTo>
                      <a:pt x="516" y="20"/>
                      <a:pt x="520" y="27"/>
                      <a:pt x="518" y="33"/>
                    </a:cubicBezTo>
                    <a:cubicBezTo>
                      <a:pt x="516" y="38"/>
                      <a:pt x="512" y="41"/>
                      <a:pt x="506" y="41"/>
                    </a:cubicBezTo>
                    <a:close/>
                    <a:moveTo>
                      <a:pt x="301" y="35"/>
                    </a:moveTo>
                    <a:cubicBezTo>
                      <a:pt x="295" y="35"/>
                      <a:pt x="291" y="32"/>
                      <a:pt x="289" y="26"/>
                    </a:cubicBezTo>
                    <a:cubicBezTo>
                      <a:pt x="288" y="20"/>
                      <a:pt x="292" y="13"/>
                      <a:pt x="298" y="12"/>
                    </a:cubicBezTo>
                    <a:cubicBezTo>
                      <a:pt x="300" y="11"/>
                      <a:pt x="300" y="11"/>
                      <a:pt x="300" y="11"/>
                    </a:cubicBezTo>
                    <a:cubicBezTo>
                      <a:pt x="307" y="9"/>
                      <a:pt x="313" y="13"/>
                      <a:pt x="315" y="20"/>
                    </a:cubicBezTo>
                    <a:cubicBezTo>
                      <a:pt x="317" y="26"/>
                      <a:pt x="313" y="33"/>
                      <a:pt x="306" y="35"/>
                    </a:cubicBezTo>
                    <a:cubicBezTo>
                      <a:pt x="304" y="35"/>
                      <a:pt x="304" y="35"/>
                      <a:pt x="304" y="35"/>
                    </a:cubicBezTo>
                    <a:cubicBezTo>
                      <a:pt x="303" y="35"/>
                      <a:pt x="302" y="35"/>
                      <a:pt x="301" y="35"/>
                    </a:cubicBezTo>
                    <a:close/>
                    <a:moveTo>
                      <a:pt x="467" y="31"/>
                    </a:moveTo>
                    <a:cubicBezTo>
                      <a:pt x="466" y="31"/>
                      <a:pt x="465" y="31"/>
                      <a:pt x="464" y="31"/>
                    </a:cubicBezTo>
                    <a:cubicBezTo>
                      <a:pt x="462" y="31"/>
                      <a:pt x="462" y="31"/>
                      <a:pt x="462" y="31"/>
                    </a:cubicBezTo>
                    <a:cubicBezTo>
                      <a:pt x="455" y="29"/>
                      <a:pt x="451" y="23"/>
                      <a:pt x="452" y="17"/>
                    </a:cubicBezTo>
                    <a:cubicBezTo>
                      <a:pt x="453" y="10"/>
                      <a:pt x="460" y="6"/>
                      <a:pt x="466" y="7"/>
                    </a:cubicBezTo>
                    <a:cubicBezTo>
                      <a:pt x="469" y="7"/>
                      <a:pt x="469" y="7"/>
                      <a:pt x="469" y="7"/>
                    </a:cubicBezTo>
                    <a:cubicBezTo>
                      <a:pt x="475" y="9"/>
                      <a:pt x="480" y="15"/>
                      <a:pt x="478" y="22"/>
                    </a:cubicBezTo>
                    <a:cubicBezTo>
                      <a:pt x="477" y="27"/>
                      <a:pt x="472" y="31"/>
                      <a:pt x="467" y="31"/>
                    </a:cubicBezTo>
                    <a:close/>
                    <a:moveTo>
                      <a:pt x="341" y="28"/>
                    </a:moveTo>
                    <a:cubicBezTo>
                      <a:pt x="335" y="28"/>
                      <a:pt x="330" y="23"/>
                      <a:pt x="329" y="17"/>
                    </a:cubicBezTo>
                    <a:cubicBezTo>
                      <a:pt x="328" y="11"/>
                      <a:pt x="333" y="4"/>
                      <a:pt x="340" y="4"/>
                    </a:cubicBezTo>
                    <a:cubicBezTo>
                      <a:pt x="342" y="3"/>
                      <a:pt x="342" y="3"/>
                      <a:pt x="342" y="3"/>
                    </a:cubicBezTo>
                    <a:cubicBezTo>
                      <a:pt x="349" y="2"/>
                      <a:pt x="355" y="7"/>
                      <a:pt x="356" y="14"/>
                    </a:cubicBezTo>
                    <a:cubicBezTo>
                      <a:pt x="357" y="20"/>
                      <a:pt x="352" y="26"/>
                      <a:pt x="345" y="27"/>
                    </a:cubicBezTo>
                    <a:cubicBezTo>
                      <a:pt x="343" y="28"/>
                      <a:pt x="343" y="28"/>
                      <a:pt x="343" y="28"/>
                    </a:cubicBezTo>
                    <a:cubicBezTo>
                      <a:pt x="342" y="28"/>
                      <a:pt x="342" y="28"/>
                      <a:pt x="341" y="28"/>
                    </a:cubicBezTo>
                    <a:close/>
                    <a:moveTo>
                      <a:pt x="426" y="26"/>
                    </a:moveTo>
                    <a:cubicBezTo>
                      <a:pt x="425" y="26"/>
                      <a:pt x="425" y="26"/>
                      <a:pt x="425" y="26"/>
                    </a:cubicBezTo>
                    <a:cubicBezTo>
                      <a:pt x="422" y="25"/>
                      <a:pt x="422" y="25"/>
                      <a:pt x="422" y="25"/>
                    </a:cubicBezTo>
                    <a:cubicBezTo>
                      <a:pt x="416" y="25"/>
                      <a:pt x="411" y="19"/>
                      <a:pt x="411" y="12"/>
                    </a:cubicBezTo>
                    <a:cubicBezTo>
                      <a:pt x="412" y="6"/>
                      <a:pt x="418" y="1"/>
                      <a:pt x="424" y="1"/>
                    </a:cubicBezTo>
                    <a:cubicBezTo>
                      <a:pt x="427" y="1"/>
                      <a:pt x="427" y="1"/>
                      <a:pt x="427" y="1"/>
                    </a:cubicBezTo>
                    <a:cubicBezTo>
                      <a:pt x="434" y="2"/>
                      <a:pt x="438" y="8"/>
                      <a:pt x="438" y="15"/>
                    </a:cubicBezTo>
                    <a:cubicBezTo>
                      <a:pt x="437" y="21"/>
                      <a:pt x="432" y="26"/>
                      <a:pt x="426" y="26"/>
                    </a:cubicBezTo>
                    <a:close/>
                    <a:moveTo>
                      <a:pt x="382" y="24"/>
                    </a:moveTo>
                    <a:cubicBezTo>
                      <a:pt x="376" y="24"/>
                      <a:pt x="370" y="19"/>
                      <a:pt x="370" y="13"/>
                    </a:cubicBezTo>
                    <a:cubicBezTo>
                      <a:pt x="370" y="6"/>
                      <a:pt x="375" y="0"/>
                      <a:pt x="382" y="0"/>
                    </a:cubicBezTo>
                    <a:cubicBezTo>
                      <a:pt x="384" y="0"/>
                      <a:pt x="384" y="0"/>
                      <a:pt x="384" y="0"/>
                    </a:cubicBezTo>
                    <a:cubicBezTo>
                      <a:pt x="391" y="0"/>
                      <a:pt x="397" y="5"/>
                      <a:pt x="397" y="12"/>
                    </a:cubicBezTo>
                    <a:cubicBezTo>
                      <a:pt x="397" y="19"/>
                      <a:pt x="392" y="24"/>
                      <a:pt x="385" y="24"/>
                    </a:cubicBezTo>
                    <a:cubicBezTo>
                      <a:pt x="383" y="24"/>
                      <a:pt x="383" y="24"/>
                      <a:pt x="383" y="24"/>
                    </a:cubicBezTo>
                    <a:cubicBezTo>
                      <a:pt x="383" y="24"/>
                      <a:pt x="382" y="24"/>
                      <a:pt x="382" y="24"/>
                    </a:cubicBezTo>
                    <a:close/>
                  </a:path>
                </a:pathLst>
              </a:custGeom>
              <a:solidFill>
                <a:srgbClr val="009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" name="Freeform 17"/>
              <p:cNvSpPr>
                <a:spLocks/>
              </p:cNvSpPr>
              <p:nvPr/>
            </p:nvSpPr>
            <p:spPr bwMode="auto">
              <a:xfrm>
                <a:off x="1915" y="762"/>
                <a:ext cx="654" cy="443"/>
              </a:xfrm>
              <a:custGeom>
                <a:avLst/>
                <a:gdLst>
                  <a:gd name="T0" fmla="*/ 321 w 323"/>
                  <a:gd name="T1" fmla="*/ 219 h 219"/>
                  <a:gd name="T2" fmla="*/ 320 w 323"/>
                  <a:gd name="T3" fmla="*/ 219 h 219"/>
                  <a:gd name="T4" fmla="*/ 36 w 323"/>
                  <a:gd name="T5" fmla="*/ 4 h 219"/>
                  <a:gd name="T6" fmla="*/ 2 w 323"/>
                  <a:gd name="T7" fmla="*/ 4 h 219"/>
                  <a:gd name="T8" fmla="*/ 0 w 323"/>
                  <a:gd name="T9" fmla="*/ 2 h 219"/>
                  <a:gd name="T10" fmla="*/ 2 w 323"/>
                  <a:gd name="T11" fmla="*/ 0 h 219"/>
                  <a:gd name="T12" fmla="*/ 37 w 323"/>
                  <a:gd name="T13" fmla="*/ 0 h 219"/>
                  <a:gd name="T14" fmla="*/ 38 w 323"/>
                  <a:gd name="T15" fmla="*/ 0 h 219"/>
                  <a:gd name="T16" fmla="*/ 322 w 323"/>
                  <a:gd name="T17" fmla="*/ 216 h 219"/>
                  <a:gd name="T18" fmla="*/ 323 w 323"/>
                  <a:gd name="T19" fmla="*/ 218 h 219"/>
                  <a:gd name="T20" fmla="*/ 321 w 323"/>
                  <a:gd name="T21" fmla="*/ 219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3" h="219">
                    <a:moveTo>
                      <a:pt x="321" y="219"/>
                    </a:moveTo>
                    <a:cubicBezTo>
                      <a:pt x="321" y="219"/>
                      <a:pt x="320" y="219"/>
                      <a:pt x="320" y="219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0"/>
                      <a:pt x="37" y="0"/>
                      <a:pt x="38" y="0"/>
                    </a:cubicBezTo>
                    <a:cubicBezTo>
                      <a:pt x="322" y="216"/>
                      <a:pt x="322" y="216"/>
                      <a:pt x="322" y="216"/>
                    </a:cubicBezTo>
                    <a:cubicBezTo>
                      <a:pt x="323" y="216"/>
                      <a:pt x="323" y="217"/>
                      <a:pt x="323" y="218"/>
                    </a:cubicBezTo>
                    <a:cubicBezTo>
                      <a:pt x="322" y="219"/>
                      <a:pt x="322" y="219"/>
                      <a:pt x="321" y="219"/>
                    </a:cubicBezTo>
                    <a:close/>
                  </a:path>
                </a:pathLst>
              </a:custGeom>
              <a:solidFill>
                <a:srgbClr val="FFF4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" name="Freeform 18"/>
              <p:cNvSpPr>
                <a:spLocks/>
              </p:cNvSpPr>
              <p:nvPr/>
            </p:nvSpPr>
            <p:spPr bwMode="auto">
              <a:xfrm>
                <a:off x="1772" y="1993"/>
                <a:ext cx="753" cy="535"/>
              </a:xfrm>
              <a:custGeom>
                <a:avLst/>
                <a:gdLst>
                  <a:gd name="T0" fmla="*/ 157 w 372"/>
                  <a:gd name="T1" fmla="*/ 264 h 264"/>
                  <a:gd name="T2" fmla="*/ 2 w 372"/>
                  <a:gd name="T3" fmla="*/ 264 h 264"/>
                  <a:gd name="T4" fmla="*/ 0 w 372"/>
                  <a:gd name="T5" fmla="*/ 262 h 264"/>
                  <a:gd name="T6" fmla="*/ 2 w 372"/>
                  <a:gd name="T7" fmla="*/ 260 h 264"/>
                  <a:gd name="T8" fmla="*/ 156 w 372"/>
                  <a:gd name="T9" fmla="*/ 260 h 264"/>
                  <a:gd name="T10" fmla="*/ 368 w 372"/>
                  <a:gd name="T11" fmla="*/ 1 h 264"/>
                  <a:gd name="T12" fmla="*/ 371 w 372"/>
                  <a:gd name="T13" fmla="*/ 1 h 264"/>
                  <a:gd name="T14" fmla="*/ 371 w 372"/>
                  <a:gd name="T15" fmla="*/ 4 h 264"/>
                  <a:gd name="T16" fmla="*/ 159 w 372"/>
                  <a:gd name="T17" fmla="*/ 263 h 264"/>
                  <a:gd name="T18" fmla="*/ 157 w 372"/>
                  <a:gd name="T19" fmla="*/ 264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2" h="264">
                    <a:moveTo>
                      <a:pt x="157" y="264"/>
                    </a:moveTo>
                    <a:cubicBezTo>
                      <a:pt x="2" y="264"/>
                      <a:pt x="2" y="264"/>
                      <a:pt x="2" y="264"/>
                    </a:cubicBezTo>
                    <a:cubicBezTo>
                      <a:pt x="1" y="264"/>
                      <a:pt x="0" y="263"/>
                      <a:pt x="0" y="262"/>
                    </a:cubicBezTo>
                    <a:cubicBezTo>
                      <a:pt x="0" y="261"/>
                      <a:pt x="1" y="260"/>
                      <a:pt x="2" y="260"/>
                    </a:cubicBezTo>
                    <a:cubicBezTo>
                      <a:pt x="156" y="260"/>
                      <a:pt x="156" y="260"/>
                      <a:pt x="156" y="260"/>
                    </a:cubicBezTo>
                    <a:cubicBezTo>
                      <a:pt x="368" y="1"/>
                      <a:pt x="368" y="1"/>
                      <a:pt x="368" y="1"/>
                    </a:cubicBezTo>
                    <a:cubicBezTo>
                      <a:pt x="369" y="0"/>
                      <a:pt x="370" y="0"/>
                      <a:pt x="371" y="1"/>
                    </a:cubicBezTo>
                    <a:cubicBezTo>
                      <a:pt x="372" y="2"/>
                      <a:pt x="372" y="3"/>
                      <a:pt x="371" y="4"/>
                    </a:cubicBezTo>
                    <a:cubicBezTo>
                      <a:pt x="159" y="263"/>
                      <a:pt x="159" y="263"/>
                      <a:pt x="159" y="263"/>
                    </a:cubicBezTo>
                    <a:cubicBezTo>
                      <a:pt x="159" y="263"/>
                      <a:pt x="158" y="264"/>
                      <a:pt x="157" y="264"/>
                    </a:cubicBezTo>
                    <a:close/>
                  </a:path>
                </a:pathLst>
              </a:custGeom>
              <a:solidFill>
                <a:srgbClr val="FFF4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2" name="Freeform 19"/>
              <p:cNvSpPr>
                <a:spLocks/>
              </p:cNvSpPr>
              <p:nvPr/>
            </p:nvSpPr>
            <p:spPr bwMode="auto">
              <a:xfrm>
                <a:off x="1620" y="1552"/>
                <a:ext cx="737" cy="8"/>
              </a:xfrm>
              <a:custGeom>
                <a:avLst/>
                <a:gdLst>
                  <a:gd name="T0" fmla="*/ 362 w 364"/>
                  <a:gd name="T1" fmla="*/ 4 h 4"/>
                  <a:gd name="T2" fmla="*/ 2 w 364"/>
                  <a:gd name="T3" fmla="*/ 4 h 4"/>
                  <a:gd name="T4" fmla="*/ 0 w 364"/>
                  <a:gd name="T5" fmla="*/ 2 h 4"/>
                  <a:gd name="T6" fmla="*/ 2 w 364"/>
                  <a:gd name="T7" fmla="*/ 0 h 4"/>
                  <a:gd name="T8" fmla="*/ 362 w 364"/>
                  <a:gd name="T9" fmla="*/ 0 h 4"/>
                  <a:gd name="T10" fmla="*/ 364 w 364"/>
                  <a:gd name="T11" fmla="*/ 2 h 4"/>
                  <a:gd name="T12" fmla="*/ 362 w 364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4" h="4">
                    <a:moveTo>
                      <a:pt x="362" y="4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62" y="0"/>
                      <a:pt x="362" y="0"/>
                      <a:pt x="362" y="0"/>
                    </a:cubicBezTo>
                    <a:cubicBezTo>
                      <a:pt x="363" y="0"/>
                      <a:pt x="364" y="1"/>
                      <a:pt x="364" y="2"/>
                    </a:cubicBezTo>
                    <a:cubicBezTo>
                      <a:pt x="364" y="3"/>
                      <a:pt x="363" y="4"/>
                      <a:pt x="362" y="4"/>
                    </a:cubicBezTo>
                    <a:close/>
                  </a:path>
                </a:pathLst>
              </a:custGeom>
              <a:solidFill>
                <a:srgbClr val="FFF4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3" name="Freeform 20"/>
              <p:cNvSpPr>
                <a:spLocks/>
              </p:cNvSpPr>
              <p:nvPr/>
            </p:nvSpPr>
            <p:spPr bwMode="auto">
              <a:xfrm>
                <a:off x="3251" y="1942"/>
                <a:ext cx="569" cy="513"/>
              </a:xfrm>
              <a:custGeom>
                <a:avLst/>
                <a:gdLst>
                  <a:gd name="T0" fmla="*/ 279 w 281"/>
                  <a:gd name="T1" fmla="*/ 253 h 253"/>
                  <a:gd name="T2" fmla="*/ 187 w 281"/>
                  <a:gd name="T3" fmla="*/ 253 h 253"/>
                  <a:gd name="T4" fmla="*/ 186 w 281"/>
                  <a:gd name="T5" fmla="*/ 253 h 253"/>
                  <a:gd name="T6" fmla="*/ 1 w 281"/>
                  <a:gd name="T7" fmla="*/ 3 h 253"/>
                  <a:gd name="T8" fmla="*/ 1 w 281"/>
                  <a:gd name="T9" fmla="*/ 0 h 253"/>
                  <a:gd name="T10" fmla="*/ 4 w 281"/>
                  <a:gd name="T11" fmla="*/ 1 h 253"/>
                  <a:gd name="T12" fmla="*/ 188 w 281"/>
                  <a:gd name="T13" fmla="*/ 249 h 253"/>
                  <a:gd name="T14" fmla="*/ 279 w 281"/>
                  <a:gd name="T15" fmla="*/ 249 h 253"/>
                  <a:gd name="T16" fmla="*/ 281 w 281"/>
                  <a:gd name="T17" fmla="*/ 251 h 253"/>
                  <a:gd name="T18" fmla="*/ 279 w 281"/>
                  <a:gd name="T19" fmla="*/ 253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1" h="253">
                    <a:moveTo>
                      <a:pt x="279" y="253"/>
                    </a:moveTo>
                    <a:cubicBezTo>
                      <a:pt x="187" y="253"/>
                      <a:pt x="187" y="253"/>
                      <a:pt x="187" y="253"/>
                    </a:cubicBezTo>
                    <a:cubicBezTo>
                      <a:pt x="187" y="253"/>
                      <a:pt x="186" y="253"/>
                      <a:pt x="186" y="25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1" y="1"/>
                      <a:pt x="1" y="0"/>
                    </a:cubicBezTo>
                    <a:cubicBezTo>
                      <a:pt x="2" y="0"/>
                      <a:pt x="4" y="0"/>
                      <a:pt x="4" y="1"/>
                    </a:cubicBezTo>
                    <a:cubicBezTo>
                      <a:pt x="188" y="249"/>
                      <a:pt x="188" y="249"/>
                      <a:pt x="188" y="249"/>
                    </a:cubicBezTo>
                    <a:cubicBezTo>
                      <a:pt x="279" y="249"/>
                      <a:pt x="279" y="249"/>
                      <a:pt x="279" y="249"/>
                    </a:cubicBezTo>
                    <a:cubicBezTo>
                      <a:pt x="280" y="249"/>
                      <a:pt x="281" y="250"/>
                      <a:pt x="281" y="251"/>
                    </a:cubicBezTo>
                    <a:cubicBezTo>
                      <a:pt x="281" y="253"/>
                      <a:pt x="280" y="253"/>
                      <a:pt x="279" y="253"/>
                    </a:cubicBezTo>
                    <a:close/>
                  </a:path>
                </a:pathLst>
              </a:custGeom>
              <a:solidFill>
                <a:srgbClr val="FFF4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" name="Freeform 21"/>
              <p:cNvSpPr>
                <a:spLocks/>
              </p:cNvSpPr>
              <p:nvPr/>
            </p:nvSpPr>
            <p:spPr bwMode="auto">
              <a:xfrm>
                <a:off x="3367" y="1428"/>
                <a:ext cx="704" cy="122"/>
              </a:xfrm>
              <a:custGeom>
                <a:avLst/>
                <a:gdLst>
                  <a:gd name="T0" fmla="*/ 2 w 348"/>
                  <a:gd name="T1" fmla="*/ 60 h 60"/>
                  <a:gd name="T2" fmla="*/ 1 w 348"/>
                  <a:gd name="T3" fmla="*/ 58 h 60"/>
                  <a:gd name="T4" fmla="*/ 2 w 348"/>
                  <a:gd name="T5" fmla="*/ 56 h 60"/>
                  <a:gd name="T6" fmla="*/ 252 w 348"/>
                  <a:gd name="T7" fmla="*/ 0 h 60"/>
                  <a:gd name="T8" fmla="*/ 253 w 348"/>
                  <a:gd name="T9" fmla="*/ 0 h 60"/>
                  <a:gd name="T10" fmla="*/ 346 w 348"/>
                  <a:gd name="T11" fmla="*/ 0 h 60"/>
                  <a:gd name="T12" fmla="*/ 348 w 348"/>
                  <a:gd name="T13" fmla="*/ 2 h 60"/>
                  <a:gd name="T14" fmla="*/ 346 w 348"/>
                  <a:gd name="T15" fmla="*/ 4 h 60"/>
                  <a:gd name="T16" fmla="*/ 253 w 348"/>
                  <a:gd name="T17" fmla="*/ 4 h 60"/>
                  <a:gd name="T18" fmla="*/ 3 w 348"/>
                  <a:gd name="T19" fmla="*/ 60 h 60"/>
                  <a:gd name="T20" fmla="*/ 2 w 348"/>
                  <a:gd name="T21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8" h="60">
                    <a:moveTo>
                      <a:pt x="2" y="60"/>
                    </a:moveTo>
                    <a:cubicBezTo>
                      <a:pt x="2" y="60"/>
                      <a:pt x="1" y="59"/>
                      <a:pt x="1" y="58"/>
                    </a:cubicBezTo>
                    <a:cubicBezTo>
                      <a:pt x="0" y="57"/>
                      <a:pt x="1" y="56"/>
                      <a:pt x="2" y="56"/>
                    </a:cubicBezTo>
                    <a:cubicBezTo>
                      <a:pt x="252" y="0"/>
                      <a:pt x="252" y="0"/>
                      <a:pt x="252" y="0"/>
                    </a:cubicBezTo>
                    <a:cubicBezTo>
                      <a:pt x="253" y="0"/>
                      <a:pt x="253" y="0"/>
                      <a:pt x="253" y="0"/>
                    </a:cubicBezTo>
                    <a:cubicBezTo>
                      <a:pt x="346" y="0"/>
                      <a:pt x="346" y="0"/>
                      <a:pt x="346" y="0"/>
                    </a:cubicBezTo>
                    <a:cubicBezTo>
                      <a:pt x="347" y="0"/>
                      <a:pt x="348" y="1"/>
                      <a:pt x="348" y="2"/>
                    </a:cubicBezTo>
                    <a:cubicBezTo>
                      <a:pt x="348" y="3"/>
                      <a:pt x="347" y="4"/>
                      <a:pt x="346" y="4"/>
                    </a:cubicBezTo>
                    <a:cubicBezTo>
                      <a:pt x="253" y="4"/>
                      <a:pt x="253" y="4"/>
                      <a:pt x="253" y="4"/>
                    </a:cubicBezTo>
                    <a:cubicBezTo>
                      <a:pt x="3" y="60"/>
                      <a:pt x="3" y="60"/>
                      <a:pt x="3" y="60"/>
                    </a:cubicBezTo>
                    <a:cubicBezTo>
                      <a:pt x="3" y="60"/>
                      <a:pt x="3" y="60"/>
                      <a:pt x="2" y="60"/>
                    </a:cubicBezTo>
                    <a:close/>
                  </a:path>
                </a:pathLst>
              </a:custGeom>
              <a:solidFill>
                <a:srgbClr val="FFF4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" name="Freeform 22"/>
              <p:cNvSpPr>
                <a:spLocks/>
              </p:cNvSpPr>
              <p:nvPr/>
            </p:nvSpPr>
            <p:spPr bwMode="auto">
              <a:xfrm>
                <a:off x="3195" y="683"/>
                <a:ext cx="495" cy="543"/>
              </a:xfrm>
              <a:custGeom>
                <a:avLst/>
                <a:gdLst>
                  <a:gd name="T0" fmla="*/ 2 w 245"/>
                  <a:gd name="T1" fmla="*/ 268 h 268"/>
                  <a:gd name="T2" fmla="*/ 1 w 245"/>
                  <a:gd name="T3" fmla="*/ 267 h 268"/>
                  <a:gd name="T4" fmla="*/ 1 w 245"/>
                  <a:gd name="T5" fmla="*/ 264 h 268"/>
                  <a:gd name="T6" fmla="*/ 241 w 245"/>
                  <a:gd name="T7" fmla="*/ 0 h 268"/>
                  <a:gd name="T8" fmla="*/ 244 w 245"/>
                  <a:gd name="T9" fmla="*/ 0 h 268"/>
                  <a:gd name="T10" fmla="*/ 244 w 245"/>
                  <a:gd name="T11" fmla="*/ 3 h 268"/>
                  <a:gd name="T12" fmla="*/ 4 w 245"/>
                  <a:gd name="T13" fmla="*/ 267 h 268"/>
                  <a:gd name="T14" fmla="*/ 2 w 245"/>
                  <a:gd name="T15" fmla="*/ 268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268">
                    <a:moveTo>
                      <a:pt x="2" y="268"/>
                    </a:moveTo>
                    <a:cubicBezTo>
                      <a:pt x="2" y="268"/>
                      <a:pt x="1" y="267"/>
                      <a:pt x="1" y="267"/>
                    </a:cubicBezTo>
                    <a:cubicBezTo>
                      <a:pt x="0" y="266"/>
                      <a:pt x="0" y="265"/>
                      <a:pt x="1" y="264"/>
                    </a:cubicBezTo>
                    <a:cubicBezTo>
                      <a:pt x="241" y="0"/>
                      <a:pt x="241" y="0"/>
                      <a:pt x="241" y="0"/>
                    </a:cubicBezTo>
                    <a:cubicBezTo>
                      <a:pt x="242" y="0"/>
                      <a:pt x="243" y="0"/>
                      <a:pt x="244" y="0"/>
                    </a:cubicBezTo>
                    <a:cubicBezTo>
                      <a:pt x="245" y="1"/>
                      <a:pt x="245" y="2"/>
                      <a:pt x="244" y="3"/>
                    </a:cubicBezTo>
                    <a:cubicBezTo>
                      <a:pt x="4" y="267"/>
                      <a:pt x="4" y="267"/>
                      <a:pt x="4" y="267"/>
                    </a:cubicBezTo>
                    <a:cubicBezTo>
                      <a:pt x="3" y="267"/>
                      <a:pt x="3" y="268"/>
                      <a:pt x="2" y="268"/>
                    </a:cubicBezTo>
                    <a:close/>
                  </a:path>
                </a:pathLst>
              </a:custGeom>
              <a:solidFill>
                <a:srgbClr val="FFF4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" name="Freeform 23"/>
              <p:cNvSpPr>
                <a:spLocks/>
              </p:cNvSpPr>
              <p:nvPr/>
            </p:nvSpPr>
            <p:spPr bwMode="auto">
              <a:xfrm>
                <a:off x="2846" y="452"/>
                <a:ext cx="9" cy="652"/>
              </a:xfrm>
              <a:custGeom>
                <a:avLst/>
                <a:gdLst>
                  <a:gd name="T0" fmla="*/ 2 w 4"/>
                  <a:gd name="T1" fmla="*/ 322 h 322"/>
                  <a:gd name="T2" fmla="*/ 0 w 4"/>
                  <a:gd name="T3" fmla="*/ 320 h 322"/>
                  <a:gd name="T4" fmla="*/ 0 w 4"/>
                  <a:gd name="T5" fmla="*/ 2 h 322"/>
                  <a:gd name="T6" fmla="*/ 2 w 4"/>
                  <a:gd name="T7" fmla="*/ 0 h 322"/>
                  <a:gd name="T8" fmla="*/ 4 w 4"/>
                  <a:gd name="T9" fmla="*/ 2 h 322"/>
                  <a:gd name="T10" fmla="*/ 4 w 4"/>
                  <a:gd name="T11" fmla="*/ 320 h 322"/>
                  <a:gd name="T12" fmla="*/ 2 w 4"/>
                  <a:gd name="T13" fmla="*/ 322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322">
                    <a:moveTo>
                      <a:pt x="2" y="322"/>
                    </a:moveTo>
                    <a:cubicBezTo>
                      <a:pt x="1" y="322"/>
                      <a:pt x="0" y="321"/>
                      <a:pt x="0" y="32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4" y="320"/>
                      <a:pt x="4" y="320"/>
                      <a:pt x="4" y="320"/>
                    </a:cubicBezTo>
                    <a:cubicBezTo>
                      <a:pt x="4" y="321"/>
                      <a:pt x="3" y="322"/>
                      <a:pt x="2" y="322"/>
                    </a:cubicBezTo>
                    <a:close/>
                  </a:path>
                </a:pathLst>
              </a:custGeom>
              <a:solidFill>
                <a:srgbClr val="FFF4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" name="Freeform 24"/>
              <p:cNvSpPr>
                <a:spLocks/>
              </p:cNvSpPr>
              <p:nvPr/>
            </p:nvSpPr>
            <p:spPr bwMode="auto">
              <a:xfrm>
                <a:off x="2861" y="2125"/>
                <a:ext cx="8" cy="670"/>
              </a:xfrm>
              <a:custGeom>
                <a:avLst/>
                <a:gdLst>
                  <a:gd name="T0" fmla="*/ 2 w 4"/>
                  <a:gd name="T1" fmla="*/ 331 h 331"/>
                  <a:gd name="T2" fmla="*/ 0 w 4"/>
                  <a:gd name="T3" fmla="*/ 329 h 331"/>
                  <a:gd name="T4" fmla="*/ 0 w 4"/>
                  <a:gd name="T5" fmla="*/ 2 h 331"/>
                  <a:gd name="T6" fmla="*/ 2 w 4"/>
                  <a:gd name="T7" fmla="*/ 0 h 331"/>
                  <a:gd name="T8" fmla="*/ 4 w 4"/>
                  <a:gd name="T9" fmla="*/ 2 h 331"/>
                  <a:gd name="T10" fmla="*/ 4 w 4"/>
                  <a:gd name="T11" fmla="*/ 329 h 331"/>
                  <a:gd name="T12" fmla="*/ 2 w 4"/>
                  <a:gd name="T13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331">
                    <a:moveTo>
                      <a:pt x="2" y="331"/>
                    </a:moveTo>
                    <a:cubicBezTo>
                      <a:pt x="1" y="331"/>
                      <a:pt x="0" y="330"/>
                      <a:pt x="0" y="329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4" y="329"/>
                      <a:pt x="4" y="329"/>
                      <a:pt x="4" y="329"/>
                    </a:cubicBezTo>
                    <a:cubicBezTo>
                      <a:pt x="4" y="330"/>
                      <a:pt x="3" y="331"/>
                      <a:pt x="2" y="331"/>
                    </a:cubicBezTo>
                    <a:close/>
                  </a:path>
                </a:pathLst>
              </a:custGeom>
              <a:solidFill>
                <a:srgbClr val="FFF4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" name="Oval 25"/>
              <p:cNvSpPr>
                <a:spLocks noChangeArrowheads="1"/>
              </p:cNvSpPr>
              <p:nvPr/>
            </p:nvSpPr>
            <p:spPr bwMode="auto">
              <a:xfrm>
                <a:off x="1496" y="553"/>
                <a:ext cx="423" cy="424"/>
              </a:xfrm>
              <a:prstGeom prst="ellipse">
                <a:avLst/>
              </a:prstGeom>
              <a:solidFill>
                <a:srgbClr val="F26722">
                  <a:alpha val="85000"/>
                </a:srgbClr>
              </a:solidFill>
              <a:ln w="22225">
                <a:solidFill>
                  <a:srgbClr val="7F2F07"/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" name="Oval 26"/>
              <p:cNvSpPr>
                <a:spLocks noChangeArrowheads="1"/>
              </p:cNvSpPr>
              <p:nvPr/>
            </p:nvSpPr>
            <p:spPr bwMode="auto">
              <a:xfrm>
                <a:off x="2638" y="33"/>
                <a:ext cx="423" cy="423"/>
              </a:xfrm>
              <a:prstGeom prst="ellipse">
                <a:avLst/>
              </a:prstGeom>
              <a:solidFill>
                <a:srgbClr val="52B9E9">
                  <a:alpha val="85000"/>
                </a:srgbClr>
              </a:solidFill>
              <a:ln w="222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" name="Oval 27"/>
              <p:cNvSpPr>
                <a:spLocks noChangeArrowheads="1"/>
              </p:cNvSpPr>
              <p:nvPr/>
            </p:nvSpPr>
            <p:spPr bwMode="auto">
              <a:xfrm>
                <a:off x="2648" y="2783"/>
                <a:ext cx="423" cy="423"/>
              </a:xfrm>
              <a:prstGeom prst="ellipse">
                <a:avLst/>
              </a:prstGeom>
              <a:solidFill>
                <a:srgbClr val="EE367D">
                  <a:alpha val="85000"/>
                </a:srgbClr>
              </a:solidFill>
              <a:ln w="22225">
                <a:solidFill>
                  <a:srgbClr val="A20E46"/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" name="Oval 28"/>
              <p:cNvSpPr>
                <a:spLocks noChangeArrowheads="1"/>
              </p:cNvSpPr>
              <p:nvPr/>
            </p:nvSpPr>
            <p:spPr bwMode="auto">
              <a:xfrm>
                <a:off x="1353" y="2317"/>
                <a:ext cx="423" cy="423"/>
              </a:xfrm>
              <a:prstGeom prst="ellipse">
                <a:avLst/>
              </a:prstGeom>
              <a:solidFill>
                <a:srgbClr val="50B848">
                  <a:alpha val="90000"/>
                </a:srgbClr>
              </a:solidFill>
              <a:ln w="22225">
                <a:solidFill>
                  <a:srgbClr val="255321"/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" name="Oval 29"/>
              <p:cNvSpPr>
                <a:spLocks noChangeArrowheads="1"/>
              </p:cNvSpPr>
              <p:nvPr/>
            </p:nvSpPr>
            <p:spPr bwMode="auto">
              <a:xfrm>
                <a:off x="1203" y="1335"/>
                <a:ext cx="423" cy="423"/>
              </a:xfrm>
              <a:prstGeom prst="ellipse">
                <a:avLst/>
              </a:prstGeom>
              <a:solidFill>
                <a:srgbClr val="52B9E9">
                  <a:alpha val="85000"/>
                </a:srgbClr>
              </a:solidFill>
              <a:ln w="222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" name="Oval 30"/>
              <p:cNvSpPr>
                <a:spLocks noChangeArrowheads="1"/>
              </p:cNvSpPr>
              <p:nvPr/>
            </p:nvSpPr>
            <p:spPr bwMode="auto">
              <a:xfrm>
                <a:off x="3622" y="316"/>
                <a:ext cx="423" cy="424"/>
              </a:xfrm>
              <a:prstGeom prst="ellipse">
                <a:avLst/>
              </a:prstGeom>
              <a:solidFill>
                <a:srgbClr val="EE367D">
                  <a:alpha val="85000"/>
                </a:srgbClr>
              </a:solidFill>
              <a:ln w="22225">
                <a:solidFill>
                  <a:srgbClr val="A20E46"/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" name="Oval 31"/>
              <p:cNvSpPr>
                <a:spLocks noChangeArrowheads="1"/>
              </p:cNvSpPr>
              <p:nvPr/>
            </p:nvSpPr>
            <p:spPr bwMode="auto">
              <a:xfrm>
                <a:off x="4067" y="1211"/>
                <a:ext cx="423" cy="424"/>
              </a:xfrm>
              <a:prstGeom prst="ellipse">
                <a:avLst/>
              </a:prstGeom>
              <a:solidFill>
                <a:srgbClr val="50B848">
                  <a:alpha val="90000"/>
                </a:srgbClr>
              </a:solidFill>
              <a:ln w="22225">
                <a:solidFill>
                  <a:srgbClr val="255321"/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" name="Oval 32"/>
              <p:cNvSpPr>
                <a:spLocks noChangeArrowheads="1"/>
              </p:cNvSpPr>
              <p:nvPr/>
            </p:nvSpPr>
            <p:spPr bwMode="auto">
              <a:xfrm>
                <a:off x="3814" y="2240"/>
                <a:ext cx="423" cy="423"/>
              </a:xfrm>
              <a:prstGeom prst="ellipse">
                <a:avLst/>
              </a:prstGeom>
              <a:solidFill>
                <a:srgbClr val="F26722">
                  <a:alpha val="85000"/>
                </a:srgbClr>
              </a:solidFill>
              <a:ln w="22225">
                <a:solidFill>
                  <a:srgbClr val="7F2F07"/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" name="Freeform 33"/>
              <p:cNvSpPr>
                <a:spLocks noEditPoints="1"/>
              </p:cNvSpPr>
              <p:nvPr/>
            </p:nvSpPr>
            <p:spPr bwMode="auto">
              <a:xfrm>
                <a:off x="2351" y="1102"/>
                <a:ext cx="1028" cy="1031"/>
              </a:xfrm>
              <a:custGeom>
                <a:avLst/>
                <a:gdLst>
                  <a:gd name="T0" fmla="*/ 254 w 508"/>
                  <a:gd name="T1" fmla="*/ 509 h 509"/>
                  <a:gd name="T2" fmla="*/ 0 w 508"/>
                  <a:gd name="T3" fmla="*/ 254 h 509"/>
                  <a:gd name="T4" fmla="*/ 254 w 508"/>
                  <a:gd name="T5" fmla="*/ 0 h 509"/>
                  <a:gd name="T6" fmla="*/ 508 w 508"/>
                  <a:gd name="T7" fmla="*/ 254 h 509"/>
                  <a:gd name="T8" fmla="*/ 254 w 508"/>
                  <a:gd name="T9" fmla="*/ 509 h 509"/>
                  <a:gd name="T10" fmla="*/ 254 w 508"/>
                  <a:gd name="T11" fmla="*/ 4 h 509"/>
                  <a:gd name="T12" fmla="*/ 4 w 508"/>
                  <a:gd name="T13" fmla="*/ 254 h 509"/>
                  <a:gd name="T14" fmla="*/ 254 w 508"/>
                  <a:gd name="T15" fmla="*/ 505 h 509"/>
                  <a:gd name="T16" fmla="*/ 504 w 508"/>
                  <a:gd name="T17" fmla="*/ 254 h 509"/>
                  <a:gd name="T18" fmla="*/ 254 w 508"/>
                  <a:gd name="T19" fmla="*/ 4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8" h="509">
                    <a:moveTo>
                      <a:pt x="254" y="509"/>
                    </a:moveTo>
                    <a:cubicBezTo>
                      <a:pt x="114" y="509"/>
                      <a:pt x="0" y="395"/>
                      <a:pt x="0" y="254"/>
                    </a:cubicBezTo>
                    <a:cubicBezTo>
                      <a:pt x="0" y="114"/>
                      <a:pt x="114" y="0"/>
                      <a:pt x="254" y="0"/>
                    </a:cubicBezTo>
                    <a:cubicBezTo>
                      <a:pt x="394" y="0"/>
                      <a:pt x="508" y="114"/>
                      <a:pt x="508" y="254"/>
                    </a:cubicBezTo>
                    <a:cubicBezTo>
                      <a:pt x="508" y="395"/>
                      <a:pt x="394" y="509"/>
                      <a:pt x="254" y="509"/>
                    </a:cubicBezTo>
                    <a:close/>
                    <a:moveTo>
                      <a:pt x="254" y="4"/>
                    </a:moveTo>
                    <a:cubicBezTo>
                      <a:pt x="116" y="4"/>
                      <a:pt x="4" y="116"/>
                      <a:pt x="4" y="254"/>
                    </a:cubicBezTo>
                    <a:cubicBezTo>
                      <a:pt x="4" y="392"/>
                      <a:pt x="116" y="505"/>
                      <a:pt x="254" y="505"/>
                    </a:cubicBezTo>
                    <a:cubicBezTo>
                      <a:pt x="392" y="505"/>
                      <a:pt x="504" y="392"/>
                      <a:pt x="504" y="254"/>
                    </a:cubicBezTo>
                    <a:cubicBezTo>
                      <a:pt x="504" y="116"/>
                      <a:pt x="392" y="4"/>
                      <a:pt x="254" y="4"/>
                    </a:cubicBezTo>
                    <a:close/>
                  </a:path>
                </a:pathLst>
              </a:custGeom>
              <a:solidFill>
                <a:srgbClr val="FFF4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" name="Freeform 34"/>
              <p:cNvSpPr>
                <a:spLocks/>
              </p:cNvSpPr>
              <p:nvPr/>
            </p:nvSpPr>
            <p:spPr bwMode="auto">
              <a:xfrm>
                <a:off x="3128" y="260"/>
                <a:ext cx="386" cy="386"/>
              </a:xfrm>
              <a:custGeom>
                <a:avLst/>
                <a:gdLst>
                  <a:gd name="T0" fmla="*/ 177 w 191"/>
                  <a:gd name="T1" fmla="*/ 0 h 191"/>
                  <a:gd name="T2" fmla="*/ 14 w 191"/>
                  <a:gd name="T3" fmla="*/ 0 h 191"/>
                  <a:gd name="T4" fmla="*/ 0 w 191"/>
                  <a:gd name="T5" fmla="*/ 13 h 191"/>
                  <a:gd name="T6" fmla="*/ 0 w 191"/>
                  <a:gd name="T7" fmla="*/ 177 h 191"/>
                  <a:gd name="T8" fmla="*/ 14 w 191"/>
                  <a:gd name="T9" fmla="*/ 191 h 191"/>
                  <a:gd name="T10" fmla="*/ 177 w 191"/>
                  <a:gd name="T11" fmla="*/ 191 h 191"/>
                  <a:gd name="T12" fmla="*/ 191 w 191"/>
                  <a:gd name="T13" fmla="*/ 177 h 191"/>
                  <a:gd name="T14" fmla="*/ 191 w 191"/>
                  <a:gd name="T15" fmla="*/ 13 h 191"/>
                  <a:gd name="T16" fmla="*/ 177 w 191"/>
                  <a:gd name="T17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1" h="191">
                    <a:moveTo>
                      <a:pt x="177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6" y="0"/>
                      <a:pt x="0" y="6"/>
                      <a:pt x="0" y="13"/>
                    </a:cubicBezTo>
                    <a:cubicBezTo>
                      <a:pt x="0" y="177"/>
                      <a:pt x="0" y="177"/>
                      <a:pt x="0" y="177"/>
                    </a:cubicBezTo>
                    <a:cubicBezTo>
                      <a:pt x="0" y="185"/>
                      <a:pt x="6" y="191"/>
                      <a:pt x="14" y="191"/>
                    </a:cubicBezTo>
                    <a:cubicBezTo>
                      <a:pt x="177" y="191"/>
                      <a:pt x="177" y="191"/>
                      <a:pt x="177" y="191"/>
                    </a:cubicBezTo>
                    <a:cubicBezTo>
                      <a:pt x="185" y="191"/>
                      <a:pt x="191" y="185"/>
                      <a:pt x="191" y="177"/>
                    </a:cubicBezTo>
                    <a:cubicBezTo>
                      <a:pt x="191" y="13"/>
                      <a:pt x="191" y="13"/>
                      <a:pt x="191" y="13"/>
                    </a:cubicBezTo>
                    <a:cubicBezTo>
                      <a:pt x="191" y="6"/>
                      <a:pt x="185" y="0"/>
                      <a:pt x="177" y="0"/>
                    </a:cubicBezTo>
                    <a:close/>
                  </a:path>
                </a:pathLst>
              </a:custGeom>
              <a:solidFill>
                <a:srgbClr val="004385">
                  <a:alpha val="85000"/>
                </a:srgbClr>
              </a:solidFill>
              <a:ln w="22225">
                <a:solidFill>
                  <a:schemeClr val="tx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" name="Freeform 35"/>
              <p:cNvSpPr>
                <a:spLocks/>
              </p:cNvSpPr>
              <p:nvPr/>
            </p:nvSpPr>
            <p:spPr bwMode="auto">
              <a:xfrm>
                <a:off x="2108" y="260"/>
                <a:ext cx="388" cy="386"/>
              </a:xfrm>
              <a:custGeom>
                <a:avLst/>
                <a:gdLst>
                  <a:gd name="T0" fmla="*/ 178 w 192"/>
                  <a:gd name="T1" fmla="*/ 0 h 191"/>
                  <a:gd name="T2" fmla="*/ 14 w 192"/>
                  <a:gd name="T3" fmla="*/ 0 h 191"/>
                  <a:gd name="T4" fmla="*/ 0 w 192"/>
                  <a:gd name="T5" fmla="*/ 13 h 191"/>
                  <a:gd name="T6" fmla="*/ 0 w 192"/>
                  <a:gd name="T7" fmla="*/ 177 h 191"/>
                  <a:gd name="T8" fmla="*/ 14 w 192"/>
                  <a:gd name="T9" fmla="*/ 191 h 191"/>
                  <a:gd name="T10" fmla="*/ 178 w 192"/>
                  <a:gd name="T11" fmla="*/ 191 h 191"/>
                  <a:gd name="T12" fmla="*/ 192 w 192"/>
                  <a:gd name="T13" fmla="*/ 177 h 191"/>
                  <a:gd name="T14" fmla="*/ 192 w 192"/>
                  <a:gd name="T15" fmla="*/ 13 h 191"/>
                  <a:gd name="T16" fmla="*/ 178 w 192"/>
                  <a:gd name="T17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2" h="191">
                    <a:moveTo>
                      <a:pt x="178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6" y="0"/>
                      <a:pt x="0" y="6"/>
                      <a:pt x="0" y="13"/>
                    </a:cubicBezTo>
                    <a:cubicBezTo>
                      <a:pt x="0" y="177"/>
                      <a:pt x="0" y="177"/>
                      <a:pt x="0" y="177"/>
                    </a:cubicBezTo>
                    <a:cubicBezTo>
                      <a:pt x="0" y="185"/>
                      <a:pt x="6" y="191"/>
                      <a:pt x="14" y="191"/>
                    </a:cubicBezTo>
                    <a:cubicBezTo>
                      <a:pt x="178" y="191"/>
                      <a:pt x="178" y="191"/>
                      <a:pt x="178" y="191"/>
                    </a:cubicBezTo>
                    <a:cubicBezTo>
                      <a:pt x="185" y="191"/>
                      <a:pt x="192" y="185"/>
                      <a:pt x="192" y="177"/>
                    </a:cubicBezTo>
                    <a:cubicBezTo>
                      <a:pt x="192" y="13"/>
                      <a:pt x="192" y="13"/>
                      <a:pt x="192" y="13"/>
                    </a:cubicBezTo>
                    <a:cubicBezTo>
                      <a:pt x="192" y="6"/>
                      <a:pt x="185" y="0"/>
                      <a:pt x="178" y="0"/>
                    </a:cubicBezTo>
                    <a:close/>
                  </a:path>
                </a:pathLst>
              </a:custGeom>
              <a:solidFill>
                <a:srgbClr val="004385">
                  <a:alpha val="85000"/>
                </a:srgbClr>
              </a:solidFill>
              <a:ln w="22225">
                <a:solidFill>
                  <a:schemeClr val="tx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" name="Freeform 36"/>
              <p:cNvSpPr>
                <a:spLocks/>
              </p:cNvSpPr>
              <p:nvPr/>
            </p:nvSpPr>
            <p:spPr bwMode="auto">
              <a:xfrm>
                <a:off x="1501" y="1835"/>
                <a:ext cx="386" cy="389"/>
              </a:xfrm>
              <a:custGeom>
                <a:avLst/>
                <a:gdLst>
                  <a:gd name="T0" fmla="*/ 177 w 191"/>
                  <a:gd name="T1" fmla="*/ 0 h 192"/>
                  <a:gd name="T2" fmla="*/ 14 w 191"/>
                  <a:gd name="T3" fmla="*/ 0 h 192"/>
                  <a:gd name="T4" fmla="*/ 0 w 191"/>
                  <a:gd name="T5" fmla="*/ 14 h 192"/>
                  <a:gd name="T6" fmla="*/ 0 w 191"/>
                  <a:gd name="T7" fmla="*/ 178 h 192"/>
                  <a:gd name="T8" fmla="*/ 14 w 191"/>
                  <a:gd name="T9" fmla="*/ 192 h 192"/>
                  <a:gd name="T10" fmla="*/ 177 w 191"/>
                  <a:gd name="T11" fmla="*/ 192 h 192"/>
                  <a:gd name="T12" fmla="*/ 191 w 191"/>
                  <a:gd name="T13" fmla="*/ 178 h 192"/>
                  <a:gd name="T14" fmla="*/ 191 w 191"/>
                  <a:gd name="T15" fmla="*/ 14 h 192"/>
                  <a:gd name="T16" fmla="*/ 177 w 191"/>
                  <a:gd name="T1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1" h="192">
                    <a:moveTo>
                      <a:pt x="177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178"/>
                      <a:pt x="0" y="178"/>
                      <a:pt x="0" y="178"/>
                    </a:cubicBezTo>
                    <a:cubicBezTo>
                      <a:pt x="0" y="185"/>
                      <a:pt x="6" y="192"/>
                      <a:pt x="14" y="192"/>
                    </a:cubicBezTo>
                    <a:cubicBezTo>
                      <a:pt x="177" y="192"/>
                      <a:pt x="177" y="192"/>
                      <a:pt x="177" y="192"/>
                    </a:cubicBezTo>
                    <a:cubicBezTo>
                      <a:pt x="185" y="192"/>
                      <a:pt x="191" y="185"/>
                      <a:pt x="191" y="178"/>
                    </a:cubicBezTo>
                    <a:cubicBezTo>
                      <a:pt x="191" y="14"/>
                      <a:pt x="191" y="14"/>
                      <a:pt x="191" y="14"/>
                    </a:cubicBezTo>
                    <a:cubicBezTo>
                      <a:pt x="191" y="6"/>
                      <a:pt x="185" y="0"/>
                      <a:pt x="177" y="0"/>
                    </a:cubicBezTo>
                    <a:close/>
                  </a:path>
                </a:pathLst>
              </a:custGeom>
              <a:solidFill>
                <a:srgbClr val="004385">
                  <a:alpha val="85000"/>
                </a:srgbClr>
              </a:solidFill>
              <a:ln w="22225">
                <a:solidFill>
                  <a:schemeClr val="tx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" name="Freeform 37"/>
              <p:cNvSpPr>
                <a:spLocks/>
              </p:cNvSpPr>
              <p:nvPr/>
            </p:nvSpPr>
            <p:spPr bwMode="auto">
              <a:xfrm>
                <a:off x="3869" y="1726"/>
                <a:ext cx="386" cy="389"/>
              </a:xfrm>
              <a:custGeom>
                <a:avLst/>
                <a:gdLst>
                  <a:gd name="T0" fmla="*/ 178 w 191"/>
                  <a:gd name="T1" fmla="*/ 0 h 192"/>
                  <a:gd name="T2" fmla="*/ 14 w 191"/>
                  <a:gd name="T3" fmla="*/ 0 h 192"/>
                  <a:gd name="T4" fmla="*/ 0 w 191"/>
                  <a:gd name="T5" fmla="*/ 14 h 192"/>
                  <a:gd name="T6" fmla="*/ 0 w 191"/>
                  <a:gd name="T7" fmla="*/ 178 h 192"/>
                  <a:gd name="T8" fmla="*/ 14 w 191"/>
                  <a:gd name="T9" fmla="*/ 192 h 192"/>
                  <a:gd name="T10" fmla="*/ 178 w 191"/>
                  <a:gd name="T11" fmla="*/ 192 h 192"/>
                  <a:gd name="T12" fmla="*/ 191 w 191"/>
                  <a:gd name="T13" fmla="*/ 178 h 192"/>
                  <a:gd name="T14" fmla="*/ 191 w 191"/>
                  <a:gd name="T15" fmla="*/ 14 h 192"/>
                  <a:gd name="T16" fmla="*/ 178 w 191"/>
                  <a:gd name="T1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1" h="192">
                    <a:moveTo>
                      <a:pt x="178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6" y="0"/>
                      <a:pt x="0" y="7"/>
                      <a:pt x="0" y="14"/>
                    </a:cubicBezTo>
                    <a:cubicBezTo>
                      <a:pt x="0" y="178"/>
                      <a:pt x="0" y="178"/>
                      <a:pt x="0" y="178"/>
                    </a:cubicBezTo>
                    <a:cubicBezTo>
                      <a:pt x="0" y="185"/>
                      <a:pt x="6" y="192"/>
                      <a:pt x="14" y="192"/>
                    </a:cubicBezTo>
                    <a:cubicBezTo>
                      <a:pt x="178" y="192"/>
                      <a:pt x="178" y="192"/>
                      <a:pt x="178" y="192"/>
                    </a:cubicBezTo>
                    <a:cubicBezTo>
                      <a:pt x="185" y="192"/>
                      <a:pt x="191" y="185"/>
                      <a:pt x="191" y="178"/>
                    </a:cubicBezTo>
                    <a:cubicBezTo>
                      <a:pt x="191" y="14"/>
                      <a:pt x="191" y="14"/>
                      <a:pt x="191" y="14"/>
                    </a:cubicBezTo>
                    <a:cubicBezTo>
                      <a:pt x="191" y="7"/>
                      <a:pt x="185" y="0"/>
                      <a:pt x="178" y="0"/>
                    </a:cubicBezTo>
                    <a:close/>
                  </a:path>
                </a:pathLst>
              </a:custGeom>
              <a:solidFill>
                <a:srgbClr val="004385">
                  <a:alpha val="85000"/>
                </a:srgbClr>
              </a:solidFill>
              <a:ln w="22225">
                <a:solidFill>
                  <a:schemeClr val="tx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" name="Freeform 38"/>
              <p:cNvSpPr>
                <a:spLocks/>
              </p:cNvSpPr>
              <p:nvPr/>
            </p:nvSpPr>
            <p:spPr bwMode="auto">
              <a:xfrm>
                <a:off x="3245" y="2562"/>
                <a:ext cx="389" cy="387"/>
              </a:xfrm>
              <a:custGeom>
                <a:avLst/>
                <a:gdLst>
                  <a:gd name="T0" fmla="*/ 178 w 192"/>
                  <a:gd name="T1" fmla="*/ 0 h 191"/>
                  <a:gd name="T2" fmla="*/ 14 w 192"/>
                  <a:gd name="T3" fmla="*/ 0 h 191"/>
                  <a:gd name="T4" fmla="*/ 0 w 192"/>
                  <a:gd name="T5" fmla="*/ 14 h 191"/>
                  <a:gd name="T6" fmla="*/ 0 w 192"/>
                  <a:gd name="T7" fmla="*/ 177 h 191"/>
                  <a:gd name="T8" fmla="*/ 14 w 192"/>
                  <a:gd name="T9" fmla="*/ 191 h 191"/>
                  <a:gd name="T10" fmla="*/ 178 w 192"/>
                  <a:gd name="T11" fmla="*/ 191 h 191"/>
                  <a:gd name="T12" fmla="*/ 192 w 192"/>
                  <a:gd name="T13" fmla="*/ 177 h 191"/>
                  <a:gd name="T14" fmla="*/ 192 w 192"/>
                  <a:gd name="T15" fmla="*/ 14 h 191"/>
                  <a:gd name="T16" fmla="*/ 178 w 192"/>
                  <a:gd name="T17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2" h="191">
                    <a:moveTo>
                      <a:pt x="178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177"/>
                      <a:pt x="0" y="177"/>
                      <a:pt x="0" y="177"/>
                    </a:cubicBezTo>
                    <a:cubicBezTo>
                      <a:pt x="0" y="185"/>
                      <a:pt x="6" y="191"/>
                      <a:pt x="14" y="191"/>
                    </a:cubicBezTo>
                    <a:cubicBezTo>
                      <a:pt x="178" y="191"/>
                      <a:pt x="178" y="191"/>
                      <a:pt x="178" y="191"/>
                    </a:cubicBezTo>
                    <a:cubicBezTo>
                      <a:pt x="185" y="191"/>
                      <a:pt x="192" y="185"/>
                      <a:pt x="192" y="177"/>
                    </a:cubicBezTo>
                    <a:cubicBezTo>
                      <a:pt x="192" y="14"/>
                      <a:pt x="192" y="14"/>
                      <a:pt x="192" y="14"/>
                    </a:cubicBezTo>
                    <a:cubicBezTo>
                      <a:pt x="192" y="6"/>
                      <a:pt x="185" y="0"/>
                      <a:pt x="178" y="0"/>
                    </a:cubicBezTo>
                    <a:close/>
                  </a:path>
                </a:pathLst>
              </a:custGeom>
              <a:solidFill>
                <a:srgbClr val="004385">
                  <a:alpha val="85000"/>
                </a:srgbClr>
              </a:solidFill>
              <a:ln w="22225">
                <a:solidFill>
                  <a:schemeClr val="tx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4" name="Freeform 39"/>
              <p:cNvSpPr>
                <a:spLocks/>
              </p:cNvSpPr>
              <p:nvPr/>
            </p:nvSpPr>
            <p:spPr bwMode="auto">
              <a:xfrm>
                <a:off x="2140" y="2562"/>
                <a:ext cx="387" cy="387"/>
              </a:xfrm>
              <a:custGeom>
                <a:avLst/>
                <a:gdLst>
                  <a:gd name="T0" fmla="*/ 177 w 191"/>
                  <a:gd name="T1" fmla="*/ 0 h 191"/>
                  <a:gd name="T2" fmla="*/ 14 w 191"/>
                  <a:gd name="T3" fmla="*/ 0 h 191"/>
                  <a:gd name="T4" fmla="*/ 0 w 191"/>
                  <a:gd name="T5" fmla="*/ 14 h 191"/>
                  <a:gd name="T6" fmla="*/ 0 w 191"/>
                  <a:gd name="T7" fmla="*/ 177 h 191"/>
                  <a:gd name="T8" fmla="*/ 14 w 191"/>
                  <a:gd name="T9" fmla="*/ 191 h 191"/>
                  <a:gd name="T10" fmla="*/ 177 w 191"/>
                  <a:gd name="T11" fmla="*/ 191 h 191"/>
                  <a:gd name="T12" fmla="*/ 191 w 191"/>
                  <a:gd name="T13" fmla="*/ 177 h 191"/>
                  <a:gd name="T14" fmla="*/ 191 w 191"/>
                  <a:gd name="T15" fmla="*/ 14 h 191"/>
                  <a:gd name="T16" fmla="*/ 177 w 191"/>
                  <a:gd name="T17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1" h="191">
                    <a:moveTo>
                      <a:pt x="177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177"/>
                      <a:pt x="0" y="177"/>
                      <a:pt x="0" y="177"/>
                    </a:cubicBezTo>
                    <a:cubicBezTo>
                      <a:pt x="0" y="185"/>
                      <a:pt x="6" y="191"/>
                      <a:pt x="14" y="191"/>
                    </a:cubicBezTo>
                    <a:cubicBezTo>
                      <a:pt x="177" y="191"/>
                      <a:pt x="177" y="191"/>
                      <a:pt x="177" y="191"/>
                    </a:cubicBezTo>
                    <a:cubicBezTo>
                      <a:pt x="185" y="191"/>
                      <a:pt x="191" y="185"/>
                      <a:pt x="191" y="177"/>
                    </a:cubicBezTo>
                    <a:cubicBezTo>
                      <a:pt x="191" y="14"/>
                      <a:pt x="191" y="14"/>
                      <a:pt x="191" y="14"/>
                    </a:cubicBezTo>
                    <a:cubicBezTo>
                      <a:pt x="191" y="6"/>
                      <a:pt x="185" y="0"/>
                      <a:pt x="177" y="0"/>
                    </a:cubicBezTo>
                    <a:close/>
                  </a:path>
                </a:pathLst>
              </a:custGeom>
              <a:solidFill>
                <a:srgbClr val="004385">
                  <a:alpha val="85000"/>
                </a:srgbClr>
              </a:solidFill>
              <a:ln w="22225">
                <a:solidFill>
                  <a:schemeClr val="tx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5" name="Freeform 40"/>
              <p:cNvSpPr>
                <a:spLocks noEditPoints="1"/>
              </p:cNvSpPr>
              <p:nvPr/>
            </p:nvSpPr>
            <p:spPr bwMode="auto">
              <a:xfrm>
                <a:off x="1879" y="1072"/>
                <a:ext cx="150" cy="376"/>
              </a:xfrm>
              <a:custGeom>
                <a:avLst/>
                <a:gdLst>
                  <a:gd name="T0" fmla="*/ 58 w 74"/>
                  <a:gd name="T1" fmla="*/ 81 h 186"/>
                  <a:gd name="T2" fmla="*/ 58 w 74"/>
                  <a:gd name="T3" fmla="*/ 98 h 186"/>
                  <a:gd name="T4" fmla="*/ 37 w 74"/>
                  <a:gd name="T5" fmla="*/ 186 h 186"/>
                  <a:gd name="T6" fmla="*/ 16 w 74"/>
                  <a:gd name="T7" fmla="*/ 98 h 186"/>
                  <a:gd name="T8" fmla="*/ 16 w 74"/>
                  <a:gd name="T9" fmla="*/ 81 h 186"/>
                  <a:gd name="T10" fmla="*/ 58 w 74"/>
                  <a:gd name="T11" fmla="*/ 81 h 186"/>
                  <a:gd name="T12" fmla="*/ 18 w 74"/>
                  <a:gd name="T13" fmla="*/ 61 h 186"/>
                  <a:gd name="T14" fmla="*/ 16 w 74"/>
                  <a:gd name="T15" fmla="*/ 77 h 186"/>
                  <a:gd name="T16" fmla="*/ 57 w 74"/>
                  <a:gd name="T17" fmla="*/ 77 h 186"/>
                  <a:gd name="T18" fmla="*/ 56 w 74"/>
                  <a:gd name="T19" fmla="*/ 61 h 186"/>
                  <a:gd name="T20" fmla="*/ 73 w 74"/>
                  <a:gd name="T21" fmla="*/ 0 h 186"/>
                  <a:gd name="T22" fmla="*/ 47 w 74"/>
                  <a:gd name="T23" fmla="*/ 20 h 186"/>
                  <a:gd name="T24" fmla="*/ 37 w 74"/>
                  <a:gd name="T25" fmla="*/ 10 h 186"/>
                  <a:gd name="T26" fmla="*/ 27 w 74"/>
                  <a:gd name="T27" fmla="*/ 20 h 186"/>
                  <a:gd name="T28" fmla="*/ 1 w 74"/>
                  <a:gd name="T29" fmla="*/ 0 h 186"/>
                  <a:gd name="T30" fmla="*/ 18 w 74"/>
                  <a:gd name="T31" fmla="*/ 6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4" h="186">
                    <a:moveTo>
                      <a:pt x="58" y="81"/>
                    </a:moveTo>
                    <a:cubicBezTo>
                      <a:pt x="58" y="87"/>
                      <a:pt x="58" y="92"/>
                      <a:pt x="58" y="98"/>
                    </a:cubicBezTo>
                    <a:cubicBezTo>
                      <a:pt x="58" y="147"/>
                      <a:pt x="37" y="186"/>
                      <a:pt x="37" y="186"/>
                    </a:cubicBezTo>
                    <a:cubicBezTo>
                      <a:pt x="37" y="186"/>
                      <a:pt x="16" y="147"/>
                      <a:pt x="16" y="98"/>
                    </a:cubicBezTo>
                    <a:cubicBezTo>
                      <a:pt x="16" y="92"/>
                      <a:pt x="16" y="87"/>
                      <a:pt x="16" y="81"/>
                    </a:cubicBezTo>
                    <a:lnTo>
                      <a:pt x="58" y="81"/>
                    </a:lnTo>
                    <a:close/>
                    <a:moveTo>
                      <a:pt x="18" y="61"/>
                    </a:moveTo>
                    <a:cubicBezTo>
                      <a:pt x="17" y="66"/>
                      <a:pt x="17" y="71"/>
                      <a:pt x="16" y="77"/>
                    </a:cubicBezTo>
                    <a:cubicBezTo>
                      <a:pt x="57" y="77"/>
                      <a:pt x="57" y="77"/>
                      <a:pt x="57" y="77"/>
                    </a:cubicBezTo>
                    <a:cubicBezTo>
                      <a:pt x="57" y="71"/>
                      <a:pt x="57" y="66"/>
                      <a:pt x="56" y="61"/>
                    </a:cubicBezTo>
                    <a:cubicBezTo>
                      <a:pt x="74" y="41"/>
                      <a:pt x="73" y="0"/>
                      <a:pt x="73" y="0"/>
                    </a:cubicBezTo>
                    <a:cubicBezTo>
                      <a:pt x="73" y="0"/>
                      <a:pt x="58" y="12"/>
                      <a:pt x="47" y="20"/>
                    </a:cubicBezTo>
                    <a:cubicBezTo>
                      <a:pt x="44" y="14"/>
                      <a:pt x="40" y="10"/>
                      <a:pt x="37" y="10"/>
                    </a:cubicBezTo>
                    <a:cubicBezTo>
                      <a:pt x="33" y="10"/>
                      <a:pt x="30" y="14"/>
                      <a:pt x="27" y="20"/>
                    </a:cubicBezTo>
                    <a:cubicBezTo>
                      <a:pt x="16" y="12"/>
                      <a:pt x="1" y="0"/>
                      <a:pt x="1" y="0"/>
                    </a:cubicBezTo>
                    <a:cubicBezTo>
                      <a:pt x="1" y="0"/>
                      <a:pt x="0" y="41"/>
                      <a:pt x="18" y="61"/>
                    </a:cubicBezTo>
                    <a:close/>
                  </a:path>
                </a:pathLst>
              </a:custGeom>
              <a:solidFill>
                <a:srgbClr val="D5DA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6" name="Freeform 41"/>
              <p:cNvSpPr>
                <a:spLocks/>
              </p:cNvSpPr>
              <p:nvPr/>
            </p:nvSpPr>
            <p:spPr bwMode="auto">
              <a:xfrm>
                <a:off x="4284" y="2224"/>
                <a:ext cx="131" cy="123"/>
              </a:xfrm>
              <a:custGeom>
                <a:avLst/>
                <a:gdLst>
                  <a:gd name="T0" fmla="*/ 64 w 131"/>
                  <a:gd name="T1" fmla="*/ 0 h 123"/>
                  <a:gd name="T2" fmla="*/ 81 w 131"/>
                  <a:gd name="T3" fmla="*/ 46 h 123"/>
                  <a:gd name="T4" fmla="*/ 131 w 131"/>
                  <a:gd name="T5" fmla="*/ 46 h 123"/>
                  <a:gd name="T6" fmla="*/ 91 w 131"/>
                  <a:gd name="T7" fmla="*/ 77 h 123"/>
                  <a:gd name="T8" fmla="*/ 107 w 131"/>
                  <a:gd name="T9" fmla="*/ 123 h 123"/>
                  <a:gd name="T10" fmla="*/ 64 w 131"/>
                  <a:gd name="T11" fmla="*/ 95 h 123"/>
                  <a:gd name="T12" fmla="*/ 24 w 131"/>
                  <a:gd name="T13" fmla="*/ 123 h 123"/>
                  <a:gd name="T14" fmla="*/ 40 w 131"/>
                  <a:gd name="T15" fmla="*/ 77 h 123"/>
                  <a:gd name="T16" fmla="*/ 0 w 131"/>
                  <a:gd name="T17" fmla="*/ 46 h 123"/>
                  <a:gd name="T18" fmla="*/ 50 w 131"/>
                  <a:gd name="T19" fmla="*/ 46 h 123"/>
                  <a:gd name="T20" fmla="*/ 64 w 131"/>
                  <a:gd name="T21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1" h="123">
                    <a:moveTo>
                      <a:pt x="64" y="0"/>
                    </a:moveTo>
                    <a:lnTo>
                      <a:pt x="81" y="46"/>
                    </a:lnTo>
                    <a:lnTo>
                      <a:pt x="131" y="46"/>
                    </a:lnTo>
                    <a:lnTo>
                      <a:pt x="91" y="77"/>
                    </a:lnTo>
                    <a:lnTo>
                      <a:pt x="107" y="123"/>
                    </a:lnTo>
                    <a:lnTo>
                      <a:pt x="64" y="95"/>
                    </a:lnTo>
                    <a:lnTo>
                      <a:pt x="24" y="123"/>
                    </a:lnTo>
                    <a:lnTo>
                      <a:pt x="40" y="77"/>
                    </a:lnTo>
                    <a:lnTo>
                      <a:pt x="0" y="46"/>
                    </a:lnTo>
                    <a:lnTo>
                      <a:pt x="50" y="46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ECF8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7" name="Freeform 42"/>
              <p:cNvSpPr>
                <a:spLocks/>
              </p:cNvSpPr>
              <p:nvPr/>
            </p:nvSpPr>
            <p:spPr bwMode="auto">
              <a:xfrm>
                <a:off x="1790" y="367"/>
                <a:ext cx="95" cy="91"/>
              </a:xfrm>
              <a:custGeom>
                <a:avLst/>
                <a:gdLst>
                  <a:gd name="T0" fmla="*/ 47 w 95"/>
                  <a:gd name="T1" fmla="*/ 0 h 91"/>
                  <a:gd name="T2" fmla="*/ 59 w 95"/>
                  <a:gd name="T3" fmla="*/ 34 h 91"/>
                  <a:gd name="T4" fmla="*/ 95 w 95"/>
                  <a:gd name="T5" fmla="*/ 34 h 91"/>
                  <a:gd name="T6" fmla="*/ 65 w 95"/>
                  <a:gd name="T7" fmla="*/ 57 h 91"/>
                  <a:gd name="T8" fmla="*/ 77 w 95"/>
                  <a:gd name="T9" fmla="*/ 91 h 91"/>
                  <a:gd name="T10" fmla="*/ 47 w 95"/>
                  <a:gd name="T11" fmla="*/ 69 h 91"/>
                  <a:gd name="T12" fmla="*/ 16 w 95"/>
                  <a:gd name="T13" fmla="*/ 91 h 91"/>
                  <a:gd name="T14" fmla="*/ 28 w 95"/>
                  <a:gd name="T15" fmla="*/ 57 h 91"/>
                  <a:gd name="T16" fmla="*/ 0 w 95"/>
                  <a:gd name="T17" fmla="*/ 34 h 91"/>
                  <a:gd name="T18" fmla="*/ 34 w 95"/>
                  <a:gd name="T19" fmla="*/ 34 h 91"/>
                  <a:gd name="T20" fmla="*/ 47 w 95"/>
                  <a:gd name="T21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5" h="91">
                    <a:moveTo>
                      <a:pt x="47" y="0"/>
                    </a:moveTo>
                    <a:lnTo>
                      <a:pt x="59" y="34"/>
                    </a:lnTo>
                    <a:lnTo>
                      <a:pt x="95" y="34"/>
                    </a:lnTo>
                    <a:lnTo>
                      <a:pt x="65" y="57"/>
                    </a:lnTo>
                    <a:lnTo>
                      <a:pt x="77" y="91"/>
                    </a:lnTo>
                    <a:lnTo>
                      <a:pt x="47" y="69"/>
                    </a:lnTo>
                    <a:lnTo>
                      <a:pt x="16" y="91"/>
                    </a:lnTo>
                    <a:lnTo>
                      <a:pt x="28" y="57"/>
                    </a:lnTo>
                    <a:lnTo>
                      <a:pt x="0" y="34"/>
                    </a:lnTo>
                    <a:lnTo>
                      <a:pt x="34" y="34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ECF8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9" name="Freeform 44"/>
              <p:cNvSpPr>
                <a:spLocks/>
              </p:cNvSpPr>
              <p:nvPr/>
            </p:nvSpPr>
            <p:spPr bwMode="auto">
              <a:xfrm>
                <a:off x="4010" y="645"/>
                <a:ext cx="83" cy="79"/>
              </a:xfrm>
              <a:custGeom>
                <a:avLst/>
                <a:gdLst>
                  <a:gd name="T0" fmla="*/ 41 w 83"/>
                  <a:gd name="T1" fmla="*/ 0 h 79"/>
                  <a:gd name="T2" fmla="*/ 51 w 83"/>
                  <a:gd name="T3" fmla="*/ 30 h 79"/>
                  <a:gd name="T4" fmla="*/ 83 w 83"/>
                  <a:gd name="T5" fmla="*/ 30 h 79"/>
                  <a:gd name="T6" fmla="*/ 57 w 83"/>
                  <a:gd name="T7" fmla="*/ 48 h 79"/>
                  <a:gd name="T8" fmla="*/ 67 w 83"/>
                  <a:gd name="T9" fmla="*/ 79 h 79"/>
                  <a:gd name="T10" fmla="*/ 41 w 83"/>
                  <a:gd name="T11" fmla="*/ 60 h 79"/>
                  <a:gd name="T12" fmla="*/ 15 w 83"/>
                  <a:gd name="T13" fmla="*/ 79 h 79"/>
                  <a:gd name="T14" fmla="*/ 25 w 83"/>
                  <a:gd name="T15" fmla="*/ 48 h 79"/>
                  <a:gd name="T16" fmla="*/ 0 w 83"/>
                  <a:gd name="T17" fmla="*/ 30 h 79"/>
                  <a:gd name="T18" fmla="*/ 31 w 83"/>
                  <a:gd name="T19" fmla="*/ 30 h 79"/>
                  <a:gd name="T20" fmla="*/ 41 w 83"/>
                  <a:gd name="T2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79">
                    <a:moveTo>
                      <a:pt x="41" y="0"/>
                    </a:moveTo>
                    <a:lnTo>
                      <a:pt x="51" y="30"/>
                    </a:lnTo>
                    <a:lnTo>
                      <a:pt x="83" y="30"/>
                    </a:lnTo>
                    <a:lnTo>
                      <a:pt x="57" y="48"/>
                    </a:lnTo>
                    <a:lnTo>
                      <a:pt x="67" y="79"/>
                    </a:lnTo>
                    <a:lnTo>
                      <a:pt x="41" y="60"/>
                    </a:lnTo>
                    <a:lnTo>
                      <a:pt x="15" y="79"/>
                    </a:lnTo>
                    <a:lnTo>
                      <a:pt x="25" y="48"/>
                    </a:lnTo>
                    <a:lnTo>
                      <a:pt x="0" y="30"/>
                    </a:lnTo>
                    <a:lnTo>
                      <a:pt x="31" y="3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ECF8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1" name="Freeform 46"/>
              <p:cNvSpPr>
                <a:spLocks/>
              </p:cNvSpPr>
              <p:nvPr/>
            </p:nvSpPr>
            <p:spPr bwMode="auto">
              <a:xfrm>
                <a:off x="3867" y="2862"/>
                <a:ext cx="89" cy="85"/>
              </a:xfrm>
              <a:custGeom>
                <a:avLst/>
                <a:gdLst>
                  <a:gd name="T0" fmla="*/ 44 w 89"/>
                  <a:gd name="T1" fmla="*/ 0 h 85"/>
                  <a:gd name="T2" fmla="*/ 54 w 89"/>
                  <a:gd name="T3" fmla="*/ 32 h 85"/>
                  <a:gd name="T4" fmla="*/ 89 w 89"/>
                  <a:gd name="T5" fmla="*/ 32 h 85"/>
                  <a:gd name="T6" fmla="*/ 60 w 89"/>
                  <a:gd name="T7" fmla="*/ 52 h 85"/>
                  <a:gd name="T8" fmla="*/ 72 w 89"/>
                  <a:gd name="T9" fmla="*/ 85 h 85"/>
                  <a:gd name="T10" fmla="*/ 44 w 89"/>
                  <a:gd name="T11" fmla="*/ 65 h 85"/>
                  <a:gd name="T12" fmla="*/ 16 w 89"/>
                  <a:gd name="T13" fmla="*/ 85 h 85"/>
                  <a:gd name="T14" fmla="*/ 28 w 89"/>
                  <a:gd name="T15" fmla="*/ 52 h 85"/>
                  <a:gd name="T16" fmla="*/ 0 w 89"/>
                  <a:gd name="T17" fmla="*/ 32 h 85"/>
                  <a:gd name="T18" fmla="*/ 34 w 89"/>
                  <a:gd name="T19" fmla="*/ 32 h 85"/>
                  <a:gd name="T20" fmla="*/ 44 w 89"/>
                  <a:gd name="T21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85">
                    <a:moveTo>
                      <a:pt x="44" y="0"/>
                    </a:moveTo>
                    <a:lnTo>
                      <a:pt x="54" y="32"/>
                    </a:lnTo>
                    <a:lnTo>
                      <a:pt x="89" y="32"/>
                    </a:lnTo>
                    <a:lnTo>
                      <a:pt x="60" y="52"/>
                    </a:lnTo>
                    <a:lnTo>
                      <a:pt x="72" y="85"/>
                    </a:lnTo>
                    <a:lnTo>
                      <a:pt x="44" y="65"/>
                    </a:lnTo>
                    <a:lnTo>
                      <a:pt x="16" y="85"/>
                    </a:lnTo>
                    <a:lnTo>
                      <a:pt x="28" y="52"/>
                    </a:lnTo>
                    <a:lnTo>
                      <a:pt x="0" y="32"/>
                    </a:lnTo>
                    <a:lnTo>
                      <a:pt x="34" y="32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ECF8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3" name="Freeform 48"/>
              <p:cNvSpPr>
                <a:spLocks/>
              </p:cNvSpPr>
              <p:nvPr/>
            </p:nvSpPr>
            <p:spPr bwMode="auto">
              <a:xfrm>
                <a:off x="3810" y="2704"/>
                <a:ext cx="85" cy="81"/>
              </a:xfrm>
              <a:custGeom>
                <a:avLst/>
                <a:gdLst>
                  <a:gd name="T0" fmla="*/ 42 w 85"/>
                  <a:gd name="T1" fmla="*/ 0 h 81"/>
                  <a:gd name="T2" fmla="*/ 52 w 85"/>
                  <a:gd name="T3" fmla="*/ 30 h 81"/>
                  <a:gd name="T4" fmla="*/ 85 w 85"/>
                  <a:gd name="T5" fmla="*/ 30 h 81"/>
                  <a:gd name="T6" fmla="*/ 59 w 85"/>
                  <a:gd name="T7" fmla="*/ 50 h 81"/>
                  <a:gd name="T8" fmla="*/ 69 w 85"/>
                  <a:gd name="T9" fmla="*/ 81 h 81"/>
                  <a:gd name="T10" fmla="*/ 42 w 85"/>
                  <a:gd name="T11" fmla="*/ 61 h 81"/>
                  <a:gd name="T12" fmla="*/ 16 w 85"/>
                  <a:gd name="T13" fmla="*/ 81 h 81"/>
                  <a:gd name="T14" fmla="*/ 26 w 85"/>
                  <a:gd name="T15" fmla="*/ 50 h 81"/>
                  <a:gd name="T16" fmla="*/ 0 w 85"/>
                  <a:gd name="T17" fmla="*/ 30 h 81"/>
                  <a:gd name="T18" fmla="*/ 32 w 85"/>
                  <a:gd name="T19" fmla="*/ 30 h 81"/>
                  <a:gd name="T20" fmla="*/ 42 w 85"/>
                  <a:gd name="T21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81">
                    <a:moveTo>
                      <a:pt x="42" y="0"/>
                    </a:moveTo>
                    <a:lnTo>
                      <a:pt x="52" y="30"/>
                    </a:lnTo>
                    <a:lnTo>
                      <a:pt x="85" y="30"/>
                    </a:lnTo>
                    <a:lnTo>
                      <a:pt x="59" y="50"/>
                    </a:lnTo>
                    <a:lnTo>
                      <a:pt x="69" y="81"/>
                    </a:lnTo>
                    <a:lnTo>
                      <a:pt x="42" y="61"/>
                    </a:lnTo>
                    <a:lnTo>
                      <a:pt x="16" y="81"/>
                    </a:lnTo>
                    <a:lnTo>
                      <a:pt x="26" y="50"/>
                    </a:lnTo>
                    <a:lnTo>
                      <a:pt x="0" y="30"/>
                    </a:lnTo>
                    <a:lnTo>
                      <a:pt x="32" y="3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ECF8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6" name="Freeform 51"/>
              <p:cNvSpPr>
                <a:spLocks/>
              </p:cNvSpPr>
              <p:nvPr/>
            </p:nvSpPr>
            <p:spPr bwMode="auto">
              <a:xfrm>
                <a:off x="1960" y="2850"/>
                <a:ext cx="73" cy="66"/>
              </a:xfrm>
              <a:custGeom>
                <a:avLst/>
                <a:gdLst>
                  <a:gd name="T0" fmla="*/ 36 w 73"/>
                  <a:gd name="T1" fmla="*/ 0 h 66"/>
                  <a:gd name="T2" fmla="*/ 44 w 73"/>
                  <a:gd name="T3" fmla="*/ 24 h 66"/>
                  <a:gd name="T4" fmla="*/ 73 w 73"/>
                  <a:gd name="T5" fmla="*/ 24 h 66"/>
                  <a:gd name="T6" fmla="*/ 51 w 73"/>
                  <a:gd name="T7" fmla="*/ 40 h 66"/>
                  <a:gd name="T8" fmla="*/ 59 w 73"/>
                  <a:gd name="T9" fmla="*/ 66 h 66"/>
                  <a:gd name="T10" fmla="*/ 36 w 73"/>
                  <a:gd name="T11" fmla="*/ 50 h 66"/>
                  <a:gd name="T12" fmla="*/ 14 w 73"/>
                  <a:gd name="T13" fmla="*/ 66 h 66"/>
                  <a:gd name="T14" fmla="*/ 22 w 73"/>
                  <a:gd name="T15" fmla="*/ 40 h 66"/>
                  <a:gd name="T16" fmla="*/ 0 w 73"/>
                  <a:gd name="T17" fmla="*/ 24 h 66"/>
                  <a:gd name="T18" fmla="*/ 28 w 73"/>
                  <a:gd name="T19" fmla="*/ 24 h 66"/>
                  <a:gd name="T20" fmla="*/ 36 w 73"/>
                  <a:gd name="T21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66">
                    <a:moveTo>
                      <a:pt x="36" y="0"/>
                    </a:moveTo>
                    <a:lnTo>
                      <a:pt x="44" y="24"/>
                    </a:lnTo>
                    <a:lnTo>
                      <a:pt x="73" y="24"/>
                    </a:lnTo>
                    <a:lnTo>
                      <a:pt x="51" y="40"/>
                    </a:lnTo>
                    <a:lnTo>
                      <a:pt x="59" y="66"/>
                    </a:lnTo>
                    <a:lnTo>
                      <a:pt x="36" y="50"/>
                    </a:lnTo>
                    <a:lnTo>
                      <a:pt x="14" y="66"/>
                    </a:lnTo>
                    <a:lnTo>
                      <a:pt x="22" y="40"/>
                    </a:lnTo>
                    <a:lnTo>
                      <a:pt x="0" y="24"/>
                    </a:lnTo>
                    <a:lnTo>
                      <a:pt x="28" y="24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ECF8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7" name="Freeform 52"/>
              <p:cNvSpPr>
                <a:spLocks/>
              </p:cNvSpPr>
              <p:nvPr/>
            </p:nvSpPr>
            <p:spPr bwMode="auto">
              <a:xfrm>
                <a:off x="1309" y="1020"/>
                <a:ext cx="119" cy="114"/>
              </a:xfrm>
              <a:custGeom>
                <a:avLst/>
                <a:gdLst>
                  <a:gd name="T0" fmla="*/ 61 w 119"/>
                  <a:gd name="T1" fmla="*/ 0 h 114"/>
                  <a:gd name="T2" fmla="*/ 73 w 119"/>
                  <a:gd name="T3" fmla="*/ 45 h 114"/>
                  <a:gd name="T4" fmla="*/ 119 w 119"/>
                  <a:gd name="T5" fmla="*/ 45 h 114"/>
                  <a:gd name="T6" fmla="*/ 83 w 119"/>
                  <a:gd name="T7" fmla="*/ 71 h 114"/>
                  <a:gd name="T8" fmla="*/ 97 w 119"/>
                  <a:gd name="T9" fmla="*/ 114 h 114"/>
                  <a:gd name="T10" fmla="*/ 61 w 119"/>
                  <a:gd name="T11" fmla="*/ 87 h 114"/>
                  <a:gd name="T12" fmla="*/ 22 w 119"/>
                  <a:gd name="T13" fmla="*/ 114 h 114"/>
                  <a:gd name="T14" fmla="*/ 36 w 119"/>
                  <a:gd name="T15" fmla="*/ 71 h 114"/>
                  <a:gd name="T16" fmla="*/ 0 w 119"/>
                  <a:gd name="T17" fmla="*/ 45 h 114"/>
                  <a:gd name="T18" fmla="*/ 47 w 119"/>
                  <a:gd name="T19" fmla="*/ 45 h 114"/>
                  <a:gd name="T20" fmla="*/ 61 w 119"/>
                  <a:gd name="T21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9" h="114">
                    <a:moveTo>
                      <a:pt x="61" y="0"/>
                    </a:moveTo>
                    <a:lnTo>
                      <a:pt x="73" y="45"/>
                    </a:lnTo>
                    <a:lnTo>
                      <a:pt x="119" y="45"/>
                    </a:lnTo>
                    <a:lnTo>
                      <a:pt x="83" y="71"/>
                    </a:lnTo>
                    <a:lnTo>
                      <a:pt x="97" y="114"/>
                    </a:lnTo>
                    <a:lnTo>
                      <a:pt x="61" y="87"/>
                    </a:lnTo>
                    <a:lnTo>
                      <a:pt x="22" y="114"/>
                    </a:lnTo>
                    <a:lnTo>
                      <a:pt x="36" y="71"/>
                    </a:lnTo>
                    <a:lnTo>
                      <a:pt x="0" y="45"/>
                    </a:lnTo>
                    <a:lnTo>
                      <a:pt x="47" y="45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ECF8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8" name="Freeform 53"/>
              <p:cNvSpPr>
                <a:spLocks/>
              </p:cNvSpPr>
              <p:nvPr/>
            </p:nvSpPr>
            <p:spPr bwMode="auto">
              <a:xfrm>
                <a:off x="1586" y="1128"/>
                <a:ext cx="74" cy="71"/>
              </a:xfrm>
              <a:custGeom>
                <a:avLst/>
                <a:gdLst>
                  <a:gd name="T0" fmla="*/ 36 w 74"/>
                  <a:gd name="T1" fmla="*/ 0 h 71"/>
                  <a:gd name="T2" fmla="*/ 46 w 74"/>
                  <a:gd name="T3" fmla="*/ 27 h 71"/>
                  <a:gd name="T4" fmla="*/ 74 w 74"/>
                  <a:gd name="T5" fmla="*/ 27 h 71"/>
                  <a:gd name="T6" fmla="*/ 52 w 74"/>
                  <a:gd name="T7" fmla="*/ 45 h 71"/>
                  <a:gd name="T8" fmla="*/ 60 w 74"/>
                  <a:gd name="T9" fmla="*/ 71 h 71"/>
                  <a:gd name="T10" fmla="*/ 36 w 74"/>
                  <a:gd name="T11" fmla="*/ 55 h 71"/>
                  <a:gd name="T12" fmla="*/ 14 w 74"/>
                  <a:gd name="T13" fmla="*/ 71 h 71"/>
                  <a:gd name="T14" fmla="*/ 22 w 74"/>
                  <a:gd name="T15" fmla="*/ 45 h 71"/>
                  <a:gd name="T16" fmla="*/ 0 w 74"/>
                  <a:gd name="T17" fmla="*/ 27 h 71"/>
                  <a:gd name="T18" fmla="*/ 28 w 74"/>
                  <a:gd name="T19" fmla="*/ 27 h 71"/>
                  <a:gd name="T20" fmla="*/ 36 w 74"/>
                  <a:gd name="T21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4" h="71">
                    <a:moveTo>
                      <a:pt x="36" y="0"/>
                    </a:moveTo>
                    <a:lnTo>
                      <a:pt x="46" y="27"/>
                    </a:lnTo>
                    <a:lnTo>
                      <a:pt x="74" y="27"/>
                    </a:lnTo>
                    <a:lnTo>
                      <a:pt x="52" y="45"/>
                    </a:lnTo>
                    <a:lnTo>
                      <a:pt x="60" y="71"/>
                    </a:lnTo>
                    <a:lnTo>
                      <a:pt x="36" y="55"/>
                    </a:lnTo>
                    <a:lnTo>
                      <a:pt x="14" y="71"/>
                    </a:lnTo>
                    <a:lnTo>
                      <a:pt x="22" y="45"/>
                    </a:lnTo>
                    <a:lnTo>
                      <a:pt x="0" y="27"/>
                    </a:lnTo>
                    <a:lnTo>
                      <a:pt x="28" y="27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ECF8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9" name="Freeform 54"/>
              <p:cNvSpPr>
                <a:spLocks/>
              </p:cNvSpPr>
              <p:nvPr/>
            </p:nvSpPr>
            <p:spPr bwMode="auto">
              <a:xfrm>
                <a:off x="1788" y="233"/>
                <a:ext cx="61" cy="59"/>
              </a:xfrm>
              <a:custGeom>
                <a:avLst/>
                <a:gdLst>
                  <a:gd name="T0" fmla="*/ 30 w 61"/>
                  <a:gd name="T1" fmla="*/ 0 h 59"/>
                  <a:gd name="T2" fmla="*/ 38 w 61"/>
                  <a:gd name="T3" fmla="*/ 23 h 59"/>
                  <a:gd name="T4" fmla="*/ 61 w 61"/>
                  <a:gd name="T5" fmla="*/ 23 h 59"/>
                  <a:gd name="T6" fmla="*/ 42 w 61"/>
                  <a:gd name="T7" fmla="*/ 37 h 59"/>
                  <a:gd name="T8" fmla="*/ 51 w 61"/>
                  <a:gd name="T9" fmla="*/ 59 h 59"/>
                  <a:gd name="T10" fmla="*/ 30 w 61"/>
                  <a:gd name="T11" fmla="*/ 45 h 59"/>
                  <a:gd name="T12" fmla="*/ 12 w 61"/>
                  <a:gd name="T13" fmla="*/ 59 h 59"/>
                  <a:gd name="T14" fmla="*/ 18 w 61"/>
                  <a:gd name="T15" fmla="*/ 37 h 59"/>
                  <a:gd name="T16" fmla="*/ 0 w 61"/>
                  <a:gd name="T17" fmla="*/ 23 h 59"/>
                  <a:gd name="T18" fmla="*/ 24 w 61"/>
                  <a:gd name="T19" fmla="*/ 23 h 59"/>
                  <a:gd name="T20" fmla="*/ 30 w 61"/>
                  <a:gd name="T2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" h="59">
                    <a:moveTo>
                      <a:pt x="30" y="0"/>
                    </a:moveTo>
                    <a:lnTo>
                      <a:pt x="38" y="23"/>
                    </a:lnTo>
                    <a:lnTo>
                      <a:pt x="61" y="23"/>
                    </a:lnTo>
                    <a:lnTo>
                      <a:pt x="42" y="37"/>
                    </a:lnTo>
                    <a:lnTo>
                      <a:pt x="51" y="59"/>
                    </a:lnTo>
                    <a:lnTo>
                      <a:pt x="30" y="45"/>
                    </a:lnTo>
                    <a:lnTo>
                      <a:pt x="12" y="59"/>
                    </a:lnTo>
                    <a:lnTo>
                      <a:pt x="18" y="37"/>
                    </a:lnTo>
                    <a:lnTo>
                      <a:pt x="0" y="23"/>
                    </a:lnTo>
                    <a:lnTo>
                      <a:pt x="24" y="23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ECF8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0" name="Freeform 55"/>
              <p:cNvSpPr>
                <a:spLocks/>
              </p:cNvSpPr>
              <p:nvPr/>
            </p:nvSpPr>
            <p:spPr bwMode="auto">
              <a:xfrm>
                <a:off x="4073" y="203"/>
                <a:ext cx="107" cy="103"/>
              </a:xfrm>
              <a:custGeom>
                <a:avLst/>
                <a:gdLst>
                  <a:gd name="T0" fmla="*/ 53 w 107"/>
                  <a:gd name="T1" fmla="*/ 0 h 103"/>
                  <a:gd name="T2" fmla="*/ 67 w 107"/>
                  <a:gd name="T3" fmla="*/ 41 h 103"/>
                  <a:gd name="T4" fmla="*/ 107 w 107"/>
                  <a:gd name="T5" fmla="*/ 41 h 103"/>
                  <a:gd name="T6" fmla="*/ 73 w 107"/>
                  <a:gd name="T7" fmla="*/ 65 h 103"/>
                  <a:gd name="T8" fmla="*/ 87 w 107"/>
                  <a:gd name="T9" fmla="*/ 103 h 103"/>
                  <a:gd name="T10" fmla="*/ 53 w 107"/>
                  <a:gd name="T11" fmla="*/ 79 h 103"/>
                  <a:gd name="T12" fmla="*/ 20 w 107"/>
                  <a:gd name="T13" fmla="*/ 103 h 103"/>
                  <a:gd name="T14" fmla="*/ 32 w 107"/>
                  <a:gd name="T15" fmla="*/ 65 h 103"/>
                  <a:gd name="T16" fmla="*/ 0 w 107"/>
                  <a:gd name="T17" fmla="*/ 41 h 103"/>
                  <a:gd name="T18" fmla="*/ 40 w 107"/>
                  <a:gd name="T19" fmla="*/ 41 h 103"/>
                  <a:gd name="T20" fmla="*/ 53 w 107"/>
                  <a:gd name="T21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7" h="103">
                    <a:moveTo>
                      <a:pt x="53" y="0"/>
                    </a:moveTo>
                    <a:lnTo>
                      <a:pt x="67" y="41"/>
                    </a:lnTo>
                    <a:lnTo>
                      <a:pt x="107" y="41"/>
                    </a:lnTo>
                    <a:lnTo>
                      <a:pt x="73" y="65"/>
                    </a:lnTo>
                    <a:lnTo>
                      <a:pt x="87" y="103"/>
                    </a:lnTo>
                    <a:lnTo>
                      <a:pt x="53" y="79"/>
                    </a:lnTo>
                    <a:lnTo>
                      <a:pt x="20" y="103"/>
                    </a:lnTo>
                    <a:lnTo>
                      <a:pt x="32" y="65"/>
                    </a:lnTo>
                    <a:lnTo>
                      <a:pt x="0" y="41"/>
                    </a:lnTo>
                    <a:lnTo>
                      <a:pt x="40" y="41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ECF8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1" name="Freeform 56"/>
              <p:cNvSpPr>
                <a:spLocks/>
              </p:cNvSpPr>
              <p:nvPr/>
            </p:nvSpPr>
            <p:spPr bwMode="auto">
              <a:xfrm>
                <a:off x="3952" y="197"/>
                <a:ext cx="52" cy="49"/>
              </a:xfrm>
              <a:custGeom>
                <a:avLst/>
                <a:gdLst>
                  <a:gd name="T0" fmla="*/ 26 w 52"/>
                  <a:gd name="T1" fmla="*/ 0 h 49"/>
                  <a:gd name="T2" fmla="*/ 32 w 52"/>
                  <a:gd name="T3" fmla="*/ 20 h 49"/>
                  <a:gd name="T4" fmla="*/ 52 w 52"/>
                  <a:gd name="T5" fmla="*/ 20 h 49"/>
                  <a:gd name="T6" fmla="*/ 36 w 52"/>
                  <a:gd name="T7" fmla="*/ 30 h 49"/>
                  <a:gd name="T8" fmla="*/ 42 w 52"/>
                  <a:gd name="T9" fmla="*/ 49 h 49"/>
                  <a:gd name="T10" fmla="*/ 26 w 52"/>
                  <a:gd name="T11" fmla="*/ 38 h 49"/>
                  <a:gd name="T12" fmla="*/ 10 w 52"/>
                  <a:gd name="T13" fmla="*/ 49 h 49"/>
                  <a:gd name="T14" fmla="*/ 16 w 52"/>
                  <a:gd name="T15" fmla="*/ 30 h 49"/>
                  <a:gd name="T16" fmla="*/ 0 w 52"/>
                  <a:gd name="T17" fmla="*/ 20 h 49"/>
                  <a:gd name="T18" fmla="*/ 20 w 52"/>
                  <a:gd name="T19" fmla="*/ 20 h 49"/>
                  <a:gd name="T20" fmla="*/ 26 w 52"/>
                  <a:gd name="T21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" h="49">
                    <a:moveTo>
                      <a:pt x="26" y="0"/>
                    </a:moveTo>
                    <a:lnTo>
                      <a:pt x="32" y="20"/>
                    </a:lnTo>
                    <a:lnTo>
                      <a:pt x="52" y="20"/>
                    </a:lnTo>
                    <a:lnTo>
                      <a:pt x="36" y="30"/>
                    </a:lnTo>
                    <a:lnTo>
                      <a:pt x="42" y="49"/>
                    </a:lnTo>
                    <a:lnTo>
                      <a:pt x="26" y="38"/>
                    </a:lnTo>
                    <a:lnTo>
                      <a:pt x="10" y="49"/>
                    </a:lnTo>
                    <a:lnTo>
                      <a:pt x="16" y="30"/>
                    </a:lnTo>
                    <a:lnTo>
                      <a:pt x="0" y="20"/>
                    </a:lnTo>
                    <a:lnTo>
                      <a:pt x="20" y="2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ECF8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82" name="Moon"/>
            <p:cNvGrpSpPr>
              <a:grpSpLocks noChangeAspect="1"/>
            </p:cNvGrpSpPr>
            <p:nvPr/>
          </p:nvGrpSpPr>
          <p:grpSpPr bwMode="auto">
            <a:xfrm>
              <a:off x="2831009" y="1986841"/>
              <a:ext cx="1162640" cy="1163831"/>
              <a:chOff x="957" y="311"/>
              <a:chExt cx="1953" cy="1955"/>
            </a:xfrm>
          </p:grpSpPr>
          <p:sp>
            <p:nvSpPr>
              <p:cNvPr id="83" name="Oval 82"/>
              <p:cNvSpPr>
                <a:spLocks noChangeArrowheads="1"/>
              </p:cNvSpPr>
              <p:nvPr/>
            </p:nvSpPr>
            <p:spPr bwMode="auto">
              <a:xfrm>
                <a:off x="957" y="311"/>
                <a:ext cx="1953" cy="1955"/>
              </a:xfrm>
              <a:prstGeom prst="ellipse">
                <a:avLst/>
              </a:prstGeom>
              <a:gradFill>
                <a:gsLst>
                  <a:gs pos="100000">
                    <a:srgbClr val="676B6A"/>
                  </a:gs>
                  <a:gs pos="34000">
                    <a:srgbClr val="BCBEB4"/>
                  </a:gs>
                </a:gsLst>
                <a:lin ang="42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4" name="Freeform 83"/>
              <p:cNvSpPr>
                <a:spLocks noEditPoints="1"/>
              </p:cNvSpPr>
              <p:nvPr/>
            </p:nvSpPr>
            <p:spPr bwMode="auto">
              <a:xfrm>
                <a:off x="1272" y="371"/>
                <a:ext cx="1415" cy="1694"/>
              </a:xfrm>
              <a:custGeom>
                <a:avLst/>
                <a:gdLst>
                  <a:gd name="T0" fmla="*/ 180 w 597"/>
                  <a:gd name="T1" fmla="*/ 52 h 715"/>
                  <a:gd name="T2" fmla="*/ 245 w 597"/>
                  <a:gd name="T3" fmla="*/ 0 h 715"/>
                  <a:gd name="T4" fmla="*/ 310 w 597"/>
                  <a:gd name="T5" fmla="*/ 52 h 715"/>
                  <a:gd name="T6" fmla="*/ 245 w 597"/>
                  <a:gd name="T7" fmla="*/ 104 h 715"/>
                  <a:gd name="T8" fmla="*/ 180 w 597"/>
                  <a:gd name="T9" fmla="*/ 52 h 715"/>
                  <a:gd name="T10" fmla="*/ 279 w 597"/>
                  <a:gd name="T11" fmla="*/ 579 h 715"/>
                  <a:gd name="T12" fmla="*/ 344 w 597"/>
                  <a:gd name="T13" fmla="*/ 631 h 715"/>
                  <a:gd name="T14" fmla="*/ 410 w 597"/>
                  <a:gd name="T15" fmla="*/ 579 h 715"/>
                  <a:gd name="T16" fmla="*/ 344 w 597"/>
                  <a:gd name="T17" fmla="*/ 526 h 715"/>
                  <a:gd name="T18" fmla="*/ 279 w 597"/>
                  <a:gd name="T19" fmla="*/ 579 h 715"/>
                  <a:gd name="T20" fmla="*/ 51 w 597"/>
                  <a:gd name="T21" fmla="*/ 196 h 715"/>
                  <a:gd name="T22" fmla="*/ 145 w 597"/>
                  <a:gd name="T23" fmla="*/ 272 h 715"/>
                  <a:gd name="T24" fmla="*/ 239 w 597"/>
                  <a:gd name="T25" fmla="*/ 196 h 715"/>
                  <a:gd name="T26" fmla="*/ 145 w 597"/>
                  <a:gd name="T27" fmla="*/ 121 h 715"/>
                  <a:gd name="T28" fmla="*/ 51 w 597"/>
                  <a:gd name="T29" fmla="*/ 196 h 715"/>
                  <a:gd name="T30" fmla="*/ 283 w 597"/>
                  <a:gd name="T31" fmla="*/ 136 h 715"/>
                  <a:gd name="T32" fmla="*/ 328 w 597"/>
                  <a:gd name="T33" fmla="*/ 173 h 715"/>
                  <a:gd name="T34" fmla="*/ 373 w 597"/>
                  <a:gd name="T35" fmla="*/ 136 h 715"/>
                  <a:gd name="T36" fmla="*/ 328 w 597"/>
                  <a:gd name="T37" fmla="*/ 99 h 715"/>
                  <a:gd name="T38" fmla="*/ 283 w 597"/>
                  <a:gd name="T39" fmla="*/ 136 h 715"/>
                  <a:gd name="T40" fmla="*/ 83 w 597"/>
                  <a:gd name="T41" fmla="*/ 632 h 715"/>
                  <a:gd name="T42" fmla="*/ 105 w 597"/>
                  <a:gd name="T43" fmla="*/ 650 h 715"/>
                  <a:gd name="T44" fmla="*/ 128 w 597"/>
                  <a:gd name="T45" fmla="*/ 632 h 715"/>
                  <a:gd name="T46" fmla="*/ 105 w 597"/>
                  <a:gd name="T47" fmla="*/ 613 h 715"/>
                  <a:gd name="T48" fmla="*/ 83 w 597"/>
                  <a:gd name="T49" fmla="*/ 632 h 715"/>
                  <a:gd name="T50" fmla="*/ 52 w 597"/>
                  <a:gd name="T51" fmla="*/ 95 h 715"/>
                  <a:gd name="T52" fmla="*/ 75 w 597"/>
                  <a:gd name="T53" fmla="*/ 114 h 715"/>
                  <a:gd name="T54" fmla="*/ 98 w 597"/>
                  <a:gd name="T55" fmla="*/ 95 h 715"/>
                  <a:gd name="T56" fmla="*/ 75 w 597"/>
                  <a:gd name="T57" fmla="*/ 77 h 715"/>
                  <a:gd name="T58" fmla="*/ 52 w 597"/>
                  <a:gd name="T59" fmla="*/ 95 h 715"/>
                  <a:gd name="T60" fmla="*/ 552 w 597"/>
                  <a:gd name="T61" fmla="*/ 338 h 715"/>
                  <a:gd name="T62" fmla="*/ 574 w 597"/>
                  <a:gd name="T63" fmla="*/ 356 h 715"/>
                  <a:gd name="T64" fmla="*/ 597 w 597"/>
                  <a:gd name="T65" fmla="*/ 338 h 715"/>
                  <a:gd name="T66" fmla="*/ 574 w 597"/>
                  <a:gd name="T67" fmla="*/ 319 h 715"/>
                  <a:gd name="T68" fmla="*/ 552 w 597"/>
                  <a:gd name="T69" fmla="*/ 338 h 715"/>
                  <a:gd name="T70" fmla="*/ 379 w 597"/>
                  <a:gd name="T71" fmla="*/ 352 h 715"/>
                  <a:gd name="T72" fmla="*/ 455 w 597"/>
                  <a:gd name="T73" fmla="*/ 398 h 715"/>
                  <a:gd name="T74" fmla="*/ 532 w 597"/>
                  <a:gd name="T75" fmla="*/ 352 h 715"/>
                  <a:gd name="T76" fmla="*/ 455 w 597"/>
                  <a:gd name="T77" fmla="*/ 305 h 715"/>
                  <a:gd name="T78" fmla="*/ 379 w 597"/>
                  <a:gd name="T79" fmla="*/ 352 h 715"/>
                  <a:gd name="T80" fmla="*/ 0 w 597"/>
                  <a:gd name="T81" fmla="*/ 544 h 715"/>
                  <a:gd name="T82" fmla="*/ 61 w 597"/>
                  <a:gd name="T83" fmla="*/ 582 h 715"/>
                  <a:gd name="T84" fmla="*/ 122 w 597"/>
                  <a:gd name="T85" fmla="*/ 544 h 715"/>
                  <a:gd name="T86" fmla="*/ 61 w 597"/>
                  <a:gd name="T87" fmla="*/ 506 h 715"/>
                  <a:gd name="T88" fmla="*/ 0 w 597"/>
                  <a:gd name="T89" fmla="*/ 544 h 715"/>
                  <a:gd name="T90" fmla="*/ 451 w 597"/>
                  <a:gd name="T91" fmla="*/ 604 h 715"/>
                  <a:gd name="T92" fmla="*/ 497 w 597"/>
                  <a:gd name="T93" fmla="*/ 641 h 715"/>
                  <a:gd name="T94" fmla="*/ 542 w 597"/>
                  <a:gd name="T95" fmla="*/ 604 h 715"/>
                  <a:gd name="T96" fmla="*/ 497 w 597"/>
                  <a:gd name="T97" fmla="*/ 567 h 715"/>
                  <a:gd name="T98" fmla="*/ 451 w 597"/>
                  <a:gd name="T99" fmla="*/ 604 h 715"/>
                  <a:gd name="T100" fmla="*/ 409 w 597"/>
                  <a:gd name="T101" fmla="*/ 689 h 715"/>
                  <a:gd name="T102" fmla="*/ 441 w 597"/>
                  <a:gd name="T103" fmla="*/ 715 h 715"/>
                  <a:gd name="T104" fmla="*/ 473 w 597"/>
                  <a:gd name="T105" fmla="*/ 689 h 715"/>
                  <a:gd name="T106" fmla="*/ 441 w 597"/>
                  <a:gd name="T107" fmla="*/ 663 h 715"/>
                  <a:gd name="T108" fmla="*/ 409 w 597"/>
                  <a:gd name="T109" fmla="*/ 689 h 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97" h="715">
                    <a:moveTo>
                      <a:pt x="180" y="52"/>
                    </a:moveTo>
                    <a:cubicBezTo>
                      <a:pt x="180" y="24"/>
                      <a:pt x="209" y="0"/>
                      <a:pt x="245" y="0"/>
                    </a:cubicBezTo>
                    <a:cubicBezTo>
                      <a:pt x="280" y="0"/>
                      <a:pt x="310" y="24"/>
                      <a:pt x="310" y="52"/>
                    </a:cubicBezTo>
                    <a:cubicBezTo>
                      <a:pt x="310" y="81"/>
                      <a:pt x="280" y="104"/>
                      <a:pt x="245" y="104"/>
                    </a:cubicBezTo>
                    <a:cubicBezTo>
                      <a:pt x="209" y="104"/>
                      <a:pt x="180" y="81"/>
                      <a:pt x="180" y="52"/>
                    </a:cubicBezTo>
                    <a:close/>
                    <a:moveTo>
                      <a:pt x="279" y="579"/>
                    </a:moveTo>
                    <a:cubicBezTo>
                      <a:pt x="279" y="608"/>
                      <a:pt x="308" y="631"/>
                      <a:pt x="344" y="631"/>
                    </a:cubicBezTo>
                    <a:cubicBezTo>
                      <a:pt x="381" y="631"/>
                      <a:pt x="410" y="608"/>
                      <a:pt x="410" y="579"/>
                    </a:cubicBezTo>
                    <a:cubicBezTo>
                      <a:pt x="410" y="550"/>
                      <a:pt x="381" y="526"/>
                      <a:pt x="344" y="526"/>
                    </a:cubicBezTo>
                    <a:cubicBezTo>
                      <a:pt x="308" y="526"/>
                      <a:pt x="279" y="550"/>
                      <a:pt x="279" y="579"/>
                    </a:cubicBezTo>
                    <a:close/>
                    <a:moveTo>
                      <a:pt x="51" y="196"/>
                    </a:moveTo>
                    <a:cubicBezTo>
                      <a:pt x="51" y="238"/>
                      <a:pt x="93" y="272"/>
                      <a:pt x="145" y="272"/>
                    </a:cubicBezTo>
                    <a:cubicBezTo>
                      <a:pt x="197" y="272"/>
                      <a:pt x="239" y="238"/>
                      <a:pt x="239" y="196"/>
                    </a:cubicBezTo>
                    <a:cubicBezTo>
                      <a:pt x="239" y="155"/>
                      <a:pt x="197" y="121"/>
                      <a:pt x="145" y="121"/>
                    </a:cubicBezTo>
                    <a:cubicBezTo>
                      <a:pt x="93" y="121"/>
                      <a:pt x="51" y="155"/>
                      <a:pt x="51" y="196"/>
                    </a:cubicBezTo>
                    <a:close/>
                    <a:moveTo>
                      <a:pt x="283" y="136"/>
                    </a:moveTo>
                    <a:cubicBezTo>
                      <a:pt x="283" y="157"/>
                      <a:pt x="303" y="173"/>
                      <a:pt x="328" y="173"/>
                    </a:cubicBezTo>
                    <a:cubicBezTo>
                      <a:pt x="353" y="173"/>
                      <a:pt x="373" y="157"/>
                      <a:pt x="373" y="136"/>
                    </a:cubicBezTo>
                    <a:cubicBezTo>
                      <a:pt x="373" y="116"/>
                      <a:pt x="353" y="99"/>
                      <a:pt x="328" y="99"/>
                    </a:cubicBezTo>
                    <a:cubicBezTo>
                      <a:pt x="303" y="99"/>
                      <a:pt x="283" y="116"/>
                      <a:pt x="283" y="136"/>
                    </a:cubicBezTo>
                    <a:close/>
                    <a:moveTo>
                      <a:pt x="83" y="632"/>
                    </a:moveTo>
                    <a:cubicBezTo>
                      <a:pt x="83" y="642"/>
                      <a:pt x="93" y="650"/>
                      <a:pt x="105" y="650"/>
                    </a:cubicBezTo>
                    <a:cubicBezTo>
                      <a:pt x="117" y="650"/>
                      <a:pt x="128" y="642"/>
                      <a:pt x="128" y="632"/>
                    </a:cubicBezTo>
                    <a:cubicBezTo>
                      <a:pt x="128" y="622"/>
                      <a:pt x="117" y="613"/>
                      <a:pt x="105" y="613"/>
                    </a:cubicBezTo>
                    <a:cubicBezTo>
                      <a:pt x="93" y="613"/>
                      <a:pt x="83" y="622"/>
                      <a:pt x="83" y="632"/>
                    </a:cubicBezTo>
                    <a:close/>
                    <a:moveTo>
                      <a:pt x="52" y="95"/>
                    </a:moveTo>
                    <a:cubicBezTo>
                      <a:pt x="52" y="106"/>
                      <a:pt x="62" y="114"/>
                      <a:pt x="75" y="114"/>
                    </a:cubicBezTo>
                    <a:cubicBezTo>
                      <a:pt x="88" y="114"/>
                      <a:pt x="98" y="106"/>
                      <a:pt x="98" y="95"/>
                    </a:cubicBezTo>
                    <a:cubicBezTo>
                      <a:pt x="98" y="85"/>
                      <a:pt x="88" y="77"/>
                      <a:pt x="75" y="77"/>
                    </a:cubicBezTo>
                    <a:cubicBezTo>
                      <a:pt x="62" y="77"/>
                      <a:pt x="52" y="85"/>
                      <a:pt x="52" y="95"/>
                    </a:cubicBezTo>
                    <a:close/>
                    <a:moveTo>
                      <a:pt x="552" y="338"/>
                    </a:moveTo>
                    <a:cubicBezTo>
                      <a:pt x="552" y="348"/>
                      <a:pt x="562" y="356"/>
                      <a:pt x="574" y="356"/>
                    </a:cubicBezTo>
                    <a:cubicBezTo>
                      <a:pt x="586" y="356"/>
                      <a:pt x="597" y="348"/>
                      <a:pt x="597" y="338"/>
                    </a:cubicBezTo>
                    <a:cubicBezTo>
                      <a:pt x="597" y="328"/>
                      <a:pt x="586" y="319"/>
                      <a:pt x="574" y="319"/>
                    </a:cubicBezTo>
                    <a:cubicBezTo>
                      <a:pt x="562" y="319"/>
                      <a:pt x="552" y="328"/>
                      <a:pt x="552" y="338"/>
                    </a:cubicBezTo>
                    <a:close/>
                    <a:moveTo>
                      <a:pt x="379" y="352"/>
                    </a:moveTo>
                    <a:cubicBezTo>
                      <a:pt x="379" y="378"/>
                      <a:pt x="413" y="398"/>
                      <a:pt x="455" y="398"/>
                    </a:cubicBezTo>
                    <a:cubicBezTo>
                      <a:pt x="497" y="398"/>
                      <a:pt x="532" y="378"/>
                      <a:pt x="532" y="352"/>
                    </a:cubicBezTo>
                    <a:cubicBezTo>
                      <a:pt x="532" y="326"/>
                      <a:pt x="497" y="305"/>
                      <a:pt x="455" y="305"/>
                    </a:cubicBezTo>
                    <a:cubicBezTo>
                      <a:pt x="413" y="305"/>
                      <a:pt x="379" y="326"/>
                      <a:pt x="379" y="352"/>
                    </a:cubicBezTo>
                    <a:close/>
                    <a:moveTo>
                      <a:pt x="0" y="544"/>
                    </a:moveTo>
                    <a:cubicBezTo>
                      <a:pt x="0" y="565"/>
                      <a:pt x="27" y="582"/>
                      <a:pt x="61" y="582"/>
                    </a:cubicBezTo>
                    <a:cubicBezTo>
                      <a:pt x="94" y="582"/>
                      <a:pt x="122" y="565"/>
                      <a:pt x="122" y="544"/>
                    </a:cubicBezTo>
                    <a:cubicBezTo>
                      <a:pt x="122" y="523"/>
                      <a:pt x="94" y="506"/>
                      <a:pt x="61" y="506"/>
                    </a:cubicBezTo>
                    <a:cubicBezTo>
                      <a:pt x="27" y="506"/>
                      <a:pt x="0" y="523"/>
                      <a:pt x="0" y="544"/>
                    </a:cubicBezTo>
                    <a:close/>
                    <a:moveTo>
                      <a:pt x="451" y="604"/>
                    </a:moveTo>
                    <a:cubicBezTo>
                      <a:pt x="451" y="625"/>
                      <a:pt x="471" y="641"/>
                      <a:pt x="497" y="641"/>
                    </a:cubicBezTo>
                    <a:cubicBezTo>
                      <a:pt x="522" y="641"/>
                      <a:pt x="542" y="625"/>
                      <a:pt x="542" y="604"/>
                    </a:cubicBezTo>
                    <a:cubicBezTo>
                      <a:pt x="542" y="584"/>
                      <a:pt x="522" y="567"/>
                      <a:pt x="497" y="567"/>
                    </a:cubicBezTo>
                    <a:cubicBezTo>
                      <a:pt x="471" y="567"/>
                      <a:pt x="451" y="584"/>
                      <a:pt x="451" y="604"/>
                    </a:cubicBezTo>
                    <a:close/>
                    <a:moveTo>
                      <a:pt x="409" y="689"/>
                    </a:moveTo>
                    <a:cubicBezTo>
                      <a:pt x="409" y="704"/>
                      <a:pt x="423" y="715"/>
                      <a:pt x="441" y="715"/>
                    </a:cubicBezTo>
                    <a:cubicBezTo>
                      <a:pt x="458" y="715"/>
                      <a:pt x="473" y="704"/>
                      <a:pt x="473" y="689"/>
                    </a:cubicBezTo>
                    <a:cubicBezTo>
                      <a:pt x="473" y="675"/>
                      <a:pt x="458" y="663"/>
                      <a:pt x="441" y="663"/>
                    </a:cubicBezTo>
                    <a:cubicBezTo>
                      <a:pt x="423" y="663"/>
                      <a:pt x="409" y="675"/>
                      <a:pt x="409" y="68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5" name="Freeform 84"/>
              <p:cNvSpPr>
                <a:spLocks noEditPoints="1"/>
              </p:cNvSpPr>
              <p:nvPr/>
            </p:nvSpPr>
            <p:spPr bwMode="auto">
              <a:xfrm>
                <a:off x="1289" y="389"/>
                <a:ext cx="1375" cy="1657"/>
              </a:xfrm>
              <a:custGeom>
                <a:avLst/>
                <a:gdLst>
                  <a:gd name="T0" fmla="*/ 209 w 580"/>
                  <a:gd name="T1" fmla="*/ 81 h 699"/>
                  <a:gd name="T2" fmla="*/ 235 w 580"/>
                  <a:gd name="T3" fmla="*/ 0 h 699"/>
                  <a:gd name="T4" fmla="*/ 250 w 580"/>
                  <a:gd name="T5" fmla="*/ 9 h 699"/>
                  <a:gd name="T6" fmla="*/ 295 w 580"/>
                  <a:gd name="T7" fmla="*/ 578 h 699"/>
                  <a:gd name="T8" fmla="*/ 376 w 580"/>
                  <a:gd name="T9" fmla="*/ 541 h 699"/>
                  <a:gd name="T10" fmla="*/ 280 w 580"/>
                  <a:gd name="T11" fmla="*/ 570 h 699"/>
                  <a:gd name="T12" fmla="*/ 295 w 580"/>
                  <a:gd name="T13" fmla="*/ 578 h 699"/>
                  <a:gd name="T14" fmla="*/ 156 w 580"/>
                  <a:gd name="T15" fmla="*/ 137 h 699"/>
                  <a:gd name="T16" fmla="*/ 135 w 580"/>
                  <a:gd name="T17" fmla="*/ 124 h 699"/>
                  <a:gd name="T18" fmla="*/ 98 w 580"/>
                  <a:gd name="T19" fmla="*/ 241 h 699"/>
                  <a:gd name="T20" fmla="*/ 291 w 580"/>
                  <a:gd name="T21" fmla="*/ 134 h 699"/>
                  <a:gd name="T22" fmla="*/ 348 w 580"/>
                  <a:gd name="T23" fmla="*/ 107 h 699"/>
                  <a:gd name="T24" fmla="*/ 280 w 580"/>
                  <a:gd name="T25" fmla="*/ 128 h 699"/>
                  <a:gd name="T26" fmla="*/ 291 w 580"/>
                  <a:gd name="T27" fmla="*/ 134 h 699"/>
                  <a:gd name="T28" fmla="*/ 103 w 580"/>
                  <a:gd name="T29" fmla="*/ 612 h 699"/>
                  <a:gd name="T30" fmla="*/ 97 w 580"/>
                  <a:gd name="T31" fmla="*/ 609 h 699"/>
                  <a:gd name="T32" fmla="*/ 89 w 580"/>
                  <a:gd name="T33" fmla="*/ 637 h 699"/>
                  <a:gd name="T34" fmla="*/ 53 w 580"/>
                  <a:gd name="T35" fmla="*/ 89 h 699"/>
                  <a:gd name="T36" fmla="*/ 82 w 580"/>
                  <a:gd name="T37" fmla="*/ 76 h 699"/>
                  <a:gd name="T38" fmla="*/ 49 w 580"/>
                  <a:gd name="T39" fmla="*/ 87 h 699"/>
                  <a:gd name="T40" fmla="*/ 53 w 580"/>
                  <a:gd name="T41" fmla="*/ 89 h 699"/>
                  <a:gd name="T42" fmla="*/ 572 w 580"/>
                  <a:gd name="T43" fmla="*/ 317 h 699"/>
                  <a:gd name="T44" fmla="*/ 566 w 580"/>
                  <a:gd name="T45" fmla="*/ 314 h 699"/>
                  <a:gd name="T46" fmla="*/ 558 w 580"/>
                  <a:gd name="T47" fmla="*/ 342 h 699"/>
                  <a:gd name="T48" fmla="*/ 399 w 580"/>
                  <a:gd name="T49" fmla="*/ 351 h 699"/>
                  <a:gd name="T50" fmla="*/ 494 w 580"/>
                  <a:gd name="T51" fmla="*/ 316 h 699"/>
                  <a:gd name="T52" fmla="*/ 382 w 580"/>
                  <a:gd name="T53" fmla="*/ 342 h 699"/>
                  <a:gd name="T54" fmla="*/ 399 w 580"/>
                  <a:gd name="T55" fmla="*/ 351 h 699"/>
                  <a:gd name="T56" fmla="*/ 66 w 580"/>
                  <a:gd name="T57" fmla="*/ 510 h 699"/>
                  <a:gd name="T58" fmla="*/ 52 w 580"/>
                  <a:gd name="T59" fmla="*/ 504 h 699"/>
                  <a:gd name="T60" fmla="*/ 27 w 580"/>
                  <a:gd name="T61" fmla="*/ 562 h 699"/>
                  <a:gd name="T62" fmla="*/ 459 w 580"/>
                  <a:gd name="T63" fmla="*/ 601 h 699"/>
                  <a:gd name="T64" fmla="*/ 516 w 580"/>
                  <a:gd name="T65" fmla="*/ 575 h 699"/>
                  <a:gd name="T66" fmla="*/ 450 w 580"/>
                  <a:gd name="T67" fmla="*/ 595 h 699"/>
                  <a:gd name="T68" fmla="*/ 459 w 580"/>
                  <a:gd name="T69" fmla="*/ 601 h 699"/>
                  <a:gd name="T70" fmla="*/ 439 w 580"/>
                  <a:gd name="T71" fmla="*/ 664 h 699"/>
                  <a:gd name="T72" fmla="*/ 432 w 580"/>
                  <a:gd name="T73" fmla="*/ 660 h 699"/>
                  <a:gd name="T74" fmla="*/ 420 w 580"/>
                  <a:gd name="T75" fmla="*/ 699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80" h="699">
                    <a:moveTo>
                      <a:pt x="195" y="51"/>
                    </a:moveTo>
                    <a:cubicBezTo>
                      <a:pt x="195" y="63"/>
                      <a:pt x="201" y="74"/>
                      <a:pt x="209" y="81"/>
                    </a:cubicBezTo>
                    <a:cubicBezTo>
                      <a:pt x="193" y="74"/>
                      <a:pt x="180" y="60"/>
                      <a:pt x="180" y="43"/>
                    </a:cubicBezTo>
                    <a:cubicBezTo>
                      <a:pt x="180" y="19"/>
                      <a:pt x="204" y="0"/>
                      <a:pt x="235" y="0"/>
                    </a:cubicBezTo>
                    <a:cubicBezTo>
                      <a:pt x="252" y="0"/>
                      <a:pt x="266" y="5"/>
                      <a:pt x="277" y="14"/>
                    </a:cubicBezTo>
                    <a:cubicBezTo>
                      <a:pt x="268" y="10"/>
                      <a:pt x="260" y="9"/>
                      <a:pt x="250" y="9"/>
                    </a:cubicBezTo>
                    <a:cubicBezTo>
                      <a:pt x="220" y="9"/>
                      <a:pt x="195" y="28"/>
                      <a:pt x="195" y="51"/>
                    </a:cubicBezTo>
                    <a:close/>
                    <a:moveTo>
                      <a:pt x="295" y="578"/>
                    </a:moveTo>
                    <a:cubicBezTo>
                      <a:pt x="295" y="555"/>
                      <a:pt x="319" y="536"/>
                      <a:pt x="350" y="536"/>
                    </a:cubicBezTo>
                    <a:cubicBezTo>
                      <a:pt x="359" y="536"/>
                      <a:pt x="368" y="537"/>
                      <a:pt x="376" y="541"/>
                    </a:cubicBezTo>
                    <a:cubicBezTo>
                      <a:pt x="366" y="532"/>
                      <a:pt x="352" y="526"/>
                      <a:pt x="335" y="526"/>
                    </a:cubicBezTo>
                    <a:cubicBezTo>
                      <a:pt x="305" y="526"/>
                      <a:pt x="280" y="547"/>
                      <a:pt x="280" y="570"/>
                    </a:cubicBezTo>
                    <a:cubicBezTo>
                      <a:pt x="280" y="587"/>
                      <a:pt x="292" y="601"/>
                      <a:pt x="309" y="608"/>
                    </a:cubicBezTo>
                    <a:cubicBezTo>
                      <a:pt x="300" y="600"/>
                      <a:pt x="295" y="590"/>
                      <a:pt x="295" y="578"/>
                    </a:cubicBezTo>
                    <a:close/>
                    <a:moveTo>
                      <a:pt x="77" y="199"/>
                    </a:moveTo>
                    <a:cubicBezTo>
                      <a:pt x="77" y="165"/>
                      <a:pt x="112" y="137"/>
                      <a:pt x="156" y="137"/>
                    </a:cubicBezTo>
                    <a:cubicBezTo>
                      <a:pt x="170" y="137"/>
                      <a:pt x="182" y="140"/>
                      <a:pt x="194" y="145"/>
                    </a:cubicBezTo>
                    <a:cubicBezTo>
                      <a:pt x="179" y="133"/>
                      <a:pt x="158" y="124"/>
                      <a:pt x="135" y="124"/>
                    </a:cubicBezTo>
                    <a:cubicBezTo>
                      <a:pt x="91" y="124"/>
                      <a:pt x="56" y="153"/>
                      <a:pt x="56" y="187"/>
                    </a:cubicBezTo>
                    <a:cubicBezTo>
                      <a:pt x="56" y="211"/>
                      <a:pt x="73" y="231"/>
                      <a:pt x="98" y="241"/>
                    </a:cubicBezTo>
                    <a:cubicBezTo>
                      <a:pt x="85" y="231"/>
                      <a:pt x="77" y="215"/>
                      <a:pt x="77" y="199"/>
                    </a:cubicBezTo>
                    <a:close/>
                    <a:moveTo>
                      <a:pt x="291" y="134"/>
                    </a:moveTo>
                    <a:cubicBezTo>
                      <a:pt x="291" y="118"/>
                      <a:pt x="308" y="103"/>
                      <a:pt x="330" y="103"/>
                    </a:cubicBezTo>
                    <a:cubicBezTo>
                      <a:pt x="336" y="103"/>
                      <a:pt x="343" y="105"/>
                      <a:pt x="348" y="107"/>
                    </a:cubicBezTo>
                    <a:cubicBezTo>
                      <a:pt x="340" y="101"/>
                      <a:pt x="331" y="97"/>
                      <a:pt x="319" y="97"/>
                    </a:cubicBezTo>
                    <a:cubicBezTo>
                      <a:pt x="298" y="97"/>
                      <a:pt x="280" y="112"/>
                      <a:pt x="280" y="128"/>
                    </a:cubicBezTo>
                    <a:cubicBezTo>
                      <a:pt x="280" y="139"/>
                      <a:pt x="288" y="149"/>
                      <a:pt x="301" y="154"/>
                    </a:cubicBezTo>
                    <a:cubicBezTo>
                      <a:pt x="294" y="149"/>
                      <a:pt x="291" y="142"/>
                      <a:pt x="291" y="134"/>
                    </a:cubicBezTo>
                    <a:close/>
                    <a:moveTo>
                      <a:pt x="83" y="627"/>
                    </a:moveTo>
                    <a:cubicBezTo>
                      <a:pt x="83" y="619"/>
                      <a:pt x="92" y="612"/>
                      <a:pt x="103" y="612"/>
                    </a:cubicBezTo>
                    <a:cubicBezTo>
                      <a:pt x="105" y="612"/>
                      <a:pt x="109" y="613"/>
                      <a:pt x="111" y="614"/>
                    </a:cubicBezTo>
                    <a:cubicBezTo>
                      <a:pt x="107" y="611"/>
                      <a:pt x="103" y="609"/>
                      <a:pt x="97" y="609"/>
                    </a:cubicBezTo>
                    <a:cubicBezTo>
                      <a:pt x="86" y="609"/>
                      <a:pt x="78" y="615"/>
                      <a:pt x="78" y="623"/>
                    </a:cubicBezTo>
                    <a:cubicBezTo>
                      <a:pt x="78" y="629"/>
                      <a:pt x="83" y="635"/>
                      <a:pt x="89" y="637"/>
                    </a:cubicBezTo>
                    <a:cubicBezTo>
                      <a:pt x="85" y="634"/>
                      <a:pt x="83" y="630"/>
                      <a:pt x="83" y="627"/>
                    </a:cubicBezTo>
                    <a:close/>
                    <a:moveTo>
                      <a:pt x="53" y="89"/>
                    </a:moveTo>
                    <a:cubicBezTo>
                      <a:pt x="53" y="81"/>
                      <a:pt x="61" y="75"/>
                      <a:pt x="72" y="75"/>
                    </a:cubicBezTo>
                    <a:cubicBezTo>
                      <a:pt x="76" y="75"/>
                      <a:pt x="79" y="75"/>
                      <a:pt x="82" y="76"/>
                    </a:cubicBezTo>
                    <a:cubicBezTo>
                      <a:pt x="78" y="74"/>
                      <a:pt x="73" y="71"/>
                      <a:pt x="67" y="71"/>
                    </a:cubicBezTo>
                    <a:cubicBezTo>
                      <a:pt x="57" y="71"/>
                      <a:pt x="49" y="79"/>
                      <a:pt x="49" y="87"/>
                    </a:cubicBezTo>
                    <a:cubicBezTo>
                      <a:pt x="49" y="93"/>
                      <a:pt x="52" y="98"/>
                      <a:pt x="58" y="100"/>
                    </a:cubicBezTo>
                    <a:cubicBezTo>
                      <a:pt x="56" y="98"/>
                      <a:pt x="53" y="94"/>
                      <a:pt x="53" y="89"/>
                    </a:cubicBezTo>
                    <a:close/>
                    <a:moveTo>
                      <a:pt x="552" y="331"/>
                    </a:moveTo>
                    <a:cubicBezTo>
                      <a:pt x="552" y="323"/>
                      <a:pt x="561" y="317"/>
                      <a:pt x="572" y="317"/>
                    </a:cubicBezTo>
                    <a:cubicBezTo>
                      <a:pt x="574" y="317"/>
                      <a:pt x="578" y="317"/>
                      <a:pt x="580" y="319"/>
                    </a:cubicBezTo>
                    <a:cubicBezTo>
                      <a:pt x="576" y="316"/>
                      <a:pt x="572" y="314"/>
                      <a:pt x="566" y="314"/>
                    </a:cubicBezTo>
                    <a:cubicBezTo>
                      <a:pt x="555" y="314"/>
                      <a:pt x="547" y="321"/>
                      <a:pt x="547" y="329"/>
                    </a:cubicBezTo>
                    <a:cubicBezTo>
                      <a:pt x="547" y="335"/>
                      <a:pt x="552" y="340"/>
                      <a:pt x="558" y="342"/>
                    </a:cubicBezTo>
                    <a:cubicBezTo>
                      <a:pt x="554" y="340"/>
                      <a:pt x="552" y="336"/>
                      <a:pt x="552" y="331"/>
                    </a:cubicBezTo>
                    <a:close/>
                    <a:moveTo>
                      <a:pt x="399" y="351"/>
                    </a:moveTo>
                    <a:cubicBezTo>
                      <a:pt x="399" y="329"/>
                      <a:pt x="428" y="312"/>
                      <a:pt x="463" y="312"/>
                    </a:cubicBezTo>
                    <a:cubicBezTo>
                      <a:pt x="474" y="312"/>
                      <a:pt x="485" y="314"/>
                      <a:pt x="494" y="316"/>
                    </a:cubicBezTo>
                    <a:cubicBezTo>
                      <a:pt x="482" y="309"/>
                      <a:pt x="464" y="304"/>
                      <a:pt x="447" y="304"/>
                    </a:cubicBezTo>
                    <a:cubicBezTo>
                      <a:pt x="411" y="304"/>
                      <a:pt x="382" y="321"/>
                      <a:pt x="382" y="342"/>
                    </a:cubicBezTo>
                    <a:cubicBezTo>
                      <a:pt x="382" y="358"/>
                      <a:pt x="396" y="371"/>
                      <a:pt x="416" y="376"/>
                    </a:cubicBezTo>
                    <a:cubicBezTo>
                      <a:pt x="405" y="369"/>
                      <a:pt x="399" y="360"/>
                      <a:pt x="399" y="351"/>
                    </a:cubicBezTo>
                    <a:close/>
                    <a:moveTo>
                      <a:pt x="14" y="541"/>
                    </a:moveTo>
                    <a:cubicBezTo>
                      <a:pt x="14" y="524"/>
                      <a:pt x="37" y="510"/>
                      <a:pt x="66" y="510"/>
                    </a:cubicBezTo>
                    <a:cubicBezTo>
                      <a:pt x="75" y="510"/>
                      <a:pt x="83" y="511"/>
                      <a:pt x="90" y="513"/>
                    </a:cubicBezTo>
                    <a:cubicBezTo>
                      <a:pt x="81" y="508"/>
                      <a:pt x="68" y="504"/>
                      <a:pt x="52" y="504"/>
                    </a:cubicBezTo>
                    <a:cubicBezTo>
                      <a:pt x="24" y="504"/>
                      <a:pt x="0" y="517"/>
                      <a:pt x="0" y="535"/>
                    </a:cubicBezTo>
                    <a:cubicBezTo>
                      <a:pt x="0" y="547"/>
                      <a:pt x="12" y="557"/>
                      <a:pt x="27" y="562"/>
                    </a:cubicBezTo>
                    <a:cubicBezTo>
                      <a:pt x="19" y="557"/>
                      <a:pt x="14" y="549"/>
                      <a:pt x="14" y="541"/>
                    </a:cubicBezTo>
                    <a:close/>
                    <a:moveTo>
                      <a:pt x="459" y="601"/>
                    </a:moveTo>
                    <a:cubicBezTo>
                      <a:pt x="459" y="585"/>
                      <a:pt x="477" y="572"/>
                      <a:pt x="498" y="572"/>
                    </a:cubicBezTo>
                    <a:cubicBezTo>
                      <a:pt x="504" y="572"/>
                      <a:pt x="511" y="573"/>
                      <a:pt x="516" y="575"/>
                    </a:cubicBezTo>
                    <a:cubicBezTo>
                      <a:pt x="509" y="569"/>
                      <a:pt x="500" y="564"/>
                      <a:pt x="488" y="564"/>
                    </a:cubicBezTo>
                    <a:cubicBezTo>
                      <a:pt x="467" y="564"/>
                      <a:pt x="450" y="579"/>
                      <a:pt x="450" y="595"/>
                    </a:cubicBezTo>
                    <a:cubicBezTo>
                      <a:pt x="450" y="607"/>
                      <a:pt x="458" y="616"/>
                      <a:pt x="470" y="621"/>
                    </a:cubicBezTo>
                    <a:cubicBezTo>
                      <a:pt x="463" y="616"/>
                      <a:pt x="459" y="609"/>
                      <a:pt x="459" y="601"/>
                    </a:cubicBezTo>
                    <a:close/>
                    <a:moveTo>
                      <a:pt x="412" y="685"/>
                    </a:moveTo>
                    <a:cubicBezTo>
                      <a:pt x="412" y="673"/>
                      <a:pt x="425" y="664"/>
                      <a:pt x="439" y="664"/>
                    </a:cubicBezTo>
                    <a:cubicBezTo>
                      <a:pt x="444" y="664"/>
                      <a:pt x="449" y="665"/>
                      <a:pt x="453" y="666"/>
                    </a:cubicBezTo>
                    <a:cubicBezTo>
                      <a:pt x="448" y="662"/>
                      <a:pt x="441" y="660"/>
                      <a:pt x="432" y="660"/>
                    </a:cubicBezTo>
                    <a:cubicBezTo>
                      <a:pt x="418" y="660"/>
                      <a:pt x="405" y="669"/>
                      <a:pt x="405" y="680"/>
                    </a:cubicBezTo>
                    <a:cubicBezTo>
                      <a:pt x="405" y="688"/>
                      <a:pt x="411" y="695"/>
                      <a:pt x="420" y="699"/>
                    </a:cubicBezTo>
                    <a:cubicBezTo>
                      <a:pt x="416" y="695"/>
                      <a:pt x="412" y="691"/>
                      <a:pt x="412" y="685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676B6A"/>
                  </a:gs>
                  <a:gs pos="34000">
                    <a:srgbClr val="BCBEB4"/>
                  </a:gs>
                </a:gsLst>
                <a:lin ang="42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86" name="left_bottom_grid"/>
          <p:cNvGrpSpPr/>
          <p:nvPr/>
        </p:nvGrpSpPr>
        <p:grpSpPr>
          <a:xfrm>
            <a:off x="125173" y="4224278"/>
            <a:ext cx="919550" cy="749844"/>
            <a:chOff x="166897" y="3720064"/>
            <a:chExt cx="1582738" cy="1290638"/>
          </a:xfrm>
        </p:grpSpPr>
        <p:sp>
          <p:nvSpPr>
            <p:cNvPr id="87" name="Rectangle 613"/>
            <p:cNvSpPr>
              <a:spLocks noChangeArrowheads="1"/>
            </p:cNvSpPr>
            <p:nvPr/>
          </p:nvSpPr>
          <p:spPr bwMode="auto">
            <a:xfrm>
              <a:off x="166897" y="4972602"/>
              <a:ext cx="1582738" cy="38100"/>
            </a:xfrm>
            <a:prstGeom prst="rect">
              <a:avLst/>
            </a:prstGeom>
            <a:solidFill>
              <a:srgbClr val="D5B5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8" name="Rectangle 615"/>
            <p:cNvSpPr>
              <a:spLocks noChangeArrowheads="1"/>
            </p:cNvSpPr>
            <p:nvPr/>
          </p:nvSpPr>
          <p:spPr bwMode="auto">
            <a:xfrm>
              <a:off x="1524000" y="4278864"/>
              <a:ext cx="187325" cy="558800"/>
            </a:xfrm>
            <a:prstGeom prst="rect">
              <a:avLst/>
            </a:prstGeom>
            <a:solidFill>
              <a:srgbClr val="E96425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9" name="Freeform 620"/>
            <p:cNvSpPr>
              <a:spLocks noEditPoints="1"/>
            </p:cNvSpPr>
            <p:nvPr/>
          </p:nvSpPr>
          <p:spPr bwMode="auto">
            <a:xfrm>
              <a:off x="1074737" y="3855002"/>
              <a:ext cx="300038" cy="982663"/>
            </a:xfrm>
            <a:custGeom>
              <a:avLst/>
              <a:gdLst>
                <a:gd name="T0" fmla="*/ 152 w 189"/>
                <a:gd name="T1" fmla="*/ 149 h 619"/>
                <a:gd name="T2" fmla="*/ 36 w 189"/>
                <a:gd name="T3" fmla="*/ 149 h 619"/>
                <a:gd name="T4" fmla="*/ 36 w 189"/>
                <a:gd name="T5" fmla="*/ 146 h 619"/>
                <a:gd name="T6" fmla="*/ 95 w 189"/>
                <a:gd name="T7" fmla="*/ 0 h 619"/>
                <a:gd name="T8" fmla="*/ 152 w 189"/>
                <a:gd name="T9" fmla="*/ 146 h 619"/>
                <a:gd name="T10" fmla="*/ 152 w 189"/>
                <a:gd name="T11" fmla="*/ 149 h 619"/>
                <a:gd name="T12" fmla="*/ 189 w 189"/>
                <a:gd name="T13" fmla="*/ 565 h 619"/>
                <a:gd name="T14" fmla="*/ 152 w 189"/>
                <a:gd name="T15" fmla="*/ 501 h 619"/>
                <a:gd name="T16" fmla="*/ 152 w 189"/>
                <a:gd name="T17" fmla="*/ 168 h 619"/>
                <a:gd name="T18" fmla="*/ 36 w 189"/>
                <a:gd name="T19" fmla="*/ 168 h 619"/>
                <a:gd name="T20" fmla="*/ 36 w 189"/>
                <a:gd name="T21" fmla="*/ 501 h 619"/>
                <a:gd name="T22" fmla="*/ 0 w 189"/>
                <a:gd name="T23" fmla="*/ 565 h 619"/>
                <a:gd name="T24" fmla="*/ 0 w 189"/>
                <a:gd name="T25" fmla="*/ 619 h 619"/>
                <a:gd name="T26" fmla="*/ 36 w 189"/>
                <a:gd name="T27" fmla="*/ 588 h 619"/>
                <a:gd name="T28" fmla="*/ 36 w 189"/>
                <a:gd name="T29" fmla="*/ 619 h 619"/>
                <a:gd name="T30" fmla="*/ 152 w 189"/>
                <a:gd name="T31" fmla="*/ 619 h 619"/>
                <a:gd name="T32" fmla="*/ 152 w 189"/>
                <a:gd name="T33" fmla="*/ 588 h 619"/>
                <a:gd name="T34" fmla="*/ 189 w 189"/>
                <a:gd name="T35" fmla="*/ 619 h 619"/>
                <a:gd name="T36" fmla="*/ 189 w 189"/>
                <a:gd name="T37" fmla="*/ 56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9" h="619">
                  <a:moveTo>
                    <a:pt x="152" y="149"/>
                  </a:moveTo>
                  <a:lnTo>
                    <a:pt x="36" y="149"/>
                  </a:lnTo>
                  <a:lnTo>
                    <a:pt x="36" y="146"/>
                  </a:lnTo>
                  <a:lnTo>
                    <a:pt x="95" y="0"/>
                  </a:lnTo>
                  <a:lnTo>
                    <a:pt x="152" y="146"/>
                  </a:lnTo>
                  <a:lnTo>
                    <a:pt x="152" y="149"/>
                  </a:lnTo>
                  <a:close/>
                  <a:moveTo>
                    <a:pt x="189" y="565"/>
                  </a:moveTo>
                  <a:lnTo>
                    <a:pt x="152" y="501"/>
                  </a:lnTo>
                  <a:lnTo>
                    <a:pt x="152" y="168"/>
                  </a:lnTo>
                  <a:lnTo>
                    <a:pt x="36" y="168"/>
                  </a:lnTo>
                  <a:lnTo>
                    <a:pt x="36" y="501"/>
                  </a:lnTo>
                  <a:lnTo>
                    <a:pt x="0" y="565"/>
                  </a:lnTo>
                  <a:lnTo>
                    <a:pt x="0" y="619"/>
                  </a:lnTo>
                  <a:lnTo>
                    <a:pt x="36" y="588"/>
                  </a:lnTo>
                  <a:lnTo>
                    <a:pt x="36" y="619"/>
                  </a:lnTo>
                  <a:lnTo>
                    <a:pt x="152" y="619"/>
                  </a:lnTo>
                  <a:lnTo>
                    <a:pt x="152" y="588"/>
                  </a:lnTo>
                  <a:lnTo>
                    <a:pt x="189" y="619"/>
                  </a:lnTo>
                  <a:lnTo>
                    <a:pt x="189" y="565"/>
                  </a:lnTo>
                  <a:close/>
                </a:path>
              </a:pathLst>
            </a:custGeom>
            <a:solidFill>
              <a:srgbClr val="459AAF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0" name="Freeform 621"/>
            <p:cNvSpPr>
              <a:spLocks noEditPoints="1"/>
            </p:cNvSpPr>
            <p:nvPr/>
          </p:nvSpPr>
          <p:spPr bwMode="auto">
            <a:xfrm>
              <a:off x="228600" y="3839127"/>
              <a:ext cx="430213" cy="1089025"/>
            </a:xfrm>
            <a:custGeom>
              <a:avLst/>
              <a:gdLst>
                <a:gd name="T0" fmla="*/ 90 w 115"/>
                <a:gd name="T1" fmla="*/ 163 h 290"/>
                <a:gd name="T2" fmla="*/ 25 w 115"/>
                <a:gd name="T3" fmla="*/ 163 h 290"/>
                <a:gd name="T4" fmla="*/ 25 w 115"/>
                <a:gd name="T5" fmla="*/ 137 h 290"/>
                <a:gd name="T6" fmla="*/ 58 w 115"/>
                <a:gd name="T7" fmla="*/ 0 h 290"/>
                <a:gd name="T8" fmla="*/ 90 w 115"/>
                <a:gd name="T9" fmla="*/ 137 h 290"/>
                <a:gd name="T10" fmla="*/ 90 w 115"/>
                <a:gd name="T11" fmla="*/ 163 h 290"/>
                <a:gd name="T12" fmla="*/ 87 w 115"/>
                <a:gd name="T13" fmla="*/ 196 h 290"/>
                <a:gd name="T14" fmla="*/ 89 w 115"/>
                <a:gd name="T15" fmla="*/ 171 h 290"/>
                <a:gd name="T16" fmla="*/ 26 w 115"/>
                <a:gd name="T17" fmla="*/ 171 h 290"/>
                <a:gd name="T18" fmla="*/ 28 w 115"/>
                <a:gd name="T19" fmla="*/ 196 h 290"/>
                <a:gd name="T20" fmla="*/ 2 w 115"/>
                <a:gd name="T21" fmla="*/ 290 h 290"/>
                <a:gd name="T22" fmla="*/ 42 w 115"/>
                <a:gd name="T23" fmla="*/ 259 h 290"/>
                <a:gd name="T24" fmla="*/ 58 w 115"/>
                <a:gd name="T25" fmla="*/ 274 h 290"/>
                <a:gd name="T26" fmla="*/ 73 w 115"/>
                <a:gd name="T27" fmla="*/ 259 h 290"/>
                <a:gd name="T28" fmla="*/ 113 w 115"/>
                <a:gd name="T29" fmla="*/ 290 h 290"/>
                <a:gd name="T30" fmla="*/ 87 w 115"/>
                <a:gd name="T31" fmla="*/ 19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5" h="290">
                  <a:moveTo>
                    <a:pt x="90" y="163"/>
                  </a:moveTo>
                  <a:cubicBezTo>
                    <a:pt x="25" y="163"/>
                    <a:pt x="25" y="163"/>
                    <a:pt x="25" y="163"/>
                  </a:cubicBezTo>
                  <a:cubicBezTo>
                    <a:pt x="25" y="155"/>
                    <a:pt x="25" y="146"/>
                    <a:pt x="25" y="137"/>
                  </a:cubicBezTo>
                  <a:cubicBezTo>
                    <a:pt x="25" y="61"/>
                    <a:pt x="58" y="0"/>
                    <a:pt x="58" y="0"/>
                  </a:cubicBezTo>
                  <a:cubicBezTo>
                    <a:pt x="58" y="0"/>
                    <a:pt x="90" y="61"/>
                    <a:pt x="90" y="137"/>
                  </a:cubicBezTo>
                  <a:cubicBezTo>
                    <a:pt x="90" y="146"/>
                    <a:pt x="90" y="155"/>
                    <a:pt x="90" y="163"/>
                  </a:cubicBezTo>
                  <a:close/>
                  <a:moveTo>
                    <a:pt x="87" y="196"/>
                  </a:moveTo>
                  <a:cubicBezTo>
                    <a:pt x="88" y="188"/>
                    <a:pt x="89" y="179"/>
                    <a:pt x="89" y="171"/>
                  </a:cubicBezTo>
                  <a:cubicBezTo>
                    <a:pt x="26" y="171"/>
                    <a:pt x="26" y="171"/>
                    <a:pt x="26" y="171"/>
                  </a:cubicBezTo>
                  <a:cubicBezTo>
                    <a:pt x="26" y="179"/>
                    <a:pt x="27" y="188"/>
                    <a:pt x="28" y="196"/>
                  </a:cubicBezTo>
                  <a:cubicBezTo>
                    <a:pt x="0" y="226"/>
                    <a:pt x="2" y="290"/>
                    <a:pt x="2" y="290"/>
                  </a:cubicBezTo>
                  <a:cubicBezTo>
                    <a:pt x="2" y="290"/>
                    <a:pt x="25" y="271"/>
                    <a:pt x="42" y="259"/>
                  </a:cubicBezTo>
                  <a:cubicBezTo>
                    <a:pt x="47" y="269"/>
                    <a:pt x="52" y="274"/>
                    <a:pt x="58" y="274"/>
                  </a:cubicBezTo>
                  <a:cubicBezTo>
                    <a:pt x="63" y="274"/>
                    <a:pt x="68" y="269"/>
                    <a:pt x="73" y="259"/>
                  </a:cubicBezTo>
                  <a:cubicBezTo>
                    <a:pt x="90" y="271"/>
                    <a:pt x="113" y="290"/>
                    <a:pt x="113" y="290"/>
                  </a:cubicBezTo>
                  <a:cubicBezTo>
                    <a:pt x="113" y="290"/>
                    <a:pt x="115" y="226"/>
                    <a:pt x="87" y="196"/>
                  </a:cubicBezTo>
                  <a:close/>
                </a:path>
              </a:pathLst>
            </a:custGeom>
            <a:solidFill>
              <a:srgbClr val="DC1A2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1" name="Freeform 626"/>
            <p:cNvSpPr>
              <a:spLocks noEditPoints="1"/>
            </p:cNvSpPr>
            <p:nvPr/>
          </p:nvSpPr>
          <p:spPr bwMode="auto">
            <a:xfrm>
              <a:off x="752099" y="3723239"/>
              <a:ext cx="184150" cy="1114425"/>
            </a:xfrm>
            <a:custGeom>
              <a:avLst/>
              <a:gdLst>
                <a:gd name="T0" fmla="*/ 0 w 116"/>
                <a:gd name="T1" fmla="*/ 492 h 702"/>
                <a:gd name="T2" fmla="*/ 116 w 116"/>
                <a:gd name="T3" fmla="*/ 492 h 702"/>
                <a:gd name="T4" fmla="*/ 116 w 116"/>
                <a:gd name="T5" fmla="*/ 702 h 702"/>
                <a:gd name="T6" fmla="*/ 0 w 116"/>
                <a:gd name="T7" fmla="*/ 702 h 702"/>
                <a:gd name="T8" fmla="*/ 0 w 116"/>
                <a:gd name="T9" fmla="*/ 492 h 702"/>
                <a:gd name="T10" fmla="*/ 0 w 116"/>
                <a:gd name="T11" fmla="*/ 255 h 702"/>
                <a:gd name="T12" fmla="*/ 0 w 116"/>
                <a:gd name="T13" fmla="*/ 477 h 702"/>
                <a:gd name="T14" fmla="*/ 116 w 116"/>
                <a:gd name="T15" fmla="*/ 477 h 702"/>
                <a:gd name="T16" fmla="*/ 116 w 116"/>
                <a:gd name="T17" fmla="*/ 255 h 702"/>
                <a:gd name="T18" fmla="*/ 0 w 116"/>
                <a:gd name="T19" fmla="*/ 255 h 702"/>
                <a:gd name="T20" fmla="*/ 116 w 116"/>
                <a:gd name="T21" fmla="*/ 97 h 702"/>
                <a:gd name="T22" fmla="*/ 59 w 116"/>
                <a:gd name="T23" fmla="*/ 0 h 702"/>
                <a:gd name="T24" fmla="*/ 0 w 116"/>
                <a:gd name="T25" fmla="*/ 97 h 702"/>
                <a:gd name="T26" fmla="*/ 0 w 116"/>
                <a:gd name="T27" fmla="*/ 241 h 702"/>
                <a:gd name="T28" fmla="*/ 116 w 116"/>
                <a:gd name="T29" fmla="*/ 241 h 702"/>
                <a:gd name="T30" fmla="*/ 116 w 116"/>
                <a:gd name="T31" fmla="*/ 97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702">
                  <a:moveTo>
                    <a:pt x="0" y="492"/>
                  </a:moveTo>
                  <a:lnTo>
                    <a:pt x="116" y="492"/>
                  </a:lnTo>
                  <a:lnTo>
                    <a:pt x="116" y="702"/>
                  </a:lnTo>
                  <a:lnTo>
                    <a:pt x="0" y="702"/>
                  </a:lnTo>
                  <a:lnTo>
                    <a:pt x="0" y="492"/>
                  </a:lnTo>
                  <a:close/>
                  <a:moveTo>
                    <a:pt x="0" y="255"/>
                  </a:moveTo>
                  <a:lnTo>
                    <a:pt x="0" y="477"/>
                  </a:lnTo>
                  <a:lnTo>
                    <a:pt x="116" y="477"/>
                  </a:lnTo>
                  <a:lnTo>
                    <a:pt x="116" y="255"/>
                  </a:lnTo>
                  <a:lnTo>
                    <a:pt x="0" y="255"/>
                  </a:lnTo>
                  <a:close/>
                  <a:moveTo>
                    <a:pt x="116" y="97"/>
                  </a:moveTo>
                  <a:lnTo>
                    <a:pt x="59" y="0"/>
                  </a:lnTo>
                  <a:lnTo>
                    <a:pt x="0" y="97"/>
                  </a:lnTo>
                  <a:lnTo>
                    <a:pt x="0" y="241"/>
                  </a:lnTo>
                  <a:lnTo>
                    <a:pt x="116" y="241"/>
                  </a:lnTo>
                  <a:lnTo>
                    <a:pt x="116" y="97"/>
                  </a:lnTo>
                  <a:close/>
                </a:path>
              </a:pathLst>
            </a:custGeom>
            <a:solidFill>
              <a:srgbClr val="A1A2A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2" name="Freeform 643"/>
            <p:cNvSpPr>
              <a:spLocks noEditPoints="1"/>
            </p:cNvSpPr>
            <p:nvPr/>
          </p:nvSpPr>
          <p:spPr bwMode="auto">
            <a:xfrm>
              <a:off x="166897" y="3720064"/>
              <a:ext cx="30163" cy="1208088"/>
            </a:xfrm>
            <a:custGeom>
              <a:avLst/>
              <a:gdLst>
                <a:gd name="T0" fmla="*/ 19 w 19"/>
                <a:gd name="T1" fmla="*/ 744 h 761"/>
                <a:gd name="T2" fmla="*/ 0 w 19"/>
                <a:gd name="T3" fmla="*/ 761 h 761"/>
                <a:gd name="T4" fmla="*/ 0 w 19"/>
                <a:gd name="T5" fmla="*/ 730 h 761"/>
                <a:gd name="T6" fmla="*/ 19 w 19"/>
                <a:gd name="T7" fmla="*/ 713 h 761"/>
                <a:gd name="T8" fmla="*/ 0 w 19"/>
                <a:gd name="T9" fmla="*/ 730 h 761"/>
                <a:gd name="T10" fmla="*/ 19 w 19"/>
                <a:gd name="T11" fmla="*/ 699 h 761"/>
                <a:gd name="T12" fmla="*/ 0 w 19"/>
                <a:gd name="T13" fmla="*/ 683 h 761"/>
                <a:gd name="T14" fmla="*/ 0 w 19"/>
                <a:gd name="T15" fmla="*/ 669 h 761"/>
                <a:gd name="T16" fmla="*/ 19 w 19"/>
                <a:gd name="T17" fmla="*/ 652 h 761"/>
                <a:gd name="T18" fmla="*/ 0 w 19"/>
                <a:gd name="T19" fmla="*/ 669 h 761"/>
                <a:gd name="T20" fmla="*/ 19 w 19"/>
                <a:gd name="T21" fmla="*/ 635 h 761"/>
                <a:gd name="T22" fmla="*/ 0 w 19"/>
                <a:gd name="T23" fmla="*/ 621 h 761"/>
                <a:gd name="T24" fmla="*/ 0 w 19"/>
                <a:gd name="T25" fmla="*/ 605 h 761"/>
                <a:gd name="T26" fmla="*/ 19 w 19"/>
                <a:gd name="T27" fmla="*/ 588 h 761"/>
                <a:gd name="T28" fmla="*/ 0 w 19"/>
                <a:gd name="T29" fmla="*/ 605 h 761"/>
                <a:gd name="T30" fmla="*/ 19 w 19"/>
                <a:gd name="T31" fmla="*/ 574 h 761"/>
                <a:gd name="T32" fmla="*/ 0 w 19"/>
                <a:gd name="T33" fmla="*/ 557 h 761"/>
                <a:gd name="T34" fmla="*/ 0 w 19"/>
                <a:gd name="T35" fmla="*/ 543 h 761"/>
                <a:gd name="T36" fmla="*/ 19 w 19"/>
                <a:gd name="T37" fmla="*/ 527 h 761"/>
                <a:gd name="T38" fmla="*/ 0 w 19"/>
                <a:gd name="T39" fmla="*/ 543 h 761"/>
                <a:gd name="T40" fmla="*/ 19 w 19"/>
                <a:gd name="T41" fmla="*/ 513 h 761"/>
                <a:gd name="T42" fmla="*/ 0 w 19"/>
                <a:gd name="T43" fmla="*/ 496 h 761"/>
                <a:gd name="T44" fmla="*/ 0 w 19"/>
                <a:gd name="T45" fmla="*/ 482 h 761"/>
                <a:gd name="T46" fmla="*/ 19 w 19"/>
                <a:gd name="T47" fmla="*/ 465 h 761"/>
                <a:gd name="T48" fmla="*/ 0 w 19"/>
                <a:gd name="T49" fmla="*/ 482 h 761"/>
                <a:gd name="T50" fmla="*/ 19 w 19"/>
                <a:gd name="T51" fmla="*/ 451 h 761"/>
                <a:gd name="T52" fmla="*/ 0 w 19"/>
                <a:gd name="T53" fmla="*/ 435 h 761"/>
                <a:gd name="T54" fmla="*/ 0 w 19"/>
                <a:gd name="T55" fmla="*/ 420 h 761"/>
                <a:gd name="T56" fmla="*/ 19 w 19"/>
                <a:gd name="T57" fmla="*/ 404 h 761"/>
                <a:gd name="T58" fmla="*/ 0 w 19"/>
                <a:gd name="T59" fmla="*/ 420 h 761"/>
                <a:gd name="T60" fmla="*/ 19 w 19"/>
                <a:gd name="T61" fmla="*/ 390 h 761"/>
                <a:gd name="T62" fmla="*/ 0 w 19"/>
                <a:gd name="T63" fmla="*/ 373 h 761"/>
                <a:gd name="T64" fmla="*/ 0 w 19"/>
                <a:gd name="T65" fmla="*/ 357 h 761"/>
                <a:gd name="T66" fmla="*/ 19 w 19"/>
                <a:gd name="T67" fmla="*/ 342 h 761"/>
                <a:gd name="T68" fmla="*/ 0 w 19"/>
                <a:gd name="T69" fmla="*/ 357 h 761"/>
                <a:gd name="T70" fmla="*/ 19 w 19"/>
                <a:gd name="T71" fmla="*/ 326 h 761"/>
                <a:gd name="T72" fmla="*/ 0 w 19"/>
                <a:gd name="T73" fmla="*/ 309 h 761"/>
                <a:gd name="T74" fmla="*/ 0 w 19"/>
                <a:gd name="T75" fmla="*/ 295 h 761"/>
                <a:gd name="T76" fmla="*/ 19 w 19"/>
                <a:gd name="T77" fmla="*/ 279 h 761"/>
                <a:gd name="T78" fmla="*/ 0 w 19"/>
                <a:gd name="T79" fmla="*/ 295 h 761"/>
                <a:gd name="T80" fmla="*/ 19 w 19"/>
                <a:gd name="T81" fmla="*/ 264 h 761"/>
                <a:gd name="T82" fmla="*/ 0 w 19"/>
                <a:gd name="T83" fmla="*/ 248 h 761"/>
                <a:gd name="T84" fmla="*/ 0 w 19"/>
                <a:gd name="T85" fmla="*/ 234 h 761"/>
                <a:gd name="T86" fmla="*/ 19 w 19"/>
                <a:gd name="T87" fmla="*/ 217 h 761"/>
                <a:gd name="T88" fmla="*/ 0 w 19"/>
                <a:gd name="T89" fmla="*/ 234 h 761"/>
                <a:gd name="T90" fmla="*/ 19 w 19"/>
                <a:gd name="T91" fmla="*/ 203 h 761"/>
                <a:gd name="T92" fmla="*/ 0 w 19"/>
                <a:gd name="T93" fmla="*/ 186 h 761"/>
                <a:gd name="T94" fmla="*/ 0 w 19"/>
                <a:gd name="T95" fmla="*/ 172 h 761"/>
                <a:gd name="T96" fmla="*/ 19 w 19"/>
                <a:gd name="T97" fmla="*/ 156 h 761"/>
                <a:gd name="T98" fmla="*/ 0 w 19"/>
                <a:gd name="T99" fmla="*/ 172 h 761"/>
                <a:gd name="T100" fmla="*/ 19 w 19"/>
                <a:gd name="T101" fmla="*/ 141 h 761"/>
                <a:gd name="T102" fmla="*/ 0 w 19"/>
                <a:gd name="T103" fmla="*/ 125 h 761"/>
                <a:gd name="T104" fmla="*/ 0 w 19"/>
                <a:gd name="T105" fmla="*/ 111 h 761"/>
                <a:gd name="T106" fmla="*/ 19 w 19"/>
                <a:gd name="T107" fmla="*/ 94 h 761"/>
                <a:gd name="T108" fmla="*/ 0 w 19"/>
                <a:gd name="T109" fmla="*/ 111 h 761"/>
                <a:gd name="T110" fmla="*/ 19 w 19"/>
                <a:gd name="T111" fmla="*/ 78 h 761"/>
                <a:gd name="T112" fmla="*/ 0 w 19"/>
                <a:gd name="T113" fmla="*/ 63 h 761"/>
                <a:gd name="T114" fmla="*/ 0 w 19"/>
                <a:gd name="T115" fmla="*/ 47 h 761"/>
                <a:gd name="T116" fmla="*/ 19 w 19"/>
                <a:gd name="T117" fmla="*/ 30 h 761"/>
                <a:gd name="T118" fmla="*/ 0 w 19"/>
                <a:gd name="T119" fmla="*/ 47 h 761"/>
                <a:gd name="T120" fmla="*/ 19 w 19"/>
                <a:gd name="T121" fmla="*/ 16 h 761"/>
                <a:gd name="T122" fmla="*/ 0 w 19"/>
                <a:gd name="T123" fmla="*/ 0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" h="761">
                  <a:moveTo>
                    <a:pt x="0" y="744"/>
                  </a:moveTo>
                  <a:lnTo>
                    <a:pt x="19" y="744"/>
                  </a:lnTo>
                  <a:lnTo>
                    <a:pt x="19" y="761"/>
                  </a:lnTo>
                  <a:lnTo>
                    <a:pt x="0" y="761"/>
                  </a:lnTo>
                  <a:lnTo>
                    <a:pt x="0" y="744"/>
                  </a:lnTo>
                  <a:close/>
                  <a:moveTo>
                    <a:pt x="0" y="730"/>
                  </a:moveTo>
                  <a:lnTo>
                    <a:pt x="19" y="730"/>
                  </a:lnTo>
                  <a:lnTo>
                    <a:pt x="19" y="713"/>
                  </a:lnTo>
                  <a:lnTo>
                    <a:pt x="0" y="713"/>
                  </a:lnTo>
                  <a:lnTo>
                    <a:pt x="0" y="730"/>
                  </a:lnTo>
                  <a:close/>
                  <a:moveTo>
                    <a:pt x="0" y="699"/>
                  </a:moveTo>
                  <a:lnTo>
                    <a:pt x="19" y="699"/>
                  </a:lnTo>
                  <a:lnTo>
                    <a:pt x="19" y="683"/>
                  </a:lnTo>
                  <a:lnTo>
                    <a:pt x="0" y="683"/>
                  </a:lnTo>
                  <a:lnTo>
                    <a:pt x="0" y="699"/>
                  </a:lnTo>
                  <a:close/>
                  <a:moveTo>
                    <a:pt x="0" y="669"/>
                  </a:moveTo>
                  <a:lnTo>
                    <a:pt x="19" y="669"/>
                  </a:lnTo>
                  <a:lnTo>
                    <a:pt x="19" y="652"/>
                  </a:lnTo>
                  <a:lnTo>
                    <a:pt x="0" y="652"/>
                  </a:lnTo>
                  <a:lnTo>
                    <a:pt x="0" y="669"/>
                  </a:lnTo>
                  <a:close/>
                  <a:moveTo>
                    <a:pt x="0" y="635"/>
                  </a:moveTo>
                  <a:lnTo>
                    <a:pt x="19" y="635"/>
                  </a:lnTo>
                  <a:lnTo>
                    <a:pt x="19" y="621"/>
                  </a:lnTo>
                  <a:lnTo>
                    <a:pt x="0" y="621"/>
                  </a:lnTo>
                  <a:lnTo>
                    <a:pt x="0" y="635"/>
                  </a:lnTo>
                  <a:close/>
                  <a:moveTo>
                    <a:pt x="0" y="605"/>
                  </a:moveTo>
                  <a:lnTo>
                    <a:pt x="19" y="605"/>
                  </a:lnTo>
                  <a:lnTo>
                    <a:pt x="19" y="588"/>
                  </a:lnTo>
                  <a:lnTo>
                    <a:pt x="0" y="588"/>
                  </a:lnTo>
                  <a:lnTo>
                    <a:pt x="0" y="605"/>
                  </a:lnTo>
                  <a:close/>
                  <a:moveTo>
                    <a:pt x="0" y="574"/>
                  </a:moveTo>
                  <a:lnTo>
                    <a:pt x="19" y="574"/>
                  </a:lnTo>
                  <a:lnTo>
                    <a:pt x="19" y="557"/>
                  </a:lnTo>
                  <a:lnTo>
                    <a:pt x="0" y="557"/>
                  </a:lnTo>
                  <a:lnTo>
                    <a:pt x="0" y="574"/>
                  </a:lnTo>
                  <a:close/>
                  <a:moveTo>
                    <a:pt x="0" y="543"/>
                  </a:moveTo>
                  <a:lnTo>
                    <a:pt x="19" y="543"/>
                  </a:lnTo>
                  <a:lnTo>
                    <a:pt x="19" y="527"/>
                  </a:lnTo>
                  <a:lnTo>
                    <a:pt x="0" y="527"/>
                  </a:lnTo>
                  <a:lnTo>
                    <a:pt x="0" y="543"/>
                  </a:lnTo>
                  <a:close/>
                  <a:moveTo>
                    <a:pt x="0" y="513"/>
                  </a:moveTo>
                  <a:lnTo>
                    <a:pt x="19" y="513"/>
                  </a:lnTo>
                  <a:lnTo>
                    <a:pt x="19" y="496"/>
                  </a:lnTo>
                  <a:lnTo>
                    <a:pt x="0" y="496"/>
                  </a:lnTo>
                  <a:lnTo>
                    <a:pt x="0" y="513"/>
                  </a:lnTo>
                  <a:close/>
                  <a:moveTo>
                    <a:pt x="0" y="482"/>
                  </a:moveTo>
                  <a:lnTo>
                    <a:pt x="19" y="482"/>
                  </a:lnTo>
                  <a:lnTo>
                    <a:pt x="19" y="465"/>
                  </a:lnTo>
                  <a:lnTo>
                    <a:pt x="0" y="465"/>
                  </a:lnTo>
                  <a:lnTo>
                    <a:pt x="0" y="482"/>
                  </a:lnTo>
                  <a:close/>
                  <a:moveTo>
                    <a:pt x="0" y="451"/>
                  </a:moveTo>
                  <a:lnTo>
                    <a:pt x="19" y="451"/>
                  </a:lnTo>
                  <a:lnTo>
                    <a:pt x="19" y="435"/>
                  </a:lnTo>
                  <a:lnTo>
                    <a:pt x="0" y="435"/>
                  </a:lnTo>
                  <a:lnTo>
                    <a:pt x="0" y="451"/>
                  </a:lnTo>
                  <a:close/>
                  <a:moveTo>
                    <a:pt x="0" y="420"/>
                  </a:moveTo>
                  <a:lnTo>
                    <a:pt x="19" y="420"/>
                  </a:lnTo>
                  <a:lnTo>
                    <a:pt x="19" y="404"/>
                  </a:lnTo>
                  <a:lnTo>
                    <a:pt x="0" y="404"/>
                  </a:lnTo>
                  <a:lnTo>
                    <a:pt x="0" y="420"/>
                  </a:lnTo>
                  <a:close/>
                  <a:moveTo>
                    <a:pt x="0" y="390"/>
                  </a:moveTo>
                  <a:lnTo>
                    <a:pt x="19" y="390"/>
                  </a:lnTo>
                  <a:lnTo>
                    <a:pt x="19" y="373"/>
                  </a:lnTo>
                  <a:lnTo>
                    <a:pt x="0" y="373"/>
                  </a:lnTo>
                  <a:lnTo>
                    <a:pt x="0" y="390"/>
                  </a:lnTo>
                  <a:close/>
                  <a:moveTo>
                    <a:pt x="0" y="357"/>
                  </a:moveTo>
                  <a:lnTo>
                    <a:pt x="19" y="357"/>
                  </a:lnTo>
                  <a:lnTo>
                    <a:pt x="19" y="342"/>
                  </a:lnTo>
                  <a:lnTo>
                    <a:pt x="0" y="342"/>
                  </a:lnTo>
                  <a:lnTo>
                    <a:pt x="0" y="357"/>
                  </a:lnTo>
                  <a:close/>
                  <a:moveTo>
                    <a:pt x="0" y="326"/>
                  </a:moveTo>
                  <a:lnTo>
                    <a:pt x="19" y="326"/>
                  </a:lnTo>
                  <a:lnTo>
                    <a:pt x="19" y="309"/>
                  </a:lnTo>
                  <a:lnTo>
                    <a:pt x="0" y="309"/>
                  </a:lnTo>
                  <a:lnTo>
                    <a:pt x="0" y="326"/>
                  </a:lnTo>
                  <a:close/>
                  <a:moveTo>
                    <a:pt x="0" y="295"/>
                  </a:moveTo>
                  <a:lnTo>
                    <a:pt x="19" y="295"/>
                  </a:lnTo>
                  <a:lnTo>
                    <a:pt x="19" y="279"/>
                  </a:lnTo>
                  <a:lnTo>
                    <a:pt x="0" y="279"/>
                  </a:lnTo>
                  <a:lnTo>
                    <a:pt x="0" y="295"/>
                  </a:lnTo>
                  <a:close/>
                  <a:moveTo>
                    <a:pt x="0" y="264"/>
                  </a:moveTo>
                  <a:lnTo>
                    <a:pt x="19" y="264"/>
                  </a:lnTo>
                  <a:lnTo>
                    <a:pt x="19" y="248"/>
                  </a:lnTo>
                  <a:lnTo>
                    <a:pt x="0" y="248"/>
                  </a:lnTo>
                  <a:lnTo>
                    <a:pt x="0" y="264"/>
                  </a:lnTo>
                  <a:close/>
                  <a:moveTo>
                    <a:pt x="0" y="234"/>
                  </a:moveTo>
                  <a:lnTo>
                    <a:pt x="19" y="234"/>
                  </a:lnTo>
                  <a:lnTo>
                    <a:pt x="19" y="217"/>
                  </a:lnTo>
                  <a:lnTo>
                    <a:pt x="0" y="217"/>
                  </a:lnTo>
                  <a:lnTo>
                    <a:pt x="0" y="234"/>
                  </a:lnTo>
                  <a:close/>
                  <a:moveTo>
                    <a:pt x="0" y="203"/>
                  </a:moveTo>
                  <a:lnTo>
                    <a:pt x="19" y="203"/>
                  </a:lnTo>
                  <a:lnTo>
                    <a:pt x="19" y="186"/>
                  </a:lnTo>
                  <a:lnTo>
                    <a:pt x="0" y="186"/>
                  </a:lnTo>
                  <a:lnTo>
                    <a:pt x="0" y="203"/>
                  </a:lnTo>
                  <a:close/>
                  <a:moveTo>
                    <a:pt x="0" y="172"/>
                  </a:moveTo>
                  <a:lnTo>
                    <a:pt x="19" y="172"/>
                  </a:lnTo>
                  <a:lnTo>
                    <a:pt x="19" y="156"/>
                  </a:lnTo>
                  <a:lnTo>
                    <a:pt x="0" y="156"/>
                  </a:lnTo>
                  <a:lnTo>
                    <a:pt x="0" y="172"/>
                  </a:lnTo>
                  <a:close/>
                  <a:moveTo>
                    <a:pt x="0" y="141"/>
                  </a:moveTo>
                  <a:lnTo>
                    <a:pt x="19" y="141"/>
                  </a:lnTo>
                  <a:lnTo>
                    <a:pt x="19" y="125"/>
                  </a:lnTo>
                  <a:lnTo>
                    <a:pt x="0" y="125"/>
                  </a:lnTo>
                  <a:lnTo>
                    <a:pt x="0" y="141"/>
                  </a:lnTo>
                  <a:close/>
                  <a:moveTo>
                    <a:pt x="0" y="111"/>
                  </a:moveTo>
                  <a:lnTo>
                    <a:pt x="19" y="111"/>
                  </a:lnTo>
                  <a:lnTo>
                    <a:pt x="19" y="94"/>
                  </a:lnTo>
                  <a:lnTo>
                    <a:pt x="0" y="94"/>
                  </a:lnTo>
                  <a:lnTo>
                    <a:pt x="0" y="111"/>
                  </a:lnTo>
                  <a:close/>
                  <a:moveTo>
                    <a:pt x="0" y="78"/>
                  </a:moveTo>
                  <a:lnTo>
                    <a:pt x="19" y="78"/>
                  </a:lnTo>
                  <a:lnTo>
                    <a:pt x="19" y="63"/>
                  </a:lnTo>
                  <a:lnTo>
                    <a:pt x="0" y="63"/>
                  </a:lnTo>
                  <a:lnTo>
                    <a:pt x="0" y="78"/>
                  </a:lnTo>
                  <a:close/>
                  <a:moveTo>
                    <a:pt x="0" y="47"/>
                  </a:moveTo>
                  <a:lnTo>
                    <a:pt x="19" y="47"/>
                  </a:lnTo>
                  <a:lnTo>
                    <a:pt x="19" y="30"/>
                  </a:lnTo>
                  <a:lnTo>
                    <a:pt x="0" y="30"/>
                  </a:lnTo>
                  <a:lnTo>
                    <a:pt x="0" y="47"/>
                  </a:lnTo>
                  <a:close/>
                  <a:moveTo>
                    <a:pt x="0" y="16"/>
                  </a:moveTo>
                  <a:lnTo>
                    <a:pt x="19" y="16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B7D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93" name="right_bottom_grid"/>
          <p:cNvGrpSpPr/>
          <p:nvPr/>
        </p:nvGrpSpPr>
        <p:grpSpPr>
          <a:xfrm>
            <a:off x="5810488" y="4222079"/>
            <a:ext cx="921068" cy="751082"/>
            <a:chOff x="7366793" y="3710545"/>
            <a:chExt cx="1582738" cy="1290638"/>
          </a:xfrm>
        </p:grpSpPr>
        <p:sp>
          <p:nvSpPr>
            <p:cNvPr id="94" name="Rectangle 613"/>
            <p:cNvSpPr>
              <a:spLocks noChangeArrowheads="1"/>
            </p:cNvSpPr>
            <p:nvPr/>
          </p:nvSpPr>
          <p:spPr bwMode="auto">
            <a:xfrm>
              <a:off x="7366793" y="4963083"/>
              <a:ext cx="1582738" cy="38100"/>
            </a:xfrm>
            <a:prstGeom prst="rect">
              <a:avLst/>
            </a:prstGeom>
            <a:solidFill>
              <a:srgbClr val="D5B5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5" name="Rectangle 615"/>
            <p:cNvSpPr>
              <a:spLocks noChangeArrowheads="1"/>
            </p:cNvSpPr>
            <p:nvPr/>
          </p:nvSpPr>
          <p:spPr bwMode="auto">
            <a:xfrm>
              <a:off x="7454105" y="4269345"/>
              <a:ext cx="187325" cy="558800"/>
            </a:xfrm>
            <a:prstGeom prst="rect">
              <a:avLst/>
            </a:prstGeom>
            <a:solidFill>
              <a:srgbClr val="E96425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6" name="Freeform 620"/>
            <p:cNvSpPr>
              <a:spLocks noEditPoints="1"/>
            </p:cNvSpPr>
            <p:nvPr/>
          </p:nvSpPr>
          <p:spPr bwMode="auto">
            <a:xfrm>
              <a:off x="7719218" y="3845483"/>
              <a:ext cx="300038" cy="982663"/>
            </a:xfrm>
            <a:custGeom>
              <a:avLst/>
              <a:gdLst>
                <a:gd name="T0" fmla="*/ 152 w 189"/>
                <a:gd name="T1" fmla="*/ 149 h 619"/>
                <a:gd name="T2" fmla="*/ 36 w 189"/>
                <a:gd name="T3" fmla="*/ 149 h 619"/>
                <a:gd name="T4" fmla="*/ 36 w 189"/>
                <a:gd name="T5" fmla="*/ 146 h 619"/>
                <a:gd name="T6" fmla="*/ 95 w 189"/>
                <a:gd name="T7" fmla="*/ 0 h 619"/>
                <a:gd name="T8" fmla="*/ 152 w 189"/>
                <a:gd name="T9" fmla="*/ 146 h 619"/>
                <a:gd name="T10" fmla="*/ 152 w 189"/>
                <a:gd name="T11" fmla="*/ 149 h 619"/>
                <a:gd name="T12" fmla="*/ 189 w 189"/>
                <a:gd name="T13" fmla="*/ 565 h 619"/>
                <a:gd name="T14" fmla="*/ 152 w 189"/>
                <a:gd name="T15" fmla="*/ 501 h 619"/>
                <a:gd name="T16" fmla="*/ 152 w 189"/>
                <a:gd name="T17" fmla="*/ 168 h 619"/>
                <a:gd name="T18" fmla="*/ 36 w 189"/>
                <a:gd name="T19" fmla="*/ 168 h 619"/>
                <a:gd name="T20" fmla="*/ 36 w 189"/>
                <a:gd name="T21" fmla="*/ 501 h 619"/>
                <a:gd name="T22" fmla="*/ 0 w 189"/>
                <a:gd name="T23" fmla="*/ 565 h 619"/>
                <a:gd name="T24" fmla="*/ 0 w 189"/>
                <a:gd name="T25" fmla="*/ 619 h 619"/>
                <a:gd name="T26" fmla="*/ 36 w 189"/>
                <a:gd name="T27" fmla="*/ 588 h 619"/>
                <a:gd name="T28" fmla="*/ 36 w 189"/>
                <a:gd name="T29" fmla="*/ 619 h 619"/>
                <a:gd name="T30" fmla="*/ 152 w 189"/>
                <a:gd name="T31" fmla="*/ 619 h 619"/>
                <a:gd name="T32" fmla="*/ 152 w 189"/>
                <a:gd name="T33" fmla="*/ 588 h 619"/>
                <a:gd name="T34" fmla="*/ 189 w 189"/>
                <a:gd name="T35" fmla="*/ 619 h 619"/>
                <a:gd name="T36" fmla="*/ 189 w 189"/>
                <a:gd name="T37" fmla="*/ 56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9" h="619">
                  <a:moveTo>
                    <a:pt x="152" y="149"/>
                  </a:moveTo>
                  <a:lnTo>
                    <a:pt x="36" y="149"/>
                  </a:lnTo>
                  <a:lnTo>
                    <a:pt x="36" y="146"/>
                  </a:lnTo>
                  <a:lnTo>
                    <a:pt x="95" y="0"/>
                  </a:lnTo>
                  <a:lnTo>
                    <a:pt x="152" y="146"/>
                  </a:lnTo>
                  <a:lnTo>
                    <a:pt x="152" y="149"/>
                  </a:lnTo>
                  <a:close/>
                  <a:moveTo>
                    <a:pt x="189" y="565"/>
                  </a:moveTo>
                  <a:lnTo>
                    <a:pt x="152" y="501"/>
                  </a:lnTo>
                  <a:lnTo>
                    <a:pt x="152" y="168"/>
                  </a:lnTo>
                  <a:lnTo>
                    <a:pt x="36" y="168"/>
                  </a:lnTo>
                  <a:lnTo>
                    <a:pt x="36" y="501"/>
                  </a:lnTo>
                  <a:lnTo>
                    <a:pt x="0" y="565"/>
                  </a:lnTo>
                  <a:lnTo>
                    <a:pt x="0" y="619"/>
                  </a:lnTo>
                  <a:lnTo>
                    <a:pt x="36" y="588"/>
                  </a:lnTo>
                  <a:lnTo>
                    <a:pt x="36" y="619"/>
                  </a:lnTo>
                  <a:lnTo>
                    <a:pt x="152" y="619"/>
                  </a:lnTo>
                  <a:lnTo>
                    <a:pt x="152" y="588"/>
                  </a:lnTo>
                  <a:lnTo>
                    <a:pt x="189" y="619"/>
                  </a:lnTo>
                  <a:lnTo>
                    <a:pt x="189" y="565"/>
                  </a:lnTo>
                  <a:close/>
                </a:path>
              </a:pathLst>
            </a:custGeom>
            <a:solidFill>
              <a:srgbClr val="459AAF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7" name="Freeform 621"/>
            <p:cNvSpPr>
              <a:spLocks noEditPoints="1"/>
            </p:cNvSpPr>
            <p:nvPr/>
          </p:nvSpPr>
          <p:spPr bwMode="auto">
            <a:xfrm>
              <a:off x="8458993" y="3829608"/>
              <a:ext cx="430213" cy="1089025"/>
            </a:xfrm>
            <a:custGeom>
              <a:avLst/>
              <a:gdLst>
                <a:gd name="T0" fmla="*/ 90 w 115"/>
                <a:gd name="T1" fmla="*/ 163 h 290"/>
                <a:gd name="T2" fmla="*/ 25 w 115"/>
                <a:gd name="T3" fmla="*/ 163 h 290"/>
                <a:gd name="T4" fmla="*/ 25 w 115"/>
                <a:gd name="T5" fmla="*/ 137 h 290"/>
                <a:gd name="T6" fmla="*/ 58 w 115"/>
                <a:gd name="T7" fmla="*/ 0 h 290"/>
                <a:gd name="T8" fmla="*/ 90 w 115"/>
                <a:gd name="T9" fmla="*/ 137 h 290"/>
                <a:gd name="T10" fmla="*/ 90 w 115"/>
                <a:gd name="T11" fmla="*/ 163 h 290"/>
                <a:gd name="T12" fmla="*/ 87 w 115"/>
                <a:gd name="T13" fmla="*/ 196 h 290"/>
                <a:gd name="T14" fmla="*/ 89 w 115"/>
                <a:gd name="T15" fmla="*/ 171 h 290"/>
                <a:gd name="T16" fmla="*/ 26 w 115"/>
                <a:gd name="T17" fmla="*/ 171 h 290"/>
                <a:gd name="T18" fmla="*/ 28 w 115"/>
                <a:gd name="T19" fmla="*/ 196 h 290"/>
                <a:gd name="T20" fmla="*/ 2 w 115"/>
                <a:gd name="T21" fmla="*/ 290 h 290"/>
                <a:gd name="T22" fmla="*/ 42 w 115"/>
                <a:gd name="T23" fmla="*/ 259 h 290"/>
                <a:gd name="T24" fmla="*/ 58 w 115"/>
                <a:gd name="T25" fmla="*/ 274 h 290"/>
                <a:gd name="T26" fmla="*/ 73 w 115"/>
                <a:gd name="T27" fmla="*/ 259 h 290"/>
                <a:gd name="T28" fmla="*/ 113 w 115"/>
                <a:gd name="T29" fmla="*/ 290 h 290"/>
                <a:gd name="T30" fmla="*/ 87 w 115"/>
                <a:gd name="T31" fmla="*/ 19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5" h="290">
                  <a:moveTo>
                    <a:pt x="90" y="163"/>
                  </a:moveTo>
                  <a:cubicBezTo>
                    <a:pt x="25" y="163"/>
                    <a:pt x="25" y="163"/>
                    <a:pt x="25" y="163"/>
                  </a:cubicBezTo>
                  <a:cubicBezTo>
                    <a:pt x="25" y="155"/>
                    <a:pt x="25" y="146"/>
                    <a:pt x="25" y="137"/>
                  </a:cubicBezTo>
                  <a:cubicBezTo>
                    <a:pt x="25" y="61"/>
                    <a:pt x="58" y="0"/>
                    <a:pt x="58" y="0"/>
                  </a:cubicBezTo>
                  <a:cubicBezTo>
                    <a:pt x="58" y="0"/>
                    <a:pt x="90" y="61"/>
                    <a:pt x="90" y="137"/>
                  </a:cubicBezTo>
                  <a:cubicBezTo>
                    <a:pt x="90" y="146"/>
                    <a:pt x="90" y="155"/>
                    <a:pt x="90" y="163"/>
                  </a:cubicBezTo>
                  <a:close/>
                  <a:moveTo>
                    <a:pt x="87" y="196"/>
                  </a:moveTo>
                  <a:cubicBezTo>
                    <a:pt x="88" y="188"/>
                    <a:pt x="89" y="179"/>
                    <a:pt x="89" y="171"/>
                  </a:cubicBezTo>
                  <a:cubicBezTo>
                    <a:pt x="26" y="171"/>
                    <a:pt x="26" y="171"/>
                    <a:pt x="26" y="171"/>
                  </a:cubicBezTo>
                  <a:cubicBezTo>
                    <a:pt x="26" y="179"/>
                    <a:pt x="27" y="188"/>
                    <a:pt x="28" y="196"/>
                  </a:cubicBezTo>
                  <a:cubicBezTo>
                    <a:pt x="0" y="226"/>
                    <a:pt x="2" y="290"/>
                    <a:pt x="2" y="290"/>
                  </a:cubicBezTo>
                  <a:cubicBezTo>
                    <a:pt x="2" y="290"/>
                    <a:pt x="25" y="271"/>
                    <a:pt x="42" y="259"/>
                  </a:cubicBezTo>
                  <a:cubicBezTo>
                    <a:pt x="47" y="269"/>
                    <a:pt x="52" y="274"/>
                    <a:pt x="58" y="274"/>
                  </a:cubicBezTo>
                  <a:cubicBezTo>
                    <a:pt x="63" y="274"/>
                    <a:pt x="68" y="269"/>
                    <a:pt x="73" y="259"/>
                  </a:cubicBezTo>
                  <a:cubicBezTo>
                    <a:pt x="90" y="271"/>
                    <a:pt x="113" y="290"/>
                    <a:pt x="113" y="290"/>
                  </a:cubicBezTo>
                  <a:cubicBezTo>
                    <a:pt x="113" y="290"/>
                    <a:pt x="115" y="226"/>
                    <a:pt x="87" y="196"/>
                  </a:cubicBezTo>
                  <a:close/>
                </a:path>
              </a:pathLst>
            </a:custGeom>
            <a:solidFill>
              <a:srgbClr val="DC1A2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8" name="Freeform 626"/>
            <p:cNvSpPr>
              <a:spLocks noEditPoints="1"/>
            </p:cNvSpPr>
            <p:nvPr/>
          </p:nvSpPr>
          <p:spPr bwMode="auto">
            <a:xfrm>
              <a:off x="8139905" y="3713720"/>
              <a:ext cx="184150" cy="1114425"/>
            </a:xfrm>
            <a:custGeom>
              <a:avLst/>
              <a:gdLst>
                <a:gd name="T0" fmla="*/ 0 w 116"/>
                <a:gd name="T1" fmla="*/ 492 h 702"/>
                <a:gd name="T2" fmla="*/ 116 w 116"/>
                <a:gd name="T3" fmla="*/ 492 h 702"/>
                <a:gd name="T4" fmla="*/ 116 w 116"/>
                <a:gd name="T5" fmla="*/ 702 h 702"/>
                <a:gd name="T6" fmla="*/ 0 w 116"/>
                <a:gd name="T7" fmla="*/ 702 h 702"/>
                <a:gd name="T8" fmla="*/ 0 w 116"/>
                <a:gd name="T9" fmla="*/ 492 h 702"/>
                <a:gd name="T10" fmla="*/ 0 w 116"/>
                <a:gd name="T11" fmla="*/ 255 h 702"/>
                <a:gd name="T12" fmla="*/ 0 w 116"/>
                <a:gd name="T13" fmla="*/ 477 h 702"/>
                <a:gd name="T14" fmla="*/ 116 w 116"/>
                <a:gd name="T15" fmla="*/ 477 h 702"/>
                <a:gd name="T16" fmla="*/ 116 w 116"/>
                <a:gd name="T17" fmla="*/ 255 h 702"/>
                <a:gd name="T18" fmla="*/ 0 w 116"/>
                <a:gd name="T19" fmla="*/ 255 h 702"/>
                <a:gd name="T20" fmla="*/ 116 w 116"/>
                <a:gd name="T21" fmla="*/ 97 h 702"/>
                <a:gd name="T22" fmla="*/ 59 w 116"/>
                <a:gd name="T23" fmla="*/ 0 h 702"/>
                <a:gd name="T24" fmla="*/ 0 w 116"/>
                <a:gd name="T25" fmla="*/ 97 h 702"/>
                <a:gd name="T26" fmla="*/ 0 w 116"/>
                <a:gd name="T27" fmla="*/ 241 h 702"/>
                <a:gd name="T28" fmla="*/ 116 w 116"/>
                <a:gd name="T29" fmla="*/ 241 h 702"/>
                <a:gd name="T30" fmla="*/ 116 w 116"/>
                <a:gd name="T31" fmla="*/ 97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702">
                  <a:moveTo>
                    <a:pt x="0" y="492"/>
                  </a:moveTo>
                  <a:lnTo>
                    <a:pt x="116" y="492"/>
                  </a:lnTo>
                  <a:lnTo>
                    <a:pt x="116" y="702"/>
                  </a:lnTo>
                  <a:lnTo>
                    <a:pt x="0" y="702"/>
                  </a:lnTo>
                  <a:lnTo>
                    <a:pt x="0" y="492"/>
                  </a:lnTo>
                  <a:close/>
                  <a:moveTo>
                    <a:pt x="0" y="255"/>
                  </a:moveTo>
                  <a:lnTo>
                    <a:pt x="0" y="477"/>
                  </a:lnTo>
                  <a:lnTo>
                    <a:pt x="116" y="477"/>
                  </a:lnTo>
                  <a:lnTo>
                    <a:pt x="116" y="255"/>
                  </a:lnTo>
                  <a:lnTo>
                    <a:pt x="0" y="255"/>
                  </a:lnTo>
                  <a:close/>
                  <a:moveTo>
                    <a:pt x="116" y="97"/>
                  </a:moveTo>
                  <a:lnTo>
                    <a:pt x="59" y="0"/>
                  </a:lnTo>
                  <a:lnTo>
                    <a:pt x="0" y="97"/>
                  </a:lnTo>
                  <a:lnTo>
                    <a:pt x="0" y="241"/>
                  </a:lnTo>
                  <a:lnTo>
                    <a:pt x="116" y="241"/>
                  </a:lnTo>
                  <a:lnTo>
                    <a:pt x="116" y="97"/>
                  </a:lnTo>
                  <a:close/>
                </a:path>
              </a:pathLst>
            </a:custGeom>
            <a:solidFill>
              <a:srgbClr val="B2B2B2">
                <a:alpha val="89804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9" name="Freeform 643"/>
            <p:cNvSpPr>
              <a:spLocks noEditPoints="1"/>
            </p:cNvSpPr>
            <p:nvPr/>
          </p:nvSpPr>
          <p:spPr bwMode="auto">
            <a:xfrm>
              <a:off x="8915400" y="3710545"/>
              <a:ext cx="30163" cy="1208088"/>
            </a:xfrm>
            <a:custGeom>
              <a:avLst/>
              <a:gdLst>
                <a:gd name="T0" fmla="*/ 19 w 19"/>
                <a:gd name="T1" fmla="*/ 744 h 761"/>
                <a:gd name="T2" fmla="*/ 0 w 19"/>
                <a:gd name="T3" fmla="*/ 761 h 761"/>
                <a:gd name="T4" fmla="*/ 0 w 19"/>
                <a:gd name="T5" fmla="*/ 730 h 761"/>
                <a:gd name="T6" fmla="*/ 19 w 19"/>
                <a:gd name="T7" fmla="*/ 713 h 761"/>
                <a:gd name="T8" fmla="*/ 0 w 19"/>
                <a:gd name="T9" fmla="*/ 730 h 761"/>
                <a:gd name="T10" fmla="*/ 19 w 19"/>
                <a:gd name="T11" fmla="*/ 699 h 761"/>
                <a:gd name="T12" fmla="*/ 0 w 19"/>
                <a:gd name="T13" fmla="*/ 683 h 761"/>
                <a:gd name="T14" fmla="*/ 0 w 19"/>
                <a:gd name="T15" fmla="*/ 669 h 761"/>
                <a:gd name="T16" fmla="*/ 19 w 19"/>
                <a:gd name="T17" fmla="*/ 652 h 761"/>
                <a:gd name="T18" fmla="*/ 0 w 19"/>
                <a:gd name="T19" fmla="*/ 669 h 761"/>
                <a:gd name="T20" fmla="*/ 19 w 19"/>
                <a:gd name="T21" fmla="*/ 635 h 761"/>
                <a:gd name="T22" fmla="*/ 0 w 19"/>
                <a:gd name="T23" fmla="*/ 621 h 761"/>
                <a:gd name="T24" fmla="*/ 0 w 19"/>
                <a:gd name="T25" fmla="*/ 605 h 761"/>
                <a:gd name="T26" fmla="*/ 19 w 19"/>
                <a:gd name="T27" fmla="*/ 588 h 761"/>
                <a:gd name="T28" fmla="*/ 0 w 19"/>
                <a:gd name="T29" fmla="*/ 605 h 761"/>
                <a:gd name="T30" fmla="*/ 19 w 19"/>
                <a:gd name="T31" fmla="*/ 574 h 761"/>
                <a:gd name="T32" fmla="*/ 0 w 19"/>
                <a:gd name="T33" fmla="*/ 557 h 761"/>
                <a:gd name="T34" fmla="*/ 0 w 19"/>
                <a:gd name="T35" fmla="*/ 543 h 761"/>
                <a:gd name="T36" fmla="*/ 19 w 19"/>
                <a:gd name="T37" fmla="*/ 527 h 761"/>
                <a:gd name="T38" fmla="*/ 0 w 19"/>
                <a:gd name="T39" fmla="*/ 543 h 761"/>
                <a:gd name="T40" fmla="*/ 19 w 19"/>
                <a:gd name="T41" fmla="*/ 513 h 761"/>
                <a:gd name="T42" fmla="*/ 0 w 19"/>
                <a:gd name="T43" fmla="*/ 496 h 761"/>
                <a:gd name="T44" fmla="*/ 0 w 19"/>
                <a:gd name="T45" fmla="*/ 482 h 761"/>
                <a:gd name="T46" fmla="*/ 19 w 19"/>
                <a:gd name="T47" fmla="*/ 465 h 761"/>
                <a:gd name="T48" fmla="*/ 0 w 19"/>
                <a:gd name="T49" fmla="*/ 482 h 761"/>
                <a:gd name="T50" fmla="*/ 19 w 19"/>
                <a:gd name="T51" fmla="*/ 451 h 761"/>
                <a:gd name="T52" fmla="*/ 0 w 19"/>
                <a:gd name="T53" fmla="*/ 435 h 761"/>
                <a:gd name="T54" fmla="*/ 0 w 19"/>
                <a:gd name="T55" fmla="*/ 420 h 761"/>
                <a:gd name="T56" fmla="*/ 19 w 19"/>
                <a:gd name="T57" fmla="*/ 404 h 761"/>
                <a:gd name="T58" fmla="*/ 0 w 19"/>
                <a:gd name="T59" fmla="*/ 420 h 761"/>
                <a:gd name="T60" fmla="*/ 19 w 19"/>
                <a:gd name="T61" fmla="*/ 390 h 761"/>
                <a:gd name="T62" fmla="*/ 0 w 19"/>
                <a:gd name="T63" fmla="*/ 373 h 761"/>
                <a:gd name="T64" fmla="*/ 0 w 19"/>
                <a:gd name="T65" fmla="*/ 357 h 761"/>
                <a:gd name="T66" fmla="*/ 19 w 19"/>
                <a:gd name="T67" fmla="*/ 342 h 761"/>
                <a:gd name="T68" fmla="*/ 0 w 19"/>
                <a:gd name="T69" fmla="*/ 357 h 761"/>
                <a:gd name="T70" fmla="*/ 19 w 19"/>
                <a:gd name="T71" fmla="*/ 326 h 761"/>
                <a:gd name="T72" fmla="*/ 0 w 19"/>
                <a:gd name="T73" fmla="*/ 309 h 761"/>
                <a:gd name="T74" fmla="*/ 0 w 19"/>
                <a:gd name="T75" fmla="*/ 295 h 761"/>
                <a:gd name="T76" fmla="*/ 19 w 19"/>
                <a:gd name="T77" fmla="*/ 279 h 761"/>
                <a:gd name="T78" fmla="*/ 0 w 19"/>
                <a:gd name="T79" fmla="*/ 295 h 761"/>
                <a:gd name="T80" fmla="*/ 19 w 19"/>
                <a:gd name="T81" fmla="*/ 264 h 761"/>
                <a:gd name="T82" fmla="*/ 0 w 19"/>
                <a:gd name="T83" fmla="*/ 248 h 761"/>
                <a:gd name="T84" fmla="*/ 0 w 19"/>
                <a:gd name="T85" fmla="*/ 234 h 761"/>
                <a:gd name="T86" fmla="*/ 19 w 19"/>
                <a:gd name="T87" fmla="*/ 217 h 761"/>
                <a:gd name="T88" fmla="*/ 0 w 19"/>
                <a:gd name="T89" fmla="*/ 234 h 761"/>
                <a:gd name="T90" fmla="*/ 19 w 19"/>
                <a:gd name="T91" fmla="*/ 203 h 761"/>
                <a:gd name="T92" fmla="*/ 0 w 19"/>
                <a:gd name="T93" fmla="*/ 186 h 761"/>
                <a:gd name="T94" fmla="*/ 0 w 19"/>
                <a:gd name="T95" fmla="*/ 172 h 761"/>
                <a:gd name="T96" fmla="*/ 19 w 19"/>
                <a:gd name="T97" fmla="*/ 156 h 761"/>
                <a:gd name="T98" fmla="*/ 0 w 19"/>
                <a:gd name="T99" fmla="*/ 172 h 761"/>
                <a:gd name="T100" fmla="*/ 19 w 19"/>
                <a:gd name="T101" fmla="*/ 141 h 761"/>
                <a:gd name="T102" fmla="*/ 0 w 19"/>
                <a:gd name="T103" fmla="*/ 125 h 761"/>
                <a:gd name="T104" fmla="*/ 0 w 19"/>
                <a:gd name="T105" fmla="*/ 111 h 761"/>
                <a:gd name="T106" fmla="*/ 19 w 19"/>
                <a:gd name="T107" fmla="*/ 94 h 761"/>
                <a:gd name="T108" fmla="*/ 0 w 19"/>
                <a:gd name="T109" fmla="*/ 111 h 761"/>
                <a:gd name="T110" fmla="*/ 19 w 19"/>
                <a:gd name="T111" fmla="*/ 78 h 761"/>
                <a:gd name="T112" fmla="*/ 0 w 19"/>
                <a:gd name="T113" fmla="*/ 63 h 761"/>
                <a:gd name="T114" fmla="*/ 0 w 19"/>
                <a:gd name="T115" fmla="*/ 47 h 761"/>
                <a:gd name="T116" fmla="*/ 19 w 19"/>
                <a:gd name="T117" fmla="*/ 30 h 761"/>
                <a:gd name="T118" fmla="*/ 0 w 19"/>
                <a:gd name="T119" fmla="*/ 47 h 761"/>
                <a:gd name="T120" fmla="*/ 19 w 19"/>
                <a:gd name="T121" fmla="*/ 16 h 761"/>
                <a:gd name="T122" fmla="*/ 0 w 19"/>
                <a:gd name="T123" fmla="*/ 0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" h="761">
                  <a:moveTo>
                    <a:pt x="0" y="744"/>
                  </a:moveTo>
                  <a:lnTo>
                    <a:pt x="19" y="744"/>
                  </a:lnTo>
                  <a:lnTo>
                    <a:pt x="19" y="761"/>
                  </a:lnTo>
                  <a:lnTo>
                    <a:pt x="0" y="761"/>
                  </a:lnTo>
                  <a:lnTo>
                    <a:pt x="0" y="744"/>
                  </a:lnTo>
                  <a:close/>
                  <a:moveTo>
                    <a:pt x="0" y="730"/>
                  </a:moveTo>
                  <a:lnTo>
                    <a:pt x="19" y="730"/>
                  </a:lnTo>
                  <a:lnTo>
                    <a:pt x="19" y="713"/>
                  </a:lnTo>
                  <a:lnTo>
                    <a:pt x="0" y="713"/>
                  </a:lnTo>
                  <a:lnTo>
                    <a:pt x="0" y="730"/>
                  </a:lnTo>
                  <a:close/>
                  <a:moveTo>
                    <a:pt x="0" y="699"/>
                  </a:moveTo>
                  <a:lnTo>
                    <a:pt x="19" y="699"/>
                  </a:lnTo>
                  <a:lnTo>
                    <a:pt x="19" y="683"/>
                  </a:lnTo>
                  <a:lnTo>
                    <a:pt x="0" y="683"/>
                  </a:lnTo>
                  <a:lnTo>
                    <a:pt x="0" y="699"/>
                  </a:lnTo>
                  <a:close/>
                  <a:moveTo>
                    <a:pt x="0" y="669"/>
                  </a:moveTo>
                  <a:lnTo>
                    <a:pt x="19" y="669"/>
                  </a:lnTo>
                  <a:lnTo>
                    <a:pt x="19" y="652"/>
                  </a:lnTo>
                  <a:lnTo>
                    <a:pt x="0" y="652"/>
                  </a:lnTo>
                  <a:lnTo>
                    <a:pt x="0" y="669"/>
                  </a:lnTo>
                  <a:close/>
                  <a:moveTo>
                    <a:pt x="0" y="635"/>
                  </a:moveTo>
                  <a:lnTo>
                    <a:pt x="19" y="635"/>
                  </a:lnTo>
                  <a:lnTo>
                    <a:pt x="19" y="621"/>
                  </a:lnTo>
                  <a:lnTo>
                    <a:pt x="0" y="621"/>
                  </a:lnTo>
                  <a:lnTo>
                    <a:pt x="0" y="635"/>
                  </a:lnTo>
                  <a:close/>
                  <a:moveTo>
                    <a:pt x="0" y="605"/>
                  </a:moveTo>
                  <a:lnTo>
                    <a:pt x="19" y="605"/>
                  </a:lnTo>
                  <a:lnTo>
                    <a:pt x="19" y="588"/>
                  </a:lnTo>
                  <a:lnTo>
                    <a:pt x="0" y="588"/>
                  </a:lnTo>
                  <a:lnTo>
                    <a:pt x="0" y="605"/>
                  </a:lnTo>
                  <a:close/>
                  <a:moveTo>
                    <a:pt x="0" y="574"/>
                  </a:moveTo>
                  <a:lnTo>
                    <a:pt x="19" y="574"/>
                  </a:lnTo>
                  <a:lnTo>
                    <a:pt x="19" y="557"/>
                  </a:lnTo>
                  <a:lnTo>
                    <a:pt x="0" y="557"/>
                  </a:lnTo>
                  <a:lnTo>
                    <a:pt x="0" y="574"/>
                  </a:lnTo>
                  <a:close/>
                  <a:moveTo>
                    <a:pt x="0" y="543"/>
                  </a:moveTo>
                  <a:lnTo>
                    <a:pt x="19" y="543"/>
                  </a:lnTo>
                  <a:lnTo>
                    <a:pt x="19" y="527"/>
                  </a:lnTo>
                  <a:lnTo>
                    <a:pt x="0" y="527"/>
                  </a:lnTo>
                  <a:lnTo>
                    <a:pt x="0" y="543"/>
                  </a:lnTo>
                  <a:close/>
                  <a:moveTo>
                    <a:pt x="0" y="513"/>
                  </a:moveTo>
                  <a:lnTo>
                    <a:pt x="19" y="513"/>
                  </a:lnTo>
                  <a:lnTo>
                    <a:pt x="19" y="496"/>
                  </a:lnTo>
                  <a:lnTo>
                    <a:pt x="0" y="496"/>
                  </a:lnTo>
                  <a:lnTo>
                    <a:pt x="0" y="513"/>
                  </a:lnTo>
                  <a:close/>
                  <a:moveTo>
                    <a:pt x="0" y="482"/>
                  </a:moveTo>
                  <a:lnTo>
                    <a:pt x="19" y="482"/>
                  </a:lnTo>
                  <a:lnTo>
                    <a:pt x="19" y="465"/>
                  </a:lnTo>
                  <a:lnTo>
                    <a:pt x="0" y="465"/>
                  </a:lnTo>
                  <a:lnTo>
                    <a:pt x="0" y="482"/>
                  </a:lnTo>
                  <a:close/>
                  <a:moveTo>
                    <a:pt x="0" y="451"/>
                  </a:moveTo>
                  <a:lnTo>
                    <a:pt x="19" y="451"/>
                  </a:lnTo>
                  <a:lnTo>
                    <a:pt x="19" y="435"/>
                  </a:lnTo>
                  <a:lnTo>
                    <a:pt x="0" y="435"/>
                  </a:lnTo>
                  <a:lnTo>
                    <a:pt x="0" y="451"/>
                  </a:lnTo>
                  <a:close/>
                  <a:moveTo>
                    <a:pt x="0" y="420"/>
                  </a:moveTo>
                  <a:lnTo>
                    <a:pt x="19" y="420"/>
                  </a:lnTo>
                  <a:lnTo>
                    <a:pt x="19" y="404"/>
                  </a:lnTo>
                  <a:lnTo>
                    <a:pt x="0" y="404"/>
                  </a:lnTo>
                  <a:lnTo>
                    <a:pt x="0" y="420"/>
                  </a:lnTo>
                  <a:close/>
                  <a:moveTo>
                    <a:pt x="0" y="390"/>
                  </a:moveTo>
                  <a:lnTo>
                    <a:pt x="19" y="390"/>
                  </a:lnTo>
                  <a:lnTo>
                    <a:pt x="19" y="373"/>
                  </a:lnTo>
                  <a:lnTo>
                    <a:pt x="0" y="373"/>
                  </a:lnTo>
                  <a:lnTo>
                    <a:pt x="0" y="390"/>
                  </a:lnTo>
                  <a:close/>
                  <a:moveTo>
                    <a:pt x="0" y="357"/>
                  </a:moveTo>
                  <a:lnTo>
                    <a:pt x="19" y="357"/>
                  </a:lnTo>
                  <a:lnTo>
                    <a:pt x="19" y="342"/>
                  </a:lnTo>
                  <a:lnTo>
                    <a:pt x="0" y="342"/>
                  </a:lnTo>
                  <a:lnTo>
                    <a:pt x="0" y="357"/>
                  </a:lnTo>
                  <a:close/>
                  <a:moveTo>
                    <a:pt x="0" y="326"/>
                  </a:moveTo>
                  <a:lnTo>
                    <a:pt x="19" y="326"/>
                  </a:lnTo>
                  <a:lnTo>
                    <a:pt x="19" y="309"/>
                  </a:lnTo>
                  <a:lnTo>
                    <a:pt x="0" y="309"/>
                  </a:lnTo>
                  <a:lnTo>
                    <a:pt x="0" y="326"/>
                  </a:lnTo>
                  <a:close/>
                  <a:moveTo>
                    <a:pt x="0" y="295"/>
                  </a:moveTo>
                  <a:lnTo>
                    <a:pt x="19" y="295"/>
                  </a:lnTo>
                  <a:lnTo>
                    <a:pt x="19" y="279"/>
                  </a:lnTo>
                  <a:lnTo>
                    <a:pt x="0" y="279"/>
                  </a:lnTo>
                  <a:lnTo>
                    <a:pt x="0" y="295"/>
                  </a:lnTo>
                  <a:close/>
                  <a:moveTo>
                    <a:pt x="0" y="264"/>
                  </a:moveTo>
                  <a:lnTo>
                    <a:pt x="19" y="264"/>
                  </a:lnTo>
                  <a:lnTo>
                    <a:pt x="19" y="248"/>
                  </a:lnTo>
                  <a:lnTo>
                    <a:pt x="0" y="248"/>
                  </a:lnTo>
                  <a:lnTo>
                    <a:pt x="0" y="264"/>
                  </a:lnTo>
                  <a:close/>
                  <a:moveTo>
                    <a:pt x="0" y="234"/>
                  </a:moveTo>
                  <a:lnTo>
                    <a:pt x="19" y="234"/>
                  </a:lnTo>
                  <a:lnTo>
                    <a:pt x="19" y="217"/>
                  </a:lnTo>
                  <a:lnTo>
                    <a:pt x="0" y="217"/>
                  </a:lnTo>
                  <a:lnTo>
                    <a:pt x="0" y="234"/>
                  </a:lnTo>
                  <a:close/>
                  <a:moveTo>
                    <a:pt x="0" y="203"/>
                  </a:moveTo>
                  <a:lnTo>
                    <a:pt x="19" y="203"/>
                  </a:lnTo>
                  <a:lnTo>
                    <a:pt x="19" y="186"/>
                  </a:lnTo>
                  <a:lnTo>
                    <a:pt x="0" y="186"/>
                  </a:lnTo>
                  <a:lnTo>
                    <a:pt x="0" y="203"/>
                  </a:lnTo>
                  <a:close/>
                  <a:moveTo>
                    <a:pt x="0" y="172"/>
                  </a:moveTo>
                  <a:lnTo>
                    <a:pt x="19" y="172"/>
                  </a:lnTo>
                  <a:lnTo>
                    <a:pt x="19" y="156"/>
                  </a:lnTo>
                  <a:lnTo>
                    <a:pt x="0" y="156"/>
                  </a:lnTo>
                  <a:lnTo>
                    <a:pt x="0" y="172"/>
                  </a:lnTo>
                  <a:close/>
                  <a:moveTo>
                    <a:pt x="0" y="141"/>
                  </a:moveTo>
                  <a:lnTo>
                    <a:pt x="19" y="141"/>
                  </a:lnTo>
                  <a:lnTo>
                    <a:pt x="19" y="125"/>
                  </a:lnTo>
                  <a:lnTo>
                    <a:pt x="0" y="125"/>
                  </a:lnTo>
                  <a:lnTo>
                    <a:pt x="0" y="141"/>
                  </a:lnTo>
                  <a:close/>
                  <a:moveTo>
                    <a:pt x="0" y="111"/>
                  </a:moveTo>
                  <a:lnTo>
                    <a:pt x="19" y="111"/>
                  </a:lnTo>
                  <a:lnTo>
                    <a:pt x="19" y="94"/>
                  </a:lnTo>
                  <a:lnTo>
                    <a:pt x="0" y="94"/>
                  </a:lnTo>
                  <a:lnTo>
                    <a:pt x="0" y="111"/>
                  </a:lnTo>
                  <a:close/>
                  <a:moveTo>
                    <a:pt x="0" y="78"/>
                  </a:moveTo>
                  <a:lnTo>
                    <a:pt x="19" y="78"/>
                  </a:lnTo>
                  <a:lnTo>
                    <a:pt x="19" y="63"/>
                  </a:lnTo>
                  <a:lnTo>
                    <a:pt x="0" y="63"/>
                  </a:lnTo>
                  <a:lnTo>
                    <a:pt x="0" y="78"/>
                  </a:lnTo>
                  <a:close/>
                  <a:moveTo>
                    <a:pt x="0" y="47"/>
                  </a:moveTo>
                  <a:lnTo>
                    <a:pt x="19" y="47"/>
                  </a:lnTo>
                  <a:lnTo>
                    <a:pt x="19" y="30"/>
                  </a:lnTo>
                  <a:lnTo>
                    <a:pt x="0" y="30"/>
                  </a:lnTo>
                  <a:lnTo>
                    <a:pt x="0" y="47"/>
                  </a:lnTo>
                  <a:close/>
                  <a:moveTo>
                    <a:pt x="0" y="16"/>
                  </a:moveTo>
                  <a:lnTo>
                    <a:pt x="19" y="16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B7D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673999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8121E"/>
            </a:gs>
            <a:gs pos="100000">
              <a:srgbClr val="081320"/>
            </a:gs>
            <a:gs pos="48000">
              <a:srgbClr val="0B1E3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le 1"/>
          <p:cNvSpPr txBox="1">
            <a:spLocks/>
          </p:cNvSpPr>
          <p:nvPr/>
        </p:nvSpPr>
        <p:spPr>
          <a:xfrm>
            <a:off x="90888" y="809033"/>
            <a:ext cx="1553470" cy="35069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dirty="0">
                <a:ln w="9525">
                  <a:noFill/>
                </a:ln>
                <a:solidFill>
                  <a:srgbClr val="B6CFDC"/>
                </a:solidFill>
                <a:latin typeface="Franklin Gothic Medium Cond" panose="020B0606030402020204" pitchFamily="34" charset="0"/>
                <a:cs typeface="Calibri" panose="020F0502020204030204" pitchFamily="34" charset="0"/>
              </a:rPr>
              <a:t>OUTER SPACE:  IT IS THE FINAL FRONTIER.</a:t>
            </a:r>
          </a:p>
        </p:txBody>
      </p:sp>
      <p:sp>
        <p:nvSpPr>
          <p:cNvPr id="134" name="Title 1"/>
          <p:cNvSpPr txBox="1">
            <a:spLocks/>
          </p:cNvSpPr>
          <p:nvPr/>
        </p:nvSpPr>
        <p:spPr>
          <a:xfrm>
            <a:off x="278319" y="1127742"/>
            <a:ext cx="1154870" cy="35069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" dirty="0">
                <a:ln w="9525">
                  <a:noFill/>
                </a:ln>
                <a:solidFill>
                  <a:schemeClr val="bg1"/>
                </a:solidFill>
                <a:latin typeface="Franklin Gothic Medium Cond" panose="020B0606030402020204" pitchFamily="34" charset="0"/>
                <a:cs typeface="Calibri" panose="020F0502020204030204" pitchFamily="34" charset="0"/>
              </a:rPr>
              <a:t>Put your text here if you would like. Otherwise just delete this and use the diagram if you wish.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24470" y="476251"/>
            <a:ext cx="4204298" cy="4207420"/>
            <a:chOff x="1657350" y="809377"/>
            <a:chExt cx="3538537" cy="3541167"/>
          </a:xfrm>
        </p:grpSpPr>
        <p:sp>
          <p:nvSpPr>
            <p:cNvPr id="234" name="Freeform 10"/>
            <p:cNvSpPr>
              <a:spLocks noEditPoints="1"/>
            </p:cNvSpPr>
            <p:nvPr/>
          </p:nvSpPr>
          <p:spPr bwMode="auto">
            <a:xfrm>
              <a:off x="1657350" y="809377"/>
              <a:ext cx="3538537" cy="3541167"/>
            </a:xfrm>
            <a:custGeom>
              <a:avLst/>
              <a:gdLst>
                <a:gd name="T0" fmla="*/ 1378 w 2691"/>
                <a:gd name="T1" fmla="*/ 2693 h 2693"/>
                <a:gd name="T2" fmla="*/ 1444 w 2691"/>
                <a:gd name="T3" fmla="*/ 2689 h 2693"/>
                <a:gd name="T4" fmla="*/ 1509 w 2691"/>
                <a:gd name="T5" fmla="*/ 2680 h 2693"/>
                <a:gd name="T6" fmla="*/ 1575 w 2691"/>
                <a:gd name="T7" fmla="*/ 2672 h 2693"/>
                <a:gd name="T8" fmla="*/ 1641 w 2691"/>
                <a:gd name="T9" fmla="*/ 2660 h 2693"/>
                <a:gd name="T10" fmla="*/ 1706 w 2691"/>
                <a:gd name="T11" fmla="*/ 2644 h 2693"/>
                <a:gd name="T12" fmla="*/ 1772 w 2691"/>
                <a:gd name="T13" fmla="*/ 2623 h 2693"/>
                <a:gd name="T14" fmla="*/ 1833 w 2691"/>
                <a:gd name="T15" fmla="*/ 2598 h 2693"/>
                <a:gd name="T16" fmla="*/ 1895 w 2691"/>
                <a:gd name="T17" fmla="*/ 2574 h 2693"/>
                <a:gd name="T18" fmla="*/ 1956 w 2691"/>
                <a:gd name="T19" fmla="*/ 2545 h 2693"/>
                <a:gd name="T20" fmla="*/ 2018 w 2691"/>
                <a:gd name="T21" fmla="*/ 2512 h 2693"/>
                <a:gd name="T22" fmla="*/ 2075 w 2691"/>
                <a:gd name="T23" fmla="*/ 2479 h 2693"/>
                <a:gd name="T24" fmla="*/ 2129 w 2691"/>
                <a:gd name="T25" fmla="*/ 2438 h 2693"/>
                <a:gd name="T26" fmla="*/ 2182 w 2691"/>
                <a:gd name="T27" fmla="*/ 2401 h 2693"/>
                <a:gd name="T28" fmla="*/ 2235 w 2691"/>
                <a:gd name="T29" fmla="*/ 2356 h 2693"/>
                <a:gd name="T30" fmla="*/ 2285 w 2691"/>
                <a:gd name="T31" fmla="*/ 2311 h 2693"/>
                <a:gd name="T32" fmla="*/ 2330 w 2691"/>
                <a:gd name="T33" fmla="*/ 2262 h 2693"/>
                <a:gd name="T34" fmla="*/ 2375 w 2691"/>
                <a:gd name="T35" fmla="*/ 2212 h 2693"/>
                <a:gd name="T36" fmla="*/ 2416 w 2691"/>
                <a:gd name="T37" fmla="*/ 2159 h 2693"/>
                <a:gd name="T38" fmla="*/ 2457 w 2691"/>
                <a:gd name="T39" fmla="*/ 2106 h 2693"/>
                <a:gd name="T40" fmla="*/ 2494 w 2691"/>
                <a:gd name="T41" fmla="*/ 2048 h 2693"/>
                <a:gd name="T42" fmla="*/ 2527 w 2691"/>
                <a:gd name="T43" fmla="*/ 1991 h 2693"/>
                <a:gd name="T44" fmla="*/ 2555 w 2691"/>
                <a:gd name="T45" fmla="*/ 1933 h 2693"/>
                <a:gd name="T46" fmla="*/ 2584 w 2691"/>
                <a:gd name="T47" fmla="*/ 1872 h 2693"/>
                <a:gd name="T48" fmla="*/ 2609 w 2691"/>
                <a:gd name="T49" fmla="*/ 1810 h 2693"/>
                <a:gd name="T50" fmla="*/ 2629 w 2691"/>
                <a:gd name="T51" fmla="*/ 1745 h 2693"/>
                <a:gd name="T52" fmla="*/ 2650 w 2691"/>
                <a:gd name="T53" fmla="*/ 1683 h 2693"/>
                <a:gd name="T54" fmla="*/ 2662 w 2691"/>
                <a:gd name="T55" fmla="*/ 1617 h 2693"/>
                <a:gd name="T56" fmla="*/ 2674 w 2691"/>
                <a:gd name="T57" fmla="*/ 1552 h 2693"/>
                <a:gd name="T58" fmla="*/ 2682 w 2691"/>
                <a:gd name="T59" fmla="*/ 1482 h 2693"/>
                <a:gd name="T60" fmla="*/ 2686 w 2691"/>
                <a:gd name="T61" fmla="*/ 1416 h 2693"/>
                <a:gd name="T62" fmla="*/ 2691 w 2691"/>
                <a:gd name="T63" fmla="*/ 1338 h 2693"/>
                <a:gd name="T64" fmla="*/ 2686 w 2691"/>
                <a:gd name="T65" fmla="*/ 1272 h 2693"/>
                <a:gd name="T66" fmla="*/ 2682 w 2691"/>
                <a:gd name="T67" fmla="*/ 1207 h 2693"/>
                <a:gd name="T68" fmla="*/ 2674 w 2691"/>
                <a:gd name="T69" fmla="*/ 1137 h 2693"/>
                <a:gd name="T70" fmla="*/ 2662 w 2691"/>
                <a:gd name="T71" fmla="*/ 1071 h 2693"/>
                <a:gd name="T72" fmla="*/ 2645 w 2691"/>
                <a:gd name="T73" fmla="*/ 1006 h 2693"/>
                <a:gd name="T74" fmla="*/ 2629 w 2691"/>
                <a:gd name="T75" fmla="*/ 944 h 2693"/>
                <a:gd name="T76" fmla="*/ 2609 w 2691"/>
                <a:gd name="T77" fmla="*/ 878 h 2693"/>
                <a:gd name="T78" fmla="*/ 2580 w 2691"/>
                <a:gd name="T79" fmla="*/ 817 h 2693"/>
                <a:gd name="T80" fmla="*/ 2555 w 2691"/>
                <a:gd name="T81" fmla="*/ 755 h 2693"/>
                <a:gd name="T82" fmla="*/ 2522 w 2691"/>
                <a:gd name="T83" fmla="*/ 698 h 2693"/>
                <a:gd name="T84" fmla="*/ 2490 w 2691"/>
                <a:gd name="T85" fmla="*/ 636 h 2693"/>
                <a:gd name="T86" fmla="*/ 2453 w 2691"/>
                <a:gd name="T87" fmla="*/ 583 h 2693"/>
                <a:gd name="T88" fmla="*/ 2412 w 2691"/>
                <a:gd name="T89" fmla="*/ 529 h 2693"/>
                <a:gd name="T90" fmla="*/ 2371 w 2691"/>
                <a:gd name="T91" fmla="*/ 476 h 2693"/>
                <a:gd name="T92" fmla="*/ 2326 w 2691"/>
                <a:gd name="T93" fmla="*/ 427 h 2693"/>
                <a:gd name="T94" fmla="*/ 2280 w 2691"/>
                <a:gd name="T95" fmla="*/ 378 h 2693"/>
                <a:gd name="T96" fmla="*/ 2227 w 2691"/>
                <a:gd name="T97" fmla="*/ 332 h 2693"/>
                <a:gd name="T98" fmla="*/ 2178 w 2691"/>
                <a:gd name="T99" fmla="*/ 287 h 2693"/>
                <a:gd name="T100" fmla="*/ 2125 w 2691"/>
                <a:gd name="T101" fmla="*/ 250 h 2693"/>
                <a:gd name="T102" fmla="*/ 2067 w 2691"/>
                <a:gd name="T103" fmla="*/ 213 h 2693"/>
                <a:gd name="T104" fmla="*/ 2010 w 2691"/>
                <a:gd name="T105" fmla="*/ 176 h 2693"/>
                <a:gd name="T106" fmla="*/ 1952 w 2691"/>
                <a:gd name="T107" fmla="*/ 144 h 2693"/>
                <a:gd name="T108" fmla="*/ 1891 w 2691"/>
                <a:gd name="T109" fmla="*/ 115 h 2693"/>
                <a:gd name="T110" fmla="*/ 1829 w 2691"/>
                <a:gd name="T111" fmla="*/ 90 h 2693"/>
                <a:gd name="T112" fmla="*/ 1768 w 2691"/>
                <a:gd name="T113" fmla="*/ 70 h 2693"/>
                <a:gd name="T114" fmla="*/ 1702 w 2691"/>
                <a:gd name="T115" fmla="*/ 49 h 2693"/>
                <a:gd name="T116" fmla="*/ 1637 w 2691"/>
                <a:gd name="T117" fmla="*/ 33 h 2693"/>
                <a:gd name="T118" fmla="*/ 1571 w 2691"/>
                <a:gd name="T119" fmla="*/ 20 h 2693"/>
                <a:gd name="T120" fmla="*/ 1505 w 2691"/>
                <a:gd name="T121" fmla="*/ 8 h 2693"/>
                <a:gd name="T122" fmla="*/ 1440 w 2691"/>
                <a:gd name="T123" fmla="*/ 4 h 2693"/>
                <a:gd name="T124" fmla="*/ 1370 w 2691"/>
                <a:gd name="T125" fmla="*/ 0 h 2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91" h="2693">
                  <a:moveTo>
                    <a:pt x="1317" y="2693"/>
                  </a:moveTo>
                  <a:lnTo>
                    <a:pt x="1308" y="2693"/>
                  </a:lnTo>
                  <a:lnTo>
                    <a:pt x="1313" y="2578"/>
                  </a:lnTo>
                  <a:lnTo>
                    <a:pt x="1321" y="2578"/>
                  </a:lnTo>
                  <a:lnTo>
                    <a:pt x="1317" y="2693"/>
                  </a:lnTo>
                  <a:close/>
                  <a:moveTo>
                    <a:pt x="1378" y="2693"/>
                  </a:moveTo>
                  <a:lnTo>
                    <a:pt x="1374" y="2578"/>
                  </a:lnTo>
                  <a:lnTo>
                    <a:pt x="1382" y="2578"/>
                  </a:lnTo>
                  <a:lnTo>
                    <a:pt x="1382" y="2693"/>
                  </a:lnTo>
                  <a:lnTo>
                    <a:pt x="1378" y="2693"/>
                  </a:lnTo>
                  <a:close/>
                  <a:moveTo>
                    <a:pt x="1251" y="2689"/>
                  </a:moveTo>
                  <a:lnTo>
                    <a:pt x="1243" y="2689"/>
                  </a:lnTo>
                  <a:lnTo>
                    <a:pt x="1251" y="2574"/>
                  </a:lnTo>
                  <a:lnTo>
                    <a:pt x="1259" y="2574"/>
                  </a:lnTo>
                  <a:lnTo>
                    <a:pt x="1251" y="2689"/>
                  </a:lnTo>
                  <a:close/>
                  <a:moveTo>
                    <a:pt x="1444" y="2689"/>
                  </a:moveTo>
                  <a:lnTo>
                    <a:pt x="1436" y="2574"/>
                  </a:lnTo>
                  <a:lnTo>
                    <a:pt x="1444" y="2574"/>
                  </a:lnTo>
                  <a:lnTo>
                    <a:pt x="1452" y="2689"/>
                  </a:lnTo>
                  <a:lnTo>
                    <a:pt x="1444" y="2689"/>
                  </a:lnTo>
                  <a:close/>
                  <a:moveTo>
                    <a:pt x="1185" y="2685"/>
                  </a:moveTo>
                  <a:lnTo>
                    <a:pt x="1177" y="2680"/>
                  </a:lnTo>
                  <a:lnTo>
                    <a:pt x="1190" y="2570"/>
                  </a:lnTo>
                  <a:lnTo>
                    <a:pt x="1198" y="2570"/>
                  </a:lnTo>
                  <a:lnTo>
                    <a:pt x="1185" y="2685"/>
                  </a:lnTo>
                  <a:close/>
                  <a:moveTo>
                    <a:pt x="1509" y="2680"/>
                  </a:moveTo>
                  <a:lnTo>
                    <a:pt x="1497" y="2570"/>
                  </a:lnTo>
                  <a:lnTo>
                    <a:pt x="1501" y="2570"/>
                  </a:lnTo>
                  <a:lnTo>
                    <a:pt x="1518" y="2680"/>
                  </a:lnTo>
                  <a:lnTo>
                    <a:pt x="1509" y="2680"/>
                  </a:lnTo>
                  <a:close/>
                  <a:moveTo>
                    <a:pt x="1116" y="2672"/>
                  </a:moveTo>
                  <a:lnTo>
                    <a:pt x="1112" y="2672"/>
                  </a:lnTo>
                  <a:lnTo>
                    <a:pt x="1128" y="2557"/>
                  </a:lnTo>
                  <a:lnTo>
                    <a:pt x="1136" y="2561"/>
                  </a:lnTo>
                  <a:lnTo>
                    <a:pt x="1116" y="2672"/>
                  </a:lnTo>
                  <a:close/>
                  <a:moveTo>
                    <a:pt x="1575" y="2672"/>
                  </a:moveTo>
                  <a:lnTo>
                    <a:pt x="1559" y="2561"/>
                  </a:lnTo>
                  <a:lnTo>
                    <a:pt x="1563" y="2557"/>
                  </a:lnTo>
                  <a:lnTo>
                    <a:pt x="1583" y="2672"/>
                  </a:lnTo>
                  <a:lnTo>
                    <a:pt x="1575" y="2672"/>
                  </a:lnTo>
                  <a:close/>
                  <a:moveTo>
                    <a:pt x="1050" y="2660"/>
                  </a:moveTo>
                  <a:lnTo>
                    <a:pt x="1046" y="2660"/>
                  </a:lnTo>
                  <a:lnTo>
                    <a:pt x="1071" y="2545"/>
                  </a:lnTo>
                  <a:lnTo>
                    <a:pt x="1075" y="2549"/>
                  </a:lnTo>
                  <a:lnTo>
                    <a:pt x="1050" y="2660"/>
                  </a:lnTo>
                  <a:close/>
                  <a:moveTo>
                    <a:pt x="1641" y="2660"/>
                  </a:moveTo>
                  <a:lnTo>
                    <a:pt x="1616" y="2549"/>
                  </a:lnTo>
                  <a:lnTo>
                    <a:pt x="1624" y="2545"/>
                  </a:lnTo>
                  <a:lnTo>
                    <a:pt x="1649" y="2656"/>
                  </a:lnTo>
                  <a:lnTo>
                    <a:pt x="1641" y="2660"/>
                  </a:lnTo>
                  <a:close/>
                  <a:moveTo>
                    <a:pt x="984" y="2644"/>
                  </a:moveTo>
                  <a:lnTo>
                    <a:pt x="980" y="2644"/>
                  </a:lnTo>
                  <a:lnTo>
                    <a:pt x="1009" y="2533"/>
                  </a:lnTo>
                  <a:lnTo>
                    <a:pt x="1017" y="2533"/>
                  </a:lnTo>
                  <a:lnTo>
                    <a:pt x="984" y="2644"/>
                  </a:lnTo>
                  <a:close/>
                  <a:moveTo>
                    <a:pt x="1706" y="2644"/>
                  </a:moveTo>
                  <a:lnTo>
                    <a:pt x="1678" y="2533"/>
                  </a:lnTo>
                  <a:lnTo>
                    <a:pt x="1682" y="2533"/>
                  </a:lnTo>
                  <a:lnTo>
                    <a:pt x="1714" y="2639"/>
                  </a:lnTo>
                  <a:lnTo>
                    <a:pt x="1706" y="2644"/>
                  </a:lnTo>
                  <a:close/>
                  <a:moveTo>
                    <a:pt x="923" y="2623"/>
                  </a:moveTo>
                  <a:lnTo>
                    <a:pt x="915" y="2623"/>
                  </a:lnTo>
                  <a:lnTo>
                    <a:pt x="952" y="2512"/>
                  </a:lnTo>
                  <a:lnTo>
                    <a:pt x="960" y="2516"/>
                  </a:lnTo>
                  <a:lnTo>
                    <a:pt x="923" y="2623"/>
                  </a:lnTo>
                  <a:close/>
                  <a:moveTo>
                    <a:pt x="1772" y="2623"/>
                  </a:moveTo>
                  <a:lnTo>
                    <a:pt x="1735" y="2516"/>
                  </a:lnTo>
                  <a:lnTo>
                    <a:pt x="1743" y="2512"/>
                  </a:lnTo>
                  <a:lnTo>
                    <a:pt x="1780" y="2619"/>
                  </a:lnTo>
                  <a:lnTo>
                    <a:pt x="1772" y="2623"/>
                  </a:lnTo>
                  <a:close/>
                  <a:moveTo>
                    <a:pt x="857" y="2602"/>
                  </a:moveTo>
                  <a:lnTo>
                    <a:pt x="853" y="2598"/>
                  </a:lnTo>
                  <a:lnTo>
                    <a:pt x="894" y="2492"/>
                  </a:lnTo>
                  <a:lnTo>
                    <a:pt x="902" y="2496"/>
                  </a:lnTo>
                  <a:lnTo>
                    <a:pt x="857" y="2602"/>
                  </a:lnTo>
                  <a:close/>
                  <a:moveTo>
                    <a:pt x="1833" y="2598"/>
                  </a:moveTo>
                  <a:lnTo>
                    <a:pt x="1792" y="2496"/>
                  </a:lnTo>
                  <a:lnTo>
                    <a:pt x="1801" y="2492"/>
                  </a:lnTo>
                  <a:lnTo>
                    <a:pt x="1842" y="2598"/>
                  </a:lnTo>
                  <a:lnTo>
                    <a:pt x="1833" y="2598"/>
                  </a:lnTo>
                  <a:close/>
                  <a:moveTo>
                    <a:pt x="796" y="2578"/>
                  </a:moveTo>
                  <a:lnTo>
                    <a:pt x="792" y="2574"/>
                  </a:lnTo>
                  <a:lnTo>
                    <a:pt x="837" y="2467"/>
                  </a:lnTo>
                  <a:lnTo>
                    <a:pt x="845" y="2471"/>
                  </a:lnTo>
                  <a:lnTo>
                    <a:pt x="796" y="2578"/>
                  </a:lnTo>
                  <a:close/>
                  <a:moveTo>
                    <a:pt x="1895" y="2574"/>
                  </a:moveTo>
                  <a:lnTo>
                    <a:pt x="1850" y="2471"/>
                  </a:lnTo>
                  <a:lnTo>
                    <a:pt x="1854" y="2467"/>
                  </a:lnTo>
                  <a:lnTo>
                    <a:pt x="1903" y="2570"/>
                  </a:lnTo>
                  <a:lnTo>
                    <a:pt x="1895" y="2574"/>
                  </a:lnTo>
                  <a:close/>
                  <a:moveTo>
                    <a:pt x="738" y="2545"/>
                  </a:moveTo>
                  <a:lnTo>
                    <a:pt x="730" y="2545"/>
                  </a:lnTo>
                  <a:lnTo>
                    <a:pt x="784" y="2442"/>
                  </a:lnTo>
                  <a:lnTo>
                    <a:pt x="788" y="2446"/>
                  </a:lnTo>
                  <a:lnTo>
                    <a:pt x="738" y="2545"/>
                  </a:lnTo>
                  <a:close/>
                  <a:moveTo>
                    <a:pt x="1956" y="2545"/>
                  </a:moveTo>
                  <a:lnTo>
                    <a:pt x="1903" y="2442"/>
                  </a:lnTo>
                  <a:lnTo>
                    <a:pt x="1911" y="2438"/>
                  </a:lnTo>
                  <a:lnTo>
                    <a:pt x="1965" y="2541"/>
                  </a:lnTo>
                  <a:lnTo>
                    <a:pt x="1956" y="2545"/>
                  </a:lnTo>
                  <a:close/>
                  <a:moveTo>
                    <a:pt x="677" y="2516"/>
                  </a:moveTo>
                  <a:lnTo>
                    <a:pt x="673" y="2512"/>
                  </a:lnTo>
                  <a:lnTo>
                    <a:pt x="730" y="2414"/>
                  </a:lnTo>
                  <a:lnTo>
                    <a:pt x="734" y="2418"/>
                  </a:lnTo>
                  <a:lnTo>
                    <a:pt x="677" y="2516"/>
                  </a:lnTo>
                  <a:close/>
                  <a:moveTo>
                    <a:pt x="2018" y="2512"/>
                  </a:moveTo>
                  <a:lnTo>
                    <a:pt x="1961" y="2414"/>
                  </a:lnTo>
                  <a:lnTo>
                    <a:pt x="1965" y="2410"/>
                  </a:lnTo>
                  <a:lnTo>
                    <a:pt x="2022" y="2508"/>
                  </a:lnTo>
                  <a:lnTo>
                    <a:pt x="2018" y="2512"/>
                  </a:lnTo>
                  <a:close/>
                  <a:moveTo>
                    <a:pt x="619" y="2479"/>
                  </a:moveTo>
                  <a:lnTo>
                    <a:pt x="615" y="2475"/>
                  </a:lnTo>
                  <a:lnTo>
                    <a:pt x="677" y="2381"/>
                  </a:lnTo>
                  <a:lnTo>
                    <a:pt x="681" y="2385"/>
                  </a:lnTo>
                  <a:lnTo>
                    <a:pt x="619" y="2479"/>
                  </a:lnTo>
                  <a:close/>
                  <a:moveTo>
                    <a:pt x="2075" y="2479"/>
                  </a:moveTo>
                  <a:lnTo>
                    <a:pt x="2010" y="2381"/>
                  </a:lnTo>
                  <a:lnTo>
                    <a:pt x="2018" y="2377"/>
                  </a:lnTo>
                  <a:lnTo>
                    <a:pt x="2079" y="2475"/>
                  </a:lnTo>
                  <a:lnTo>
                    <a:pt x="2075" y="2479"/>
                  </a:lnTo>
                  <a:close/>
                  <a:moveTo>
                    <a:pt x="566" y="2442"/>
                  </a:moveTo>
                  <a:lnTo>
                    <a:pt x="558" y="2438"/>
                  </a:lnTo>
                  <a:lnTo>
                    <a:pt x="628" y="2344"/>
                  </a:lnTo>
                  <a:lnTo>
                    <a:pt x="632" y="2348"/>
                  </a:lnTo>
                  <a:lnTo>
                    <a:pt x="566" y="2442"/>
                  </a:lnTo>
                  <a:close/>
                  <a:moveTo>
                    <a:pt x="2129" y="2438"/>
                  </a:moveTo>
                  <a:lnTo>
                    <a:pt x="2063" y="2348"/>
                  </a:lnTo>
                  <a:lnTo>
                    <a:pt x="2067" y="2344"/>
                  </a:lnTo>
                  <a:lnTo>
                    <a:pt x="2137" y="2434"/>
                  </a:lnTo>
                  <a:lnTo>
                    <a:pt x="2129" y="2438"/>
                  </a:lnTo>
                  <a:close/>
                  <a:moveTo>
                    <a:pt x="513" y="2401"/>
                  </a:moveTo>
                  <a:lnTo>
                    <a:pt x="505" y="2397"/>
                  </a:lnTo>
                  <a:lnTo>
                    <a:pt x="578" y="2307"/>
                  </a:lnTo>
                  <a:lnTo>
                    <a:pt x="583" y="2311"/>
                  </a:lnTo>
                  <a:lnTo>
                    <a:pt x="513" y="2401"/>
                  </a:lnTo>
                  <a:close/>
                  <a:moveTo>
                    <a:pt x="2182" y="2401"/>
                  </a:moveTo>
                  <a:lnTo>
                    <a:pt x="2112" y="2311"/>
                  </a:lnTo>
                  <a:lnTo>
                    <a:pt x="2116" y="2307"/>
                  </a:lnTo>
                  <a:lnTo>
                    <a:pt x="2190" y="2393"/>
                  </a:lnTo>
                  <a:lnTo>
                    <a:pt x="2182" y="2401"/>
                  </a:lnTo>
                  <a:close/>
                  <a:moveTo>
                    <a:pt x="460" y="2360"/>
                  </a:moveTo>
                  <a:lnTo>
                    <a:pt x="455" y="2356"/>
                  </a:lnTo>
                  <a:lnTo>
                    <a:pt x="529" y="2270"/>
                  </a:lnTo>
                  <a:lnTo>
                    <a:pt x="537" y="2274"/>
                  </a:lnTo>
                  <a:lnTo>
                    <a:pt x="460" y="2360"/>
                  </a:lnTo>
                  <a:close/>
                  <a:moveTo>
                    <a:pt x="2235" y="2356"/>
                  </a:moveTo>
                  <a:lnTo>
                    <a:pt x="2157" y="2270"/>
                  </a:lnTo>
                  <a:lnTo>
                    <a:pt x="2162" y="2266"/>
                  </a:lnTo>
                  <a:lnTo>
                    <a:pt x="2239" y="2352"/>
                  </a:lnTo>
                  <a:lnTo>
                    <a:pt x="2235" y="2356"/>
                  </a:lnTo>
                  <a:close/>
                  <a:moveTo>
                    <a:pt x="410" y="2315"/>
                  </a:moveTo>
                  <a:lnTo>
                    <a:pt x="406" y="2311"/>
                  </a:lnTo>
                  <a:lnTo>
                    <a:pt x="484" y="2229"/>
                  </a:lnTo>
                  <a:lnTo>
                    <a:pt x="492" y="2233"/>
                  </a:lnTo>
                  <a:lnTo>
                    <a:pt x="410" y="2315"/>
                  </a:lnTo>
                  <a:close/>
                  <a:moveTo>
                    <a:pt x="2285" y="2311"/>
                  </a:moveTo>
                  <a:lnTo>
                    <a:pt x="2203" y="2229"/>
                  </a:lnTo>
                  <a:lnTo>
                    <a:pt x="2207" y="2225"/>
                  </a:lnTo>
                  <a:lnTo>
                    <a:pt x="2289" y="2307"/>
                  </a:lnTo>
                  <a:lnTo>
                    <a:pt x="2285" y="2311"/>
                  </a:lnTo>
                  <a:close/>
                  <a:moveTo>
                    <a:pt x="365" y="2266"/>
                  </a:moveTo>
                  <a:lnTo>
                    <a:pt x="357" y="2262"/>
                  </a:lnTo>
                  <a:lnTo>
                    <a:pt x="443" y="2184"/>
                  </a:lnTo>
                  <a:lnTo>
                    <a:pt x="447" y="2188"/>
                  </a:lnTo>
                  <a:lnTo>
                    <a:pt x="365" y="2266"/>
                  </a:lnTo>
                  <a:close/>
                  <a:moveTo>
                    <a:pt x="2330" y="2262"/>
                  </a:moveTo>
                  <a:lnTo>
                    <a:pt x="2248" y="2184"/>
                  </a:lnTo>
                  <a:lnTo>
                    <a:pt x="2252" y="2180"/>
                  </a:lnTo>
                  <a:lnTo>
                    <a:pt x="2334" y="2258"/>
                  </a:lnTo>
                  <a:lnTo>
                    <a:pt x="2330" y="2262"/>
                  </a:lnTo>
                  <a:close/>
                  <a:moveTo>
                    <a:pt x="320" y="2217"/>
                  </a:moveTo>
                  <a:lnTo>
                    <a:pt x="316" y="2212"/>
                  </a:lnTo>
                  <a:lnTo>
                    <a:pt x="402" y="2139"/>
                  </a:lnTo>
                  <a:lnTo>
                    <a:pt x="406" y="2143"/>
                  </a:lnTo>
                  <a:lnTo>
                    <a:pt x="320" y="2217"/>
                  </a:lnTo>
                  <a:close/>
                  <a:moveTo>
                    <a:pt x="2375" y="2212"/>
                  </a:moveTo>
                  <a:lnTo>
                    <a:pt x="2289" y="2139"/>
                  </a:lnTo>
                  <a:lnTo>
                    <a:pt x="2293" y="2134"/>
                  </a:lnTo>
                  <a:lnTo>
                    <a:pt x="2379" y="2208"/>
                  </a:lnTo>
                  <a:lnTo>
                    <a:pt x="2375" y="2212"/>
                  </a:lnTo>
                  <a:close/>
                  <a:moveTo>
                    <a:pt x="279" y="2163"/>
                  </a:moveTo>
                  <a:lnTo>
                    <a:pt x="271" y="2159"/>
                  </a:lnTo>
                  <a:lnTo>
                    <a:pt x="365" y="2089"/>
                  </a:lnTo>
                  <a:lnTo>
                    <a:pt x="369" y="2093"/>
                  </a:lnTo>
                  <a:lnTo>
                    <a:pt x="279" y="2163"/>
                  </a:lnTo>
                  <a:close/>
                  <a:moveTo>
                    <a:pt x="2416" y="2159"/>
                  </a:moveTo>
                  <a:lnTo>
                    <a:pt x="2326" y="2089"/>
                  </a:lnTo>
                  <a:lnTo>
                    <a:pt x="2330" y="2085"/>
                  </a:lnTo>
                  <a:lnTo>
                    <a:pt x="2420" y="2155"/>
                  </a:lnTo>
                  <a:lnTo>
                    <a:pt x="2416" y="2159"/>
                  </a:lnTo>
                  <a:close/>
                  <a:moveTo>
                    <a:pt x="238" y="2110"/>
                  </a:moveTo>
                  <a:lnTo>
                    <a:pt x="234" y="2106"/>
                  </a:lnTo>
                  <a:lnTo>
                    <a:pt x="328" y="2040"/>
                  </a:lnTo>
                  <a:lnTo>
                    <a:pt x="332" y="2044"/>
                  </a:lnTo>
                  <a:lnTo>
                    <a:pt x="238" y="2110"/>
                  </a:lnTo>
                  <a:close/>
                  <a:moveTo>
                    <a:pt x="2457" y="2106"/>
                  </a:moveTo>
                  <a:lnTo>
                    <a:pt x="2362" y="2040"/>
                  </a:lnTo>
                  <a:lnTo>
                    <a:pt x="2367" y="2036"/>
                  </a:lnTo>
                  <a:lnTo>
                    <a:pt x="2461" y="2102"/>
                  </a:lnTo>
                  <a:lnTo>
                    <a:pt x="2457" y="2106"/>
                  </a:lnTo>
                  <a:close/>
                  <a:moveTo>
                    <a:pt x="201" y="2052"/>
                  </a:moveTo>
                  <a:lnTo>
                    <a:pt x="197" y="2048"/>
                  </a:lnTo>
                  <a:lnTo>
                    <a:pt x="296" y="1987"/>
                  </a:lnTo>
                  <a:lnTo>
                    <a:pt x="300" y="1995"/>
                  </a:lnTo>
                  <a:lnTo>
                    <a:pt x="201" y="2052"/>
                  </a:lnTo>
                  <a:close/>
                  <a:moveTo>
                    <a:pt x="2494" y="2048"/>
                  </a:moveTo>
                  <a:lnTo>
                    <a:pt x="2395" y="1991"/>
                  </a:lnTo>
                  <a:lnTo>
                    <a:pt x="2399" y="1983"/>
                  </a:lnTo>
                  <a:lnTo>
                    <a:pt x="2494" y="2044"/>
                  </a:lnTo>
                  <a:lnTo>
                    <a:pt x="2494" y="2048"/>
                  </a:lnTo>
                  <a:close/>
                  <a:moveTo>
                    <a:pt x="168" y="1995"/>
                  </a:moveTo>
                  <a:lnTo>
                    <a:pt x="164" y="1991"/>
                  </a:lnTo>
                  <a:lnTo>
                    <a:pt x="263" y="1933"/>
                  </a:lnTo>
                  <a:lnTo>
                    <a:pt x="267" y="1942"/>
                  </a:lnTo>
                  <a:lnTo>
                    <a:pt x="168" y="1995"/>
                  </a:lnTo>
                  <a:close/>
                  <a:moveTo>
                    <a:pt x="2527" y="1991"/>
                  </a:moveTo>
                  <a:lnTo>
                    <a:pt x="2424" y="1937"/>
                  </a:lnTo>
                  <a:lnTo>
                    <a:pt x="2428" y="1929"/>
                  </a:lnTo>
                  <a:lnTo>
                    <a:pt x="2531" y="1987"/>
                  </a:lnTo>
                  <a:lnTo>
                    <a:pt x="2527" y="1991"/>
                  </a:lnTo>
                  <a:close/>
                  <a:moveTo>
                    <a:pt x="136" y="1937"/>
                  </a:moveTo>
                  <a:lnTo>
                    <a:pt x="131" y="1929"/>
                  </a:lnTo>
                  <a:lnTo>
                    <a:pt x="238" y="1880"/>
                  </a:lnTo>
                  <a:lnTo>
                    <a:pt x="238" y="1884"/>
                  </a:lnTo>
                  <a:lnTo>
                    <a:pt x="136" y="1937"/>
                  </a:lnTo>
                  <a:close/>
                  <a:moveTo>
                    <a:pt x="2555" y="1933"/>
                  </a:moveTo>
                  <a:lnTo>
                    <a:pt x="2453" y="1884"/>
                  </a:lnTo>
                  <a:lnTo>
                    <a:pt x="2457" y="1876"/>
                  </a:lnTo>
                  <a:lnTo>
                    <a:pt x="2559" y="1925"/>
                  </a:lnTo>
                  <a:lnTo>
                    <a:pt x="2555" y="1933"/>
                  </a:lnTo>
                  <a:close/>
                  <a:moveTo>
                    <a:pt x="107" y="1876"/>
                  </a:moveTo>
                  <a:lnTo>
                    <a:pt x="107" y="1868"/>
                  </a:lnTo>
                  <a:lnTo>
                    <a:pt x="209" y="1823"/>
                  </a:lnTo>
                  <a:lnTo>
                    <a:pt x="213" y="1831"/>
                  </a:lnTo>
                  <a:lnTo>
                    <a:pt x="107" y="1876"/>
                  </a:lnTo>
                  <a:close/>
                  <a:moveTo>
                    <a:pt x="2584" y="1872"/>
                  </a:moveTo>
                  <a:lnTo>
                    <a:pt x="2477" y="1827"/>
                  </a:lnTo>
                  <a:lnTo>
                    <a:pt x="2481" y="1823"/>
                  </a:lnTo>
                  <a:lnTo>
                    <a:pt x="2588" y="1864"/>
                  </a:lnTo>
                  <a:lnTo>
                    <a:pt x="2584" y="1872"/>
                  </a:lnTo>
                  <a:close/>
                  <a:moveTo>
                    <a:pt x="82" y="1814"/>
                  </a:moveTo>
                  <a:lnTo>
                    <a:pt x="82" y="1806"/>
                  </a:lnTo>
                  <a:lnTo>
                    <a:pt x="189" y="1765"/>
                  </a:lnTo>
                  <a:lnTo>
                    <a:pt x="189" y="1773"/>
                  </a:lnTo>
                  <a:lnTo>
                    <a:pt x="82" y="1814"/>
                  </a:lnTo>
                  <a:close/>
                  <a:moveTo>
                    <a:pt x="2609" y="1810"/>
                  </a:moveTo>
                  <a:lnTo>
                    <a:pt x="2502" y="1769"/>
                  </a:lnTo>
                  <a:lnTo>
                    <a:pt x="2502" y="1765"/>
                  </a:lnTo>
                  <a:lnTo>
                    <a:pt x="2613" y="1802"/>
                  </a:lnTo>
                  <a:lnTo>
                    <a:pt x="2609" y="1810"/>
                  </a:lnTo>
                  <a:close/>
                  <a:moveTo>
                    <a:pt x="62" y="1749"/>
                  </a:moveTo>
                  <a:lnTo>
                    <a:pt x="58" y="1740"/>
                  </a:lnTo>
                  <a:lnTo>
                    <a:pt x="168" y="1708"/>
                  </a:lnTo>
                  <a:lnTo>
                    <a:pt x="172" y="1716"/>
                  </a:lnTo>
                  <a:lnTo>
                    <a:pt x="62" y="1749"/>
                  </a:lnTo>
                  <a:close/>
                  <a:moveTo>
                    <a:pt x="2629" y="1745"/>
                  </a:moveTo>
                  <a:lnTo>
                    <a:pt x="2522" y="1712"/>
                  </a:lnTo>
                  <a:lnTo>
                    <a:pt x="2522" y="1703"/>
                  </a:lnTo>
                  <a:lnTo>
                    <a:pt x="2633" y="1740"/>
                  </a:lnTo>
                  <a:lnTo>
                    <a:pt x="2629" y="1745"/>
                  </a:lnTo>
                  <a:close/>
                  <a:moveTo>
                    <a:pt x="45" y="1683"/>
                  </a:moveTo>
                  <a:lnTo>
                    <a:pt x="41" y="1679"/>
                  </a:lnTo>
                  <a:lnTo>
                    <a:pt x="152" y="1650"/>
                  </a:lnTo>
                  <a:lnTo>
                    <a:pt x="156" y="1654"/>
                  </a:lnTo>
                  <a:lnTo>
                    <a:pt x="45" y="1683"/>
                  </a:lnTo>
                  <a:close/>
                  <a:moveTo>
                    <a:pt x="2650" y="1683"/>
                  </a:moveTo>
                  <a:lnTo>
                    <a:pt x="2539" y="1654"/>
                  </a:lnTo>
                  <a:lnTo>
                    <a:pt x="2539" y="1646"/>
                  </a:lnTo>
                  <a:lnTo>
                    <a:pt x="2650" y="1675"/>
                  </a:lnTo>
                  <a:lnTo>
                    <a:pt x="2650" y="1683"/>
                  </a:lnTo>
                  <a:close/>
                  <a:moveTo>
                    <a:pt x="29" y="1617"/>
                  </a:moveTo>
                  <a:lnTo>
                    <a:pt x="25" y="1613"/>
                  </a:lnTo>
                  <a:lnTo>
                    <a:pt x="140" y="1589"/>
                  </a:lnTo>
                  <a:lnTo>
                    <a:pt x="140" y="1597"/>
                  </a:lnTo>
                  <a:lnTo>
                    <a:pt x="29" y="1617"/>
                  </a:lnTo>
                  <a:close/>
                  <a:moveTo>
                    <a:pt x="2662" y="1617"/>
                  </a:moveTo>
                  <a:lnTo>
                    <a:pt x="2551" y="1593"/>
                  </a:lnTo>
                  <a:lnTo>
                    <a:pt x="2551" y="1584"/>
                  </a:lnTo>
                  <a:lnTo>
                    <a:pt x="2666" y="1609"/>
                  </a:lnTo>
                  <a:lnTo>
                    <a:pt x="2662" y="1617"/>
                  </a:lnTo>
                  <a:close/>
                  <a:moveTo>
                    <a:pt x="17" y="1552"/>
                  </a:moveTo>
                  <a:lnTo>
                    <a:pt x="17" y="1547"/>
                  </a:lnTo>
                  <a:lnTo>
                    <a:pt x="127" y="1527"/>
                  </a:lnTo>
                  <a:lnTo>
                    <a:pt x="127" y="1535"/>
                  </a:lnTo>
                  <a:lnTo>
                    <a:pt x="17" y="1552"/>
                  </a:lnTo>
                  <a:close/>
                  <a:moveTo>
                    <a:pt x="2674" y="1552"/>
                  </a:moveTo>
                  <a:lnTo>
                    <a:pt x="2563" y="1531"/>
                  </a:lnTo>
                  <a:lnTo>
                    <a:pt x="2563" y="1527"/>
                  </a:lnTo>
                  <a:lnTo>
                    <a:pt x="2674" y="1543"/>
                  </a:lnTo>
                  <a:lnTo>
                    <a:pt x="2674" y="1552"/>
                  </a:lnTo>
                  <a:close/>
                  <a:moveTo>
                    <a:pt x="8" y="1486"/>
                  </a:moveTo>
                  <a:lnTo>
                    <a:pt x="8" y="1478"/>
                  </a:lnTo>
                  <a:lnTo>
                    <a:pt x="119" y="1469"/>
                  </a:lnTo>
                  <a:lnTo>
                    <a:pt x="123" y="1474"/>
                  </a:lnTo>
                  <a:lnTo>
                    <a:pt x="8" y="1486"/>
                  </a:lnTo>
                  <a:close/>
                  <a:moveTo>
                    <a:pt x="2682" y="1482"/>
                  </a:moveTo>
                  <a:lnTo>
                    <a:pt x="2568" y="1474"/>
                  </a:lnTo>
                  <a:lnTo>
                    <a:pt x="2572" y="1465"/>
                  </a:lnTo>
                  <a:lnTo>
                    <a:pt x="2682" y="1474"/>
                  </a:lnTo>
                  <a:lnTo>
                    <a:pt x="2682" y="1482"/>
                  </a:lnTo>
                  <a:close/>
                  <a:moveTo>
                    <a:pt x="4" y="1420"/>
                  </a:moveTo>
                  <a:lnTo>
                    <a:pt x="0" y="1412"/>
                  </a:lnTo>
                  <a:lnTo>
                    <a:pt x="115" y="1408"/>
                  </a:lnTo>
                  <a:lnTo>
                    <a:pt x="115" y="1412"/>
                  </a:lnTo>
                  <a:lnTo>
                    <a:pt x="4" y="1420"/>
                  </a:lnTo>
                  <a:close/>
                  <a:moveTo>
                    <a:pt x="2686" y="1416"/>
                  </a:moveTo>
                  <a:lnTo>
                    <a:pt x="2576" y="1412"/>
                  </a:lnTo>
                  <a:lnTo>
                    <a:pt x="2576" y="1404"/>
                  </a:lnTo>
                  <a:lnTo>
                    <a:pt x="2686" y="1408"/>
                  </a:lnTo>
                  <a:lnTo>
                    <a:pt x="2686" y="1416"/>
                  </a:lnTo>
                  <a:close/>
                  <a:moveTo>
                    <a:pt x="0" y="1355"/>
                  </a:moveTo>
                  <a:lnTo>
                    <a:pt x="0" y="1346"/>
                  </a:lnTo>
                  <a:lnTo>
                    <a:pt x="115" y="1346"/>
                  </a:lnTo>
                  <a:lnTo>
                    <a:pt x="115" y="1350"/>
                  </a:lnTo>
                  <a:lnTo>
                    <a:pt x="0" y="1355"/>
                  </a:lnTo>
                  <a:close/>
                  <a:moveTo>
                    <a:pt x="2691" y="1350"/>
                  </a:moveTo>
                  <a:lnTo>
                    <a:pt x="2576" y="1350"/>
                  </a:lnTo>
                  <a:lnTo>
                    <a:pt x="2576" y="1346"/>
                  </a:lnTo>
                  <a:lnTo>
                    <a:pt x="2576" y="1338"/>
                  </a:lnTo>
                  <a:lnTo>
                    <a:pt x="2691" y="1338"/>
                  </a:lnTo>
                  <a:lnTo>
                    <a:pt x="2691" y="1346"/>
                  </a:lnTo>
                  <a:lnTo>
                    <a:pt x="2691" y="1350"/>
                  </a:lnTo>
                  <a:close/>
                  <a:moveTo>
                    <a:pt x="115" y="1289"/>
                  </a:moveTo>
                  <a:lnTo>
                    <a:pt x="0" y="1285"/>
                  </a:lnTo>
                  <a:lnTo>
                    <a:pt x="4" y="1277"/>
                  </a:lnTo>
                  <a:lnTo>
                    <a:pt x="115" y="1285"/>
                  </a:lnTo>
                  <a:lnTo>
                    <a:pt x="115" y="1289"/>
                  </a:lnTo>
                  <a:close/>
                  <a:moveTo>
                    <a:pt x="2576" y="1285"/>
                  </a:moveTo>
                  <a:lnTo>
                    <a:pt x="2572" y="1277"/>
                  </a:lnTo>
                  <a:lnTo>
                    <a:pt x="2686" y="1272"/>
                  </a:lnTo>
                  <a:lnTo>
                    <a:pt x="2686" y="1281"/>
                  </a:lnTo>
                  <a:lnTo>
                    <a:pt x="2576" y="1285"/>
                  </a:lnTo>
                  <a:close/>
                  <a:moveTo>
                    <a:pt x="119" y="1227"/>
                  </a:moveTo>
                  <a:lnTo>
                    <a:pt x="8" y="1219"/>
                  </a:lnTo>
                  <a:lnTo>
                    <a:pt x="8" y="1211"/>
                  </a:lnTo>
                  <a:lnTo>
                    <a:pt x="119" y="1223"/>
                  </a:lnTo>
                  <a:lnTo>
                    <a:pt x="119" y="1227"/>
                  </a:lnTo>
                  <a:close/>
                  <a:moveTo>
                    <a:pt x="2568" y="1223"/>
                  </a:moveTo>
                  <a:lnTo>
                    <a:pt x="2568" y="1215"/>
                  </a:lnTo>
                  <a:lnTo>
                    <a:pt x="2682" y="1207"/>
                  </a:lnTo>
                  <a:lnTo>
                    <a:pt x="2682" y="1211"/>
                  </a:lnTo>
                  <a:lnTo>
                    <a:pt x="2568" y="1223"/>
                  </a:lnTo>
                  <a:close/>
                  <a:moveTo>
                    <a:pt x="127" y="1170"/>
                  </a:moveTo>
                  <a:lnTo>
                    <a:pt x="17" y="1153"/>
                  </a:lnTo>
                  <a:lnTo>
                    <a:pt x="17" y="1145"/>
                  </a:lnTo>
                  <a:lnTo>
                    <a:pt x="127" y="1162"/>
                  </a:lnTo>
                  <a:lnTo>
                    <a:pt x="127" y="1170"/>
                  </a:lnTo>
                  <a:close/>
                  <a:moveTo>
                    <a:pt x="2563" y="1162"/>
                  </a:moveTo>
                  <a:lnTo>
                    <a:pt x="2559" y="1157"/>
                  </a:lnTo>
                  <a:lnTo>
                    <a:pt x="2674" y="1137"/>
                  </a:lnTo>
                  <a:lnTo>
                    <a:pt x="2674" y="1145"/>
                  </a:lnTo>
                  <a:lnTo>
                    <a:pt x="2563" y="1162"/>
                  </a:lnTo>
                  <a:close/>
                  <a:moveTo>
                    <a:pt x="140" y="1108"/>
                  </a:moveTo>
                  <a:lnTo>
                    <a:pt x="25" y="1088"/>
                  </a:lnTo>
                  <a:lnTo>
                    <a:pt x="29" y="1079"/>
                  </a:lnTo>
                  <a:lnTo>
                    <a:pt x="140" y="1100"/>
                  </a:lnTo>
                  <a:lnTo>
                    <a:pt x="140" y="1108"/>
                  </a:lnTo>
                  <a:close/>
                  <a:moveTo>
                    <a:pt x="2551" y="1104"/>
                  </a:moveTo>
                  <a:lnTo>
                    <a:pt x="2551" y="1096"/>
                  </a:lnTo>
                  <a:lnTo>
                    <a:pt x="2662" y="1071"/>
                  </a:lnTo>
                  <a:lnTo>
                    <a:pt x="2662" y="1079"/>
                  </a:lnTo>
                  <a:lnTo>
                    <a:pt x="2551" y="1104"/>
                  </a:lnTo>
                  <a:close/>
                  <a:moveTo>
                    <a:pt x="152" y="1047"/>
                  </a:moveTo>
                  <a:lnTo>
                    <a:pt x="41" y="1022"/>
                  </a:lnTo>
                  <a:lnTo>
                    <a:pt x="41" y="1014"/>
                  </a:lnTo>
                  <a:lnTo>
                    <a:pt x="152" y="1043"/>
                  </a:lnTo>
                  <a:lnTo>
                    <a:pt x="152" y="1047"/>
                  </a:lnTo>
                  <a:close/>
                  <a:moveTo>
                    <a:pt x="2539" y="1043"/>
                  </a:moveTo>
                  <a:lnTo>
                    <a:pt x="2535" y="1034"/>
                  </a:lnTo>
                  <a:lnTo>
                    <a:pt x="2645" y="1006"/>
                  </a:lnTo>
                  <a:lnTo>
                    <a:pt x="2650" y="1014"/>
                  </a:lnTo>
                  <a:lnTo>
                    <a:pt x="2539" y="1043"/>
                  </a:lnTo>
                  <a:close/>
                  <a:moveTo>
                    <a:pt x="168" y="989"/>
                  </a:moveTo>
                  <a:lnTo>
                    <a:pt x="58" y="956"/>
                  </a:lnTo>
                  <a:lnTo>
                    <a:pt x="62" y="948"/>
                  </a:lnTo>
                  <a:lnTo>
                    <a:pt x="168" y="981"/>
                  </a:lnTo>
                  <a:lnTo>
                    <a:pt x="168" y="989"/>
                  </a:lnTo>
                  <a:close/>
                  <a:moveTo>
                    <a:pt x="2522" y="985"/>
                  </a:moveTo>
                  <a:lnTo>
                    <a:pt x="2518" y="977"/>
                  </a:lnTo>
                  <a:lnTo>
                    <a:pt x="2629" y="944"/>
                  </a:lnTo>
                  <a:lnTo>
                    <a:pt x="2629" y="948"/>
                  </a:lnTo>
                  <a:lnTo>
                    <a:pt x="2522" y="985"/>
                  </a:lnTo>
                  <a:close/>
                  <a:moveTo>
                    <a:pt x="189" y="932"/>
                  </a:moveTo>
                  <a:lnTo>
                    <a:pt x="78" y="891"/>
                  </a:lnTo>
                  <a:lnTo>
                    <a:pt x="82" y="887"/>
                  </a:lnTo>
                  <a:lnTo>
                    <a:pt x="189" y="923"/>
                  </a:lnTo>
                  <a:lnTo>
                    <a:pt x="189" y="932"/>
                  </a:lnTo>
                  <a:close/>
                  <a:moveTo>
                    <a:pt x="2502" y="923"/>
                  </a:moveTo>
                  <a:lnTo>
                    <a:pt x="2498" y="919"/>
                  </a:lnTo>
                  <a:lnTo>
                    <a:pt x="2609" y="878"/>
                  </a:lnTo>
                  <a:lnTo>
                    <a:pt x="2609" y="887"/>
                  </a:lnTo>
                  <a:lnTo>
                    <a:pt x="2502" y="923"/>
                  </a:lnTo>
                  <a:close/>
                  <a:moveTo>
                    <a:pt x="209" y="874"/>
                  </a:moveTo>
                  <a:lnTo>
                    <a:pt x="103" y="829"/>
                  </a:lnTo>
                  <a:lnTo>
                    <a:pt x="107" y="821"/>
                  </a:lnTo>
                  <a:lnTo>
                    <a:pt x="213" y="866"/>
                  </a:lnTo>
                  <a:lnTo>
                    <a:pt x="209" y="874"/>
                  </a:lnTo>
                  <a:close/>
                  <a:moveTo>
                    <a:pt x="2477" y="866"/>
                  </a:moveTo>
                  <a:lnTo>
                    <a:pt x="2477" y="862"/>
                  </a:lnTo>
                  <a:lnTo>
                    <a:pt x="2580" y="817"/>
                  </a:lnTo>
                  <a:lnTo>
                    <a:pt x="2584" y="825"/>
                  </a:lnTo>
                  <a:lnTo>
                    <a:pt x="2477" y="866"/>
                  </a:lnTo>
                  <a:close/>
                  <a:moveTo>
                    <a:pt x="234" y="817"/>
                  </a:moveTo>
                  <a:lnTo>
                    <a:pt x="131" y="767"/>
                  </a:lnTo>
                  <a:lnTo>
                    <a:pt x="136" y="763"/>
                  </a:lnTo>
                  <a:lnTo>
                    <a:pt x="238" y="813"/>
                  </a:lnTo>
                  <a:lnTo>
                    <a:pt x="234" y="817"/>
                  </a:lnTo>
                  <a:close/>
                  <a:moveTo>
                    <a:pt x="2453" y="813"/>
                  </a:moveTo>
                  <a:lnTo>
                    <a:pt x="2453" y="804"/>
                  </a:lnTo>
                  <a:lnTo>
                    <a:pt x="2555" y="755"/>
                  </a:lnTo>
                  <a:lnTo>
                    <a:pt x="2555" y="763"/>
                  </a:lnTo>
                  <a:lnTo>
                    <a:pt x="2453" y="813"/>
                  </a:lnTo>
                  <a:close/>
                  <a:moveTo>
                    <a:pt x="263" y="763"/>
                  </a:moveTo>
                  <a:lnTo>
                    <a:pt x="160" y="710"/>
                  </a:lnTo>
                  <a:lnTo>
                    <a:pt x="164" y="702"/>
                  </a:lnTo>
                  <a:lnTo>
                    <a:pt x="267" y="755"/>
                  </a:lnTo>
                  <a:lnTo>
                    <a:pt x="263" y="763"/>
                  </a:lnTo>
                  <a:close/>
                  <a:moveTo>
                    <a:pt x="2424" y="755"/>
                  </a:moveTo>
                  <a:lnTo>
                    <a:pt x="2424" y="751"/>
                  </a:lnTo>
                  <a:lnTo>
                    <a:pt x="2522" y="698"/>
                  </a:lnTo>
                  <a:lnTo>
                    <a:pt x="2527" y="702"/>
                  </a:lnTo>
                  <a:lnTo>
                    <a:pt x="2424" y="755"/>
                  </a:lnTo>
                  <a:close/>
                  <a:moveTo>
                    <a:pt x="291" y="710"/>
                  </a:moveTo>
                  <a:lnTo>
                    <a:pt x="193" y="648"/>
                  </a:lnTo>
                  <a:lnTo>
                    <a:pt x="197" y="644"/>
                  </a:lnTo>
                  <a:lnTo>
                    <a:pt x="296" y="702"/>
                  </a:lnTo>
                  <a:lnTo>
                    <a:pt x="291" y="710"/>
                  </a:lnTo>
                  <a:close/>
                  <a:moveTo>
                    <a:pt x="2395" y="706"/>
                  </a:moveTo>
                  <a:lnTo>
                    <a:pt x="2391" y="698"/>
                  </a:lnTo>
                  <a:lnTo>
                    <a:pt x="2490" y="636"/>
                  </a:lnTo>
                  <a:lnTo>
                    <a:pt x="2494" y="644"/>
                  </a:lnTo>
                  <a:lnTo>
                    <a:pt x="2395" y="706"/>
                  </a:lnTo>
                  <a:close/>
                  <a:moveTo>
                    <a:pt x="324" y="657"/>
                  </a:moveTo>
                  <a:lnTo>
                    <a:pt x="230" y="595"/>
                  </a:lnTo>
                  <a:lnTo>
                    <a:pt x="234" y="587"/>
                  </a:lnTo>
                  <a:lnTo>
                    <a:pt x="328" y="653"/>
                  </a:lnTo>
                  <a:lnTo>
                    <a:pt x="324" y="657"/>
                  </a:lnTo>
                  <a:close/>
                  <a:moveTo>
                    <a:pt x="2362" y="653"/>
                  </a:moveTo>
                  <a:lnTo>
                    <a:pt x="2358" y="648"/>
                  </a:lnTo>
                  <a:lnTo>
                    <a:pt x="2453" y="583"/>
                  </a:lnTo>
                  <a:lnTo>
                    <a:pt x="2457" y="587"/>
                  </a:lnTo>
                  <a:lnTo>
                    <a:pt x="2362" y="653"/>
                  </a:lnTo>
                  <a:close/>
                  <a:moveTo>
                    <a:pt x="361" y="607"/>
                  </a:moveTo>
                  <a:lnTo>
                    <a:pt x="271" y="538"/>
                  </a:lnTo>
                  <a:lnTo>
                    <a:pt x="275" y="533"/>
                  </a:lnTo>
                  <a:lnTo>
                    <a:pt x="365" y="603"/>
                  </a:lnTo>
                  <a:lnTo>
                    <a:pt x="361" y="607"/>
                  </a:lnTo>
                  <a:close/>
                  <a:moveTo>
                    <a:pt x="2326" y="603"/>
                  </a:moveTo>
                  <a:lnTo>
                    <a:pt x="2321" y="595"/>
                  </a:lnTo>
                  <a:lnTo>
                    <a:pt x="2412" y="529"/>
                  </a:lnTo>
                  <a:lnTo>
                    <a:pt x="2416" y="533"/>
                  </a:lnTo>
                  <a:lnTo>
                    <a:pt x="2326" y="603"/>
                  </a:lnTo>
                  <a:close/>
                  <a:moveTo>
                    <a:pt x="398" y="558"/>
                  </a:moveTo>
                  <a:lnTo>
                    <a:pt x="312" y="488"/>
                  </a:lnTo>
                  <a:lnTo>
                    <a:pt x="316" y="480"/>
                  </a:lnTo>
                  <a:lnTo>
                    <a:pt x="402" y="554"/>
                  </a:lnTo>
                  <a:lnTo>
                    <a:pt x="398" y="558"/>
                  </a:lnTo>
                  <a:close/>
                  <a:moveTo>
                    <a:pt x="2289" y="554"/>
                  </a:moveTo>
                  <a:lnTo>
                    <a:pt x="2285" y="550"/>
                  </a:lnTo>
                  <a:lnTo>
                    <a:pt x="2371" y="476"/>
                  </a:lnTo>
                  <a:lnTo>
                    <a:pt x="2375" y="480"/>
                  </a:lnTo>
                  <a:lnTo>
                    <a:pt x="2289" y="554"/>
                  </a:lnTo>
                  <a:close/>
                  <a:moveTo>
                    <a:pt x="439" y="513"/>
                  </a:moveTo>
                  <a:lnTo>
                    <a:pt x="353" y="435"/>
                  </a:lnTo>
                  <a:lnTo>
                    <a:pt x="361" y="431"/>
                  </a:lnTo>
                  <a:lnTo>
                    <a:pt x="443" y="509"/>
                  </a:lnTo>
                  <a:lnTo>
                    <a:pt x="439" y="513"/>
                  </a:lnTo>
                  <a:close/>
                  <a:moveTo>
                    <a:pt x="2248" y="509"/>
                  </a:moveTo>
                  <a:lnTo>
                    <a:pt x="2244" y="505"/>
                  </a:lnTo>
                  <a:lnTo>
                    <a:pt x="2326" y="427"/>
                  </a:lnTo>
                  <a:lnTo>
                    <a:pt x="2330" y="431"/>
                  </a:lnTo>
                  <a:lnTo>
                    <a:pt x="2248" y="509"/>
                  </a:lnTo>
                  <a:close/>
                  <a:moveTo>
                    <a:pt x="480" y="468"/>
                  </a:moveTo>
                  <a:lnTo>
                    <a:pt x="402" y="390"/>
                  </a:lnTo>
                  <a:lnTo>
                    <a:pt x="406" y="382"/>
                  </a:lnTo>
                  <a:lnTo>
                    <a:pt x="488" y="464"/>
                  </a:lnTo>
                  <a:lnTo>
                    <a:pt x="480" y="468"/>
                  </a:lnTo>
                  <a:close/>
                  <a:moveTo>
                    <a:pt x="2203" y="464"/>
                  </a:moveTo>
                  <a:lnTo>
                    <a:pt x="2198" y="460"/>
                  </a:lnTo>
                  <a:lnTo>
                    <a:pt x="2280" y="378"/>
                  </a:lnTo>
                  <a:lnTo>
                    <a:pt x="2285" y="382"/>
                  </a:lnTo>
                  <a:lnTo>
                    <a:pt x="2203" y="464"/>
                  </a:lnTo>
                  <a:close/>
                  <a:moveTo>
                    <a:pt x="525" y="427"/>
                  </a:moveTo>
                  <a:lnTo>
                    <a:pt x="451" y="341"/>
                  </a:lnTo>
                  <a:lnTo>
                    <a:pt x="455" y="336"/>
                  </a:lnTo>
                  <a:lnTo>
                    <a:pt x="533" y="423"/>
                  </a:lnTo>
                  <a:lnTo>
                    <a:pt x="525" y="427"/>
                  </a:lnTo>
                  <a:close/>
                  <a:moveTo>
                    <a:pt x="2157" y="423"/>
                  </a:moveTo>
                  <a:lnTo>
                    <a:pt x="2153" y="419"/>
                  </a:lnTo>
                  <a:lnTo>
                    <a:pt x="2227" y="332"/>
                  </a:lnTo>
                  <a:lnTo>
                    <a:pt x="2235" y="336"/>
                  </a:lnTo>
                  <a:lnTo>
                    <a:pt x="2157" y="423"/>
                  </a:lnTo>
                  <a:close/>
                  <a:moveTo>
                    <a:pt x="574" y="386"/>
                  </a:moveTo>
                  <a:lnTo>
                    <a:pt x="501" y="300"/>
                  </a:lnTo>
                  <a:lnTo>
                    <a:pt x="509" y="295"/>
                  </a:lnTo>
                  <a:lnTo>
                    <a:pt x="578" y="382"/>
                  </a:lnTo>
                  <a:lnTo>
                    <a:pt x="574" y="386"/>
                  </a:lnTo>
                  <a:close/>
                  <a:moveTo>
                    <a:pt x="2112" y="382"/>
                  </a:moveTo>
                  <a:lnTo>
                    <a:pt x="2108" y="378"/>
                  </a:lnTo>
                  <a:lnTo>
                    <a:pt x="2178" y="287"/>
                  </a:lnTo>
                  <a:lnTo>
                    <a:pt x="2182" y="295"/>
                  </a:lnTo>
                  <a:lnTo>
                    <a:pt x="2112" y="382"/>
                  </a:lnTo>
                  <a:close/>
                  <a:moveTo>
                    <a:pt x="624" y="349"/>
                  </a:moveTo>
                  <a:lnTo>
                    <a:pt x="554" y="258"/>
                  </a:lnTo>
                  <a:lnTo>
                    <a:pt x="562" y="254"/>
                  </a:lnTo>
                  <a:lnTo>
                    <a:pt x="628" y="345"/>
                  </a:lnTo>
                  <a:lnTo>
                    <a:pt x="624" y="349"/>
                  </a:lnTo>
                  <a:close/>
                  <a:moveTo>
                    <a:pt x="2063" y="345"/>
                  </a:moveTo>
                  <a:lnTo>
                    <a:pt x="2059" y="341"/>
                  </a:lnTo>
                  <a:lnTo>
                    <a:pt x="2125" y="250"/>
                  </a:lnTo>
                  <a:lnTo>
                    <a:pt x="2129" y="254"/>
                  </a:lnTo>
                  <a:lnTo>
                    <a:pt x="2063" y="345"/>
                  </a:lnTo>
                  <a:close/>
                  <a:moveTo>
                    <a:pt x="673" y="316"/>
                  </a:moveTo>
                  <a:lnTo>
                    <a:pt x="611" y="222"/>
                  </a:lnTo>
                  <a:lnTo>
                    <a:pt x="615" y="217"/>
                  </a:lnTo>
                  <a:lnTo>
                    <a:pt x="677" y="312"/>
                  </a:lnTo>
                  <a:lnTo>
                    <a:pt x="673" y="316"/>
                  </a:lnTo>
                  <a:close/>
                  <a:moveTo>
                    <a:pt x="2014" y="312"/>
                  </a:moveTo>
                  <a:lnTo>
                    <a:pt x="2006" y="308"/>
                  </a:lnTo>
                  <a:lnTo>
                    <a:pt x="2067" y="213"/>
                  </a:lnTo>
                  <a:lnTo>
                    <a:pt x="2075" y="217"/>
                  </a:lnTo>
                  <a:lnTo>
                    <a:pt x="2014" y="312"/>
                  </a:lnTo>
                  <a:close/>
                  <a:moveTo>
                    <a:pt x="726" y="283"/>
                  </a:moveTo>
                  <a:lnTo>
                    <a:pt x="665" y="185"/>
                  </a:lnTo>
                  <a:lnTo>
                    <a:pt x="673" y="180"/>
                  </a:lnTo>
                  <a:lnTo>
                    <a:pt x="730" y="279"/>
                  </a:lnTo>
                  <a:lnTo>
                    <a:pt x="726" y="283"/>
                  </a:lnTo>
                  <a:close/>
                  <a:moveTo>
                    <a:pt x="1961" y="279"/>
                  </a:moveTo>
                  <a:lnTo>
                    <a:pt x="1956" y="275"/>
                  </a:lnTo>
                  <a:lnTo>
                    <a:pt x="2010" y="176"/>
                  </a:lnTo>
                  <a:lnTo>
                    <a:pt x="2018" y="180"/>
                  </a:lnTo>
                  <a:lnTo>
                    <a:pt x="1961" y="279"/>
                  </a:lnTo>
                  <a:close/>
                  <a:moveTo>
                    <a:pt x="779" y="254"/>
                  </a:moveTo>
                  <a:lnTo>
                    <a:pt x="726" y="152"/>
                  </a:lnTo>
                  <a:lnTo>
                    <a:pt x="730" y="148"/>
                  </a:lnTo>
                  <a:lnTo>
                    <a:pt x="784" y="250"/>
                  </a:lnTo>
                  <a:lnTo>
                    <a:pt x="779" y="254"/>
                  </a:lnTo>
                  <a:close/>
                  <a:moveTo>
                    <a:pt x="1907" y="250"/>
                  </a:moveTo>
                  <a:lnTo>
                    <a:pt x="1899" y="246"/>
                  </a:lnTo>
                  <a:lnTo>
                    <a:pt x="1952" y="144"/>
                  </a:lnTo>
                  <a:lnTo>
                    <a:pt x="1961" y="148"/>
                  </a:lnTo>
                  <a:lnTo>
                    <a:pt x="1907" y="250"/>
                  </a:lnTo>
                  <a:close/>
                  <a:moveTo>
                    <a:pt x="833" y="226"/>
                  </a:moveTo>
                  <a:lnTo>
                    <a:pt x="788" y="123"/>
                  </a:lnTo>
                  <a:lnTo>
                    <a:pt x="792" y="119"/>
                  </a:lnTo>
                  <a:lnTo>
                    <a:pt x="841" y="222"/>
                  </a:lnTo>
                  <a:lnTo>
                    <a:pt x="833" y="226"/>
                  </a:lnTo>
                  <a:close/>
                  <a:moveTo>
                    <a:pt x="1850" y="226"/>
                  </a:moveTo>
                  <a:lnTo>
                    <a:pt x="1846" y="222"/>
                  </a:lnTo>
                  <a:lnTo>
                    <a:pt x="1891" y="115"/>
                  </a:lnTo>
                  <a:lnTo>
                    <a:pt x="1899" y="119"/>
                  </a:lnTo>
                  <a:lnTo>
                    <a:pt x="1850" y="226"/>
                  </a:lnTo>
                  <a:close/>
                  <a:moveTo>
                    <a:pt x="890" y="201"/>
                  </a:moveTo>
                  <a:lnTo>
                    <a:pt x="849" y="94"/>
                  </a:lnTo>
                  <a:lnTo>
                    <a:pt x="853" y="94"/>
                  </a:lnTo>
                  <a:lnTo>
                    <a:pt x="894" y="201"/>
                  </a:lnTo>
                  <a:lnTo>
                    <a:pt x="890" y="201"/>
                  </a:lnTo>
                  <a:close/>
                  <a:moveTo>
                    <a:pt x="1797" y="201"/>
                  </a:moveTo>
                  <a:lnTo>
                    <a:pt x="1788" y="197"/>
                  </a:lnTo>
                  <a:lnTo>
                    <a:pt x="1829" y="90"/>
                  </a:lnTo>
                  <a:lnTo>
                    <a:pt x="1838" y="94"/>
                  </a:lnTo>
                  <a:lnTo>
                    <a:pt x="1797" y="201"/>
                  </a:lnTo>
                  <a:close/>
                  <a:moveTo>
                    <a:pt x="948" y="180"/>
                  </a:moveTo>
                  <a:lnTo>
                    <a:pt x="911" y="74"/>
                  </a:lnTo>
                  <a:lnTo>
                    <a:pt x="919" y="70"/>
                  </a:lnTo>
                  <a:lnTo>
                    <a:pt x="956" y="180"/>
                  </a:lnTo>
                  <a:lnTo>
                    <a:pt x="948" y="180"/>
                  </a:lnTo>
                  <a:close/>
                  <a:moveTo>
                    <a:pt x="1739" y="180"/>
                  </a:moveTo>
                  <a:lnTo>
                    <a:pt x="1731" y="176"/>
                  </a:lnTo>
                  <a:lnTo>
                    <a:pt x="1768" y="70"/>
                  </a:lnTo>
                  <a:lnTo>
                    <a:pt x="1776" y="70"/>
                  </a:lnTo>
                  <a:lnTo>
                    <a:pt x="1739" y="180"/>
                  </a:lnTo>
                  <a:close/>
                  <a:moveTo>
                    <a:pt x="1005" y="164"/>
                  </a:moveTo>
                  <a:lnTo>
                    <a:pt x="976" y="53"/>
                  </a:lnTo>
                  <a:lnTo>
                    <a:pt x="980" y="49"/>
                  </a:lnTo>
                  <a:lnTo>
                    <a:pt x="1013" y="160"/>
                  </a:lnTo>
                  <a:lnTo>
                    <a:pt x="1005" y="164"/>
                  </a:lnTo>
                  <a:close/>
                  <a:moveTo>
                    <a:pt x="1678" y="160"/>
                  </a:moveTo>
                  <a:lnTo>
                    <a:pt x="1673" y="160"/>
                  </a:lnTo>
                  <a:lnTo>
                    <a:pt x="1702" y="49"/>
                  </a:lnTo>
                  <a:lnTo>
                    <a:pt x="1710" y="49"/>
                  </a:lnTo>
                  <a:lnTo>
                    <a:pt x="1678" y="160"/>
                  </a:lnTo>
                  <a:close/>
                  <a:moveTo>
                    <a:pt x="1067" y="148"/>
                  </a:moveTo>
                  <a:lnTo>
                    <a:pt x="1038" y="37"/>
                  </a:lnTo>
                  <a:lnTo>
                    <a:pt x="1046" y="33"/>
                  </a:lnTo>
                  <a:lnTo>
                    <a:pt x="1071" y="144"/>
                  </a:lnTo>
                  <a:lnTo>
                    <a:pt x="1067" y="148"/>
                  </a:lnTo>
                  <a:close/>
                  <a:moveTo>
                    <a:pt x="1620" y="148"/>
                  </a:moveTo>
                  <a:lnTo>
                    <a:pt x="1612" y="144"/>
                  </a:lnTo>
                  <a:lnTo>
                    <a:pt x="1637" y="33"/>
                  </a:lnTo>
                  <a:lnTo>
                    <a:pt x="1645" y="33"/>
                  </a:lnTo>
                  <a:lnTo>
                    <a:pt x="1620" y="148"/>
                  </a:lnTo>
                  <a:close/>
                  <a:moveTo>
                    <a:pt x="1124" y="135"/>
                  </a:moveTo>
                  <a:lnTo>
                    <a:pt x="1103" y="20"/>
                  </a:lnTo>
                  <a:lnTo>
                    <a:pt x="1112" y="20"/>
                  </a:lnTo>
                  <a:lnTo>
                    <a:pt x="1132" y="135"/>
                  </a:lnTo>
                  <a:lnTo>
                    <a:pt x="1124" y="135"/>
                  </a:lnTo>
                  <a:close/>
                  <a:moveTo>
                    <a:pt x="1559" y="135"/>
                  </a:moveTo>
                  <a:lnTo>
                    <a:pt x="1555" y="131"/>
                  </a:lnTo>
                  <a:lnTo>
                    <a:pt x="1571" y="20"/>
                  </a:lnTo>
                  <a:lnTo>
                    <a:pt x="1579" y="20"/>
                  </a:lnTo>
                  <a:lnTo>
                    <a:pt x="1559" y="135"/>
                  </a:lnTo>
                  <a:close/>
                  <a:moveTo>
                    <a:pt x="1185" y="127"/>
                  </a:moveTo>
                  <a:lnTo>
                    <a:pt x="1173" y="12"/>
                  </a:lnTo>
                  <a:lnTo>
                    <a:pt x="1177" y="12"/>
                  </a:lnTo>
                  <a:lnTo>
                    <a:pt x="1194" y="123"/>
                  </a:lnTo>
                  <a:lnTo>
                    <a:pt x="1185" y="127"/>
                  </a:lnTo>
                  <a:close/>
                  <a:moveTo>
                    <a:pt x="1497" y="123"/>
                  </a:moveTo>
                  <a:lnTo>
                    <a:pt x="1493" y="123"/>
                  </a:lnTo>
                  <a:lnTo>
                    <a:pt x="1505" y="8"/>
                  </a:lnTo>
                  <a:lnTo>
                    <a:pt x="1514" y="12"/>
                  </a:lnTo>
                  <a:lnTo>
                    <a:pt x="1497" y="123"/>
                  </a:lnTo>
                  <a:close/>
                  <a:moveTo>
                    <a:pt x="1247" y="119"/>
                  </a:moveTo>
                  <a:lnTo>
                    <a:pt x="1239" y="4"/>
                  </a:lnTo>
                  <a:lnTo>
                    <a:pt x="1247" y="4"/>
                  </a:lnTo>
                  <a:lnTo>
                    <a:pt x="1255" y="119"/>
                  </a:lnTo>
                  <a:lnTo>
                    <a:pt x="1247" y="119"/>
                  </a:lnTo>
                  <a:close/>
                  <a:moveTo>
                    <a:pt x="1440" y="119"/>
                  </a:moveTo>
                  <a:lnTo>
                    <a:pt x="1432" y="119"/>
                  </a:lnTo>
                  <a:lnTo>
                    <a:pt x="1440" y="4"/>
                  </a:lnTo>
                  <a:lnTo>
                    <a:pt x="1448" y="4"/>
                  </a:lnTo>
                  <a:lnTo>
                    <a:pt x="1440" y="119"/>
                  </a:lnTo>
                  <a:close/>
                  <a:moveTo>
                    <a:pt x="1308" y="115"/>
                  </a:moveTo>
                  <a:lnTo>
                    <a:pt x="1304" y="0"/>
                  </a:lnTo>
                  <a:lnTo>
                    <a:pt x="1313" y="0"/>
                  </a:lnTo>
                  <a:lnTo>
                    <a:pt x="1317" y="115"/>
                  </a:lnTo>
                  <a:lnTo>
                    <a:pt x="1308" y="115"/>
                  </a:lnTo>
                  <a:close/>
                  <a:moveTo>
                    <a:pt x="1378" y="115"/>
                  </a:moveTo>
                  <a:lnTo>
                    <a:pt x="1370" y="115"/>
                  </a:lnTo>
                  <a:lnTo>
                    <a:pt x="1370" y="0"/>
                  </a:lnTo>
                  <a:lnTo>
                    <a:pt x="1378" y="0"/>
                  </a:lnTo>
                  <a:lnTo>
                    <a:pt x="1378" y="115"/>
                  </a:lnTo>
                  <a:close/>
                </a:path>
              </a:pathLst>
            </a:custGeom>
            <a:solidFill>
              <a:srgbClr val="FFFC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3604795" y="1101296"/>
              <a:ext cx="852089" cy="598304"/>
              <a:chOff x="4833938" y="446088"/>
              <a:chExt cx="1028700" cy="722313"/>
            </a:xfrm>
          </p:grpSpPr>
          <p:sp>
            <p:nvSpPr>
              <p:cNvPr id="459" name="Oval 29"/>
              <p:cNvSpPr>
                <a:spLocks noChangeArrowheads="1"/>
              </p:cNvSpPr>
              <p:nvPr/>
            </p:nvSpPr>
            <p:spPr bwMode="auto">
              <a:xfrm>
                <a:off x="5172076" y="561976"/>
                <a:ext cx="449263" cy="450850"/>
              </a:xfrm>
              <a:prstGeom prst="ellipse">
                <a:avLst/>
              </a:prstGeom>
              <a:solidFill>
                <a:srgbClr val="F261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0" name="Oval 30"/>
              <p:cNvSpPr>
                <a:spLocks noChangeArrowheads="1"/>
              </p:cNvSpPr>
              <p:nvPr/>
            </p:nvSpPr>
            <p:spPr bwMode="auto">
              <a:xfrm>
                <a:off x="5191126" y="588963"/>
                <a:ext cx="404813" cy="39687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75" name="Freeform 43"/>
              <p:cNvSpPr>
                <a:spLocks noEditPoints="1"/>
              </p:cNvSpPr>
              <p:nvPr/>
            </p:nvSpPr>
            <p:spPr bwMode="auto">
              <a:xfrm>
                <a:off x="4833938" y="446088"/>
                <a:ext cx="1028700" cy="722313"/>
              </a:xfrm>
              <a:custGeom>
                <a:avLst/>
                <a:gdLst>
                  <a:gd name="T0" fmla="*/ 129 w 158"/>
                  <a:gd name="T1" fmla="*/ 52 h 111"/>
                  <a:gd name="T2" fmla="*/ 129 w 158"/>
                  <a:gd name="T3" fmla="*/ 50 h 111"/>
                  <a:gd name="T4" fmla="*/ 158 w 158"/>
                  <a:gd name="T5" fmla="*/ 74 h 111"/>
                  <a:gd name="T6" fmla="*/ 158 w 158"/>
                  <a:gd name="T7" fmla="*/ 111 h 111"/>
                  <a:gd name="T8" fmla="*/ 126 w 158"/>
                  <a:gd name="T9" fmla="*/ 111 h 111"/>
                  <a:gd name="T10" fmla="*/ 103 w 158"/>
                  <a:gd name="T11" fmla="*/ 92 h 111"/>
                  <a:gd name="T12" fmla="*/ 129 w 158"/>
                  <a:gd name="T13" fmla="*/ 52 h 111"/>
                  <a:gd name="T14" fmla="*/ 45 w 158"/>
                  <a:gd name="T15" fmla="*/ 60 h 111"/>
                  <a:gd name="T16" fmla="*/ 44 w 158"/>
                  <a:gd name="T17" fmla="*/ 52 h 111"/>
                  <a:gd name="T18" fmla="*/ 65 w 158"/>
                  <a:gd name="T19" fmla="*/ 16 h 111"/>
                  <a:gd name="T20" fmla="*/ 1 w 158"/>
                  <a:gd name="T21" fmla="*/ 0 h 111"/>
                  <a:gd name="T22" fmla="*/ 25 w 158"/>
                  <a:gd name="T23" fmla="*/ 24 h 111"/>
                  <a:gd name="T24" fmla="*/ 0 w 158"/>
                  <a:gd name="T25" fmla="*/ 49 h 111"/>
                  <a:gd name="T26" fmla="*/ 45 w 158"/>
                  <a:gd name="T27" fmla="*/ 6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8" h="111">
                    <a:moveTo>
                      <a:pt x="129" y="52"/>
                    </a:moveTo>
                    <a:cubicBezTo>
                      <a:pt x="129" y="52"/>
                      <a:pt x="129" y="51"/>
                      <a:pt x="129" y="50"/>
                    </a:cubicBezTo>
                    <a:cubicBezTo>
                      <a:pt x="139" y="57"/>
                      <a:pt x="149" y="66"/>
                      <a:pt x="158" y="74"/>
                    </a:cubicBezTo>
                    <a:cubicBezTo>
                      <a:pt x="158" y="111"/>
                      <a:pt x="158" y="111"/>
                      <a:pt x="158" y="111"/>
                    </a:cubicBezTo>
                    <a:cubicBezTo>
                      <a:pt x="126" y="111"/>
                      <a:pt x="126" y="111"/>
                      <a:pt x="126" y="111"/>
                    </a:cubicBezTo>
                    <a:cubicBezTo>
                      <a:pt x="119" y="104"/>
                      <a:pt x="111" y="98"/>
                      <a:pt x="103" y="92"/>
                    </a:cubicBezTo>
                    <a:cubicBezTo>
                      <a:pt x="118" y="85"/>
                      <a:pt x="129" y="70"/>
                      <a:pt x="129" y="52"/>
                    </a:cubicBezTo>
                    <a:close/>
                    <a:moveTo>
                      <a:pt x="45" y="60"/>
                    </a:moveTo>
                    <a:cubicBezTo>
                      <a:pt x="44" y="58"/>
                      <a:pt x="44" y="55"/>
                      <a:pt x="44" y="52"/>
                    </a:cubicBezTo>
                    <a:cubicBezTo>
                      <a:pt x="44" y="37"/>
                      <a:pt x="53" y="23"/>
                      <a:pt x="65" y="16"/>
                    </a:cubicBezTo>
                    <a:cubicBezTo>
                      <a:pt x="45" y="8"/>
                      <a:pt x="23" y="2"/>
                      <a:pt x="1" y="0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15" y="51"/>
                      <a:pt x="30" y="55"/>
                      <a:pt x="45" y="60"/>
                    </a:cubicBezTo>
                    <a:close/>
                  </a:path>
                </a:pathLst>
              </a:custGeom>
              <a:solidFill>
                <a:srgbClr val="F261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1" name="Freeform 53"/>
              <p:cNvSpPr>
                <a:spLocks noEditPoints="1"/>
              </p:cNvSpPr>
              <p:nvPr/>
            </p:nvSpPr>
            <p:spPr bwMode="auto">
              <a:xfrm>
                <a:off x="5327651" y="660401"/>
                <a:ext cx="138113" cy="260350"/>
              </a:xfrm>
              <a:custGeom>
                <a:avLst/>
                <a:gdLst>
                  <a:gd name="T0" fmla="*/ 0 w 21"/>
                  <a:gd name="T1" fmla="*/ 7 h 40"/>
                  <a:gd name="T2" fmla="*/ 2 w 21"/>
                  <a:gd name="T3" fmla="*/ 2 h 40"/>
                  <a:gd name="T4" fmla="*/ 6 w 21"/>
                  <a:gd name="T5" fmla="*/ 0 h 40"/>
                  <a:gd name="T6" fmla="*/ 11 w 21"/>
                  <a:gd name="T7" fmla="*/ 2 h 40"/>
                  <a:gd name="T8" fmla="*/ 13 w 21"/>
                  <a:gd name="T9" fmla="*/ 7 h 40"/>
                  <a:gd name="T10" fmla="*/ 13 w 21"/>
                  <a:gd name="T11" fmla="*/ 33 h 40"/>
                  <a:gd name="T12" fmla="*/ 11 w 21"/>
                  <a:gd name="T13" fmla="*/ 38 h 40"/>
                  <a:gd name="T14" fmla="*/ 6 w 21"/>
                  <a:gd name="T15" fmla="*/ 40 h 40"/>
                  <a:gd name="T16" fmla="*/ 2 w 21"/>
                  <a:gd name="T17" fmla="*/ 38 h 40"/>
                  <a:gd name="T18" fmla="*/ 0 w 21"/>
                  <a:gd name="T19" fmla="*/ 33 h 40"/>
                  <a:gd name="T20" fmla="*/ 0 w 21"/>
                  <a:gd name="T21" fmla="*/ 7 h 40"/>
                  <a:gd name="T22" fmla="*/ 9 w 21"/>
                  <a:gd name="T23" fmla="*/ 7 h 40"/>
                  <a:gd name="T24" fmla="*/ 6 w 21"/>
                  <a:gd name="T25" fmla="*/ 4 h 40"/>
                  <a:gd name="T26" fmla="*/ 4 w 21"/>
                  <a:gd name="T27" fmla="*/ 7 h 40"/>
                  <a:gd name="T28" fmla="*/ 4 w 21"/>
                  <a:gd name="T29" fmla="*/ 33 h 40"/>
                  <a:gd name="T30" fmla="*/ 6 w 21"/>
                  <a:gd name="T31" fmla="*/ 36 h 40"/>
                  <a:gd name="T32" fmla="*/ 9 w 21"/>
                  <a:gd name="T33" fmla="*/ 33 h 40"/>
                  <a:gd name="T34" fmla="*/ 9 w 21"/>
                  <a:gd name="T35" fmla="*/ 7 h 40"/>
                  <a:gd name="T36" fmla="*/ 17 w 21"/>
                  <a:gd name="T37" fmla="*/ 39 h 40"/>
                  <a:gd name="T38" fmla="*/ 17 w 21"/>
                  <a:gd name="T39" fmla="*/ 7 h 40"/>
                  <a:gd name="T40" fmla="*/ 15 w 21"/>
                  <a:gd name="T41" fmla="*/ 7 h 40"/>
                  <a:gd name="T42" fmla="*/ 15 w 21"/>
                  <a:gd name="T43" fmla="*/ 3 h 40"/>
                  <a:gd name="T44" fmla="*/ 16 w 21"/>
                  <a:gd name="T45" fmla="*/ 3 h 40"/>
                  <a:gd name="T46" fmla="*/ 17 w 21"/>
                  <a:gd name="T47" fmla="*/ 3 h 40"/>
                  <a:gd name="T48" fmla="*/ 17 w 21"/>
                  <a:gd name="T49" fmla="*/ 2 h 40"/>
                  <a:gd name="T50" fmla="*/ 17 w 21"/>
                  <a:gd name="T51" fmla="*/ 0 h 40"/>
                  <a:gd name="T52" fmla="*/ 21 w 21"/>
                  <a:gd name="T53" fmla="*/ 0 h 40"/>
                  <a:gd name="T54" fmla="*/ 21 w 21"/>
                  <a:gd name="T55" fmla="*/ 39 h 40"/>
                  <a:gd name="T56" fmla="*/ 17 w 21"/>
                  <a:gd name="T57" fmla="*/ 3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1" h="40">
                    <a:moveTo>
                      <a:pt x="0" y="7"/>
                    </a:moveTo>
                    <a:cubicBezTo>
                      <a:pt x="0" y="4"/>
                      <a:pt x="1" y="3"/>
                      <a:pt x="2" y="2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9" y="0"/>
                      <a:pt x="10" y="1"/>
                      <a:pt x="11" y="2"/>
                    </a:cubicBezTo>
                    <a:cubicBezTo>
                      <a:pt x="12" y="3"/>
                      <a:pt x="13" y="4"/>
                      <a:pt x="13" y="7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3" y="35"/>
                      <a:pt x="12" y="37"/>
                      <a:pt x="11" y="38"/>
                    </a:cubicBezTo>
                    <a:cubicBezTo>
                      <a:pt x="10" y="39"/>
                      <a:pt x="9" y="40"/>
                      <a:pt x="6" y="40"/>
                    </a:cubicBezTo>
                    <a:cubicBezTo>
                      <a:pt x="4" y="40"/>
                      <a:pt x="3" y="39"/>
                      <a:pt x="2" y="38"/>
                    </a:cubicBezTo>
                    <a:cubicBezTo>
                      <a:pt x="1" y="37"/>
                      <a:pt x="0" y="35"/>
                      <a:pt x="0" y="33"/>
                    </a:cubicBezTo>
                    <a:lnTo>
                      <a:pt x="0" y="7"/>
                    </a:lnTo>
                    <a:close/>
                    <a:moveTo>
                      <a:pt x="9" y="7"/>
                    </a:moveTo>
                    <a:cubicBezTo>
                      <a:pt x="9" y="5"/>
                      <a:pt x="8" y="4"/>
                      <a:pt x="6" y="4"/>
                    </a:cubicBezTo>
                    <a:cubicBezTo>
                      <a:pt x="5" y="4"/>
                      <a:pt x="4" y="5"/>
                      <a:pt x="4" y="7"/>
                    </a:cubicBezTo>
                    <a:cubicBezTo>
                      <a:pt x="4" y="33"/>
                      <a:pt x="4" y="33"/>
                      <a:pt x="4" y="33"/>
                    </a:cubicBezTo>
                    <a:cubicBezTo>
                      <a:pt x="4" y="35"/>
                      <a:pt x="5" y="36"/>
                      <a:pt x="6" y="36"/>
                    </a:cubicBezTo>
                    <a:cubicBezTo>
                      <a:pt x="8" y="36"/>
                      <a:pt x="9" y="35"/>
                      <a:pt x="9" y="33"/>
                    </a:cubicBezTo>
                    <a:lnTo>
                      <a:pt x="9" y="7"/>
                    </a:lnTo>
                    <a:close/>
                    <a:moveTo>
                      <a:pt x="17" y="39"/>
                    </a:moveTo>
                    <a:cubicBezTo>
                      <a:pt x="17" y="7"/>
                      <a:pt x="17" y="7"/>
                      <a:pt x="17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6" y="3"/>
                      <a:pt x="17" y="3"/>
                      <a:pt x="17" y="3"/>
                    </a:cubicBezTo>
                    <a:cubicBezTo>
                      <a:pt x="17" y="3"/>
                      <a:pt x="17" y="2"/>
                      <a:pt x="17" y="2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39"/>
                      <a:pt x="21" y="39"/>
                      <a:pt x="21" y="39"/>
                    </a:cubicBezTo>
                    <a:lnTo>
                      <a:pt x="17" y="39"/>
                    </a:lnTo>
                    <a:close/>
                  </a:path>
                </a:pathLst>
              </a:custGeom>
              <a:solidFill>
                <a:srgbClr val="6F71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4413490" y="1668041"/>
              <a:ext cx="511517" cy="1025663"/>
              <a:chOff x="5810251" y="1130301"/>
              <a:chExt cx="617538" cy="1238250"/>
            </a:xfrm>
          </p:grpSpPr>
          <p:sp>
            <p:nvSpPr>
              <p:cNvPr id="461" name="Freeform 31"/>
              <p:cNvSpPr>
                <a:spLocks/>
              </p:cNvSpPr>
              <p:nvPr/>
            </p:nvSpPr>
            <p:spPr bwMode="auto">
              <a:xfrm>
                <a:off x="5940426" y="1514476"/>
                <a:ext cx="487363" cy="495300"/>
              </a:xfrm>
              <a:custGeom>
                <a:avLst/>
                <a:gdLst>
                  <a:gd name="T0" fmla="*/ 62 w 75"/>
                  <a:gd name="T1" fmla="*/ 62 h 76"/>
                  <a:gd name="T2" fmla="*/ 62 w 75"/>
                  <a:gd name="T3" fmla="*/ 14 h 76"/>
                  <a:gd name="T4" fmla="*/ 13 w 75"/>
                  <a:gd name="T5" fmla="*/ 14 h 76"/>
                  <a:gd name="T6" fmla="*/ 13 w 75"/>
                  <a:gd name="T7" fmla="*/ 62 h 76"/>
                  <a:gd name="T8" fmla="*/ 62 w 75"/>
                  <a:gd name="T9" fmla="*/ 62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76">
                    <a:moveTo>
                      <a:pt x="62" y="62"/>
                    </a:moveTo>
                    <a:cubicBezTo>
                      <a:pt x="75" y="49"/>
                      <a:pt x="75" y="27"/>
                      <a:pt x="62" y="14"/>
                    </a:cubicBezTo>
                    <a:cubicBezTo>
                      <a:pt x="49" y="0"/>
                      <a:pt x="27" y="0"/>
                      <a:pt x="13" y="14"/>
                    </a:cubicBezTo>
                    <a:cubicBezTo>
                      <a:pt x="0" y="27"/>
                      <a:pt x="0" y="49"/>
                      <a:pt x="13" y="62"/>
                    </a:cubicBezTo>
                    <a:cubicBezTo>
                      <a:pt x="27" y="76"/>
                      <a:pt x="49" y="76"/>
                      <a:pt x="62" y="62"/>
                    </a:cubicBezTo>
                    <a:close/>
                  </a:path>
                </a:pathLst>
              </a:custGeom>
              <a:solidFill>
                <a:srgbClr val="FFF5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2" name="Freeform 32"/>
              <p:cNvSpPr>
                <a:spLocks/>
              </p:cNvSpPr>
              <p:nvPr/>
            </p:nvSpPr>
            <p:spPr bwMode="auto">
              <a:xfrm>
                <a:off x="5965826" y="1539876"/>
                <a:ext cx="442913" cy="442913"/>
              </a:xfrm>
              <a:custGeom>
                <a:avLst/>
                <a:gdLst>
                  <a:gd name="T0" fmla="*/ 56 w 68"/>
                  <a:gd name="T1" fmla="*/ 56 h 68"/>
                  <a:gd name="T2" fmla="*/ 56 w 68"/>
                  <a:gd name="T3" fmla="*/ 12 h 68"/>
                  <a:gd name="T4" fmla="*/ 12 w 68"/>
                  <a:gd name="T5" fmla="*/ 12 h 68"/>
                  <a:gd name="T6" fmla="*/ 12 w 68"/>
                  <a:gd name="T7" fmla="*/ 56 h 68"/>
                  <a:gd name="T8" fmla="*/ 56 w 68"/>
                  <a:gd name="T9" fmla="*/ 56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68">
                    <a:moveTo>
                      <a:pt x="56" y="56"/>
                    </a:moveTo>
                    <a:cubicBezTo>
                      <a:pt x="68" y="44"/>
                      <a:pt x="68" y="24"/>
                      <a:pt x="56" y="12"/>
                    </a:cubicBezTo>
                    <a:cubicBezTo>
                      <a:pt x="44" y="0"/>
                      <a:pt x="24" y="0"/>
                      <a:pt x="12" y="12"/>
                    </a:cubicBezTo>
                    <a:cubicBezTo>
                      <a:pt x="0" y="24"/>
                      <a:pt x="0" y="44"/>
                      <a:pt x="12" y="56"/>
                    </a:cubicBezTo>
                    <a:cubicBezTo>
                      <a:pt x="24" y="68"/>
                      <a:pt x="44" y="68"/>
                      <a:pt x="56" y="5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77" name="Freeform 45"/>
              <p:cNvSpPr>
                <a:spLocks noEditPoints="1"/>
              </p:cNvSpPr>
              <p:nvPr/>
            </p:nvSpPr>
            <p:spPr bwMode="auto">
              <a:xfrm>
                <a:off x="5810251" y="1130301"/>
                <a:ext cx="604838" cy="1238250"/>
              </a:xfrm>
              <a:custGeom>
                <a:avLst/>
                <a:gdLst>
                  <a:gd name="T0" fmla="*/ 28 w 93"/>
                  <a:gd name="T1" fmla="*/ 67 h 190"/>
                  <a:gd name="T2" fmla="*/ 23 w 93"/>
                  <a:gd name="T3" fmla="*/ 72 h 190"/>
                  <a:gd name="T4" fmla="*/ 0 w 93"/>
                  <a:gd name="T5" fmla="*/ 34 h 190"/>
                  <a:gd name="T6" fmla="*/ 36 w 93"/>
                  <a:gd name="T7" fmla="*/ 34 h 190"/>
                  <a:gd name="T8" fmla="*/ 36 w 93"/>
                  <a:gd name="T9" fmla="*/ 0 h 190"/>
                  <a:gd name="T10" fmla="*/ 69 w 93"/>
                  <a:gd name="T11" fmla="*/ 56 h 190"/>
                  <a:gd name="T12" fmla="*/ 28 w 93"/>
                  <a:gd name="T13" fmla="*/ 67 h 190"/>
                  <a:gd name="T14" fmla="*/ 88 w 93"/>
                  <a:gd name="T15" fmla="*/ 127 h 190"/>
                  <a:gd name="T16" fmla="*/ 42 w 93"/>
                  <a:gd name="T17" fmla="*/ 136 h 190"/>
                  <a:gd name="T18" fmla="*/ 45 w 93"/>
                  <a:gd name="T19" fmla="*/ 166 h 190"/>
                  <a:gd name="T20" fmla="*/ 68 w 93"/>
                  <a:gd name="T21" fmla="*/ 190 h 190"/>
                  <a:gd name="T22" fmla="*/ 93 w 93"/>
                  <a:gd name="T23" fmla="*/ 164 h 190"/>
                  <a:gd name="T24" fmla="*/ 90 w 93"/>
                  <a:gd name="T25" fmla="*/ 125 h 190"/>
                  <a:gd name="T26" fmla="*/ 88 w 93"/>
                  <a:gd name="T27" fmla="*/ 12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3" h="190">
                    <a:moveTo>
                      <a:pt x="28" y="67"/>
                    </a:moveTo>
                    <a:cubicBezTo>
                      <a:pt x="26" y="69"/>
                      <a:pt x="24" y="71"/>
                      <a:pt x="23" y="72"/>
                    </a:cubicBezTo>
                    <a:cubicBezTo>
                      <a:pt x="17" y="59"/>
                      <a:pt x="9" y="46"/>
                      <a:pt x="0" y="34"/>
                    </a:cubicBezTo>
                    <a:cubicBezTo>
                      <a:pt x="36" y="34"/>
                      <a:pt x="36" y="34"/>
                      <a:pt x="36" y="34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49" y="17"/>
                      <a:pt x="60" y="36"/>
                      <a:pt x="69" y="56"/>
                    </a:cubicBezTo>
                    <a:cubicBezTo>
                      <a:pt x="55" y="52"/>
                      <a:pt x="39" y="56"/>
                      <a:pt x="28" y="67"/>
                    </a:cubicBezTo>
                    <a:close/>
                    <a:moveTo>
                      <a:pt x="88" y="127"/>
                    </a:moveTo>
                    <a:cubicBezTo>
                      <a:pt x="75" y="139"/>
                      <a:pt x="57" y="142"/>
                      <a:pt x="42" y="136"/>
                    </a:cubicBezTo>
                    <a:cubicBezTo>
                      <a:pt x="44" y="146"/>
                      <a:pt x="44" y="156"/>
                      <a:pt x="45" y="166"/>
                    </a:cubicBezTo>
                    <a:cubicBezTo>
                      <a:pt x="68" y="190"/>
                      <a:pt x="68" y="190"/>
                      <a:pt x="68" y="190"/>
                    </a:cubicBezTo>
                    <a:cubicBezTo>
                      <a:pt x="93" y="164"/>
                      <a:pt x="93" y="164"/>
                      <a:pt x="93" y="164"/>
                    </a:cubicBezTo>
                    <a:cubicBezTo>
                      <a:pt x="93" y="151"/>
                      <a:pt x="92" y="138"/>
                      <a:pt x="90" y="125"/>
                    </a:cubicBezTo>
                    <a:cubicBezTo>
                      <a:pt x="89" y="125"/>
                      <a:pt x="88" y="126"/>
                      <a:pt x="88" y="127"/>
                    </a:cubicBezTo>
                    <a:close/>
                  </a:path>
                </a:pathLst>
              </a:custGeom>
              <a:solidFill>
                <a:srgbClr val="FFF5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2" name="Freeform 54"/>
              <p:cNvSpPr>
                <a:spLocks noEditPoints="1"/>
              </p:cNvSpPr>
              <p:nvPr/>
            </p:nvSpPr>
            <p:spPr bwMode="auto">
              <a:xfrm>
                <a:off x="6110288" y="1631951"/>
                <a:ext cx="174625" cy="254000"/>
              </a:xfrm>
              <a:custGeom>
                <a:avLst/>
                <a:gdLst>
                  <a:gd name="T0" fmla="*/ 0 w 27"/>
                  <a:gd name="T1" fmla="*/ 6 h 39"/>
                  <a:gd name="T2" fmla="*/ 1 w 27"/>
                  <a:gd name="T3" fmla="*/ 1 h 39"/>
                  <a:gd name="T4" fmla="*/ 6 w 27"/>
                  <a:gd name="T5" fmla="*/ 0 h 39"/>
                  <a:gd name="T6" fmla="*/ 11 w 27"/>
                  <a:gd name="T7" fmla="*/ 1 h 39"/>
                  <a:gd name="T8" fmla="*/ 12 w 27"/>
                  <a:gd name="T9" fmla="*/ 6 h 39"/>
                  <a:gd name="T10" fmla="*/ 12 w 27"/>
                  <a:gd name="T11" fmla="*/ 33 h 39"/>
                  <a:gd name="T12" fmla="*/ 11 w 27"/>
                  <a:gd name="T13" fmla="*/ 38 h 39"/>
                  <a:gd name="T14" fmla="*/ 6 w 27"/>
                  <a:gd name="T15" fmla="*/ 39 h 39"/>
                  <a:gd name="T16" fmla="*/ 1 w 27"/>
                  <a:gd name="T17" fmla="*/ 38 h 39"/>
                  <a:gd name="T18" fmla="*/ 0 w 27"/>
                  <a:gd name="T19" fmla="*/ 33 h 39"/>
                  <a:gd name="T20" fmla="*/ 0 w 27"/>
                  <a:gd name="T21" fmla="*/ 6 h 39"/>
                  <a:gd name="T22" fmla="*/ 9 w 27"/>
                  <a:gd name="T23" fmla="*/ 6 h 39"/>
                  <a:gd name="T24" fmla="*/ 6 w 27"/>
                  <a:gd name="T25" fmla="*/ 3 h 39"/>
                  <a:gd name="T26" fmla="*/ 3 w 27"/>
                  <a:gd name="T27" fmla="*/ 6 h 39"/>
                  <a:gd name="T28" fmla="*/ 3 w 27"/>
                  <a:gd name="T29" fmla="*/ 33 h 39"/>
                  <a:gd name="T30" fmla="*/ 6 w 27"/>
                  <a:gd name="T31" fmla="*/ 36 h 39"/>
                  <a:gd name="T32" fmla="*/ 9 w 27"/>
                  <a:gd name="T33" fmla="*/ 33 h 39"/>
                  <a:gd name="T34" fmla="*/ 9 w 27"/>
                  <a:gd name="T35" fmla="*/ 6 h 39"/>
                  <a:gd name="T36" fmla="*/ 15 w 27"/>
                  <a:gd name="T37" fmla="*/ 39 h 39"/>
                  <a:gd name="T38" fmla="*/ 15 w 27"/>
                  <a:gd name="T39" fmla="*/ 32 h 39"/>
                  <a:gd name="T40" fmla="*/ 15 w 27"/>
                  <a:gd name="T41" fmla="*/ 29 h 39"/>
                  <a:gd name="T42" fmla="*/ 16 w 27"/>
                  <a:gd name="T43" fmla="*/ 26 h 39"/>
                  <a:gd name="T44" fmla="*/ 17 w 27"/>
                  <a:gd name="T45" fmla="*/ 24 h 39"/>
                  <a:gd name="T46" fmla="*/ 19 w 27"/>
                  <a:gd name="T47" fmla="*/ 21 h 39"/>
                  <a:gd name="T48" fmla="*/ 21 w 27"/>
                  <a:gd name="T49" fmla="*/ 18 h 39"/>
                  <a:gd name="T50" fmla="*/ 23 w 27"/>
                  <a:gd name="T51" fmla="*/ 15 h 39"/>
                  <a:gd name="T52" fmla="*/ 23 w 27"/>
                  <a:gd name="T53" fmla="*/ 13 h 39"/>
                  <a:gd name="T54" fmla="*/ 24 w 27"/>
                  <a:gd name="T55" fmla="*/ 11 h 39"/>
                  <a:gd name="T56" fmla="*/ 24 w 27"/>
                  <a:gd name="T57" fmla="*/ 6 h 39"/>
                  <a:gd name="T58" fmla="*/ 21 w 27"/>
                  <a:gd name="T59" fmla="*/ 3 h 39"/>
                  <a:gd name="T60" fmla="*/ 19 w 27"/>
                  <a:gd name="T61" fmla="*/ 4 h 39"/>
                  <a:gd name="T62" fmla="*/ 19 w 27"/>
                  <a:gd name="T63" fmla="*/ 7 h 39"/>
                  <a:gd name="T64" fmla="*/ 19 w 27"/>
                  <a:gd name="T65" fmla="*/ 13 h 39"/>
                  <a:gd name="T66" fmla="*/ 15 w 27"/>
                  <a:gd name="T67" fmla="*/ 13 h 39"/>
                  <a:gd name="T68" fmla="*/ 15 w 27"/>
                  <a:gd name="T69" fmla="*/ 7 h 39"/>
                  <a:gd name="T70" fmla="*/ 16 w 27"/>
                  <a:gd name="T71" fmla="*/ 1 h 39"/>
                  <a:gd name="T72" fmla="*/ 21 w 27"/>
                  <a:gd name="T73" fmla="*/ 0 h 39"/>
                  <a:gd name="T74" fmla="*/ 26 w 27"/>
                  <a:gd name="T75" fmla="*/ 1 h 39"/>
                  <a:gd name="T76" fmla="*/ 27 w 27"/>
                  <a:gd name="T77" fmla="*/ 7 h 39"/>
                  <a:gd name="T78" fmla="*/ 27 w 27"/>
                  <a:gd name="T79" fmla="*/ 11 h 39"/>
                  <a:gd name="T80" fmla="*/ 27 w 27"/>
                  <a:gd name="T81" fmla="*/ 14 h 39"/>
                  <a:gd name="T82" fmla="*/ 26 w 27"/>
                  <a:gd name="T83" fmla="*/ 16 h 39"/>
                  <a:gd name="T84" fmla="*/ 25 w 27"/>
                  <a:gd name="T85" fmla="*/ 19 h 39"/>
                  <a:gd name="T86" fmla="*/ 23 w 27"/>
                  <a:gd name="T87" fmla="*/ 22 h 39"/>
                  <a:gd name="T88" fmla="*/ 21 w 27"/>
                  <a:gd name="T89" fmla="*/ 25 h 39"/>
                  <a:gd name="T90" fmla="*/ 19 w 27"/>
                  <a:gd name="T91" fmla="*/ 27 h 39"/>
                  <a:gd name="T92" fmla="*/ 19 w 27"/>
                  <a:gd name="T93" fmla="*/ 29 h 39"/>
                  <a:gd name="T94" fmla="*/ 19 w 27"/>
                  <a:gd name="T95" fmla="*/ 32 h 39"/>
                  <a:gd name="T96" fmla="*/ 19 w 27"/>
                  <a:gd name="T97" fmla="*/ 35 h 39"/>
                  <a:gd name="T98" fmla="*/ 27 w 27"/>
                  <a:gd name="T99" fmla="*/ 35 h 39"/>
                  <a:gd name="T100" fmla="*/ 27 w 27"/>
                  <a:gd name="T101" fmla="*/ 39 h 39"/>
                  <a:gd name="T102" fmla="*/ 15 w 27"/>
                  <a:gd name="T10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7" h="39">
                    <a:moveTo>
                      <a:pt x="0" y="6"/>
                    </a:move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4" y="0"/>
                      <a:pt x="6" y="0"/>
                    </a:cubicBezTo>
                    <a:cubicBezTo>
                      <a:pt x="8" y="0"/>
                      <a:pt x="10" y="0"/>
                      <a:pt x="11" y="1"/>
                    </a:cubicBezTo>
                    <a:cubicBezTo>
                      <a:pt x="12" y="3"/>
                      <a:pt x="12" y="4"/>
                      <a:pt x="12" y="6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5"/>
                      <a:pt x="12" y="37"/>
                      <a:pt x="11" y="38"/>
                    </a:cubicBezTo>
                    <a:cubicBezTo>
                      <a:pt x="10" y="39"/>
                      <a:pt x="8" y="39"/>
                      <a:pt x="6" y="39"/>
                    </a:cubicBezTo>
                    <a:cubicBezTo>
                      <a:pt x="4" y="39"/>
                      <a:pt x="2" y="39"/>
                      <a:pt x="1" y="38"/>
                    </a:cubicBezTo>
                    <a:cubicBezTo>
                      <a:pt x="0" y="37"/>
                      <a:pt x="0" y="35"/>
                      <a:pt x="0" y="33"/>
                    </a:cubicBezTo>
                    <a:lnTo>
                      <a:pt x="0" y="6"/>
                    </a:lnTo>
                    <a:close/>
                    <a:moveTo>
                      <a:pt x="9" y="6"/>
                    </a:moveTo>
                    <a:cubicBezTo>
                      <a:pt x="9" y="4"/>
                      <a:pt x="8" y="3"/>
                      <a:pt x="6" y="3"/>
                    </a:cubicBezTo>
                    <a:cubicBezTo>
                      <a:pt x="4" y="3"/>
                      <a:pt x="3" y="4"/>
                      <a:pt x="3" y="6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3" y="35"/>
                      <a:pt x="4" y="36"/>
                      <a:pt x="6" y="36"/>
                    </a:cubicBezTo>
                    <a:cubicBezTo>
                      <a:pt x="8" y="36"/>
                      <a:pt x="9" y="35"/>
                      <a:pt x="9" y="33"/>
                    </a:cubicBezTo>
                    <a:lnTo>
                      <a:pt x="9" y="6"/>
                    </a:lnTo>
                    <a:close/>
                    <a:moveTo>
                      <a:pt x="15" y="39"/>
                    </a:moveTo>
                    <a:cubicBezTo>
                      <a:pt x="15" y="32"/>
                      <a:pt x="15" y="32"/>
                      <a:pt x="15" y="32"/>
                    </a:cubicBezTo>
                    <a:cubicBezTo>
                      <a:pt x="15" y="31"/>
                      <a:pt x="15" y="30"/>
                      <a:pt x="15" y="29"/>
                    </a:cubicBezTo>
                    <a:cubicBezTo>
                      <a:pt x="15" y="28"/>
                      <a:pt x="15" y="27"/>
                      <a:pt x="16" y="26"/>
                    </a:cubicBezTo>
                    <a:cubicBezTo>
                      <a:pt x="16" y="26"/>
                      <a:pt x="16" y="25"/>
                      <a:pt x="17" y="24"/>
                    </a:cubicBezTo>
                    <a:cubicBezTo>
                      <a:pt x="17" y="23"/>
                      <a:pt x="18" y="22"/>
                      <a:pt x="19" y="21"/>
                    </a:cubicBezTo>
                    <a:cubicBezTo>
                      <a:pt x="20" y="20"/>
                      <a:pt x="20" y="19"/>
                      <a:pt x="21" y="18"/>
                    </a:cubicBezTo>
                    <a:cubicBezTo>
                      <a:pt x="22" y="17"/>
                      <a:pt x="22" y="16"/>
                      <a:pt x="23" y="15"/>
                    </a:cubicBezTo>
                    <a:cubicBezTo>
                      <a:pt x="23" y="14"/>
                      <a:pt x="23" y="14"/>
                      <a:pt x="23" y="13"/>
                    </a:cubicBezTo>
                    <a:cubicBezTo>
                      <a:pt x="23" y="12"/>
                      <a:pt x="24" y="12"/>
                      <a:pt x="24" y="11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24" y="4"/>
                      <a:pt x="23" y="3"/>
                      <a:pt x="21" y="3"/>
                    </a:cubicBezTo>
                    <a:cubicBezTo>
                      <a:pt x="20" y="3"/>
                      <a:pt x="19" y="4"/>
                      <a:pt x="19" y="4"/>
                    </a:cubicBezTo>
                    <a:cubicBezTo>
                      <a:pt x="19" y="5"/>
                      <a:pt x="19" y="5"/>
                      <a:pt x="19" y="7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4"/>
                      <a:pt x="16" y="2"/>
                      <a:pt x="16" y="1"/>
                    </a:cubicBezTo>
                    <a:cubicBezTo>
                      <a:pt x="17" y="0"/>
                      <a:pt x="19" y="0"/>
                      <a:pt x="21" y="0"/>
                    </a:cubicBezTo>
                    <a:cubicBezTo>
                      <a:pt x="23" y="0"/>
                      <a:pt x="25" y="0"/>
                      <a:pt x="26" y="1"/>
                    </a:cubicBezTo>
                    <a:cubicBezTo>
                      <a:pt x="27" y="2"/>
                      <a:pt x="27" y="4"/>
                      <a:pt x="27" y="7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27" y="12"/>
                      <a:pt x="27" y="13"/>
                      <a:pt x="27" y="14"/>
                    </a:cubicBezTo>
                    <a:cubicBezTo>
                      <a:pt x="27" y="15"/>
                      <a:pt x="26" y="16"/>
                      <a:pt x="26" y="16"/>
                    </a:cubicBezTo>
                    <a:cubicBezTo>
                      <a:pt x="26" y="17"/>
                      <a:pt x="25" y="18"/>
                      <a:pt x="25" y="19"/>
                    </a:cubicBezTo>
                    <a:cubicBezTo>
                      <a:pt x="24" y="20"/>
                      <a:pt x="24" y="21"/>
                      <a:pt x="23" y="22"/>
                    </a:cubicBezTo>
                    <a:cubicBezTo>
                      <a:pt x="22" y="23"/>
                      <a:pt x="21" y="24"/>
                      <a:pt x="21" y="25"/>
                    </a:cubicBezTo>
                    <a:cubicBezTo>
                      <a:pt x="20" y="26"/>
                      <a:pt x="20" y="26"/>
                      <a:pt x="19" y="27"/>
                    </a:cubicBezTo>
                    <a:cubicBezTo>
                      <a:pt x="19" y="28"/>
                      <a:pt x="19" y="28"/>
                      <a:pt x="19" y="29"/>
                    </a:cubicBezTo>
                    <a:cubicBezTo>
                      <a:pt x="19" y="30"/>
                      <a:pt x="19" y="31"/>
                      <a:pt x="19" y="32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27" y="35"/>
                      <a:pt x="27" y="35"/>
                      <a:pt x="27" y="35"/>
                    </a:cubicBezTo>
                    <a:cubicBezTo>
                      <a:pt x="27" y="39"/>
                      <a:pt x="27" y="39"/>
                      <a:pt x="27" y="39"/>
                    </a:cubicBezTo>
                    <a:lnTo>
                      <a:pt x="15" y="39"/>
                    </a:lnTo>
                    <a:close/>
                  </a:path>
                </a:pathLst>
              </a:custGeom>
              <a:solidFill>
                <a:srgbClr val="6F71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4310924" y="2763396"/>
              <a:ext cx="593044" cy="858665"/>
              <a:chOff x="5686426" y="2452688"/>
              <a:chExt cx="715963" cy="1036638"/>
            </a:xfrm>
          </p:grpSpPr>
          <p:sp>
            <p:nvSpPr>
              <p:cNvPr id="463" name="Oval 33"/>
              <p:cNvSpPr>
                <a:spLocks noChangeArrowheads="1"/>
              </p:cNvSpPr>
              <p:nvPr/>
            </p:nvSpPr>
            <p:spPr bwMode="auto">
              <a:xfrm>
                <a:off x="5835651" y="2784476"/>
                <a:ext cx="442913" cy="450850"/>
              </a:xfrm>
              <a:prstGeom prst="ellipse">
                <a:avLst/>
              </a:prstGeom>
              <a:solidFill>
                <a:srgbClr val="B6D4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4" name="Oval 34"/>
              <p:cNvSpPr>
                <a:spLocks noChangeArrowheads="1"/>
              </p:cNvSpPr>
              <p:nvPr/>
            </p:nvSpPr>
            <p:spPr bwMode="auto">
              <a:xfrm>
                <a:off x="5856288" y="2805113"/>
                <a:ext cx="403225" cy="40322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79" name="Freeform 47"/>
              <p:cNvSpPr>
                <a:spLocks noEditPoints="1"/>
              </p:cNvSpPr>
              <p:nvPr/>
            </p:nvSpPr>
            <p:spPr bwMode="auto">
              <a:xfrm>
                <a:off x="5686426" y="2452688"/>
                <a:ext cx="715963" cy="1036638"/>
              </a:xfrm>
              <a:custGeom>
                <a:avLst/>
                <a:gdLst>
                  <a:gd name="T0" fmla="*/ 57 w 110"/>
                  <a:gd name="T1" fmla="*/ 128 h 159"/>
                  <a:gd name="T2" fmla="*/ 60 w 110"/>
                  <a:gd name="T3" fmla="*/ 128 h 159"/>
                  <a:gd name="T4" fmla="*/ 34 w 110"/>
                  <a:gd name="T5" fmla="*/ 159 h 159"/>
                  <a:gd name="T6" fmla="*/ 0 w 110"/>
                  <a:gd name="T7" fmla="*/ 159 h 159"/>
                  <a:gd name="T8" fmla="*/ 0 w 110"/>
                  <a:gd name="T9" fmla="*/ 124 h 159"/>
                  <a:gd name="T10" fmla="*/ 18 w 110"/>
                  <a:gd name="T11" fmla="*/ 102 h 159"/>
                  <a:gd name="T12" fmla="*/ 57 w 110"/>
                  <a:gd name="T13" fmla="*/ 128 h 159"/>
                  <a:gd name="T14" fmla="*/ 87 w 110"/>
                  <a:gd name="T15" fmla="*/ 26 h 159"/>
                  <a:gd name="T16" fmla="*/ 61 w 110"/>
                  <a:gd name="T17" fmla="*/ 0 h 159"/>
                  <a:gd name="T18" fmla="*/ 50 w 110"/>
                  <a:gd name="T19" fmla="*/ 44 h 159"/>
                  <a:gd name="T20" fmla="*/ 57 w 110"/>
                  <a:gd name="T21" fmla="*/ 43 h 159"/>
                  <a:gd name="T22" fmla="*/ 94 w 110"/>
                  <a:gd name="T23" fmla="*/ 65 h 159"/>
                  <a:gd name="T24" fmla="*/ 110 w 110"/>
                  <a:gd name="T25" fmla="*/ 3 h 159"/>
                  <a:gd name="T26" fmla="*/ 87 w 110"/>
                  <a:gd name="T27" fmla="*/ 26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0" h="159">
                    <a:moveTo>
                      <a:pt x="57" y="128"/>
                    </a:moveTo>
                    <a:cubicBezTo>
                      <a:pt x="58" y="128"/>
                      <a:pt x="59" y="128"/>
                      <a:pt x="60" y="128"/>
                    </a:cubicBezTo>
                    <a:cubicBezTo>
                      <a:pt x="52" y="139"/>
                      <a:pt x="43" y="149"/>
                      <a:pt x="34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6" y="117"/>
                      <a:pt x="12" y="110"/>
                      <a:pt x="18" y="102"/>
                    </a:cubicBezTo>
                    <a:cubicBezTo>
                      <a:pt x="25" y="117"/>
                      <a:pt x="40" y="128"/>
                      <a:pt x="57" y="128"/>
                    </a:cubicBezTo>
                    <a:close/>
                    <a:moveTo>
                      <a:pt x="87" y="26"/>
                    </a:moveTo>
                    <a:cubicBezTo>
                      <a:pt x="61" y="0"/>
                      <a:pt x="61" y="0"/>
                      <a:pt x="61" y="0"/>
                    </a:cubicBezTo>
                    <a:cubicBezTo>
                      <a:pt x="59" y="15"/>
                      <a:pt x="55" y="30"/>
                      <a:pt x="50" y="44"/>
                    </a:cubicBezTo>
                    <a:cubicBezTo>
                      <a:pt x="52" y="43"/>
                      <a:pt x="55" y="43"/>
                      <a:pt x="57" y="43"/>
                    </a:cubicBezTo>
                    <a:cubicBezTo>
                      <a:pt x="73" y="43"/>
                      <a:pt x="87" y="52"/>
                      <a:pt x="94" y="65"/>
                    </a:cubicBezTo>
                    <a:cubicBezTo>
                      <a:pt x="102" y="45"/>
                      <a:pt x="107" y="25"/>
                      <a:pt x="110" y="3"/>
                    </a:cubicBezTo>
                    <a:lnTo>
                      <a:pt x="87" y="26"/>
                    </a:lnTo>
                    <a:close/>
                  </a:path>
                </a:pathLst>
              </a:custGeom>
              <a:solidFill>
                <a:srgbClr val="B6D4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3" name="Freeform 55"/>
              <p:cNvSpPr>
                <a:spLocks noEditPoints="1"/>
              </p:cNvSpPr>
              <p:nvPr/>
            </p:nvSpPr>
            <p:spPr bwMode="auto">
              <a:xfrm>
                <a:off x="5972176" y="2889251"/>
                <a:ext cx="182563" cy="260350"/>
              </a:xfrm>
              <a:custGeom>
                <a:avLst/>
                <a:gdLst>
                  <a:gd name="T0" fmla="*/ 0 w 28"/>
                  <a:gd name="T1" fmla="*/ 7 h 40"/>
                  <a:gd name="T2" fmla="*/ 2 w 28"/>
                  <a:gd name="T3" fmla="*/ 2 h 40"/>
                  <a:gd name="T4" fmla="*/ 7 w 28"/>
                  <a:gd name="T5" fmla="*/ 0 h 40"/>
                  <a:gd name="T6" fmla="*/ 11 w 28"/>
                  <a:gd name="T7" fmla="*/ 2 h 40"/>
                  <a:gd name="T8" fmla="*/ 13 w 28"/>
                  <a:gd name="T9" fmla="*/ 7 h 40"/>
                  <a:gd name="T10" fmla="*/ 13 w 28"/>
                  <a:gd name="T11" fmla="*/ 33 h 40"/>
                  <a:gd name="T12" fmla="*/ 11 w 28"/>
                  <a:gd name="T13" fmla="*/ 38 h 40"/>
                  <a:gd name="T14" fmla="*/ 7 w 28"/>
                  <a:gd name="T15" fmla="*/ 40 h 40"/>
                  <a:gd name="T16" fmla="*/ 2 w 28"/>
                  <a:gd name="T17" fmla="*/ 38 h 40"/>
                  <a:gd name="T18" fmla="*/ 0 w 28"/>
                  <a:gd name="T19" fmla="*/ 33 h 40"/>
                  <a:gd name="T20" fmla="*/ 0 w 28"/>
                  <a:gd name="T21" fmla="*/ 7 h 40"/>
                  <a:gd name="T22" fmla="*/ 9 w 28"/>
                  <a:gd name="T23" fmla="*/ 7 h 40"/>
                  <a:gd name="T24" fmla="*/ 7 w 28"/>
                  <a:gd name="T25" fmla="*/ 4 h 40"/>
                  <a:gd name="T26" fmla="*/ 4 w 28"/>
                  <a:gd name="T27" fmla="*/ 7 h 40"/>
                  <a:gd name="T28" fmla="*/ 4 w 28"/>
                  <a:gd name="T29" fmla="*/ 33 h 40"/>
                  <a:gd name="T30" fmla="*/ 7 w 28"/>
                  <a:gd name="T31" fmla="*/ 36 h 40"/>
                  <a:gd name="T32" fmla="*/ 9 w 28"/>
                  <a:gd name="T33" fmla="*/ 33 h 40"/>
                  <a:gd name="T34" fmla="*/ 9 w 28"/>
                  <a:gd name="T35" fmla="*/ 7 h 40"/>
                  <a:gd name="T36" fmla="*/ 24 w 28"/>
                  <a:gd name="T37" fmla="*/ 24 h 40"/>
                  <a:gd name="T38" fmla="*/ 24 w 28"/>
                  <a:gd name="T39" fmla="*/ 22 h 40"/>
                  <a:gd name="T40" fmla="*/ 22 w 28"/>
                  <a:gd name="T41" fmla="*/ 21 h 40"/>
                  <a:gd name="T42" fmla="*/ 20 w 28"/>
                  <a:gd name="T43" fmla="*/ 21 h 40"/>
                  <a:gd name="T44" fmla="*/ 20 w 28"/>
                  <a:gd name="T45" fmla="*/ 18 h 40"/>
                  <a:gd name="T46" fmla="*/ 22 w 28"/>
                  <a:gd name="T47" fmla="*/ 18 h 40"/>
                  <a:gd name="T48" fmla="*/ 24 w 28"/>
                  <a:gd name="T49" fmla="*/ 17 h 40"/>
                  <a:gd name="T50" fmla="*/ 24 w 28"/>
                  <a:gd name="T51" fmla="*/ 15 h 40"/>
                  <a:gd name="T52" fmla="*/ 24 w 28"/>
                  <a:gd name="T53" fmla="*/ 7 h 40"/>
                  <a:gd name="T54" fmla="*/ 24 w 28"/>
                  <a:gd name="T55" fmla="*/ 4 h 40"/>
                  <a:gd name="T56" fmla="*/ 22 w 28"/>
                  <a:gd name="T57" fmla="*/ 4 h 40"/>
                  <a:gd name="T58" fmla="*/ 20 w 28"/>
                  <a:gd name="T59" fmla="*/ 4 h 40"/>
                  <a:gd name="T60" fmla="*/ 19 w 28"/>
                  <a:gd name="T61" fmla="*/ 7 h 40"/>
                  <a:gd name="T62" fmla="*/ 19 w 28"/>
                  <a:gd name="T63" fmla="*/ 14 h 40"/>
                  <a:gd name="T64" fmla="*/ 16 w 28"/>
                  <a:gd name="T65" fmla="*/ 14 h 40"/>
                  <a:gd name="T66" fmla="*/ 16 w 28"/>
                  <a:gd name="T67" fmla="*/ 7 h 40"/>
                  <a:gd name="T68" fmla="*/ 17 w 28"/>
                  <a:gd name="T69" fmla="*/ 2 h 40"/>
                  <a:gd name="T70" fmla="*/ 22 w 28"/>
                  <a:gd name="T71" fmla="*/ 0 h 40"/>
                  <a:gd name="T72" fmla="*/ 26 w 28"/>
                  <a:gd name="T73" fmla="*/ 2 h 40"/>
                  <a:gd name="T74" fmla="*/ 28 w 28"/>
                  <a:gd name="T75" fmla="*/ 7 h 40"/>
                  <a:gd name="T76" fmla="*/ 28 w 28"/>
                  <a:gd name="T77" fmla="*/ 15 h 40"/>
                  <a:gd name="T78" fmla="*/ 27 w 28"/>
                  <a:gd name="T79" fmla="*/ 18 h 40"/>
                  <a:gd name="T80" fmla="*/ 25 w 28"/>
                  <a:gd name="T81" fmla="*/ 20 h 40"/>
                  <a:gd name="T82" fmla="*/ 27 w 28"/>
                  <a:gd name="T83" fmla="*/ 21 h 40"/>
                  <a:gd name="T84" fmla="*/ 28 w 28"/>
                  <a:gd name="T85" fmla="*/ 24 h 40"/>
                  <a:gd name="T86" fmla="*/ 28 w 28"/>
                  <a:gd name="T87" fmla="*/ 33 h 40"/>
                  <a:gd name="T88" fmla="*/ 26 w 28"/>
                  <a:gd name="T89" fmla="*/ 38 h 40"/>
                  <a:gd name="T90" fmla="*/ 22 w 28"/>
                  <a:gd name="T91" fmla="*/ 40 h 40"/>
                  <a:gd name="T92" fmla="*/ 17 w 28"/>
                  <a:gd name="T93" fmla="*/ 38 h 40"/>
                  <a:gd name="T94" fmla="*/ 16 w 28"/>
                  <a:gd name="T95" fmla="*/ 33 h 40"/>
                  <a:gd name="T96" fmla="*/ 16 w 28"/>
                  <a:gd name="T97" fmla="*/ 26 h 40"/>
                  <a:gd name="T98" fmla="*/ 19 w 28"/>
                  <a:gd name="T99" fmla="*/ 26 h 40"/>
                  <a:gd name="T100" fmla="*/ 19 w 28"/>
                  <a:gd name="T101" fmla="*/ 33 h 40"/>
                  <a:gd name="T102" fmla="*/ 20 w 28"/>
                  <a:gd name="T103" fmla="*/ 35 h 40"/>
                  <a:gd name="T104" fmla="*/ 22 w 28"/>
                  <a:gd name="T105" fmla="*/ 36 h 40"/>
                  <a:gd name="T106" fmla="*/ 24 w 28"/>
                  <a:gd name="T107" fmla="*/ 35 h 40"/>
                  <a:gd name="T108" fmla="*/ 24 w 28"/>
                  <a:gd name="T109" fmla="*/ 33 h 40"/>
                  <a:gd name="T110" fmla="*/ 24 w 28"/>
                  <a:gd name="T111" fmla="*/ 2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" h="40">
                    <a:moveTo>
                      <a:pt x="0" y="7"/>
                    </a:moveTo>
                    <a:cubicBezTo>
                      <a:pt x="0" y="5"/>
                      <a:pt x="1" y="3"/>
                      <a:pt x="2" y="2"/>
                    </a:cubicBezTo>
                    <a:cubicBezTo>
                      <a:pt x="3" y="1"/>
                      <a:pt x="5" y="0"/>
                      <a:pt x="7" y="0"/>
                    </a:cubicBezTo>
                    <a:cubicBezTo>
                      <a:pt x="9" y="0"/>
                      <a:pt x="10" y="1"/>
                      <a:pt x="11" y="2"/>
                    </a:cubicBezTo>
                    <a:cubicBezTo>
                      <a:pt x="12" y="3"/>
                      <a:pt x="13" y="5"/>
                      <a:pt x="13" y="7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3" y="35"/>
                      <a:pt x="12" y="37"/>
                      <a:pt x="11" y="38"/>
                    </a:cubicBezTo>
                    <a:cubicBezTo>
                      <a:pt x="10" y="39"/>
                      <a:pt x="9" y="40"/>
                      <a:pt x="7" y="40"/>
                    </a:cubicBezTo>
                    <a:cubicBezTo>
                      <a:pt x="5" y="40"/>
                      <a:pt x="3" y="39"/>
                      <a:pt x="2" y="38"/>
                    </a:cubicBezTo>
                    <a:cubicBezTo>
                      <a:pt x="1" y="37"/>
                      <a:pt x="0" y="35"/>
                      <a:pt x="0" y="33"/>
                    </a:cubicBezTo>
                    <a:lnTo>
                      <a:pt x="0" y="7"/>
                    </a:lnTo>
                    <a:close/>
                    <a:moveTo>
                      <a:pt x="9" y="7"/>
                    </a:moveTo>
                    <a:cubicBezTo>
                      <a:pt x="9" y="5"/>
                      <a:pt x="9" y="4"/>
                      <a:pt x="7" y="4"/>
                    </a:cubicBezTo>
                    <a:cubicBezTo>
                      <a:pt x="5" y="4"/>
                      <a:pt x="4" y="5"/>
                      <a:pt x="4" y="7"/>
                    </a:cubicBezTo>
                    <a:cubicBezTo>
                      <a:pt x="4" y="33"/>
                      <a:pt x="4" y="33"/>
                      <a:pt x="4" y="33"/>
                    </a:cubicBezTo>
                    <a:cubicBezTo>
                      <a:pt x="4" y="35"/>
                      <a:pt x="5" y="36"/>
                      <a:pt x="7" y="36"/>
                    </a:cubicBezTo>
                    <a:cubicBezTo>
                      <a:pt x="9" y="36"/>
                      <a:pt x="9" y="35"/>
                      <a:pt x="9" y="33"/>
                    </a:cubicBezTo>
                    <a:lnTo>
                      <a:pt x="9" y="7"/>
                    </a:lnTo>
                    <a:close/>
                    <a:moveTo>
                      <a:pt x="24" y="24"/>
                    </a:moveTo>
                    <a:cubicBezTo>
                      <a:pt x="24" y="23"/>
                      <a:pt x="24" y="22"/>
                      <a:pt x="24" y="22"/>
                    </a:cubicBezTo>
                    <a:cubicBezTo>
                      <a:pt x="23" y="21"/>
                      <a:pt x="23" y="21"/>
                      <a:pt x="22" y="21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18"/>
                      <a:pt x="20" y="18"/>
                      <a:pt x="20" y="18"/>
                    </a:cubicBezTo>
                    <a:cubicBezTo>
                      <a:pt x="22" y="18"/>
                      <a:pt x="22" y="18"/>
                      <a:pt x="22" y="18"/>
                    </a:cubicBezTo>
                    <a:cubicBezTo>
                      <a:pt x="23" y="18"/>
                      <a:pt x="23" y="18"/>
                      <a:pt x="24" y="17"/>
                    </a:cubicBezTo>
                    <a:cubicBezTo>
                      <a:pt x="24" y="17"/>
                      <a:pt x="24" y="16"/>
                      <a:pt x="24" y="15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6"/>
                      <a:pt x="24" y="5"/>
                      <a:pt x="24" y="4"/>
                    </a:cubicBezTo>
                    <a:cubicBezTo>
                      <a:pt x="23" y="4"/>
                      <a:pt x="23" y="4"/>
                      <a:pt x="22" y="4"/>
                    </a:cubicBezTo>
                    <a:cubicBezTo>
                      <a:pt x="21" y="4"/>
                      <a:pt x="20" y="4"/>
                      <a:pt x="20" y="4"/>
                    </a:cubicBezTo>
                    <a:cubicBezTo>
                      <a:pt x="19" y="5"/>
                      <a:pt x="19" y="6"/>
                      <a:pt x="19" y="7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6" y="4"/>
                      <a:pt x="16" y="3"/>
                      <a:pt x="17" y="2"/>
                    </a:cubicBezTo>
                    <a:cubicBezTo>
                      <a:pt x="18" y="1"/>
                      <a:pt x="20" y="0"/>
                      <a:pt x="22" y="0"/>
                    </a:cubicBezTo>
                    <a:cubicBezTo>
                      <a:pt x="24" y="0"/>
                      <a:pt x="25" y="1"/>
                      <a:pt x="26" y="2"/>
                    </a:cubicBezTo>
                    <a:cubicBezTo>
                      <a:pt x="27" y="3"/>
                      <a:pt x="28" y="4"/>
                      <a:pt x="28" y="7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8" y="16"/>
                      <a:pt x="27" y="17"/>
                      <a:pt x="27" y="18"/>
                    </a:cubicBezTo>
                    <a:cubicBezTo>
                      <a:pt x="26" y="19"/>
                      <a:pt x="26" y="19"/>
                      <a:pt x="25" y="20"/>
                    </a:cubicBezTo>
                    <a:cubicBezTo>
                      <a:pt x="26" y="20"/>
                      <a:pt x="26" y="20"/>
                      <a:pt x="27" y="21"/>
                    </a:cubicBezTo>
                    <a:cubicBezTo>
                      <a:pt x="28" y="22"/>
                      <a:pt x="28" y="23"/>
                      <a:pt x="28" y="24"/>
                    </a:cubicBezTo>
                    <a:cubicBezTo>
                      <a:pt x="28" y="33"/>
                      <a:pt x="28" y="33"/>
                      <a:pt x="28" y="33"/>
                    </a:cubicBezTo>
                    <a:cubicBezTo>
                      <a:pt x="28" y="35"/>
                      <a:pt x="27" y="37"/>
                      <a:pt x="26" y="38"/>
                    </a:cubicBezTo>
                    <a:cubicBezTo>
                      <a:pt x="25" y="39"/>
                      <a:pt x="24" y="40"/>
                      <a:pt x="22" y="40"/>
                    </a:cubicBezTo>
                    <a:cubicBezTo>
                      <a:pt x="20" y="40"/>
                      <a:pt x="18" y="39"/>
                      <a:pt x="17" y="38"/>
                    </a:cubicBezTo>
                    <a:cubicBezTo>
                      <a:pt x="16" y="37"/>
                      <a:pt x="16" y="35"/>
                      <a:pt x="16" y="33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19" y="33"/>
                      <a:pt x="19" y="33"/>
                      <a:pt x="19" y="33"/>
                    </a:cubicBezTo>
                    <a:cubicBezTo>
                      <a:pt x="19" y="34"/>
                      <a:pt x="19" y="35"/>
                      <a:pt x="20" y="35"/>
                    </a:cubicBezTo>
                    <a:cubicBezTo>
                      <a:pt x="20" y="36"/>
                      <a:pt x="21" y="36"/>
                      <a:pt x="22" y="36"/>
                    </a:cubicBezTo>
                    <a:cubicBezTo>
                      <a:pt x="23" y="36"/>
                      <a:pt x="23" y="36"/>
                      <a:pt x="24" y="35"/>
                    </a:cubicBezTo>
                    <a:cubicBezTo>
                      <a:pt x="24" y="35"/>
                      <a:pt x="24" y="34"/>
                      <a:pt x="24" y="33"/>
                    </a:cubicBezTo>
                    <a:lnTo>
                      <a:pt x="24" y="24"/>
                    </a:lnTo>
                    <a:close/>
                  </a:path>
                </a:pathLst>
              </a:custGeom>
              <a:solidFill>
                <a:srgbClr val="6F71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3318135" y="3568147"/>
              <a:ext cx="1003309" cy="512831"/>
              <a:chOff x="4487863" y="3424238"/>
              <a:chExt cx="1211263" cy="619125"/>
            </a:xfrm>
          </p:grpSpPr>
          <p:sp>
            <p:nvSpPr>
              <p:cNvPr id="465" name="Freeform 35"/>
              <p:cNvSpPr>
                <a:spLocks/>
              </p:cNvSpPr>
              <p:nvPr/>
            </p:nvSpPr>
            <p:spPr bwMode="auto">
              <a:xfrm>
                <a:off x="4840288" y="3554413"/>
                <a:ext cx="487363" cy="488950"/>
              </a:xfrm>
              <a:custGeom>
                <a:avLst/>
                <a:gdLst>
                  <a:gd name="T0" fmla="*/ 13 w 75"/>
                  <a:gd name="T1" fmla="*/ 62 h 75"/>
                  <a:gd name="T2" fmla="*/ 62 w 75"/>
                  <a:gd name="T3" fmla="*/ 62 h 75"/>
                  <a:gd name="T4" fmla="*/ 62 w 75"/>
                  <a:gd name="T5" fmla="*/ 14 h 75"/>
                  <a:gd name="T6" fmla="*/ 13 w 75"/>
                  <a:gd name="T7" fmla="*/ 14 h 75"/>
                  <a:gd name="T8" fmla="*/ 13 w 75"/>
                  <a:gd name="T9" fmla="*/ 62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75">
                    <a:moveTo>
                      <a:pt x="13" y="62"/>
                    </a:moveTo>
                    <a:cubicBezTo>
                      <a:pt x="27" y="75"/>
                      <a:pt x="48" y="75"/>
                      <a:pt x="62" y="62"/>
                    </a:cubicBezTo>
                    <a:cubicBezTo>
                      <a:pt x="75" y="49"/>
                      <a:pt x="75" y="27"/>
                      <a:pt x="62" y="14"/>
                    </a:cubicBezTo>
                    <a:cubicBezTo>
                      <a:pt x="48" y="0"/>
                      <a:pt x="27" y="0"/>
                      <a:pt x="13" y="14"/>
                    </a:cubicBezTo>
                    <a:cubicBezTo>
                      <a:pt x="0" y="27"/>
                      <a:pt x="0" y="49"/>
                      <a:pt x="13" y="62"/>
                    </a:cubicBezTo>
                    <a:close/>
                  </a:path>
                </a:pathLst>
              </a:custGeom>
              <a:solidFill>
                <a:srgbClr val="814A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8" name="Freeform 36"/>
              <p:cNvSpPr>
                <a:spLocks/>
              </p:cNvSpPr>
              <p:nvPr/>
            </p:nvSpPr>
            <p:spPr bwMode="auto">
              <a:xfrm>
                <a:off x="4865688" y="3579813"/>
                <a:ext cx="436563" cy="442913"/>
              </a:xfrm>
              <a:custGeom>
                <a:avLst/>
                <a:gdLst>
                  <a:gd name="T0" fmla="*/ 12 w 67"/>
                  <a:gd name="T1" fmla="*/ 56 h 68"/>
                  <a:gd name="T2" fmla="*/ 55 w 67"/>
                  <a:gd name="T3" fmla="*/ 56 h 68"/>
                  <a:gd name="T4" fmla="*/ 55 w 67"/>
                  <a:gd name="T5" fmla="*/ 12 h 68"/>
                  <a:gd name="T6" fmla="*/ 12 w 67"/>
                  <a:gd name="T7" fmla="*/ 12 h 68"/>
                  <a:gd name="T8" fmla="*/ 12 w 67"/>
                  <a:gd name="T9" fmla="*/ 56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" h="68">
                    <a:moveTo>
                      <a:pt x="12" y="56"/>
                    </a:moveTo>
                    <a:cubicBezTo>
                      <a:pt x="24" y="68"/>
                      <a:pt x="43" y="68"/>
                      <a:pt x="55" y="56"/>
                    </a:cubicBezTo>
                    <a:cubicBezTo>
                      <a:pt x="67" y="44"/>
                      <a:pt x="67" y="24"/>
                      <a:pt x="55" y="12"/>
                    </a:cubicBezTo>
                    <a:cubicBezTo>
                      <a:pt x="43" y="0"/>
                      <a:pt x="24" y="0"/>
                      <a:pt x="12" y="12"/>
                    </a:cubicBezTo>
                    <a:cubicBezTo>
                      <a:pt x="0" y="24"/>
                      <a:pt x="0" y="44"/>
                      <a:pt x="12" y="5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8" name="Freeform 50"/>
              <p:cNvSpPr>
                <a:spLocks noEditPoints="1"/>
              </p:cNvSpPr>
              <p:nvPr/>
            </p:nvSpPr>
            <p:spPr bwMode="auto">
              <a:xfrm>
                <a:off x="4487863" y="3424238"/>
                <a:ext cx="1211263" cy="604838"/>
              </a:xfrm>
              <a:custGeom>
                <a:avLst/>
                <a:gdLst>
                  <a:gd name="T0" fmla="*/ 186 w 186"/>
                  <a:gd name="T1" fmla="*/ 38 h 93"/>
                  <a:gd name="T2" fmla="*/ 132 w 186"/>
                  <a:gd name="T3" fmla="*/ 70 h 93"/>
                  <a:gd name="T4" fmla="*/ 122 w 186"/>
                  <a:gd name="T5" fmla="*/ 28 h 93"/>
                  <a:gd name="T6" fmla="*/ 116 w 186"/>
                  <a:gd name="T7" fmla="*/ 23 h 93"/>
                  <a:gd name="T8" fmla="*/ 156 w 186"/>
                  <a:gd name="T9" fmla="*/ 0 h 93"/>
                  <a:gd name="T10" fmla="*/ 156 w 186"/>
                  <a:gd name="T11" fmla="*/ 38 h 93"/>
                  <a:gd name="T12" fmla="*/ 186 w 186"/>
                  <a:gd name="T13" fmla="*/ 38 h 93"/>
                  <a:gd name="T14" fmla="*/ 52 w 186"/>
                  <a:gd name="T15" fmla="*/ 42 h 93"/>
                  <a:gd name="T16" fmla="*/ 26 w 186"/>
                  <a:gd name="T17" fmla="*/ 45 h 93"/>
                  <a:gd name="T18" fmla="*/ 0 w 186"/>
                  <a:gd name="T19" fmla="*/ 70 h 93"/>
                  <a:gd name="T20" fmla="*/ 23 w 186"/>
                  <a:gd name="T21" fmla="*/ 93 h 93"/>
                  <a:gd name="T22" fmla="*/ 64 w 186"/>
                  <a:gd name="T23" fmla="*/ 90 h 93"/>
                  <a:gd name="T24" fmla="*/ 62 w 186"/>
                  <a:gd name="T25" fmla="*/ 88 h 93"/>
                  <a:gd name="T26" fmla="*/ 52 w 186"/>
                  <a:gd name="T27" fmla="*/ 4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86" h="93">
                    <a:moveTo>
                      <a:pt x="186" y="38"/>
                    </a:moveTo>
                    <a:cubicBezTo>
                      <a:pt x="169" y="50"/>
                      <a:pt x="151" y="61"/>
                      <a:pt x="132" y="70"/>
                    </a:cubicBezTo>
                    <a:cubicBezTo>
                      <a:pt x="136" y="55"/>
                      <a:pt x="133" y="39"/>
                      <a:pt x="122" y="28"/>
                    </a:cubicBezTo>
                    <a:cubicBezTo>
                      <a:pt x="120" y="26"/>
                      <a:pt x="118" y="25"/>
                      <a:pt x="116" y="23"/>
                    </a:cubicBezTo>
                    <a:cubicBezTo>
                      <a:pt x="130" y="17"/>
                      <a:pt x="144" y="9"/>
                      <a:pt x="156" y="0"/>
                    </a:cubicBezTo>
                    <a:cubicBezTo>
                      <a:pt x="156" y="38"/>
                      <a:pt x="156" y="38"/>
                      <a:pt x="156" y="38"/>
                    </a:cubicBezTo>
                    <a:lnTo>
                      <a:pt x="186" y="38"/>
                    </a:lnTo>
                    <a:close/>
                    <a:moveTo>
                      <a:pt x="52" y="42"/>
                    </a:moveTo>
                    <a:cubicBezTo>
                      <a:pt x="43" y="44"/>
                      <a:pt x="35" y="44"/>
                      <a:pt x="26" y="45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23" y="93"/>
                      <a:pt x="23" y="93"/>
                      <a:pt x="23" y="93"/>
                    </a:cubicBezTo>
                    <a:cubicBezTo>
                      <a:pt x="37" y="93"/>
                      <a:pt x="51" y="92"/>
                      <a:pt x="64" y="90"/>
                    </a:cubicBezTo>
                    <a:cubicBezTo>
                      <a:pt x="63" y="89"/>
                      <a:pt x="62" y="89"/>
                      <a:pt x="62" y="88"/>
                    </a:cubicBezTo>
                    <a:cubicBezTo>
                      <a:pt x="49" y="76"/>
                      <a:pt x="46" y="58"/>
                      <a:pt x="52" y="42"/>
                    </a:cubicBezTo>
                    <a:close/>
                  </a:path>
                </a:pathLst>
              </a:custGeom>
              <a:solidFill>
                <a:srgbClr val="814A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4" name="Freeform 56"/>
              <p:cNvSpPr>
                <a:spLocks noEditPoints="1"/>
              </p:cNvSpPr>
              <p:nvPr/>
            </p:nvSpPr>
            <p:spPr bwMode="auto">
              <a:xfrm>
                <a:off x="4995863" y="3671888"/>
                <a:ext cx="182563" cy="254000"/>
              </a:xfrm>
              <a:custGeom>
                <a:avLst/>
                <a:gdLst>
                  <a:gd name="T0" fmla="*/ 0 w 28"/>
                  <a:gd name="T1" fmla="*/ 6 h 39"/>
                  <a:gd name="T2" fmla="*/ 2 w 28"/>
                  <a:gd name="T3" fmla="*/ 1 h 39"/>
                  <a:gd name="T4" fmla="*/ 6 w 28"/>
                  <a:gd name="T5" fmla="*/ 0 h 39"/>
                  <a:gd name="T6" fmla="*/ 11 w 28"/>
                  <a:gd name="T7" fmla="*/ 1 h 39"/>
                  <a:gd name="T8" fmla="*/ 13 w 28"/>
                  <a:gd name="T9" fmla="*/ 6 h 39"/>
                  <a:gd name="T10" fmla="*/ 13 w 28"/>
                  <a:gd name="T11" fmla="*/ 33 h 39"/>
                  <a:gd name="T12" fmla="*/ 11 w 28"/>
                  <a:gd name="T13" fmla="*/ 38 h 39"/>
                  <a:gd name="T14" fmla="*/ 6 w 28"/>
                  <a:gd name="T15" fmla="*/ 39 h 39"/>
                  <a:gd name="T16" fmla="*/ 2 w 28"/>
                  <a:gd name="T17" fmla="*/ 38 h 39"/>
                  <a:gd name="T18" fmla="*/ 0 w 28"/>
                  <a:gd name="T19" fmla="*/ 33 h 39"/>
                  <a:gd name="T20" fmla="*/ 0 w 28"/>
                  <a:gd name="T21" fmla="*/ 6 h 39"/>
                  <a:gd name="T22" fmla="*/ 9 w 28"/>
                  <a:gd name="T23" fmla="*/ 6 h 39"/>
                  <a:gd name="T24" fmla="*/ 6 w 28"/>
                  <a:gd name="T25" fmla="*/ 3 h 39"/>
                  <a:gd name="T26" fmla="*/ 4 w 28"/>
                  <a:gd name="T27" fmla="*/ 6 h 39"/>
                  <a:gd name="T28" fmla="*/ 4 w 28"/>
                  <a:gd name="T29" fmla="*/ 33 h 39"/>
                  <a:gd name="T30" fmla="*/ 6 w 28"/>
                  <a:gd name="T31" fmla="*/ 36 h 39"/>
                  <a:gd name="T32" fmla="*/ 9 w 28"/>
                  <a:gd name="T33" fmla="*/ 33 h 39"/>
                  <a:gd name="T34" fmla="*/ 9 w 28"/>
                  <a:gd name="T35" fmla="*/ 6 h 39"/>
                  <a:gd name="T36" fmla="*/ 23 w 28"/>
                  <a:gd name="T37" fmla="*/ 39 h 39"/>
                  <a:gd name="T38" fmla="*/ 23 w 28"/>
                  <a:gd name="T39" fmla="*/ 31 h 39"/>
                  <a:gd name="T40" fmla="*/ 14 w 28"/>
                  <a:gd name="T41" fmla="*/ 31 h 39"/>
                  <a:gd name="T42" fmla="*/ 14 w 28"/>
                  <a:gd name="T43" fmla="*/ 28 h 39"/>
                  <a:gd name="T44" fmla="*/ 23 w 28"/>
                  <a:gd name="T45" fmla="*/ 0 h 39"/>
                  <a:gd name="T46" fmla="*/ 27 w 28"/>
                  <a:gd name="T47" fmla="*/ 0 h 39"/>
                  <a:gd name="T48" fmla="*/ 27 w 28"/>
                  <a:gd name="T49" fmla="*/ 28 h 39"/>
                  <a:gd name="T50" fmla="*/ 28 w 28"/>
                  <a:gd name="T51" fmla="*/ 28 h 39"/>
                  <a:gd name="T52" fmla="*/ 28 w 28"/>
                  <a:gd name="T53" fmla="*/ 31 h 39"/>
                  <a:gd name="T54" fmla="*/ 27 w 28"/>
                  <a:gd name="T55" fmla="*/ 31 h 39"/>
                  <a:gd name="T56" fmla="*/ 27 w 28"/>
                  <a:gd name="T57" fmla="*/ 39 h 39"/>
                  <a:gd name="T58" fmla="*/ 23 w 28"/>
                  <a:gd name="T59" fmla="*/ 39 h 39"/>
                  <a:gd name="T60" fmla="*/ 23 w 28"/>
                  <a:gd name="T61" fmla="*/ 9 h 39"/>
                  <a:gd name="T62" fmla="*/ 18 w 28"/>
                  <a:gd name="T63" fmla="*/ 28 h 39"/>
                  <a:gd name="T64" fmla="*/ 23 w 28"/>
                  <a:gd name="T65" fmla="*/ 28 h 39"/>
                  <a:gd name="T66" fmla="*/ 23 w 28"/>
                  <a:gd name="T67" fmla="*/ 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8" h="39">
                    <a:moveTo>
                      <a:pt x="0" y="6"/>
                    </a:moveTo>
                    <a:cubicBezTo>
                      <a:pt x="0" y="4"/>
                      <a:pt x="1" y="3"/>
                      <a:pt x="2" y="1"/>
                    </a:cubicBezTo>
                    <a:cubicBezTo>
                      <a:pt x="3" y="0"/>
                      <a:pt x="4" y="0"/>
                      <a:pt x="6" y="0"/>
                    </a:cubicBezTo>
                    <a:cubicBezTo>
                      <a:pt x="8" y="0"/>
                      <a:pt x="10" y="0"/>
                      <a:pt x="11" y="1"/>
                    </a:cubicBezTo>
                    <a:cubicBezTo>
                      <a:pt x="12" y="3"/>
                      <a:pt x="13" y="4"/>
                      <a:pt x="13" y="6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3" y="35"/>
                      <a:pt x="12" y="37"/>
                      <a:pt x="11" y="38"/>
                    </a:cubicBezTo>
                    <a:cubicBezTo>
                      <a:pt x="10" y="39"/>
                      <a:pt x="8" y="39"/>
                      <a:pt x="6" y="39"/>
                    </a:cubicBezTo>
                    <a:cubicBezTo>
                      <a:pt x="4" y="39"/>
                      <a:pt x="3" y="39"/>
                      <a:pt x="2" y="38"/>
                    </a:cubicBezTo>
                    <a:cubicBezTo>
                      <a:pt x="1" y="37"/>
                      <a:pt x="0" y="35"/>
                      <a:pt x="0" y="33"/>
                    </a:cubicBezTo>
                    <a:lnTo>
                      <a:pt x="0" y="6"/>
                    </a:lnTo>
                    <a:close/>
                    <a:moveTo>
                      <a:pt x="9" y="6"/>
                    </a:moveTo>
                    <a:cubicBezTo>
                      <a:pt x="9" y="4"/>
                      <a:pt x="8" y="3"/>
                      <a:pt x="6" y="3"/>
                    </a:cubicBezTo>
                    <a:cubicBezTo>
                      <a:pt x="5" y="3"/>
                      <a:pt x="4" y="4"/>
                      <a:pt x="4" y="6"/>
                    </a:cubicBezTo>
                    <a:cubicBezTo>
                      <a:pt x="4" y="33"/>
                      <a:pt x="4" y="33"/>
                      <a:pt x="4" y="33"/>
                    </a:cubicBezTo>
                    <a:cubicBezTo>
                      <a:pt x="4" y="35"/>
                      <a:pt x="5" y="36"/>
                      <a:pt x="6" y="36"/>
                    </a:cubicBezTo>
                    <a:cubicBezTo>
                      <a:pt x="8" y="36"/>
                      <a:pt x="9" y="35"/>
                      <a:pt x="9" y="33"/>
                    </a:cubicBezTo>
                    <a:lnTo>
                      <a:pt x="9" y="6"/>
                    </a:lnTo>
                    <a:close/>
                    <a:moveTo>
                      <a:pt x="23" y="39"/>
                    </a:moveTo>
                    <a:cubicBezTo>
                      <a:pt x="23" y="31"/>
                      <a:pt x="23" y="31"/>
                      <a:pt x="23" y="31"/>
                    </a:cubicBezTo>
                    <a:cubicBezTo>
                      <a:pt x="14" y="31"/>
                      <a:pt x="14" y="31"/>
                      <a:pt x="14" y="31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28"/>
                      <a:pt x="27" y="28"/>
                      <a:pt x="27" y="28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31"/>
                      <a:pt x="28" y="31"/>
                      <a:pt x="28" y="31"/>
                    </a:cubicBezTo>
                    <a:cubicBezTo>
                      <a:pt x="27" y="31"/>
                      <a:pt x="27" y="31"/>
                      <a:pt x="27" y="31"/>
                    </a:cubicBezTo>
                    <a:cubicBezTo>
                      <a:pt x="27" y="39"/>
                      <a:pt x="27" y="39"/>
                      <a:pt x="27" y="39"/>
                    </a:cubicBezTo>
                    <a:lnTo>
                      <a:pt x="23" y="39"/>
                    </a:lnTo>
                    <a:close/>
                    <a:moveTo>
                      <a:pt x="23" y="9"/>
                    </a:moveTo>
                    <a:cubicBezTo>
                      <a:pt x="18" y="28"/>
                      <a:pt x="18" y="28"/>
                      <a:pt x="18" y="28"/>
                    </a:cubicBezTo>
                    <a:cubicBezTo>
                      <a:pt x="23" y="28"/>
                      <a:pt x="23" y="28"/>
                      <a:pt x="23" y="28"/>
                    </a:cubicBezTo>
                    <a:lnTo>
                      <a:pt x="23" y="9"/>
                    </a:lnTo>
                    <a:close/>
                  </a:path>
                </a:pathLst>
              </a:custGeom>
              <a:solidFill>
                <a:srgbClr val="6F71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2391093" y="3476101"/>
              <a:ext cx="862609" cy="582524"/>
              <a:chOff x="3368676" y="3313113"/>
              <a:chExt cx="1041400" cy="703263"/>
            </a:xfrm>
          </p:grpSpPr>
          <p:sp>
            <p:nvSpPr>
              <p:cNvPr id="469" name="Oval 37"/>
              <p:cNvSpPr>
                <a:spLocks noChangeArrowheads="1"/>
              </p:cNvSpPr>
              <p:nvPr/>
            </p:nvSpPr>
            <p:spPr bwMode="auto">
              <a:xfrm>
                <a:off x="3616326" y="3449638"/>
                <a:ext cx="442913" cy="442913"/>
              </a:xfrm>
              <a:prstGeom prst="ellipse">
                <a:avLst/>
              </a:prstGeom>
              <a:solidFill>
                <a:srgbClr val="53C8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70" name="Oval 38"/>
              <p:cNvSpPr>
                <a:spLocks noChangeArrowheads="1"/>
              </p:cNvSpPr>
              <p:nvPr/>
            </p:nvSpPr>
            <p:spPr bwMode="auto">
              <a:xfrm>
                <a:off x="3635376" y="3468688"/>
                <a:ext cx="403225" cy="4048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7" name="Freeform 49"/>
              <p:cNvSpPr>
                <a:spLocks noEditPoints="1"/>
              </p:cNvSpPr>
              <p:nvPr/>
            </p:nvSpPr>
            <p:spPr bwMode="auto">
              <a:xfrm>
                <a:off x="3368676" y="3313113"/>
                <a:ext cx="1041400" cy="703263"/>
              </a:xfrm>
              <a:custGeom>
                <a:avLst/>
                <a:gdLst>
                  <a:gd name="T0" fmla="*/ 30 w 160"/>
                  <a:gd name="T1" fmla="*/ 55 h 108"/>
                  <a:gd name="T2" fmla="*/ 30 w 160"/>
                  <a:gd name="T3" fmla="*/ 58 h 108"/>
                  <a:gd name="T4" fmla="*/ 0 w 160"/>
                  <a:gd name="T5" fmla="*/ 33 h 108"/>
                  <a:gd name="T6" fmla="*/ 0 w 160"/>
                  <a:gd name="T7" fmla="*/ 0 h 108"/>
                  <a:gd name="T8" fmla="*/ 36 w 160"/>
                  <a:gd name="T9" fmla="*/ 0 h 108"/>
                  <a:gd name="T10" fmla="*/ 55 w 160"/>
                  <a:gd name="T11" fmla="*/ 16 h 108"/>
                  <a:gd name="T12" fmla="*/ 30 w 160"/>
                  <a:gd name="T13" fmla="*/ 55 h 108"/>
                  <a:gd name="T14" fmla="*/ 114 w 160"/>
                  <a:gd name="T15" fmla="*/ 48 h 108"/>
                  <a:gd name="T16" fmla="*/ 114 w 160"/>
                  <a:gd name="T17" fmla="*/ 55 h 108"/>
                  <a:gd name="T18" fmla="*/ 93 w 160"/>
                  <a:gd name="T19" fmla="*/ 92 h 108"/>
                  <a:gd name="T20" fmla="*/ 153 w 160"/>
                  <a:gd name="T21" fmla="*/ 108 h 108"/>
                  <a:gd name="T22" fmla="*/ 133 w 160"/>
                  <a:gd name="T23" fmla="*/ 87 h 108"/>
                  <a:gd name="T24" fmla="*/ 160 w 160"/>
                  <a:gd name="T25" fmla="*/ 59 h 108"/>
                  <a:gd name="T26" fmla="*/ 114 w 160"/>
                  <a:gd name="T27" fmla="*/ 4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0" h="108">
                    <a:moveTo>
                      <a:pt x="30" y="55"/>
                    </a:moveTo>
                    <a:cubicBezTo>
                      <a:pt x="30" y="56"/>
                      <a:pt x="30" y="57"/>
                      <a:pt x="30" y="58"/>
                    </a:cubicBezTo>
                    <a:cubicBezTo>
                      <a:pt x="19" y="50"/>
                      <a:pt x="9" y="42"/>
                      <a:pt x="0" y="3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42" y="6"/>
                      <a:pt x="49" y="11"/>
                      <a:pt x="55" y="16"/>
                    </a:cubicBezTo>
                    <a:cubicBezTo>
                      <a:pt x="40" y="22"/>
                      <a:pt x="30" y="38"/>
                      <a:pt x="30" y="55"/>
                    </a:cubicBezTo>
                    <a:close/>
                    <a:moveTo>
                      <a:pt x="114" y="48"/>
                    </a:moveTo>
                    <a:cubicBezTo>
                      <a:pt x="114" y="50"/>
                      <a:pt x="114" y="53"/>
                      <a:pt x="114" y="55"/>
                    </a:cubicBezTo>
                    <a:cubicBezTo>
                      <a:pt x="114" y="71"/>
                      <a:pt x="106" y="85"/>
                      <a:pt x="93" y="92"/>
                    </a:cubicBezTo>
                    <a:cubicBezTo>
                      <a:pt x="112" y="99"/>
                      <a:pt x="132" y="105"/>
                      <a:pt x="153" y="108"/>
                    </a:cubicBezTo>
                    <a:cubicBezTo>
                      <a:pt x="133" y="87"/>
                      <a:pt x="133" y="87"/>
                      <a:pt x="133" y="87"/>
                    </a:cubicBezTo>
                    <a:cubicBezTo>
                      <a:pt x="160" y="59"/>
                      <a:pt x="160" y="59"/>
                      <a:pt x="160" y="59"/>
                    </a:cubicBezTo>
                    <a:cubicBezTo>
                      <a:pt x="144" y="57"/>
                      <a:pt x="129" y="53"/>
                      <a:pt x="114" y="48"/>
                    </a:cubicBezTo>
                    <a:close/>
                  </a:path>
                </a:pathLst>
              </a:custGeom>
              <a:solidFill>
                <a:srgbClr val="53C8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5" name="Freeform 57"/>
              <p:cNvSpPr>
                <a:spLocks noEditPoints="1"/>
              </p:cNvSpPr>
              <p:nvPr/>
            </p:nvSpPr>
            <p:spPr bwMode="auto">
              <a:xfrm>
                <a:off x="3740151" y="3548063"/>
                <a:ext cx="182563" cy="254000"/>
              </a:xfrm>
              <a:custGeom>
                <a:avLst/>
                <a:gdLst>
                  <a:gd name="T0" fmla="*/ 0 w 28"/>
                  <a:gd name="T1" fmla="*/ 6 h 39"/>
                  <a:gd name="T2" fmla="*/ 2 w 28"/>
                  <a:gd name="T3" fmla="*/ 1 h 39"/>
                  <a:gd name="T4" fmla="*/ 6 w 28"/>
                  <a:gd name="T5" fmla="*/ 0 h 39"/>
                  <a:gd name="T6" fmla="*/ 11 w 28"/>
                  <a:gd name="T7" fmla="*/ 1 h 39"/>
                  <a:gd name="T8" fmla="*/ 13 w 28"/>
                  <a:gd name="T9" fmla="*/ 6 h 39"/>
                  <a:gd name="T10" fmla="*/ 13 w 28"/>
                  <a:gd name="T11" fmla="*/ 33 h 39"/>
                  <a:gd name="T12" fmla="*/ 11 w 28"/>
                  <a:gd name="T13" fmla="*/ 38 h 39"/>
                  <a:gd name="T14" fmla="*/ 6 w 28"/>
                  <a:gd name="T15" fmla="*/ 39 h 39"/>
                  <a:gd name="T16" fmla="*/ 2 w 28"/>
                  <a:gd name="T17" fmla="*/ 38 h 39"/>
                  <a:gd name="T18" fmla="*/ 0 w 28"/>
                  <a:gd name="T19" fmla="*/ 33 h 39"/>
                  <a:gd name="T20" fmla="*/ 0 w 28"/>
                  <a:gd name="T21" fmla="*/ 6 h 39"/>
                  <a:gd name="T22" fmla="*/ 9 w 28"/>
                  <a:gd name="T23" fmla="*/ 6 h 39"/>
                  <a:gd name="T24" fmla="*/ 6 w 28"/>
                  <a:gd name="T25" fmla="*/ 3 h 39"/>
                  <a:gd name="T26" fmla="*/ 4 w 28"/>
                  <a:gd name="T27" fmla="*/ 6 h 39"/>
                  <a:gd name="T28" fmla="*/ 4 w 28"/>
                  <a:gd name="T29" fmla="*/ 33 h 39"/>
                  <a:gd name="T30" fmla="*/ 6 w 28"/>
                  <a:gd name="T31" fmla="*/ 36 h 39"/>
                  <a:gd name="T32" fmla="*/ 9 w 28"/>
                  <a:gd name="T33" fmla="*/ 33 h 39"/>
                  <a:gd name="T34" fmla="*/ 9 w 28"/>
                  <a:gd name="T35" fmla="*/ 6 h 39"/>
                  <a:gd name="T36" fmla="*/ 24 w 28"/>
                  <a:gd name="T37" fmla="*/ 20 h 39"/>
                  <a:gd name="T38" fmla="*/ 22 w 28"/>
                  <a:gd name="T39" fmla="*/ 17 h 39"/>
                  <a:gd name="T40" fmla="*/ 19 w 28"/>
                  <a:gd name="T41" fmla="*/ 20 h 39"/>
                  <a:gd name="T42" fmla="*/ 16 w 28"/>
                  <a:gd name="T43" fmla="*/ 20 h 39"/>
                  <a:gd name="T44" fmla="*/ 16 w 28"/>
                  <a:gd name="T45" fmla="*/ 0 h 39"/>
                  <a:gd name="T46" fmla="*/ 27 w 28"/>
                  <a:gd name="T47" fmla="*/ 0 h 39"/>
                  <a:gd name="T48" fmla="*/ 27 w 28"/>
                  <a:gd name="T49" fmla="*/ 4 h 39"/>
                  <a:gd name="T50" fmla="*/ 19 w 28"/>
                  <a:gd name="T51" fmla="*/ 4 h 39"/>
                  <a:gd name="T52" fmla="*/ 19 w 28"/>
                  <a:gd name="T53" fmla="*/ 16 h 39"/>
                  <a:gd name="T54" fmla="*/ 20 w 28"/>
                  <a:gd name="T55" fmla="*/ 15 h 39"/>
                  <a:gd name="T56" fmla="*/ 23 w 28"/>
                  <a:gd name="T57" fmla="*/ 14 h 39"/>
                  <a:gd name="T58" fmla="*/ 26 w 28"/>
                  <a:gd name="T59" fmla="*/ 16 h 39"/>
                  <a:gd name="T60" fmla="*/ 28 w 28"/>
                  <a:gd name="T61" fmla="*/ 20 h 39"/>
                  <a:gd name="T62" fmla="*/ 28 w 28"/>
                  <a:gd name="T63" fmla="*/ 33 h 39"/>
                  <a:gd name="T64" fmla="*/ 26 w 28"/>
                  <a:gd name="T65" fmla="*/ 38 h 39"/>
                  <a:gd name="T66" fmla="*/ 22 w 28"/>
                  <a:gd name="T67" fmla="*/ 39 h 39"/>
                  <a:gd name="T68" fmla="*/ 16 w 28"/>
                  <a:gd name="T69" fmla="*/ 33 h 39"/>
                  <a:gd name="T70" fmla="*/ 16 w 28"/>
                  <a:gd name="T71" fmla="*/ 25 h 39"/>
                  <a:gd name="T72" fmla="*/ 19 w 28"/>
                  <a:gd name="T73" fmla="*/ 25 h 39"/>
                  <a:gd name="T74" fmla="*/ 19 w 28"/>
                  <a:gd name="T75" fmla="*/ 33 h 39"/>
                  <a:gd name="T76" fmla="*/ 22 w 28"/>
                  <a:gd name="T77" fmla="*/ 36 h 39"/>
                  <a:gd name="T78" fmla="*/ 24 w 28"/>
                  <a:gd name="T79" fmla="*/ 33 h 39"/>
                  <a:gd name="T80" fmla="*/ 24 w 28"/>
                  <a:gd name="T81" fmla="*/ 2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" h="39">
                    <a:moveTo>
                      <a:pt x="0" y="6"/>
                    </a:moveTo>
                    <a:cubicBezTo>
                      <a:pt x="0" y="4"/>
                      <a:pt x="1" y="2"/>
                      <a:pt x="2" y="1"/>
                    </a:cubicBezTo>
                    <a:cubicBezTo>
                      <a:pt x="3" y="0"/>
                      <a:pt x="4" y="0"/>
                      <a:pt x="6" y="0"/>
                    </a:cubicBezTo>
                    <a:cubicBezTo>
                      <a:pt x="9" y="0"/>
                      <a:pt x="10" y="0"/>
                      <a:pt x="11" y="1"/>
                    </a:cubicBezTo>
                    <a:cubicBezTo>
                      <a:pt x="12" y="2"/>
                      <a:pt x="13" y="4"/>
                      <a:pt x="13" y="6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3" y="35"/>
                      <a:pt x="12" y="36"/>
                      <a:pt x="11" y="38"/>
                    </a:cubicBezTo>
                    <a:cubicBezTo>
                      <a:pt x="10" y="39"/>
                      <a:pt x="9" y="39"/>
                      <a:pt x="6" y="39"/>
                    </a:cubicBezTo>
                    <a:cubicBezTo>
                      <a:pt x="4" y="39"/>
                      <a:pt x="3" y="39"/>
                      <a:pt x="2" y="38"/>
                    </a:cubicBezTo>
                    <a:cubicBezTo>
                      <a:pt x="1" y="36"/>
                      <a:pt x="0" y="35"/>
                      <a:pt x="0" y="33"/>
                    </a:cubicBezTo>
                    <a:lnTo>
                      <a:pt x="0" y="6"/>
                    </a:lnTo>
                    <a:close/>
                    <a:moveTo>
                      <a:pt x="9" y="6"/>
                    </a:moveTo>
                    <a:cubicBezTo>
                      <a:pt x="9" y="4"/>
                      <a:pt x="8" y="3"/>
                      <a:pt x="6" y="3"/>
                    </a:cubicBezTo>
                    <a:cubicBezTo>
                      <a:pt x="5" y="3"/>
                      <a:pt x="4" y="4"/>
                      <a:pt x="4" y="6"/>
                    </a:cubicBezTo>
                    <a:cubicBezTo>
                      <a:pt x="4" y="33"/>
                      <a:pt x="4" y="33"/>
                      <a:pt x="4" y="33"/>
                    </a:cubicBezTo>
                    <a:cubicBezTo>
                      <a:pt x="4" y="35"/>
                      <a:pt x="5" y="36"/>
                      <a:pt x="6" y="36"/>
                    </a:cubicBezTo>
                    <a:cubicBezTo>
                      <a:pt x="8" y="36"/>
                      <a:pt x="9" y="35"/>
                      <a:pt x="9" y="33"/>
                    </a:cubicBezTo>
                    <a:lnTo>
                      <a:pt x="9" y="6"/>
                    </a:lnTo>
                    <a:close/>
                    <a:moveTo>
                      <a:pt x="24" y="20"/>
                    </a:moveTo>
                    <a:cubicBezTo>
                      <a:pt x="24" y="18"/>
                      <a:pt x="23" y="17"/>
                      <a:pt x="22" y="17"/>
                    </a:cubicBezTo>
                    <a:cubicBezTo>
                      <a:pt x="20" y="17"/>
                      <a:pt x="19" y="18"/>
                      <a:pt x="19" y="20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19" y="16"/>
                      <a:pt x="20" y="15"/>
                      <a:pt x="20" y="15"/>
                    </a:cubicBezTo>
                    <a:cubicBezTo>
                      <a:pt x="21" y="14"/>
                      <a:pt x="22" y="14"/>
                      <a:pt x="23" y="14"/>
                    </a:cubicBezTo>
                    <a:cubicBezTo>
                      <a:pt x="24" y="14"/>
                      <a:pt x="26" y="15"/>
                      <a:pt x="26" y="16"/>
                    </a:cubicBezTo>
                    <a:cubicBezTo>
                      <a:pt x="27" y="16"/>
                      <a:pt x="28" y="18"/>
                      <a:pt x="28" y="20"/>
                    </a:cubicBezTo>
                    <a:cubicBezTo>
                      <a:pt x="28" y="33"/>
                      <a:pt x="28" y="33"/>
                      <a:pt x="28" y="33"/>
                    </a:cubicBezTo>
                    <a:cubicBezTo>
                      <a:pt x="28" y="35"/>
                      <a:pt x="27" y="37"/>
                      <a:pt x="26" y="38"/>
                    </a:cubicBezTo>
                    <a:cubicBezTo>
                      <a:pt x="25" y="39"/>
                      <a:pt x="24" y="39"/>
                      <a:pt x="22" y="39"/>
                    </a:cubicBezTo>
                    <a:cubicBezTo>
                      <a:pt x="18" y="39"/>
                      <a:pt x="16" y="37"/>
                      <a:pt x="16" y="33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33"/>
                      <a:pt x="19" y="33"/>
                      <a:pt x="19" y="33"/>
                    </a:cubicBezTo>
                    <a:cubicBezTo>
                      <a:pt x="19" y="35"/>
                      <a:pt x="20" y="36"/>
                      <a:pt x="22" y="36"/>
                    </a:cubicBezTo>
                    <a:cubicBezTo>
                      <a:pt x="23" y="36"/>
                      <a:pt x="24" y="35"/>
                      <a:pt x="24" y="33"/>
                    </a:cubicBezTo>
                    <a:lnTo>
                      <a:pt x="24" y="20"/>
                    </a:lnTo>
                    <a:close/>
                  </a:path>
                </a:pathLst>
              </a:custGeom>
              <a:solidFill>
                <a:srgbClr val="6F71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1921655" y="2481996"/>
              <a:ext cx="528611" cy="999364"/>
              <a:chOff x="2801938" y="2112963"/>
              <a:chExt cx="638175" cy="1206500"/>
            </a:xfrm>
          </p:grpSpPr>
          <p:sp>
            <p:nvSpPr>
              <p:cNvPr id="471" name="Freeform 39"/>
              <p:cNvSpPr>
                <a:spLocks/>
              </p:cNvSpPr>
              <p:nvPr/>
            </p:nvSpPr>
            <p:spPr bwMode="auto">
              <a:xfrm>
                <a:off x="2801938" y="2452688"/>
                <a:ext cx="488950" cy="488950"/>
              </a:xfrm>
              <a:custGeom>
                <a:avLst/>
                <a:gdLst>
                  <a:gd name="T0" fmla="*/ 13 w 75"/>
                  <a:gd name="T1" fmla="*/ 13 h 75"/>
                  <a:gd name="T2" fmla="*/ 13 w 75"/>
                  <a:gd name="T3" fmla="*/ 62 h 75"/>
                  <a:gd name="T4" fmla="*/ 62 w 75"/>
                  <a:gd name="T5" fmla="*/ 62 h 75"/>
                  <a:gd name="T6" fmla="*/ 62 w 75"/>
                  <a:gd name="T7" fmla="*/ 13 h 75"/>
                  <a:gd name="T8" fmla="*/ 13 w 75"/>
                  <a:gd name="T9" fmla="*/ 1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75">
                    <a:moveTo>
                      <a:pt x="13" y="13"/>
                    </a:moveTo>
                    <a:cubicBezTo>
                      <a:pt x="0" y="27"/>
                      <a:pt x="0" y="48"/>
                      <a:pt x="13" y="62"/>
                    </a:cubicBezTo>
                    <a:cubicBezTo>
                      <a:pt x="27" y="75"/>
                      <a:pt x="48" y="75"/>
                      <a:pt x="62" y="62"/>
                    </a:cubicBezTo>
                    <a:cubicBezTo>
                      <a:pt x="75" y="48"/>
                      <a:pt x="75" y="27"/>
                      <a:pt x="62" y="13"/>
                    </a:cubicBezTo>
                    <a:cubicBezTo>
                      <a:pt x="48" y="0"/>
                      <a:pt x="27" y="0"/>
                      <a:pt x="13" y="13"/>
                    </a:cubicBezTo>
                    <a:close/>
                  </a:path>
                </a:pathLst>
              </a:custGeom>
              <a:solidFill>
                <a:srgbClr val="3AAB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72" name="Freeform 40"/>
              <p:cNvSpPr>
                <a:spLocks/>
              </p:cNvSpPr>
              <p:nvPr/>
            </p:nvSpPr>
            <p:spPr bwMode="auto">
              <a:xfrm>
                <a:off x="2828926" y="2478088"/>
                <a:ext cx="441325" cy="442913"/>
              </a:xfrm>
              <a:custGeom>
                <a:avLst/>
                <a:gdLst>
                  <a:gd name="T0" fmla="*/ 12 w 68"/>
                  <a:gd name="T1" fmla="*/ 12 h 68"/>
                  <a:gd name="T2" fmla="*/ 12 w 68"/>
                  <a:gd name="T3" fmla="*/ 55 h 68"/>
                  <a:gd name="T4" fmla="*/ 55 w 68"/>
                  <a:gd name="T5" fmla="*/ 55 h 68"/>
                  <a:gd name="T6" fmla="*/ 55 w 68"/>
                  <a:gd name="T7" fmla="*/ 12 h 68"/>
                  <a:gd name="T8" fmla="*/ 12 w 68"/>
                  <a:gd name="T9" fmla="*/ 12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68">
                    <a:moveTo>
                      <a:pt x="12" y="12"/>
                    </a:moveTo>
                    <a:cubicBezTo>
                      <a:pt x="0" y="24"/>
                      <a:pt x="0" y="43"/>
                      <a:pt x="12" y="55"/>
                    </a:cubicBezTo>
                    <a:cubicBezTo>
                      <a:pt x="24" y="68"/>
                      <a:pt x="43" y="68"/>
                      <a:pt x="55" y="55"/>
                    </a:cubicBezTo>
                    <a:cubicBezTo>
                      <a:pt x="68" y="43"/>
                      <a:pt x="68" y="24"/>
                      <a:pt x="55" y="12"/>
                    </a:cubicBezTo>
                    <a:cubicBezTo>
                      <a:pt x="43" y="0"/>
                      <a:pt x="24" y="0"/>
                      <a:pt x="12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78" name="Freeform 46"/>
              <p:cNvSpPr>
                <a:spLocks noEditPoints="1"/>
              </p:cNvSpPr>
              <p:nvPr/>
            </p:nvSpPr>
            <p:spPr bwMode="auto">
              <a:xfrm>
                <a:off x="2820988" y="2112963"/>
                <a:ext cx="619125" cy="1206500"/>
              </a:xfrm>
              <a:custGeom>
                <a:avLst/>
                <a:gdLst>
                  <a:gd name="T0" fmla="*/ 95 w 95"/>
                  <a:gd name="T1" fmla="*/ 156 h 185"/>
                  <a:gd name="T2" fmla="*/ 56 w 95"/>
                  <a:gd name="T3" fmla="*/ 156 h 185"/>
                  <a:gd name="T4" fmla="*/ 56 w 95"/>
                  <a:gd name="T5" fmla="*/ 185 h 185"/>
                  <a:gd name="T6" fmla="*/ 23 w 95"/>
                  <a:gd name="T7" fmla="*/ 130 h 185"/>
                  <a:gd name="T8" fmla="*/ 65 w 95"/>
                  <a:gd name="T9" fmla="*/ 120 h 185"/>
                  <a:gd name="T10" fmla="*/ 69 w 95"/>
                  <a:gd name="T11" fmla="*/ 114 h 185"/>
                  <a:gd name="T12" fmla="*/ 95 w 95"/>
                  <a:gd name="T13" fmla="*/ 156 h 185"/>
                  <a:gd name="T14" fmla="*/ 51 w 95"/>
                  <a:gd name="T15" fmla="*/ 50 h 185"/>
                  <a:gd name="T16" fmla="*/ 48 w 95"/>
                  <a:gd name="T17" fmla="*/ 25 h 185"/>
                  <a:gd name="T18" fmla="*/ 24 w 95"/>
                  <a:gd name="T19" fmla="*/ 0 h 185"/>
                  <a:gd name="T20" fmla="*/ 0 w 95"/>
                  <a:gd name="T21" fmla="*/ 24 h 185"/>
                  <a:gd name="T22" fmla="*/ 3 w 95"/>
                  <a:gd name="T23" fmla="*/ 61 h 185"/>
                  <a:gd name="T24" fmla="*/ 5 w 95"/>
                  <a:gd name="T25" fmla="*/ 60 h 185"/>
                  <a:gd name="T26" fmla="*/ 51 w 95"/>
                  <a:gd name="T27" fmla="*/ 5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5" h="185">
                    <a:moveTo>
                      <a:pt x="95" y="156"/>
                    </a:moveTo>
                    <a:cubicBezTo>
                      <a:pt x="56" y="156"/>
                      <a:pt x="56" y="156"/>
                      <a:pt x="56" y="156"/>
                    </a:cubicBezTo>
                    <a:cubicBezTo>
                      <a:pt x="56" y="185"/>
                      <a:pt x="56" y="185"/>
                      <a:pt x="56" y="185"/>
                    </a:cubicBezTo>
                    <a:cubicBezTo>
                      <a:pt x="43" y="168"/>
                      <a:pt x="32" y="150"/>
                      <a:pt x="23" y="130"/>
                    </a:cubicBezTo>
                    <a:cubicBezTo>
                      <a:pt x="38" y="134"/>
                      <a:pt x="53" y="131"/>
                      <a:pt x="65" y="120"/>
                    </a:cubicBezTo>
                    <a:cubicBezTo>
                      <a:pt x="66" y="118"/>
                      <a:pt x="68" y="116"/>
                      <a:pt x="69" y="114"/>
                    </a:cubicBezTo>
                    <a:cubicBezTo>
                      <a:pt x="76" y="129"/>
                      <a:pt x="85" y="143"/>
                      <a:pt x="95" y="156"/>
                    </a:cubicBezTo>
                    <a:close/>
                    <a:moveTo>
                      <a:pt x="51" y="50"/>
                    </a:moveTo>
                    <a:cubicBezTo>
                      <a:pt x="49" y="42"/>
                      <a:pt x="49" y="33"/>
                      <a:pt x="48" y="25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37"/>
                      <a:pt x="1" y="49"/>
                      <a:pt x="3" y="61"/>
                    </a:cubicBezTo>
                    <a:cubicBezTo>
                      <a:pt x="3" y="61"/>
                      <a:pt x="4" y="60"/>
                      <a:pt x="5" y="60"/>
                    </a:cubicBezTo>
                    <a:cubicBezTo>
                      <a:pt x="17" y="47"/>
                      <a:pt x="35" y="44"/>
                      <a:pt x="51" y="50"/>
                    </a:cubicBezTo>
                    <a:close/>
                  </a:path>
                </a:pathLst>
              </a:custGeom>
              <a:solidFill>
                <a:srgbClr val="3AAB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6" name="Freeform 58"/>
              <p:cNvSpPr>
                <a:spLocks noEditPoints="1"/>
              </p:cNvSpPr>
              <p:nvPr/>
            </p:nvSpPr>
            <p:spPr bwMode="auto">
              <a:xfrm>
                <a:off x="2952751" y="2570163"/>
                <a:ext cx="180975" cy="260350"/>
              </a:xfrm>
              <a:custGeom>
                <a:avLst/>
                <a:gdLst>
                  <a:gd name="T0" fmla="*/ 0 w 28"/>
                  <a:gd name="T1" fmla="*/ 7 h 40"/>
                  <a:gd name="T2" fmla="*/ 2 w 28"/>
                  <a:gd name="T3" fmla="*/ 2 h 40"/>
                  <a:gd name="T4" fmla="*/ 7 w 28"/>
                  <a:gd name="T5" fmla="*/ 0 h 40"/>
                  <a:gd name="T6" fmla="*/ 11 w 28"/>
                  <a:gd name="T7" fmla="*/ 2 h 40"/>
                  <a:gd name="T8" fmla="*/ 13 w 28"/>
                  <a:gd name="T9" fmla="*/ 7 h 40"/>
                  <a:gd name="T10" fmla="*/ 13 w 28"/>
                  <a:gd name="T11" fmla="*/ 33 h 40"/>
                  <a:gd name="T12" fmla="*/ 11 w 28"/>
                  <a:gd name="T13" fmla="*/ 38 h 40"/>
                  <a:gd name="T14" fmla="*/ 7 w 28"/>
                  <a:gd name="T15" fmla="*/ 40 h 40"/>
                  <a:gd name="T16" fmla="*/ 2 w 28"/>
                  <a:gd name="T17" fmla="*/ 38 h 40"/>
                  <a:gd name="T18" fmla="*/ 0 w 28"/>
                  <a:gd name="T19" fmla="*/ 33 h 40"/>
                  <a:gd name="T20" fmla="*/ 0 w 28"/>
                  <a:gd name="T21" fmla="*/ 7 h 40"/>
                  <a:gd name="T22" fmla="*/ 9 w 28"/>
                  <a:gd name="T23" fmla="*/ 7 h 40"/>
                  <a:gd name="T24" fmla="*/ 7 w 28"/>
                  <a:gd name="T25" fmla="*/ 4 h 40"/>
                  <a:gd name="T26" fmla="*/ 4 w 28"/>
                  <a:gd name="T27" fmla="*/ 7 h 40"/>
                  <a:gd name="T28" fmla="*/ 4 w 28"/>
                  <a:gd name="T29" fmla="*/ 33 h 40"/>
                  <a:gd name="T30" fmla="*/ 7 w 28"/>
                  <a:gd name="T31" fmla="*/ 36 h 40"/>
                  <a:gd name="T32" fmla="*/ 9 w 28"/>
                  <a:gd name="T33" fmla="*/ 33 h 40"/>
                  <a:gd name="T34" fmla="*/ 9 w 28"/>
                  <a:gd name="T35" fmla="*/ 7 h 40"/>
                  <a:gd name="T36" fmla="*/ 16 w 28"/>
                  <a:gd name="T37" fmla="*/ 7 h 40"/>
                  <a:gd name="T38" fmla="*/ 17 w 28"/>
                  <a:gd name="T39" fmla="*/ 2 h 40"/>
                  <a:gd name="T40" fmla="*/ 22 w 28"/>
                  <a:gd name="T41" fmla="*/ 0 h 40"/>
                  <a:gd name="T42" fmla="*/ 26 w 28"/>
                  <a:gd name="T43" fmla="*/ 2 h 40"/>
                  <a:gd name="T44" fmla="*/ 28 w 28"/>
                  <a:gd name="T45" fmla="*/ 7 h 40"/>
                  <a:gd name="T46" fmla="*/ 28 w 28"/>
                  <a:gd name="T47" fmla="*/ 14 h 40"/>
                  <a:gd name="T48" fmla="*/ 24 w 28"/>
                  <a:gd name="T49" fmla="*/ 14 h 40"/>
                  <a:gd name="T50" fmla="*/ 24 w 28"/>
                  <a:gd name="T51" fmla="*/ 7 h 40"/>
                  <a:gd name="T52" fmla="*/ 24 w 28"/>
                  <a:gd name="T53" fmla="*/ 5 h 40"/>
                  <a:gd name="T54" fmla="*/ 22 w 28"/>
                  <a:gd name="T55" fmla="*/ 4 h 40"/>
                  <a:gd name="T56" fmla="*/ 20 w 28"/>
                  <a:gd name="T57" fmla="*/ 5 h 40"/>
                  <a:gd name="T58" fmla="*/ 19 w 28"/>
                  <a:gd name="T59" fmla="*/ 7 h 40"/>
                  <a:gd name="T60" fmla="*/ 19 w 28"/>
                  <a:gd name="T61" fmla="*/ 17 h 40"/>
                  <a:gd name="T62" fmla="*/ 21 w 28"/>
                  <a:gd name="T63" fmla="*/ 16 h 40"/>
                  <a:gd name="T64" fmla="*/ 23 w 28"/>
                  <a:gd name="T65" fmla="*/ 15 h 40"/>
                  <a:gd name="T66" fmla="*/ 27 w 28"/>
                  <a:gd name="T67" fmla="*/ 17 h 40"/>
                  <a:gd name="T68" fmla="*/ 28 w 28"/>
                  <a:gd name="T69" fmla="*/ 21 h 40"/>
                  <a:gd name="T70" fmla="*/ 28 w 28"/>
                  <a:gd name="T71" fmla="*/ 33 h 40"/>
                  <a:gd name="T72" fmla="*/ 27 w 28"/>
                  <a:gd name="T73" fmla="*/ 38 h 40"/>
                  <a:gd name="T74" fmla="*/ 22 w 28"/>
                  <a:gd name="T75" fmla="*/ 40 h 40"/>
                  <a:gd name="T76" fmla="*/ 17 w 28"/>
                  <a:gd name="T77" fmla="*/ 38 h 40"/>
                  <a:gd name="T78" fmla="*/ 16 w 28"/>
                  <a:gd name="T79" fmla="*/ 33 h 40"/>
                  <a:gd name="T80" fmla="*/ 16 w 28"/>
                  <a:gd name="T81" fmla="*/ 7 h 40"/>
                  <a:gd name="T82" fmla="*/ 24 w 28"/>
                  <a:gd name="T83" fmla="*/ 22 h 40"/>
                  <a:gd name="T84" fmla="*/ 24 w 28"/>
                  <a:gd name="T85" fmla="*/ 19 h 40"/>
                  <a:gd name="T86" fmla="*/ 22 w 28"/>
                  <a:gd name="T87" fmla="*/ 19 h 40"/>
                  <a:gd name="T88" fmla="*/ 19 w 28"/>
                  <a:gd name="T89" fmla="*/ 21 h 40"/>
                  <a:gd name="T90" fmla="*/ 19 w 28"/>
                  <a:gd name="T91" fmla="*/ 32 h 40"/>
                  <a:gd name="T92" fmla="*/ 20 w 28"/>
                  <a:gd name="T93" fmla="*/ 35 h 40"/>
                  <a:gd name="T94" fmla="*/ 22 w 28"/>
                  <a:gd name="T95" fmla="*/ 36 h 40"/>
                  <a:gd name="T96" fmla="*/ 24 w 28"/>
                  <a:gd name="T97" fmla="*/ 36 h 40"/>
                  <a:gd name="T98" fmla="*/ 24 w 28"/>
                  <a:gd name="T99" fmla="*/ 33 h 40"/>
                  <a:gd name="T100" fmla="*/ 24 w 28"/>
                  <a:gd name="T101" fmla="*/ 2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8" h="40">
                    <a:moveTo>
                      <a:pt x="0" y="7"/>
                    </a:moveTo>
                    <a:cubicBezTo>
                      <a:pt x="0" y="5"/>
                      <a:pt x="1" y="3"/>
                      <a:pt x="2" y="2"/>
                    </a:cubicBezTo>
                    <a:cubicBezTo>
                      <a:pt x="3" y="1"/>
                      <a:pt x="5" y="0"/>
                      <a:pt x="7" y="0"/>
                    </a:cubicBezTo>
                    <a:cubicBezTo>
                      <a:pt x="9" y="0"/>
                      <a:pt x="10" y="1"/>
                      <a:pt x="11" y="2"/>
                    </a:cubicBezTo>
                    <a:cubicBezTo>
                      <a:pt x="12" y="3"/>
                      <a:pt x="13" y="5"/>
                      <a:pt x="13" y="7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3" y="35"/>
                      <a:pt x="12" y="37"/>
                      <a:pt x="11" y="38"/>
                    </a:cubicBezTo>
                    <a:cubicBezTo>
                      <a:pt x="10" y="39"/>
                      <a:pt x="9" y="40"/>
                      <a:pt x="7" y="40"/>
                    </a:cubicBezTo>
                    <a:cubicBezTo>
                      <a:pt x="5" y="40"/>
                      <a:pt x="3" y="39"/>
                      <a:pt x="2" y="38"/>
                    </a:cubicBezTo>
                    <a:cubicBezTo>
                      <a:pt x="1" y="37"/>
                      <a:pt x="0" y="35"/>
                      <a:pt x="0" y="33"/>
                    </a:cubicBezTo>
                    <a:lnTo>
                      <a:pt x="0" y="7"/>
                    </a:lnTo>
                    <a:close/>
                    <a:moveTo>
                      <a:pt x="9" y="7"/>
                    </a:moveTo>
                    <a:cubicBezTo>
                      <a:pt x="9" y="5"/>
                      <a:pt x="8" y="4"/>
                      <a:pt x="7" y="4"/>
                    </a:cubicBezTo>
                    <a:cubicBezTo>
                      <a:pt x="5" y="4"/>
                      <a:pt x="4" y="5"/>
                      <a:pt x="4" y="7"/>
                    </a:cubicBezTo>
                    <a:cubicBezTo>
                      <a:pt x="4" y="33"/>
                      <a:pt x="4" y="33"/>
                      <a:pt x="4" y="33"/>
                    </a:cubicBezTo>
                    <a:cubicBezTo>
                      <a:pt x="4" y="35"/>
                      <a:pt x="5" y="36"/>
                      <a:pt x="7" y="36"/>
                    </a:cubicBezTo>
                    <a:cubicBezTo>
                      <a:pt x="8" y="36"/>
                      <a:pt x="9" y="35"/>
                      <a:pt x="9" y="33"/>
                    </a:cubicBezTo>
                    <a:lnTo>
                      <a:pt x="9" y="7"/>
                    </a:lnTo>
                    <a:close/>
                    <a:moveTo>
                      <a:pt x="16" y="7"/>
                    </a:moveTo>
                    <a:cubicBezTo>
                      <a:pt x="16" y="5"/>
                      <a:pt x="16" y="3"/>
                      <a:pt x="17" y="2"/>
                    </a:cubicBezTo>
                    <a:cubicBezTo>
                      <a:pt x="18" y="1"/>
                      <a:pt x="20" y="0"/>
                      <a:pt x="22" y="0"/>
                    </a:cubicBezTo>
                    <a:cubicBezTo>
                      <a:pt x="24" y="0"/>
                      <a:pt x="25" y="1"/>
                      <a:pt x="26" y="2"/>
                    </a:cubicBezTo>
                    <a:cubicBezTo>
                      <a:pt x="27" y="3"/>
                      <a:pt x="28" y="5"/>
                      <a:pt x="28" y="7"/>
                    </a:cubicBezTo>
                    <a:cubicBezTo>
                      <a:pt x="28" y="14"/>
                      <a:pt x="28" y="14"/>
                      <a:pt x="28" y="14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6"/>
                      <a:pt x="24" y="5"/>
                      <a:pt x="24" y="5"/>
                    </a:cubicBezTo>
                    <a:cubicBezTo>
                      <a:pt x="23" y="4"/>
                      <a:pt x="23" y="4"/>
                      <a:pt x="22" y="4"/>
                    </a:cubicBezTo>
                    <a:cubicBezTo>
                      <a:pt x="21" y="4"/>
                      <a:pt x="20" y="4"/>
                      <a:pt x="20" y="5"/>
                    </a:cubicBezTo>
                    <a:cubicBezTo>
                      <a:pt x="20" y="5"/>
                      <a:pt x="19" y="6"/>
                      <a:pt x="19" y="7"/>
                    </a:cubicBezTo>
                    <a:cubicBezTo>
                      <a:pt x="19" y="17"/>
                      <a:pt x="19" y="17"/>
                      <a:pt x="19" y="17"/>
                    </a:cubicBezTo>
                    <a:cubicBezTo>
                      <a:pt x="20" y="17"/>
                      <a:pt x="20" y="16"/>
                      <a:pt x="21" y="16"/>
                    </a:cubicBezTo>
                    <a:cubicBezTo>
                      <a:pt x="21" y="15"/>
                      <a:pt x="22" y="15"/>
                      <a:pt x="23" y="15"/>
                    </a:cubicBezTo>
                    <a:cubicBezTo>
                      <a:pt x="25" y="15"/>
                      <a:pt x="26" y="16"/>
                      <a:pt x="27" y="17"/>
                    </a:cubicBezTo>
                    <a:cubicBezTo>
                      <a:pt x="28" y="18"/>
                      <a:pt x="28" y="19"/>
                      <a:pt x="28" y="21"/>
                    </a:cubicBezTo>
                    <a:cubicBezTo>
                      <a:pt x="28" y="33"/>
                      <a:pt x="28" y="33"/>
                      <a:pt x="28" y="33"/>
                    </a:cubicBezTo>
                    <a:cubicBezTo>
                      <a:pt x="28" y="35"/>
                      <a:pt x="28" y="37"/>
                      <a:pt x="27" y="38"/>
                    </a:cubicBezTo>
                    <a:cubicBezTo>
                      <a:pt x="26" y="39"/>
                      <a:pt x="24" y="40"/>
                      <a:pt x="22" y="40"/>
                    </a:cubicBezTo>
                    <a:cubicBezTo>
                      <a:pt x="20" y="40"/>
                      <a:pt x="18" y="39"/>
                      <a:pt x="17" y="38"/>
                    </a:cubicBezTo>
                    <a:cubicBezTo>
                      <a:pt x="16" y="37"/>
                      <a:pt x="16" y="35"/>
                      <a:pt x="16" y="33"/>
                    </a:cubicBezTo>
                    <a:lnTo>
                      <a:pt x="16" y="7"/>
                    </a:lnTo>
                    <a:close/>
                    <a:moveTo>
                      <a:pt x="24" y="22"/>
                    </a:moveTo>
                    <a:cubicBezTo>
                      <a:pt x="24" y="21"/>
                      <a:pt x="24" y="20"/>
                      <a:pt x="24" y="19"/>
                    </a:cubicBezTo>
                    <a:cubicBezTo>
                      <a:pt x="23" y="19"/>
                      <a:pt x="23" y="19"/>
                      <a:pt x="22" y="19"/>
                    </a:cubicBezTo>
                    <a:cubicBezTo>
                      <a:pt x="20" y="19"/>
                      <a:pt x="20" y="19"/>
                      <a:pt x="19" y="21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9" y="34"/>
                      <a:pt x="20" y="35"/>
                      <a:pt x="20" y="35"/>
                    </a:cubicBezTo>
                    <a:cubicBezTo>
                      <a:pt x="20" y="36"/>
                      <a:pt x="21" y="36"/>
                      <a:pt x="22" y="36"/>
                    </a:cubicBezTo>
                    <a:cubicBezTo>
                      <a:pt x="23" y="36"/>
                      <a:pt x="23" y="36"/>
                      <a:pt x="24" y="36"/>
                    </a:cubicBezTo>
                    <a:cubicBezTo>
                      <a:pt x="24" y="35"/>
                      <a:pt x="24" y="34"/>
                      <a:pt x="24" y="33"/>
                    </a:cubicBezTo>
                    <a:lnTo>
                      <a:pt x="24" y="22"/>
                    </a:lnTo>
                    <a:close/>
                  </a:path>
                </a:pathLst>
              </a:custGeom>
              <a:solidFill>
                <a:srgbClr val="6F71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1949270" y="1553640"/>
              <a:ext cx="587784" cy="858665"/>
              <a:chOff x="2835276" y="992188"/>
              <a:chExt cx="709613" cy="1036638"/>
            </a:xfrm>
          </p:grpSpPr>
          <p:sp>
            <p:nvSpPr>
              <p:cNvPr id="473" name="Oval 41"/>
              <p:cNvSpPr>
                <a:spLocks noChangeArrowheads="1"/>
              </p:cNvSpPr>
              <p:nvPr/>
            </p:nvSpPr>
            <p:spPr bwMode="auto">
              <a:xfrm>
                <a:off x="2952751" y="1227138"/>
                <a:ext cx="447675" cy="442913"/>
              </a:xfrm>
              <a:prstGeom prst="ellipse">
                <a:avLst/>
              </a:prstGeom>
              <a:solidFill>
                <a:srgbClr val="008E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74" name="Oval 42"/>
              <p:cNvSpPr>
                <a:spLocks noChangeArrowheads="1"/>
              </p:cNvSpPr>
              <p:nvPr/>
            </p:nvSpPr>
            <p:spPr bwMode="auto">
              <a:xfrm>
                <a:off x="2971801" y="1246188"/>
                <a:ext cx="403225" cy="4048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6" name="Freeform 48"/>
              <p:cNvSpPr>
                <a:spLocks noEditPoints="1"/>
              </p:cNvSpPr>
              <p:nvPr/>
            </p:nvSpPr>
            <p:spPr bwMode="auto">
              <a:xfrm>
                <a:off x="2835276" y="992188"/>
                <a:ext cx="709613" cy="1036638"/>
              </a:xfrm>
              <a:custGeom>
                <a:avLst/>
                <a:gdLst>
                  <a:gd name="T0" fmla="*/ 0 w 109"/>
                  <a:gd name="T1" fmla="*/ 155 h 159"/>
                  <a:gd name="T2" fmla="*/ 16 w 109"/>
                  <a:gd name="T3" fmla="*/ 91 h 159"/>
                  <a:gd name="T4" fmla="*/ 52 w 109"/>
                  <a:gd name="T5" fmla="*/ 112 h 159"/>
                  <a:gd name="T6" fmla="*/ 60 w 109"/>
                  <a:gd name="T7" fmla="*/ 112 h 159"/>
                  <a:gd name="T8" fmla="*/ 48 w 109"/>
                  <a:gd name="T9" fmla="*/ 159 h 159"/>
                  <a:gd name="T10" fmla="*/ 22 w 109"/>
                  <a:gd name="T11" fmla="*/ 133 h 159"/>
                  <a:gd name="T12" fmla="*/ 0 w 109"/>
                  <a:gd name="T13" fmla="*/ 155 h 159"/>
                  <a:gd name="T14" fmla="*/ 92 w 109"/>
                  <a:gd name="T15" fmla="*/ 54 h 159"/>
                  <a:gd name="T16" fmla="*/ 109 w 109"/>
                  <a:gd name="T17" fmla="*/ 33 h 159"/>
                  <a:gd name="T18" fmla="*/ 109 w 109"/>
                  <a:gd name="T19" fmla="*/ 0 h 159"/>
                  <a:gd name="T20" fmla="*/ 74 w 109"/>
                  <a:gd name="T21" fmla="*/ 0 h 159"/>
                  <a:gd name="T22" fmla="*/ 50 w 109"/>
                  <a:gd name="T23" fmla="*/ 28 h 159"/>
                  <a:gd name="T24" fmla="*/ 52 w 109"/>
                  <a:gd name="T25" fmla="*/ 28 h 159"/>
                  <a:gd name="T26" fmla="*/ 92 w 109"/>
                  <a:gd name="T27" fmla="*/ 54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9" h="159">
                    <a:moveTo>
                      <a:pt x="0" y="155"/>
                    </a:moveTo>
                    <a:cubicBezTo>
                      <a:pt x="3" y="133"/>
                      <a:pt x="8" y="111"/>
                      <a:pt x="16" y="91"/>
                    </a:cubicBezTo>
                    <a:cubicBezTo>
                      <a:pt x="23" y="104"/>
                      <a:pt x="37" y="112"/>
                      <a:pt x="52" y="112"/>
                    </a:cubicBezTo>
                    <a:cubicBezTo>
                      <a:pt x="55" y="112"/>
                      <a:pt x="58" y="112"/>
                      <a:pt x="60" y="112"/>
                    </a:cubicBezTo>
                    <a:cubicBezTo>
                      <a:pt x="55" y="127"/>
                      <a:pt x="51" y="143"/>
                      <a:pt x="48" y="159"/>
                    </a:cubicBezTo>
                    <a:cubicBezTo>
                      <a:pt x="22" y="133"/>
                      <a:pt x="22" y="133"/>
                      <a:pt x="22" y="133"/>
                    </a:cubicBezTo>
                    <a:lnTo>
                      <a:pt x="0" y="155"/>
                    </a:lnTo>
                    <a:close/>
                    <a:moveTo>
                      <a:pt x="92" y="54"/>
                    </a:moveTo>
                    <a:cubicBezTo>
                      <a:pt x="97" y="47"/>
                      <a:pt x="103" y="40"/>
                      <a:pt x="109" y="33"/>
                    </a:cubicBezTo>
                    <a:cubicBezTo>
                      <a:pt x="109" y="0"/>
                      <a:pt x="109" y="0"/>
                      <a:pt x="109" y="0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65" y="9"/>
                      <a:pt x="57" y="18"/>
                      <a:pt x="50" y="28"/>
                    </a:cubicBezTo>
                    <a:cubicBezTo>
                      <a:pt x="51" y="28"/>
                      <a:pt x="52" y="28"/>
                      <a:pt x="52" y="28"/>
                    </a:cubicBezTo>
                    <a:cubicBezTo>
                      <a:pt x="70" y="28"/>
                      <a:pt x="85" y="39"/>
                      <a:pt x="92" y="54"/>
                    </a:cubicBezTo>
                    <a:close/>
                  </a:path>
                </a:pathLst>
              </a:custGeom>
              <a:solidFill>
                <a:srgbClr val="008E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7" name="Freeform 59"/>
              <p:cNvSpPr>
                <a:spLocks noEditPoints="1"/>
              </p:cNvSpPr>
              <p:nvPr/>
            </p:nvSpPr>
            <p:spPr bwMode="auto">
              <a:xfrm>
                <a:off x="3095626" y="1325563"/>
                <a:ext cx="168275" cy="254000"/>
              </a:xfrm>
              <a:custGeom>
                <a:avLst/>
                <a:gdLst>
                  <a:gd name="T0" fmla="*/ 0 w 26"/>
                  <a:gd name="T1" fmla="*/ 6 h 39"/>
                  <a:gd name="T2" fmla="*/ 1 w 26"/>
                  <a:gd name="T3" fmla="*/ 1 h 39"/>
                  <a:gd name="T4" fmla="*/ 6 w 26"/>
                  <a:gd name="T5" fmla="*/ 0 h 39"/>
                  <a:gd name="T6" fmla="*/ 11 w 26"/>
                  <a:gd name="T7" fmla="*/ 1 h 39"/>
                  <a:gd name="T8" fmla="*/ 12 w 26"/>
                  <a:gd name="T9" fmla="*/ 6 h 39"/>
                  <a:gd name="T10" fmla="*/ 12 w 26"/>
                  <a:gd name="T11" fmla="*/ 33 h 39"/>
                  <a:gd name="T12" fmla="*/ 11 w 26"/>
                  <a:gd name="T13" fmla="*/ 38 h 39"/>
                  <a:gd name="T14" fmla="*/ 6 w 26"/>
                  <a:gd name="T15" fmla="*/ 39 h 39"/>
                  <a:gd name="T16" fmla="*/ 1 w 26"/>
                  <a:gd name="T17" fmla="*/ 38 h 39"/>
                  <a:gd name="T18" fmla="*/ 0 w 26"/>
                  <a:gd name="T19" fmla="*/ 33 h 39"/>
                  <a:gd name="T20" fmla="*/ 0 w 26"/>
                  <a:gd name="T21" fmla="*/ 6 h 39"/>
                  <a:gd name="T22" fmla="*/ 9 w 26"/>
                  <a:gd name="T23" fmla="*/ 6 h 39"/>
                  <a:gd name="T24" fmla="*/ 6 w 26"/>
                  <a:gd name="T25" fmla="*/ 3 h 39"/>
                  <a:gd name="T26" fmla="*/ 3 w 26"/>
                  <a:gd name="T27" fmla="*/ 6 h 39"/>
                  <a:gd name="T28" fmla="*/ 3 w 26"/>
                  <a:gd name="T29" fmla="*/ 33 h 39"/>
                  <a:gd name="T30" fmla="*/ 6 w 26"/>
                  <a:gd name="T31" fmla="*/ 36 h 39"/>
                  <a:gd name="T32" fmla="*/ 9 w 26"/>
                  <a:gd name="T33" fmla="*/ 33 h 39"/>
                  <a:gd name="T34" fmla="*/ 9 w 26"/>
                  <a:gd name="T35" fmla="*/ 6 h 39"/>
                  <a:gd name="T36" fmla="*/ 16 w 26"/>
                  <a:gd name="T37" fmla="*/ 39 h 39"/>
                  <a:gd name="T38" fmla="*/ 17 w 26"/>
                  <a:gd name="T39" fmla="*/ 25 h 39"/>
                  <a:gd name="T40" fmla="*/ 19 w 26"/>
                  <a:gd name="T41" fmla="*/ 15 h 39"/>
                  <a:gd name="T42" fmla="*/ 21 w 26"/>
                  <a:gd name="T43" fmla="*/ 8 h 39"/>
                  <a:gd name="T44" fmla="*/ 23 w 26"/>
                  <a:gd name="T45" fmla="*/ 4 h 39"/>
                  <a:gd name="T46" fmla="*/ 14 w 26"/>
                  <a:gd name="T47" fmla="*/ 4 h 39"/>
                  <a:gd name="T48" fmla="*/ 14 w 26"/>
                  <a:gd name="T49" fmla="*/ 0 h 39"/>
                  <a:gd name="T50" fmla="*/ 26 w 26"/>
                  <a:gd name="T51" fmla="*/ 0 h 39"/>
                  <a:gd name="T52" fmla="*/ 26 w 26"/>
                  <a:gd name="T53" fmla="*/ 3 h 39"/>
                  <a:gd name="T54" fmla="*/ 23 w 26"/>
                  <a:gd name="T55" fmla="*/ 11 h 39"/>
                  <a:gd name="T56" fmla="*/ 21 w 26"/>
                  <a:gd name="T57" fmla="*/ 19 h 39"/>
                  <a:gd name="T58" fmla="*/ 20 w 26"/>
                  <a:gd name="T59" fmla="*/ 28 h 39"/>
                  <a:gd name="T60" fmla="*/ 20 w 26"/>
                  <a:gd name="T61" fmla="*/ 39 h 39"/>
                  <a:gd name="T62" fmla="*/ 16 w 26"/>
                  <a:gd name="T6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6" h="39">
                    <a:moveTo>
                      <a:pt x="0" y="6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6" y="0"/>
                    </a:cubicBezTo>
                    <a:cubicBezTo>
                      <a:pt x="8" y="0"/>
                      <a:pt x="10" y="0"/>
                      <a:pt x="11" y="1"/>
                    </a:cubicBezTo>
                    <a:cubicBezTo>
                      <a:pt x="12" y="2"/>
                      <a:pt x="12" y="4"/>
                      <a:pt x="12" y="6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5"/>
                      <a:pt x="12" y="36"/>
                      <a:pt x="11" y="38"/>
                    </a:cubicBezTo>
                    <a:cubicBezTo>
                      <a:pt x="10" y="39"/>
                      <a:pt x="8" y="39"/>
                      <a:pt x="6" y="39"/>
                    </a:cubicBezTo>
                    <a:cubicBezTo>
                      <a:pt x="4" y="39"/>
                      <a:pt x="2" y="39"/>
                      <a:pt x="1" y="38"/>
                    </a:cubicBezTo>
                    <a:cubicBezTo>
                      <a:pt x="0" y="36"/>
                      <a:pt x="0" y="35"/>
                      <a:pt x="0" y="33"/>
                    </a:cubicBezTo>
                    <a:lnTo>
                      <a:pt x="0" y="6"/>
                    </a:lnTo>
                    <a:close/>
                    <a:moveTo>
                      <a:pt x="9" y="6"/>
                    </a:moveTo>
                    <a:cubicBezTo>
                      <a:pt x="9" y="4"/>
                      <a:pt x="8" y="3"/>
                      <a:pt x="6" y="3"/>
                    </a:cubicBezTo>
                    <a:cubicBezTo>
                      <a:pt x="4" y="3"/>
                      <a:pt x="3" y="4"/>
                      <a:pt x="3" y="6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3" y="35"/>
                      <a:pt x="4" y="36"/>
                      <a:pt x="6" y="36"/>
                    </a:cubicBezTo>
                    <a:cubicBezTo>
                      <a:pt x="8" y="36"/>
                      <a:pt x="9" y="35"/>
                      <a:pt x="9" y="33"/>
                    </a:cubicBezTo>
                    <a:lnTo>
                      <a:pt x="9" y="6"/>
                    </a:lnTo>
                    <a:close/>
                    <a:moveTo>
                      <a:pt x="16" y="39"/>
                    </a:moveTo>
                    <a:cubicBezTo>
                      <a:pt x="16" y="33"/>
                      <a:pt x="17" y="29"/>
                      <a:pt x="17" y="25"/>
                    </a:cubicBezTo>
                    <a:cubicBezTo>
                      <a:pt x="18" y="21"/>
                      <a:pt x="18" y="17"/>
                      <a:pt x="19" y="15"/>
                    </a:cubicBezTo>
                    <a:cubicBezTo>
                      <a:pt x="20" y="12"/>
                      <a:pt x="20" y="9"/>
                      <a:pt x="21" y="8"/>
                    </a:cubicBezTo>
                    <a:cubicBezTo>
                      <a:pt x="22" y="6"/>
                      <a:pt x="22" y="5"/>
                      <a:pt x="23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5" y="6"/>
                      <a:pt x="24" y="8"/>
                      <a:pt x="23" y="11"/>
                    </a:cubicBezTo>
                    <a:cubicBezTo>
                      <a:pt x="23" y="13"/>
                      <a:pt x="22" y="16"/>
                      <a:pt x="21" y="19"/>
                    </a:cubicBezTo>
                    <a:cubicBezTo>
                      <a:pt x="21" y="22"/>
                      <a:pt x="21" y="25"/>
                      <a:pt x="20" y="28"/>
                    </a:cubicBezTo>
                    <a:cubicBezTo>
                      <a:pt x="20" y="31"/>
                      <a:pt x="20" y="35"/>
                      <a:pt x="20" y="39"/>
                    </a:cubicBezTo>
                    <a:lnTo>
                      <a:pt x="16" y="39"/>
                    </a:lnTo>
                    <a:close/>
                  </a:path>
                </a:pathLst>
              </a:custGeom>
              <a:solidFill>
                <a:srgbClr val="6F71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2509439" y="1073683"/>
              <a:ext cx="1019088" cy="523351"/>
              <a:chOff x="3511551" y="412751"/>
              <a:chExt cx="1230313" cy="631825"/>
            </a:xfrm>
          </p:grpSpPr>
          <p:sp>
            <p:nvSpPr>
              <p:cNvPr id="476" name="Freeform 44"/>
              <p:cNvSpPr>
                <a:spLocks noEditPoints="1"/>
              </p:cNvSpPr>
              <p:nvPr/>
            </p:nvSpPr>
            <p:spPr bwMode="auto">
              <a:xfrm>
                <a:off x="3511551" y="431801"/>
                <a:ext cx="1230313" cy="612775"/>
              </a:xfrm>
              <a:custGeom>
                <a:avLst/>
                <a:gdLst>
                  <a:gd name="T0" fmla="*/ 128 w 189"/>
                  <a:gd name="T1" fmla="*/ 5 h 94"/>
                  <a:gd name="T2" fmla="*/ 126 w 189"/>
                  <a:gd name="T3" fmla="*/ 3 h 94"/>
                  <a:gd name="T4" fmla="*/ 163 w 189"/>
                  <a:gd name="T5" fmla="*/ 0 h 94"/>
                  <a:gd name="T6" fmla="*/ 189 w 189"/>
                  <a:gd name="T7" fmla="*/ 26 h 94"/>
                  <a:gd name="T8" fmla="*/ 166 w 189"/>
                  <a:gd name="T9" fmla="*/ 48 h 94"/>
                  <a:gd name="T10" fmla="*/ 137 w 189"/>
                  <a:gd name="T11" fmla="*/ 51 h 94"/>
                  <a:gd name="T12" fmla="*/ 128 w 189"/>
                  <a:gd name="T13" fmla="*/ 5 h 94"/>
                  <a:gd name="T14" fmla="*/ 33 w 189"/>
                  <a:gd name="T15" fmla="*/ 58 h 94"/>
                  <a:gd name="T16" fmla="*/ 33 w 189"/>
                  <a:gd name="T17" fmla="*/ 94 h 94"/>
                  <a:gd name="T18" fmla="*/ 74 w 189"/>
                  <a:gd name="T19" fmla="*/ 70 h 94"/>
                  <a:gd name="T20" fmla="*/ 68 w 189"/>
                  <a:gd name="T21" fmla="*/ 65 h 94"/>
                  <a:gd name="T22" fmla="*/ 57 w 189"/>
                  <a:gd name="T23" fmla="*/ 24 h 94"/>
                  <a:gd name="T24" fmla="*/ 0 w 189"/>
                  <a:gd name="T25" fmla="*/ 58 h 94"/>
                  <a:gd name="T26" fmla="*/ 33 w 189"/>
                  <a:gd name="T27" fmla="*/ 58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89" h="94">
                    <a:moveTo>
                      <a:pt x="128" y="5"/>
                    </a:moveTo>
                    <a:cubicBezTo>
                      <a:pt x="127" y="4"/>
                      <a:pt x="127" y="4"/>
                      <a:pt x="126" y="3"/>
                    </a:cubicBezTo>
                    <a:cubicBezTo>
                      <a:pt x="138" y="1"/>
                      <a:pt x="150" y="0"/>
                      <a:pt x="163" y="0"/>
                    </a:cubicBezTo>
                    <a:cubicBezTo>
                      <a:pt x="189" y="26"/>
                      <a:pt x="189" y="26"/>
                      <a:pt x="189" y="26"/>
                    </a:cubicBezTo>
                    <a:cubicBezTo>
                      <a:pt x="166" y="48"/>
                      <a:pt x="166" y="48"/>
                      <a:pt x="166" y="48"/>
                    </a:cubicBezTo>
                    <a:cubicBezTo>
                      <a:pt x="156" y="49"/>
                      <a:pt x="146" y="49"/>
                      <a:pt x="137" y="51"/>
                    </a:cubicBezTo>
                    <a:cubicBezTo>
                      <a:pt x="143" y="35"/>
                      <a:pt x="140" y="17"/>
                      <a:pt x="128" y="5"/>
                    </a:cubicBezTo>
                    <a:close/>
                    <a:moveTo>
                      <a:pt x="33" y="58"/>
                    </a:moveTo>
                    <a:cubicBezTo>
                      <a:pt x="33" y="94"/>
                      <a:pt x="33" y="94"/>
                      <a:pt x="33" y="94"/>
                    </a:cubicBezTo>
                    <a:cubicBezTo>
                      <a:pt x="46" y="85"/>
                      <a:pt x="59" y="76"/>
                      <a:pt x="74" y="70"/>
                    </a:cubicBezTo>
                    <a:cubicBezTo>
                      <a:pt x="72" y="68"/>
                      <a:pt x="70" y="67"/>
                      <a:pt x="68" y="65"/>
                    </a:cubicBezTo>
                    <a:cubicBezTo>
                      <a:pt x="57" y="54"/>
                      <a:pt x="53" y="38"/>
                      <a:pt x="57" y="24"/>
                    </a:cubicBezTo>
                    <a:cubicBezTo>
                      <a:pt x="37" y="33"/>
                      <a:pt x="18" y="44"/>
                      <a:pt x="0" y="58"/>
                    </a:cubicBezTo>
                    <a:lnTo>
                      <a:pt x="33" y="58"/>
                    </a:lnTo>
                    <a:close/>
                  </a:path>
                </a:pathLst>
              </a:custGeom>
              <a:solidFill>
                <a:srgbClr val="EBA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9" name="Freeform 51"/>
              <p:cNvSpPr>
                <a:spLocks/>
              </p:cNvSpPr>
              <p:nvPr/>
            </p:nvSpPr>
            <p:spPr bwMode="auto">
              <a:xfrm>
                <a:off x="3902076" y="412751"/>
                <a:ext cx="488950" cy="488950"/>
              </a:xfrm>
              <a:custGeom>
                <a:avLst/>
                <a:gdLst>
                  <a:gd name="T0" fmla="*/ 62 w 75"/>
                  <a:gd name="T1" fmla="*/ 13 h 75"/>
                  <a:gd name="T2" fmla="*/ 14 w 75"/>
                  <a:gd name="T3" fmla="*/ 13 h 75"/>
                  <a:gd name="T4" fmla="*/ 14 w 75"/>
                  <a:gd name="T5" fmla="*/ 62 h 75"/>
                  <a:gd name="T6" fmla="*/ 62 w 75"/>
                  <a:gd name="T7" fmla="*/ 62 h 75"/>
                  <a:gd name="T8" fmla="*/ 62 w 75"/>
                  <a:gd name="T9" fmla="*/ 1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75">
                    <a:moveTo>
                      <a:pt x="62" y="13"/>
                    </a:moveTo>
                    <a:cubicBezTo>
                      <a:pt x="49" y="0"/>
                      <a:pt x="27" y="0"/>
                      <a:pt x="14" y="13"/>
                    </a:cubicBezTo>
                    <a:cubicBezTo>
                      <a:pt x="0" y="27"/>
                      <a:pt x="0" y="49"/>
                      <a:pt x="14" y="62"/>
                    </a:cubicBezTo>
                    <a:cubicBezTo>
                      <a:pt x="27" y="75"/>
                      <a:pt x="49" y="75"/>
                      <a:pt x="62" y="62"/>
                    </a:cubicBezTo>
                    <a:cubicBezTo>
                      <a:pt x="75" y="49"/>
                      <a:pt x="75" y="27"/>
                      <a:pt x="62" y="13"/>
                    </a:cubicBezTo>
                    <a:close/>
                  </a:path>
                </a:pathLst>
              </a:custGeom>
              <a:solidFill>
                <a:srgbClr val="EBA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0" name="Freeform 52"/>
              <p:cNvSpPr>
                <a:spLocks/>
              </p:cNvSpPr>
              <p:nvPr/>
            </p:nvSpPr>
            <p:spPr bwMode="auto">
              <a:xfrm>
                <a:off x="3929063" y="438151"/>
                <a:ext cx="442913" cy="444500"/>
              </a:xfrm>
              <a:custGeom>
                <a:avLst/>
                <a:gdLst>
                  <a:gd name="T0" fmla="*/ 56 w 68"/>
                  <a:gd name="T1" fmla="*/ 12 h 68"/>
                  <a:gd name="T2" fmla="*/ 12 w 68"/>
                  <a:gd name="T3" fmla="*/ 12 h 68"/>
                  <a:gd name="T4" fmla="*/ 12 w 68"/>
                  <a:gd name="T5" fmla="*/ 56 h 68"/>
                  <a:gd name="T6" fmla="*/ 56 w 68"/>
                  <a:gd name="T7" fmla="*/ 56 h 68"/>
                  <a:gd name="T8" fmla="*/ 56 w 68"/>
                  <a:gd name="T9" fmla="*/ 12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68">
                    <a:moveTo>
                      <a:pt x="56" y="12"/>
                    </a:moveTo>
                    <a:cubicBezTo>
                      <a:pt x="44" y="0"/>
                      <a:pt x="24" y="0"/>
                      <a:pt x="12" y="12"/>
                    </a:cubicBezTo>
                    <a:cubicBezTo>
                      <a:pt x="0" y="24"/>
                      <a:pt x="0" y="43"/>
                      <a:pt x="12" y="56"/>
                    </a:cubicBezTo>
                    <a:cubicBezTo>
                      <a:pt x="24" y="68"/>
                      <a:pt x="44" y="68"/>
                      <a:pt x="56" y="56"/>
                    </a:cubicBezTo>
                    <a:cubicBezTo>
                      <a:pt x="68" y="43"/>
                      <a:pt x="68" y="24"/>
                      <a:pt x="56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8" name="Freeform 60"/>
              <p:cNvSpPr>
                <a:spLocks noEditPoints="1"/>
              </p:cNvSpPr>
              <p:nvPr/>
            </p:nvSpPr>
            <p:spPr bwMode="auto">
              <a:xfrm>
                <a:off x="4059238" y="530226"/>
                <a:ext cx="182563" cy="260350"/>
              </a:xfrm>
              <a:custGeom>
                <a:avLst/>
                <a:gdLst>
                  <a:gd name="T0" fmla="*/ 0 w 28"/>
                  <a:gd name="T1" fmla="*/ 7 h 40"/>
                  <a:gd name="T2" fmla="*/ 2 w 28"/>
                  <a:gd name="T3" fmla="*/ 2 h 40"/>
                  <a:gd name="T4" fmla="*/ 7 w 28"/>
                  <a:gd name="T5" fmla="*/ 0 h 40"/>
                  <a:gd name="T6" fmla="*/ 11 w 28"/>
                  <a:gd name="T7" fmla="*/ 2 h 40"/>
                  <a:gd name="T8" fmla="*/ 13 w 28"/>
                  <a:gd name="T9" fmla="*/ 7 h 40"/>
                  <a:gd name="T10" fmla="*/ 13 w 28"/>
                  <a:gd name="T11" fmla="*/ 33 h 40"/>
                  <a:gd name="T12" fmla="*/ 11 w 28"/>
                  <a:gd name="T13" fmla="*/ 38 h 40"/>
                  <a:gd name="T14" fmla="*/ 7 w 28"/>
                  <a:gd name="T15" fmla="*/ 40 h 40"/>
                  <a:gd name="T16" fmla="*/ 2 w 28"/>
                  <a:gd name="T17" fmla="*/ 38 h 40"/>
                  <a:gd name="T18" fmla="*/ 0 w 28"/>
                  <a:gd name="T19" fmla="*/ 33 h 40"/>
                  <a:gd name="T20" fmla="*/ 0 w 28"/>
                  <a:gd name="T21" fmla="*/ 7 h 40"/>
                  <a:gd name="T22" fmla="*/ 9 w 28"/>
                  <a:gd name="T23" fmla="*/ 7 h 40"/>
                  <a:gd name="T24" fmla="*/ 7 w 28"/>
                  <a:gd name="T25" fmla="*/ 4 h 40"/>
                  <a:gd name="T26" fmla="*/ 4 w 28"/>
                  <a:gd name="T27" fmla="*/ 7 h 40"/>
                  <a:gd name="T28" fmla="*/ 4 w 28"/>
                  <a:gd name="T29" fmla="*/ 33 h 40"/>
                  <a:gd name="T30" fmla="*/ 7 w 28"/>
                  <a:gd name="T31" fmla="*/ 36 h 40"/>
                  <a:gd name="T32" fmla="*/ 9 w 28"/>
                  <a:gd name="T33" fmla="*/ 33 h 40"/>
                  <a:gd name="T34" fmla="*/ 9 w 28"/>
                  <a:gd name="T35" fmla="*/ 7 h 40"/>
                  <a:gd name="T36" fmla="*/ 28 w 28"/>
                  <a:gd name="T37" fmla="*/ 34 h 40"/>
                  <a:gd name="T38" fmla="*/ 26 w 28"/>
                  <a:gd name="T39" fmla="*/ 38 h 40"/>
                  <a:gd name="T40" fmla="*/ 22 w 28"/>
                  <a:gd name="T41" fmla="*/ 40 h 40"/>
                  <a:gd name="T42" fmla="*/ 17 w 28"/>
                  <a:gd name="T43" fmla="*/ 38 h 40"/>
                  <a:gd name="T44" fmla="*/ 16 w 28"/>
                  <a:gd name="T45" fmla="*/ 34 h 40"/>
                  <a:gd name="T46" fmla="*/ 16 w 28"/>
                  <a:gd name="T47" fmla="*/ 24 h 40"/>
                  <a:gd name="T48" fmla="*/ 17 w 28"/>
                  <a:gd name="T49" fmla="*/ 21 h 40"/>
                  <a:gd name="T50" fmla="*/ 19 w 28"/>
                  <a:gd name="T51" fmla="*/ 20 h 40"/>
                  <a:gd name="T52" fmla="*/ 17 w 28"/>
                  <a:gd name="T53" fmla="*/ 18 h 40"/>
                  <a:gd name="T54" fmla="*/ 16 w 28"/>
                  <a:gd name="T55" fmla="*/ 15 h 40"/>
                  <a:gd name="T56" fmla="*/ 16 w 28"/>
                  <a:gd name="T57" fmla="*/ 7 h 40"/>
                  <a:gd name="T58" fmla="*/ 17 w 28"/>
                  <a:gd name="T59" fmla="*/ 2 h 40"/>
                  <a:gd name="T60" fmla="*/ 22 w 28"/>
                  <a:gd name="T61" fmla="*/ 0 h 40"/>
                  <a:gd name="T62" fmla="*/ 26 w 28"/>
                  <a:gd name="T63" fmla="*/ 2 h 40"/>
                  <a:gd name="T64" fmla="*/ 28 w 28"/>
                  <a:gd name="T65" fmla="*/ 7 h 40"/>
                  <a:gd name="T66" fmla="*/ 28 w 28"/>
                  <a:gd name="T67" fmla="*/ 15 h 40"/>
                  <a:gd name="T68" fmla="*/ 27 w 28"/>
                  <a:gd name="T69" fmla="*/ 18 h 40"/>
                  <a:gd name="T70" fmla="*/ 25 w 28"/>
                  <a:gd name="T71" fmla="*/ 20 h 40"/>
                  <a:gd name="T72" fmla="*/ 27 w 28"/>
                  <a:gd name="T73" fmla="*/ 21 h 40"/>
                  <a:gd name="T74" fmla="*/ 28 w 28"/>
                  <a:gd name="T75" fmla="*/ 24 h 40"/>
                  <a:gd name="T76" fmla="*/ 28 w 28"/>
                  <a:gd name="T77" fmla="*/ 34 h 40"/>
                  <a:gd name="T78" fmla="*/ 24 w 28"/>
                  <a:gd name="T79" fmla="*/ 24 h 40"/>
                  <a:gd name="T80" fmla="*/ 24 w 28"/>
                  <a:gd name="T81" fmla="*/ 22 h 40"/>
                  <a:gd name="T82" fmla="*/ 22 w 28"/>
                  <a:gd name="T83" fmla="*/ 21 h 40"/>
                  <a:gd name="T84" fmla="*/ 19 w 28"/>
                  <a:gd name="T85" fmla="*/ 24 h 40"/>
                  <a:gd name="T86" fmla="*/ 19 w 28"/>
                  <a:gd name="T87" fmla="*/ 33 h 40"/>
                  <a:gd name="T88" fmla="*/ 20 w 28"/>
                  <a:gd name="T89" fmla="*/ 36 h 40"/>
                  <a:gd name="T90" fmla="*/ 22 w 28"/>
                  <a:gd name="T91" fmla="*/ 36 h 40"/>
                  <a:gd name="T92" fmla="*/ 24 w 28"/>
                  <a:gd name="T93" fmla="*/ 36 h 40"/>
                  <a:gd name="T94" fmla="*/ 24 w 28"/>
                  <a:gd name="T95" fmla="*/ 33 h 40"/>
                  <a:gd name="T96" fmla="*/ 24 w 28"/>
                  <a:gd name="T97" fmla="*/ 24 h 40"/>
                  <a:gd name="T98" fmla="*/ 24 w 28"/>
                  <a:gd name="T99" fmla="*/ 7 h 40"/>
                  <a:gd name="T100" fmla="*/ 24 w 28"/>
                  <a:gd name="T101" fmla="*/ 5 h 40"/>
                  <a:gd name="T102" fmla="*/ 22 w 28"/>
                  <a:gd name="T103" fmla="*/ 4 h 40"/>
                  <a:gd name="T104" fmla="*/ 20 w 28"/>
                  <a:gd name="T105" fmla="*/ 5 h 40"/>
                  <a:gd name="T106" fmla="*/ 19 w 28"/>
                  <a:gd name="T107" fmla="*/ 7 h 40"/>
                  <a:gd name="T108" fmla="*/ 19 w 28"/>
                  <a:gd name="T109" fmla="*/ 16 h 40"/>
                  <a:gd name="T110" fmla="*/ 20 w 28"/>
                  <a:gd name="T111" fmla="*/ 18 h 40"/>
                  <a:gd name="T112" fmla="*/ 22 w 28"/>
                  <a:gd name="T113" fmla="*/ 18 h 40"/>
                  <a:gd name="T114" fmla="*/ 24 w 28"/>
                  <a:gd name="T115" fmla="*/ 16 h 40"/>
                  <a:gd name="T116" fmla="*/ 24 w 28"/>
                  <a:gd name="T117" fmla="*/ 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8" h="40">
                    <a:moveTo>
                      <a:pt x="0" y="7"/>
                    </a:moveTo>
                    <a:cubicBezTo>
                      <a:pt x="0" y="5"/>
                      <a:pt x="1" y="3"/>
                      <a:pt x="2" y="2"/>
                    </a:cubicBezTo>
                    <a:cubicBezTo>
                      <a:pt x="3" y="1"/>
                      <a:pt x="5" y="0"/>
                      <a:pt x="7" y="0"/>
                    </a:cubicBezTo>
                    <a:cubicBezTo>
                      <a:pt x="9" y="0"/>
                      <a:pt x="10" y="1"/>
                      <a:pt x="11" y="2"/>
                    </a:cubicBezTo>
                    <a:cubicBezTo>
                      <a:pt x="12" y="3"/>
                      <a:pt x="13" y="5"/>
                      <a:pt x="13" y="7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3" y="36"/>
                      <a:pt x="12" y="37"/>
                      <a:pt x="11" y="38"/>
                    </a:cubicBezTo>
                    <a:cubicBezTo>
                      <a:pt x="10" y="39"/>
                      <a:pt x="9" y="40"/>
                      <a:pt x="7" y="40"/>
                    </a:cubicBezTo>
                    <a:cubicBezTo>
                      <a:pt x="5" y="40"/>
                      <a:pt x="3" y="39"/>
                      <a:pt x="2" y="38"/>
                    </a:cubicBezTo>
                    <a:cubicBezTo>
                      <a:pt x="1" y="37"/>
                      <a:pt x="0" y="36"/>
                      <a:pt x="0" y="33"/>
                    </a:cubicBezTo>
                    <a:lnTo>
                      <a:pt x="0" y="7"/>
                    </a:lnTo>
                    <a:close/>
                    <a:moveTo>
                      <a:pt x="9" y="7"/>
                    </a:moveTo>
                    <a:cubicBezTo>
                      <a:pt x="9" y="5"/>
                      <a:pt x="9" y="4"/>
                      <a:pt x="7" y="4"/>
                    </a:cubicBezTo>
                    <a:cubicBezTo>
                      <a:pt x="5" y="4"/>
                      <a:pt x="4" y="5"/>
                      <a:pt x="4" y="7"/>
                    </a:cubicBezTo>
                    <a:cubicBezTo>
                      <a:pt x="4" y="33"/>
                      <a:pt x="4" y="33"/>
                      <a:pt x="4" y="33"/>
                    </a:cubicBezTo>
                    <a:cubicBezTo>
                      <a:pt x="4" y="35"/>
                      <a:pt x="5" y="36"/>
                      <a:pt x="7" y="36"/>
                    </a:cubicBezTo>
                    <a:cubicBezTo>
                      <a:pt x="9" y="36"/>
                      <a:pt x="9" y="35"/>
                      <a:pt x="9" y="33"/>
                    </a:cubicBezTo>
                    <a:lnTo>
                      <a:pt x="9" y="7"/>
                    </a:lnTo>
                    <a:close/>
                    <a:moveTo>
                      <a:pt x="28" y="34"/>
                    </a:moveTo>
                    <a:cubicBezTo>
                      <a:pt x="28" y="36"/>
                      <a:pt x="27" y="37"/>
                      <a:pt x="26" y="38"/>
                    </a:cubicBezTo>
                    <a:cubicBezTo>
                      <a:pt x="25" y="39"/>
                      <a:pt x="24" y="40"/>
                      <a:pt x="22" y="40"/>
                    </a:cubicBezTo>
                    <a:cubicBezTo>
                      <a:pt x="20" y="40"/>
                      <a:pt x="18" y="39"/>
                      <a:pt x="17" y="38"/>
                    </a:cubicBezTo>
                    <a:cubicBezTo>
                      <a:pt x="16" y="37"/>
                      <a:pt x="16" y="36"/>
                      <a:pt x="16" y="3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6" y="23"/>
                      <a:pt x="16" y="22"/>
                      <a:pt x="17" y="21"/>
                    </a:cubicBezTo>
                    <a:cubicBezTo>
                      <a:pt x="17" y="20"/>
                      <a:pt x="18" y="20"/>
                      <a:pt x="19" y="20"/>
                    </a:cubicBezTo>
                    <a:cubicBezTo>
                      <a:pt x="18" y="19"/>
                      <a:pt x="17" y="19"/>
                      <a:pt x="17" y="18"/>
                    </a:cubicBezTo>
                    <a:cubicBezTo>
                      <a:pt x="16" y="17"/>
                      <a:pt x="16" y="16"/>
                      <a:pt x="16" y="15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6" y="5"/>
                      <a:pt x="16" y="3"/>
                      <a:pt x="17" y="2"/>
                    </a:cubicBezTo>
                    <a:cubicBezTo>
                      <a:pt x="18" y="1"/>
                      <a:pt x="20" y="0"/>
                      <a:pt x="22" y="0"/>
                    </a:cubicBezTo>
                    <a:cubicBezTo>
                      <a:pt x="24" y="0"/>
                      <a:pt x="25" y="1"/>
                      <a:pt x="26" y="2"/>
                    </a:cubicBezTo>
                    <a:cubicBezTo>
                      <a:pt x="27" y="3"/>
                      <a:pt x="28" y="5"/>
                      <a:pt x="28" y="7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8" y="16"/>
                      <a:pt x="27" y="17"/>
                      <a:pt x="27" y="18"/>
                    </a:cubicBezTo>
                    <a:cubicBezTo>
                      <a:pt x="26" y="19"/>
                      <a:pt x="26" y="19"/>
                      <a:pt x="25" y="20"/>
                    </a:cubicBezTo>
                    <a:cubicBezTo>
                      <a:pt x="26" y="20"/>
                      <a:pt x="26" y="20"/>
                      <a:pt x="27" y="21"/>
                    </a:cubicBezTo>
                    <a:cubicBezTo>
                      <a:pt x="28" y="22"/>
                      <a:pt x="28" y="23"/>
                      <a:pt x="28" y="24"/>
                    </a:cubicBezTo>
                    <a:lnTo>
                      <a:pt x="28" y="34"/>
                    </a:lnTo>
                    <a:close/>
                    <a:moveTo>
                      <a:pt x="24" y="24"/>
                    </a:moveTo>
                    <a:cubicBezTo>
                      <a:pt x="24" y="23"/>
                      <a:pt x="24" y="23"/>
                      <a:pt x="24" y="22"/>
                    </a:cubicBezTo>
                    <a:cubicBezTo>
                      <a:pt x="23" y="22"/>
                      <a:pt x="23" y="21"/>
                      <a:pt x="22" y="21"/>
                    </a:cubicBezTo>
                    <a:cubicBezTo>
                      <a:pt x="20" y="21"/>
                      <a:pt x="19" y="22"/>
                      <a:pt x="19" y="24"/>
                    </a:cubicBezTo>
                    <a:cubicBezTo>
                      <a:pt x="19" y="33"/>
                      <a:pt x="19" y="33"/>
                      <a:pt x="19" y="33"/>
                    </a:cubicBezTo>
                    <a:cubicBezTo>
                      <a:pt x="19" y="34"/>
                      <a:pt x="19" y="35"/>
                      <a:pt x="20" y="36"/>
                    </a:cubicBezTo>
                    <a:cubicBezTo>
                      <a:pt x="20" y="36"/>
                      <a:pt x="21" y="36"/>
                      <a:pt x="22" y="36"/>
                    </a:cubicBezTo>
                    <a:cubicBezTo>
                      <a:pt x="23" y="36"/>
                      <a:pt x="23" y="36"/>
                      <a:pt x="24" y="36"/>
                    </a:cubicBezTo>
                    <a:cubicBezTo>
                      <a:pt x="24" y="35"/>
                      <a:pt x="24" y="34"/>
                      <a:pt x="24" y="33"/>
                    </a:cubicBezTo>
                    <a:lnTo>
                      <a:pt x="24" y="24"/>
                    </a:lnTo>
                    <a:close/>
                    <a:moveTo>
                      <a:pt x="24" y="7"/>
                    </a:moveTo>
                    <a:cubicBezTo>
                      <a:pt x="24" y="6"/>
                      <a:pt x="24" y="5"/>
                      <a:pt x="24" y="5"/>
                    </a:cubicBezTo>
                    <a:cubicBezTo>
                      <a:pt x="23" y="4"/>
                      <a:pt x="23" y="4"/>
                      <a:pt x="22" y="4"/>
                    </a:cubicBezTo>
                    <a:cubicBezTo>
                      <a:pt x="21" y="4"/>
                      <a:pt x="20" y="4"/>
                      <a:pt x="20" y="5"/>
                    </a:cubicBezTo>
                    <a:cubicBezTo>
                      <a:pt x="19" y="5"/>
                      <a:pt x="19" y="6"/>
                      <a:pt x="19" y="7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19" y="16"/>
                      <a:pt x="20" y="17"/>
                      <a:pt x="20" y="18"/>
                    </a:cubicBezTo>
                    <a:cubicBezTo>
                      <a:pt x="20" y="18"/>
                      <a:pt x="21" y="18"/>
                      <a:pt x="22" y="18"/>
                    </a:cubicBezTo>
                    <a:cubicBezTo>
                      <a:pt x="23" y="18"/>
                      <a:pt x="24" y="17"/>
                      <a:pt x="24" y="16"/>
                    </a:cubicBezTo>
                    <a:lnTo>
                      <a:pt x="24" y="7"/>
                    </a:lnTo>
                    <a:close/>
                  </a:path>
                </a:pathLst>
              </a:custGeom>
              <a:solidFill>
                <a:srgbClr val="6F71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" name="Rocket"/>
            <p:cNvGrpSpPr/>
            <p:nvPr/>
          </p:nvGrpSpPr>
          <p:grpSpPr>
            <a:xfrm>
              <a:off x="2940743" y="1570735"/>
              <a:ext cx="977010" cy="2164412"/>
              <a:chOff x="4112307" y="1237063"/>
              <a:chExt cx="1302680" cy="2885882"/>
            </a:xfrm>
          </p:grpSpPr>
          <p:sp>
            <p:nvSpPr>
              <p:cNvPr id="235" name="Freeform 11"/>
              <p:cNvSpPr>
                <a:spLocks noEditPoints="1"/>
              </p:cNvSpPr>
              <p:nvPr/>
            </p:nvSpPr>
            <p:spPr bwMode="auto">
              <a:xfrm>
                <a:off x="4112307" y="2797473"/>
                <a:ext cx="1302680" cy="871376"/>
              </a:xfrm>
              <a:custGeom>
                <a:avLst/>
                <a:gdLst>
                  <a:gd name="T0" fmla="*/ 69 w 181"/>
                  <a:gd name="T1" fmla="*/ 50 h 121"/>
                  <a:gd name="T2" fmla="*/ 63 w 181"/>
                  <a:gd name="T3" fmla="*/ 51 h 121"/>
                  <a:gd name="T4" fmla="*/ 7 w 181"/>
                  <a:gd name="T5" fmla="*/ 121 h 121"/>
                  <a:gd name="T6" fmla="*/ 1 w 181"/>
                  <a:gd name="T7" fmla="*/ 72 h 121"/>
                  <a:gd name="T8" fmla="*/ 3 w 181"/>
                  <a:gd name="T9" fmla="*/ 50 h 121"/>
                  <a:gd name="T10" fmla="*/ 1 w 181"/>
                  <a:gd name="T11" fmla="*/ 72 h 121"/>
                  <a:gd name="T12" fmla="*/ 37 w 181"/>
                  <a:gd name="T13" fmla="*/ 0 h 121"/>
                  <a:gd name="T14" fmla="*/ 69 w 181"/>
                  <a:gd name="T15" fmla="*/ 50 h 121"/>
                  <a:gd name="T16" fmla="*/ 144 w 181"/>
                  <a:gd name="T17" fmla="*/ 0 h 121"/>
                  <a:gd name="T18" fmla="*/ 112 w 181"/>
                  <a:gd name="T19" fmla="*/ 50 h 121"/>
                  <a:gd name="T20" fmla="*/ 118 w 181"/>
                  <a:gd name="T21" fmla="*/ 51 h 121"/>
                  <a:gd name="T22" fmla="*/ 174 w 181"/>
                  <a:gd name="T23" fmla="*/ 121 h 121"/>
                  <a:gd name="T24" fmla="*/ 180 w 181"/>
                  <a:gd name="T25" fmla="*/ 72 h 121"/>
                  <a:gd name="T26" fmla="*/ 179 w 181"/>
                  <a:gd name="T27" fmla="*/ 56 h 121"/>
                  <a:gd name="T28" fmla="*/ 180 w 181"/>
                  <a:gd name="T29" fmla="*/ 72 h 121"/>
                  <a:gd name="T30" fmla="*/ 144 w 181"/>
                  <a:gd name="T31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1" h="121">
                    <a:moveTo>
                      <a:pt x="69" y="50"/>
                    </a:moveTo>
                    <a:cubicBezTo>
                      <a:pt x="67" y="50"/>
                      <a:pt x="65" y="50"/>
                      <a:pt x="63" y="51"/>
                    </a:cubicBezTo>
                    <a:cubicBezTo>
                      <a:pt x="20" y="58"/>
                      <a:pt x="7" y="121"/>
                      <a:pt x="7" y="121"/>
                    </a:cubicBezTo>
                    <a:cubicBezTo>
                      <a:pt x="4" y="109"/>
                      <a:pt x="1" y="91"/>
                      <a:pt x="1" y="72"/>
                    </a:cubicBezTo>
                    <a:cubicBezTo>
                      <a:pt x="1" y="65"/>
                      <a:pt x="2" y="57"/>
                      <a:pt x="3" y="50"/>
                    </a:cubicBezTo>
                    <a:cubicBezTo>
                      <a:pt x="2" y="57"/>
                      <a:pt x="1" y="65"/>
                      <a:pt x="1" y="72"/>
                    </a:cubicBezTo>
                    <a:cubicBezTo>
                      <a:pt x="0" y="39"/>
                      <a:pt x="7" y="4"/>
                      <a:pt x="37" y="0"/>
                    </a:cubicBezTo>
                    <a:lnTo>
                      <a:pt x="69" y="50"/>
                    </a:lnTo>
                    <a:close/>
                    <a:moveTo>
                      <a:pt x="144" y="0"/>
                    </a:moveTo>
                    <a:cubicBezTo>
                      <a:pt x="112" y="50"/>
                      <a:pt x="112" y="50"/>
                      <a:pt x="112" y="50"/>
                    </a:cubicBezTo>
                    <a:cubicBezTo>
                      <a:pt x="114" y="50"/>
                      <a:pt x="116" y="50"/>
                      <a:pt x="118" y="51"/>
                    </a:cubicBezTo>
                    <a:cubicBezTo>
                      <a:pt x="161" y="58"/>
                      <a:pt x="174" y="121"/>
                      <a:pt x="174" y="121"/>
                    </a:cubicBezTo>
                    <a:cubicBezTo>
                      <a:pt x="177" y="109"/>
                      <a:pt x="180" y="91"/>
                      <a:pt x="180" y="72"/>
                    </a:cubicBezTo>
                    <a:cubicBezTo>
                      <a:pt x="180" y="67"/>
                      <a:pt x="180" y="61"/>
                      <a:pt x="179" y="56"/>
                    </a:cubicBezTo>
                    <a:cubicBezTo>
                      <a:pt x="180" y="61"/>
                      <a:pt x="180" y="67"/>
                      <a:pt x="180" y="72"/>
                    </a:cubicBezTo>
                    <a:cubicBezTo>
                      <a:pt x="181" y="39"/>
                      <a:pt x="174" y="4"/>
                      <a:pt x="14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BC4AC"/>
                  </a:gs>
                  <a:gs pos="100000">
                    <a:srgbClr val="7D3236"/>
                  </a:gs>
                  <a:gs pos="37000">
                    <a:srgbClr val="ED1C24"/>
                  </a:gs>
                </a:gsLst>
                <a:lin ang="48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2" name="Freeform 12"/>
              <p:cNvSpPr>
                <a:spLocks noEditPoints="1"/>
              </p:cNvSpPr>
              <p:nvPr/>
            </p:nvSpPr>
            <p:spPr bwMode="auto">
              <a:xfrm>
                <a:off x="4119320" y="2878123"/>
                <a:ext cx="1295667" cy="790725"/>
              </a:xfrm>
              <a:custGeom>
                <a:avLst/>
                <a:gdLst>
                  <a:gd name="T0" fmla="*/ 36 w 180"/>
                  <a:gd name="T1" fmla="*/ 0 h 110"/>
                  <a:gd name="T2" fmla="*/ 62 w 180"/>
                  <a:gd name="T3" fmla="*/ 40 h 110"/>
                  <a:gd name="T4" fmla="*/ 6 w 180"/>
                  <a:gd name="T5" fmla="*/ 110 h 110"/>
                  <a:gd name="T6" fmla="*/ 0 w 180"/>
                  <a:gd name="T7" fmla="*/ 61 h 110"/>
                  <a:gd name="T8" fmla="*/ 36 w 180"/>
                  <a:gd name="T9" fmla="*/ 0 h 110"/>
                  <a:gd name="T10" fmla="*/ 174 w 180"/>
                  <a:gd name="T11" fmla="*/ 110 h 110"/>
                  <a:gd name="T12" fmla="*/ 180 w 180"/>
                  <a:gd name="T13" fmla="*/ 61 h 110"/>
                  <a:gd name="T14" fmla="*/ 144 w 180"/>
                  <a:gd name="T15" fmla="*/ 0 h 110"/>
                  <a:gd name="T16" fmla="*/ 118 w 180"/>
                  <a:gd name="T17" fmla="*/ 40 h 110"/>
                  <a:gd name="T18" fmla="*/ 174 w 180"/>
                  <a:gd name="T19" fmla="*/ 1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0" h="110">
                    <a:moveTo>
                      <a:pt x="36" y="0"/>
                    </a:moveTo>
                    <a:cubicBezTo>
                      <a:pt x="62" y="40"/>
                      <a:pt x="62" y="40"/>
                      <a:pt x="62" y="40"/>
                    </a:cubicBezTo>
                    <a:cubicBezTo>
                      <a:pt x="19" y="47"/>
                      <a:pt x="6" y="110"/>
                      <a:pt x="6" y="110"/>
                    </a:cubicBezTo>
                    <a:cubicBezTo>
                      <a:pt x="3" y="98"/>
                      <a:pt x="0" y="80"/>
                      <a:pt x="0" y="61"/>
                    </a:cubicBezTo>
                    <a:cubicBezTo>
                      <a:pt x="1" y="32"/>
                      <a:pt x="9" y="3"/>
                      <a:pt x="36" y="0"/>
                    </a:cubicBezTo>
                    <a:close/>
                    <a:moveTo>
                      <a:pt x="174" y="110"/>
                    </a:moveTo>
                    <a:cubicBezTo>
                      <a:pt x="177" y="98"/>
                      <a:pt x="179" y="80"/>
                      <a:pt x="180" y="61"/>
                    </a:cubicBezTo>
                    <a:cubicBezTo>
                      <a:pt x="179" y="32"/>
                      <a:pt x="171" y="3"/>
                      <a:pt x="144" y="0"/>
                    </a:cubicBezTo>
                    <a:cubicBezTo>
                      <a:pt x="118" y="40"/>
                      <a:pt x="118" y="40"/>
                      <a:pt x="118" y="40"/>
                    </a:cubicBezTo>
                    <a:cubicBezTo>
                      <a:pt x="160" y="47"/>
                      <a:pt x="174" y="110"/>
                      <a:pt x="174" y="11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7D3236"/>
                  </a:gs>
                  <a:gs pos="0">
                    <a:srgbClr val="F47167"/>
                  </a:gs>
                  <a:gs pos="26000">
                    <a:srgbClr val="ED1C24"/>
                  </a:gs>
                </a:gsLst>
                <a:lin ang="18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3" name="Freeform 13"/>
              <p:cNvSpPr>
                <a:spLocks/>
              </p:cNvSpPr>
              <p:nvPr/>
            </p:nvSpPr>
            <p:spPr bwMode="auto">
              <a:xfrm>
                <a:off x="4249062" y="1524599"/>
                <a:ext cx="1029170" cy="1842687"/>
              </a:xfrm>
              <a:custGeom>
                <a:avLst/>
                <a:gdLst>
                  <a:gd name="T0" fmla="*/ 29 w 143"/>
                  <a:gd name="T1" fmla="*/ 0 h 256"/>
                  <a:gd name="T2" fmla="*/ 0 w 143"/>
                  <a:gd name="T3" fmla="*/ 108 h 256"/>
                  <a:gd name="T4" fmla="*/ 72 w 143"/>
                  <a:gd name="T5" fmla="*/ 256 h 256"/>
                  <a:gd name="T6" fmla="*/ 143 w 143"/>
                  <a:gd name="T7" fmla="*/ 108 h 256"/>
                  <a:gd name="T8" fmla="*/ 114 w 143"/>
                  <a:gd name="T9" fmla="*/ 0 h 256"/>
                  <a:gd name="T10" fmla="*/ 72 w 143"/>
                  <a:gd name="T11" fmla="*/ 5 h 256"/>
                  <a:gd name="T12" fmla="*/ 29 w 143"/>
                  <a:gd name="T13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3" h="256">
                    <a:moveTo>
                      <a:pt x="29" y="0"/>
                    </a:moveTo>
                    <a:cubicBezTo>
                      <a:pt x="13" y="27"/>
                      <a:pt x="0" y="65"/>
                      <a:pt x="0" y="108"/>
                    </a:cubicBezTo>
                    <a:cubicBezTo>
                      <a:pt x="0" y="190"/>
                      <a:pt x="56" y="256"/>
                      <a:pt x="72" y="256"/>
                    </a:cubicBezTo>
                    <a:cubicBezTo>
                      <a:pt x="87" y="256"/>
                      <a:pt x="143" y="190"/>
                      <a:pt x="143" y="108"/>
                    </a:cubicBezTo>
                    <a:cubicBezTo>
                      <a:pt x="143" y="65"/>
                      <a:pt x="130" y="27"/>
                      <a:pt x="114" y="0"/>
                    </a:cubicBezTo>
                    <a:cubicBezTo>
                      <a:pt x="101" y="3"/>
                      <a:pt x="87" y="5"/>
                      <a:pt x="72" y="5"/>
                    </a:cubicBezTo>
                    <a:cubicBezTo>
                      <a:pt x="56" y="5"/>
                      <a:pt x="42" y="3"/>
                      <a:pt x="2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AAC8D7"/>
                  </a:gs>
                  <a:gs pos="100000">
                    <a:srgbClr val="91B8CB"/>
                  </a:gs>
                  <a:gs pos="48000">
                    <a:schemeClr val="bg1"/>
                  </a:gs>
                </a:gsLst>
                <a:lin ang="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244" name="Freeform 14"/>
              <p:cNvSpPr>
                <a:spLocks/>
              </p:cNvSpPr>
              <p:nvPr/>
            </p:nvSpPr>
            <p:spPr bwMode="auto">
              <a:xfrm>
                <a:off x="4457701" y="1237063"/>
                <a:ext cx="611892" cy="322602"/>
              </a:xfrm>
              <a:custGeom>
                <a:avLst/>
                <a:gdLst>
                  <a:gd name="T0" fmla="*/ 81 w 85"/>
                  <a:gd name="T1" fmla="*/ 34 h 45"/>
                  <a:gd name="T2" fmla="*/ 43 w 85"/>
                  <a:gd name="T3" fmla="*/ 0 h 45"/>
                  <a:gd name="T4" fmla="*/ 4 w 85"/>
                  <a:gd name="T5" fmla="*/ 34 h 45"/>
                  <a:gd name="T6" fmla="*/ 0 w 85"/>
                  <a:gd name="T7" fmla="*/ 40 h 45"/>
                  <a:gd name="T8" fmla="*/ 43 w 85"/>
                  <a:gd name="T9" fmla="*/ 45 h 45"/>
                  <a:gd name="T10" fmla="*/ 85 w 85"/>
                  <a:gd name="T11" fmla="*/ 40 h 45"/>
                  <a:gd name="T12" fmla="*/ 81 w 85"/>
                  <a:gd name="T13" fmla="*/ 3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5" h="45">
                    <a:moveTo>
                      <a:pt x="81" y="34"/>
                    </a:moveTo>
                    <a:cubicBezTo>
                      <a:pt x="67" y="13"/>
                      <a:pt x="52" y="0"/>
                      <a:pt x="43" y="0"/>
                    </a:cubicBezTo>
                    <a:cubicBezTo>
                      <a:pt x="33" y="0"/>
                      <a:pt x="18" y="13"/>
                      <a:pt x="4" y="34"/>
                    </a:cubicBezTo>
                    <a:cubicBezTo>
                      <a:pt x="3" y="36"/>
                      <a:pt x="2" y="38"/>
                      <a:pt x="0" y="40"/>
                    </a:cubicBezTo>
                    <a:cubicBezTo>
                      <a:pt x="13" y="43"/>
                      <a:pt x="27" y="45"/>
                      <a:pt x="43" y="45"/>
                    </a:cubicBezTo>
                    <a:cubicBezTo>
                      <a:pt x="58" y="45"/>
                      <a:pt x="72" y="43"/>
                      <a:pt x="85" y="40"/>
                    </a:cubicBezTo>
                    <a:cubicBezTo>
                      <a:pt x="83" y="38"/>
                      <a:pt x="82" y="36"/>
                      <a:pt x="81" y="34"/>
                    </a:cubicBezTo>
                    <a:close/>
                  </a:path>
                </a:pathLst>
              </a:custGeom>
              <a:gradFill>
                <a:gsLst>
                  <a:gs pos="13000">
                    <a:srgbClr val="FBC4AC"/>
                  </a:gs>
                  <a:gs pos="0">
                    <a:srgbClr val="FBC2A7"/>
                  </a:gs>
                  <a:gs pos="100000">
                    <a:srgbClr val="7D3236"/>
                  </a:gs>
                  <a:gs pos="60000">
                    <a:srgbClr val="ED1C24"/>
                  </a:gs>
                </a:gsLst>
                <a:lin ang="18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5" name="Oval 15"/>
              <p:cNvSpPr>
                <a:spLocks noChangeArrowheads="1"/>
              </p:cNvSpPr>
              <p:nvPr/>
            </p:nvSpPr>
            <p:spPr bwMode="auto">
              <a:xfrm>
                <a:off x="4543611" y="1884019"/>
                <a:ext cx="440071" cy="431304"/>
              </a:xfrm>
              <a:prstGeom prst="ellipse">
                <a:avLst/>
              </a:prstGeom>
              <a:solidFill>
                <a:srgbClr val="678F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6" name="Oval 16"/>
              <p:cNvSpPr>
                <a:spLocks noChangeArrowheads="1"/>
              </p:cNvSpPr>
              <p:nvPr/>
            </p:nvSpPr>
            <p:spPr bwMode="auto">
              <a:xfrm>
                <a:off x="4731211" y="1617522"/>
                <a:ext cx="50845" cy="50845"/>
              </a:xfrm>
              <a:prstGeom prst="ellipse">
                <a:avLst/>
              </a:prstGeom>
              <a:gradFill flip="none" rotWithShape="1">
                <a:gsLst>
                  <a:gs pos="0">
                    <a:srgbClr val="F1F2F2">
                      <a:alpha val="49804"/>
                    </a:srgbClr>
                  </a:gs>
                  <a:gs pos="74000">
                    <a:schemeClr val="tx2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1" name="Oval 21"/>
              <p:cNvSpPr>
                <a:spLocks noChangeArrowheads="1"/>
              </p:cNvSpPr>
              <p:nvPr/>
            </p:nvSpPr>
            <p:spPr bwMode="auto">
              <a:xfrm>
                <a:off x="4731211" y="2790460"/>
                <a:ext cx="50845" cy="52733"/>
              </a:xfrm>
              <a:prstGeom prst="ellipse">
                <a:avLst/>
              </a:prstGeom>
              <a:gradFill flip="none" rotWithShape="1">
                <a:gsLst>
                  <a:gs pos="0">
                    <a:srgbClr val="F1F2F2">
                      <a:alpha val="49804"/>
                    </a:srgbClr>
                  </a:gs>
                  <a:gs pos="74000">
                    <a:schemeClr val="tx2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2" name="Oval 22"/>
              <p:cNvSpPr>
                <a:spLocks noChangeArrowheads="1"/>
              </p:cNvSpPr>
              <p:nvPr/>
            </p:nvSpPr>
            <p:spPr bwMode="auto">
              <a:xfrm>
                <a:off x="4731211" y="2957020"/>
                <a:ext cx="50845" cy="50845"/>
              </a:xfrm>
              <a:prstGeom prst="ellipse">
                <a:avLst/>
              </a:prstGeom>
              <a:gradFill flip="none" rotWithShape="1">
                <a:gsLst>
                  <a:gs pos="0">
                    <a:srgbClr val="F1F2F2">
                      <a:alpha val="49804"/>
                    </a:srgbClr>
                  </a:gs>
                  <a:gs pos="74000">
                    <a:schemeClr val="tx2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3" name="Oval 23"/>
              <p:cNvSpPr>
                <a:spLocks noChangeArrowheads="1"/>
              </p:cNvSpPr>
              <p:nvPr/>
            </p:nvSpPr>
            <p:spPr bwMode="auto">
              <a:xfrm>
                <a:off x="4731211" y="3086762"/>
                <a:ext cx="50845" cy="50845"/>
              </a:xfrm>
              <a:prstGeom prst="ellipse">
                <a:avLst/>
              </a:prstGeom>
              <a:gradFill flip="none" rotWithShape="1">
                <a:gsLst>
                  <a:gs pos="0">
                    <a:srgbClr val="F1F2F2">
                      <a:alpha val="49804"/>
                    </a:srgbClr>
                  </a:gs>
                  <a:gs pos="74000">
                    <a:schemeClr val="tx2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254" name="Oval 24"/>
              <p:cNvSpPr>
                <a:spLocks noChangeArrowheads="1"/>
              </p:cNvSpPr>
              <p:nvPr/>
            </p:nvSpPr>
            <p:spPr bwMode="auto">
              <a:xfrm>
                <a:off x="4543611" y="1862980"/>
                <a:ext cx="440071" cy="438317"/>
              </a:xfrm>
              <a:prstGeom prst="ellipse">
                <a:avLst/>
              </a:prstGeom>
              <a:solidFill>
                <a:srgbClr val="D9F1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5" name="Freeform 25"/>
              <p:cNvSpPr>
                <a:spLocks/>
              </p:cNvSpPr>
              <p:nvPr/>
            </p:nvSpPr>
            <p:spPr bwMode="auto">
              <a:xfrm>
                <a:off x="4601469" y="1927851"/>
                <a:ext cx="324355" cy="171820"/>
              </a:xfrm>
              <a:custGeom>
                <a:avLst/>
                <a:gdLst>
                  <a:gd name="T0" fmla="*/ 23 w 45"/>
                  <a:gd name="T1" fmla="*/ 4 h 24"/>
                  <a:gd name="T2" fmla="*/ 45 w 45"/>
                  <a:gd name="T3" fmla="*/ 24 h 24"/>
                  <a:gd name="T4" fmla="*/ 45 w 45"/>
                  <a:gd name="T5" fmla="*/ 22 h 24"/>
                  <a:gd name="T6" fmla="*/ 23 w 45"/>
                  <a:gd name="T7" fmla="*/ 0 h 24"/>
                  <a:gd name="T8" fmla="*/ 0 w 45"/>
                  <a:gd name="T9" fmla="*/ 22 h 24"/>
                  <a:gd name="T10" fmla="*/ 1 w 45"/>
                  <a:gd name="T11" fmla="*/ 24 h 24"/>
                  <a:gd name="T12" fmla="*/ 23 w 45"/>
                  <a:gd name="T13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24">
                    <a:moveTo>
                      <a:pt x="23" y="4"/>
                    </a:moveTo>
                    <a:cubicBezTo>
                      <a:pt x="34" y="4"/>
                      <a:pt x="43" y="13"/>
                      <a:pt x="45" y="24"/>
                    </a:cubicBezTo>
                    <a:cubicBezTo>
                      <a:pt x="45" y="23"/>
                      <a:pt x="45" y="22"/>
                      <a:pt x="45" y="22"/>
                    </a:cubicBezTo>
                    <a:cubicBezTo>
                      <a:pt x="45" y="10"/>
                      <a:pt x="35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ubicBezTo>
                      <a:pt x="0" y="22"/>
                      <a:pt x="0" y="23"/>
                      <a:pt x="1" y="24"/>
                    </a:cubicBezTo>
                    <a:cubicBezTo>
                      <a:pt x="2" y="13"/>
                      <a:pt x="11" y="4"/>
                      <a:pt x="23" y="4"/>
                    </a:cubicBezTo>
                    <a:close/>
                  </a:path>
                </a:pathLst>
              </a:custGeom>
              <a:solidFill>
                <a:srgbClr val="005A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48" name="Freeform 26"/>
              <p:cNvSpPr>
                <a:spLocks/>
              </p:cNvSpPr>
              <p:nvPr/>
            </p:nvSpPr>
            <p:spPr bwMode="auto">
              <a:xfrm>
                <a:off x="4608482" y="1955904"/>
                <a:ext cx="317342" cy="287536"/>
              </a:xfrm>
              <a:custGeom>
                <a:avLst/>
                <a:gdLst>
                  <a:gd name="T0" fmla="*/ 22 w 44"/>
                  <a:gd name="T1" fmla="*/ 40 h 40"/>
                  <a:gd name="T2" fmla="*/ 44 w 44"/>
                  <a:gd name="T3" fmla="*/ 20 h 40"/>
                  <a:gd name="T4" fmla="*/ 22 w 44"/>
                  <a:gd name="T5" fmla="*/ 0 h 40"/>
                  <a:gd name="T6" fmla="*/ 0 w 44"/>
                  <a:gd name="T7" fmla="*/ 20 h 40"/>
                  <a:gd name="T8" fmla="*/ 22 w 44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0">
                    <a:moveTo>
                      <a:pt x="22" y="40"/>
                    </a:moveTo>
                    <a:cubicBezTo>
                      <a:pt x="33" y="40"/>
                      <a:pt x="42" y="31"/>
                      <a:pt x="44" y="20"/>
                    </a:cubicBezTo>
                    <a:cubicBezTo>
                      <a:pt x="42" y="9"/>
                      <a:pt x="33" y="0"/>
                      <a:pt x="22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31"/>
                      <a:pt x="10" y="40"/>
                      <a:pt x="22" y="4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21016">
                    <a:schemeClr val="bg1"/>
                  </a:gs>
                  <a:gs pos="35000">
                    <a:srgbClr val="9FC1D2"/>
                  </a:gs>
                  <a:gs pos="63000">
                    <a:schemeClr val="accent1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57" name="Freeform 27"/>
              <p:cNvSpPr>
                <a:spLocks/>
              </p:cNvSpPr>
              <p:nvPr/>
            </p:nvSpPr>
            <p:spPr bwMode="auto">
              <a:xfrm>
                <a:off x="4831148" y="1301933"/>
                <a:ext cx="80650" cy="92924"/>
              </a:xfrm>
              <a:custGeom>
                <a:avLst/>
                <a:gdLst>
                  <a:gd name="T0" fmla="*/ 8 w 11"/>
                  <a:gd name="T1" fmla="*/ 4 h 13"/>
                  <a:gd name="T2" fmla="*/ 1 w 11"/>
                  <a:gd name="T3" fmla="*/ 2 h 13"/>
                  <a:gd name="T4" fmla="*/ 2 w 11"/>
                  <a:gd name="T5" fmla="*/ 9 h 13"/>
                  <a:gd name="T6" fmla="*/ 9 w 11"/>
                  <a:gd name="T7" fmla="*/ 11 h 13"/>
                  <a:gd name="T8" fmla="*/ 8 w 11"/>
                  <a:gd name="T9" fmla="*/ 4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3">
                    <a:moveTo>
                      <a:pt x="8" y="4"/>
                    </a:moveTo>
                    <a:cubicBezTo>
                      <a:pt x="6" y="1"/>
                      <a:pt x="3" y="0"/>
                      <a:pt x="1" y="2"/>
                    </a:cubicBezTo>
                    <a:cubicBezTo>
                      <a:pt x="0" y="3"/>
                      <a:pt x="0" y="6"/>
                      <a:pt x="2" y="9"/>
                    </a:cubicBezTo>
                    <a:cubicBezTo>
                      <a:pt x="5" y="11"/>
                      <a:pt x="8" y="13"/>
                      <a:pt x="9" y="11"/>
                    </a:cubicBezTo>
                    <a:cubicBezTo>
                      <a:pt x="11" y="10"/>
                      <a:pt x="10" y="7"/>
                      <a:pt x="8" y="4"/>
                    </a:cubicBezTo>
                    <a:close/>
                  </a:path>
                </a:pathLst>
              </a:custGeom>
              <a:solidFill>
                <a:srgbClr val="F68F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58" name="Freeform 28"/>
              <p:cNvSpPr>
                <a:spLocks/>
              </p:cNvSpPr>
              <p:nvPr/>
            </p:nvSpPr>
            <p:spPr bwMode="auto">
              <a:xfrm>
                <a:off x="4443674" y="3316441"/>
                <a:ext cx="554033" cy="806504"/>
              </a:xfrm>
              <a:custGeom>
                <a:avLst/>
                <a:gdLst>
                  <a:gd name="T0" fmla="*/ 45 w 77"/>
                  <a:gd name="T1" fmla="*/ 16 h 112"/>
                  <a:gd name="T2" fmla="*/ 23 w 77"/>
                  <a:gd name="T3" fmla="*/ 1 h 112"/>
                  <a:gd name="T4" fmla="*/ 18 w 77"/>
                  <a:gd name="T5" fmla="*/ 28 h 112"/>
                  <a:gd name="T6" fmla="*/ 24 w 77"/>
                  <a:gd name="T7" fmla="*/ 46 h 112"/>
                  <a:gd name="T8" fmla="*/ 48 w 77"/>
                  <a:gd name="T9" fmla="*/ 112 h 112"/>
                  <a:gd name="T10" fmla="*/ 45 w 77"/>
                  <a:gd name="T11" fmla="*/ 68 h 112"/>
                  <a:gd name="T12" fmla="*/ 56 w 77"/>
                  <a:gd name="T13" fmla="*/ 78 h 112"/>
                  <a:gd name="T14" fmla="*/ 53 w 77"/>
                  <a:gd name="T15" fmla="*/ 31 h 112"/>
                  <a:gd name="T16" fmla="*/ 63 w 77"/>
                  <a:gd name="T17" fmla="*/ 38 h 112"/>
                  <a:gd name="T18" fmla="*/ 65 w 77"/>
                  <a:gd name="T19" fmla="*/ 2 h 112"/>
                  <a:gd name="T20" fmla="*/ 45 w 77"/>
                  <a:gd name="T21" fmla="*/ 16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7" h="112">
                    <a:moveTo>
                      <a:pt x="45" y="16"/>
                    </a:moveTo>
                    <a:cubicBezTo>
                      <a:pt x="40" y="16"/>
                      <a:pt x="32" y="11"/>
                      <a:pt x="23" y="1"/>
                    </a:cubicBezTo>
                    <a:cubicBezTo>
                      <a:pt x="12" y="13"/>
                      <a:pt x="18" y="28"/>
                      <a:pt x="18" y="28"/>
                    </a:cubicBezTo>
                    <a:cubicBezTo>
                      <a:pt x="18" y="28"/>
                      <a:pt x="47" y="0"/>
                      <a:pt x="24" y="46"/>
                    </a:cubicBezTo>
                    <a:cubicBezTo>
                      <a:pt x="0" y="93"/>
                      <a:pt x="48" y="112"/>
                      <a:pt x="48" y="112"/>
                    </a:cubicBezTo>
                    <a:cubicBezTo>
                      <a:pt x="31" y="97"/>
                      <a:pt x="33" y="69"/>
                      <a:pt x="45" y="68"/>
                    </a:cubicBezTo>
                    <a:cubicBezTo>
                      <a:pt x="57" y="67"/>
                      <a:pt x="56" y="78"/>
                      <a:pt x="56" y="78"/>
                    </a:cubicBezTo>
                    <a:cubicBezTo>
                      <a:pt x="77" y="53"/>
                      <a:pt x="44" y="36"/>
                      <a:pt x="53" y="31"/>
                    </a:cubicBezTo>
                    <a:cubicBezTo>
                      <a:pt x="62" y="26"/>
                      <a:pt x="63" y="38"/>
                      <a:pt x="63" y="38"/>
                    </a:cubicBezTo>
                    <a:cubicBezTo>
                      <a:pt x="63" y="38"/>
                      <a:pt x="74" y="16"/>
                      <a:pt x="65" y="2"/>
                    </a:cubicBezTo>
                    <a:cubicBezTo>
                      <a:pt x="56" y="11"/>
                      <a:pt x="49" y="16"/>
                      <a:pt x="45" y="16"/>
                    </a:cubicBezTo>
                    <a:close/>
                  </a:path>
                </a:pathLst>
              </a:custGeom>
              <a:gradFill>
                <a:gsLst>
                  <a:gs pos="18000">
                    <a:srgbClr val="FEBF2A"/>
                  </a:gs>
                  <a:gs pos="100000">
                    <a:srgbClr val="7D3236"/>
                  </a:gs>
                  <a:gs pos="57000">
                    <a:srgbClr val="ED1C24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65" name="Oval 21"/>
              <p:cNvSpPr>
                <a:spLocks noChangeArrowheads="1"/>
              </p:cNvSpPr>
              <p:nvPr/>
            </p:nvSpPr>
            <p:spPr bwMode="auto">
              <a:xfrm>
                <a:off x="4733658" y="2644736"/>
                <a:ext cx="50845" cy="52733"/>
              </a:xfrm>
              <a:prstGeom prst="ellipse">
                <a:avLst/>
              </a:prstGeom>
              <a:gradFill flip="none" rotWithShape="1">
                <a:gsLst>
                  <a:gs pos="0">
                    <a:srgbClr val="F1F2F2">
                      <a:alpha val="49804"/>
                    </a:srgbClr>
                  </a:gs>
                  <a:gs pos="74000">
                    <a:schemeClr val="tx2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8" name="Oval 21"/>
              <p:cNvSpPr>
                <a:spLocks noChangeArrowheads="1"/>
              </p:cNvSpPr>
              <p:nvPr/>
            </p:nvSpPr>
            <p:spPr bwMode="auto">
              <a:xfrm>
                <a:off x="4738223" y="2506297"/>
                <a:ext cx="50845" cy="52733"/>
              </a:xfrm>
              <a:prstGeom prst="ellipse">
                <a:avLst/>
              </a:prstGeom>
              <a:gradFill flip="none" rotWithShape="1">
                <a:gsLst>
                  <a:gs pos="0">
                    <a:srgbClr val="F1F2F2">
                      <a:alpha val="49804"/>
                    </a:srgbClr>
                  </a:gs>
                  <a:gs pos="74000">
                    <a:schemeClr val="tx2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9" name="Oval 21"/>
              <p:cNvSpPr>
                <a:spLocks noChangeArrowheads="1"/>
              </p:cNvSpPr>
              <p:nvPr/>
            </p:nvSpPr>
            <p:spPr bwMode="auto">
              <a:xfrm>
                <a:off x="4738222" y="2358387"/>
                <a:ext cx="50845" cy="52733"/>
              </a:xfrm>
              <a:prstGeom prst="ellipse">
                <a:avLst/>
              </a:prstGeom>
              <a:gradFill flip="none" rotWithShape="1">
                <a:gsLst>
                  <a:gs pos="0">
                    <a:srgbClr val="F1F2F2">
                      <a:alpha val="49804"/>
                    </a:srgbClr>
                  </a:gs>
                  <a:gs pos="74000">
                    <a:schemeClr val="tx2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0" name="Oval 21"/>
              <p:cNvSpPr>
                <a:spLocks noChangeArrowheads="1"/>
              </p:cNvSpPr>
              <p:nvPr/>
            </p:nvSpPr>
            <p:spPr bwMode="auto">
              <a:xfrm>
                <a:off x="4727739" y="1749807"/>
                <a:ext cx="50845" cy="52733"/>
              </a:xfrm>
              <a:prstGeom prst="ellipse">
                <a:avLst/>
              </a:prstGeom>
              <a:gradFill flip="none" rotWithShape="1">
                <a:gsLst>
                  <a:gs pos="0">
                    <a:srgbClr val="F1F2F2">
                      <a:alpha val="49804"/>
                    </a:srgbClr>
                  </a:gs>
                  <a:gs pos="74000">
                    <a:schemeClr val="tx2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7662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8121E"/>
            </a:gs>
            <a:gs pos="100000">
              <a:srgbClr val="081320"/>
            </a:gs>
            <a:gs pos="48000">
              <a:srgbClr val="0B1E3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wavy_bg"/>
          <p:cNvSpPr>
            <a:spLocks/>
          </p:cNvSpPr>
          <p:nvPr/>
        </p:nvSpPr>
        <p:spPr bwMode="auto">
          <a:xfrm>
            <a:off x="1623088" y="526170"/>
            <a:ext cx="5234912" cy="3986021"/>
          </a:xfrm>
          <a:custGeom>
            <a:avLst/>
            <a:gdLst>
              <a:gd name="T0" fmla="*/ 1621 w 1716"/>
              <a:gd name="T1" fmla="*/ 188 h 1341"/>
              <a:gd name="T2" fmla="*/ 1395 w 1716"/>
              <a:gd name="T3" fmla="*/ 120 h 1341"/>
              <a:gd name="T4" fmla="*/ 1156 w 1716"/>
              <a:gd name="T5" fmla="*/ 295 h 1341"/>
              <a:gd name="T6" fmla="*/ 863 w 1716"/>
              <a:gd name="T7" fmla="*/ 250 h 1341"/>
              <a:gd name="T8" fmla="*/ 596 w 1716"/>
              <a:gd name="T9" fmla="*/ 288 h 1341"/>
              <a:gd name="T10" fmla="*/ 323 w 1716"/>
              <a:gd name="T11" fmla="*/ 237 h 1341"/>
              <a:gd name="T12" fmla="*/ 0 w 1716"/>
              <a:gd name="T13" fmla="*/ 194 h 1341"/>
              <a:gd name="T14" fmla="*/ 160 w 1716"/>
              <a:gd name="T15" fmla="*/ 695 h 1341"/>
              <a:gd name="T16" fmla="*/ 45 w 1716"/>
              <a:gd name="T17" fmla="*/ 1126 h 1341"/>
              <a:gd name="T18" fmla="*/ 257 w 1716"/>
              <a:gd name="T19" fmla="*/ 1215 h 1341"/>
              <a:gd name="T20" fmla="*/ 712 w 1716"/>
              <a:gd name="T21" fmla="*/ 1173 h 1341"/>
              <a:gd name="T22" fmla="*/ 976 w 1716"/>
              <a:gd name="T23" fmla="*/ 1250 h 1341"/>
              <a:gd name="T24" fmla="*/ 1380 w 1716"/>
              <a:gd name="T25" fmla="*/ 1215 h 1341"/>
              <a:gd name="T26" fmla="*/ 1716 w 1716"/>
              <a:gd name="T27" fmla="*/ 1218 h 1341"/>
              <a:gd name="T28" fmla="*/ 1716 w 1716"/>
              <a:gd name="T29" fmla="*/ 92 h 1341"/>
              <a:gd name="T30" fmla="*/ 1621 w 1716"/>
              <a:gd name="T31" fmla="*/ 188 h 1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16" h="1341">
                <a:moveTo>
                  <a:pt x="1621" y="188"/>
                </a:moveTo>
                <a:cubicBezTo>
                  <a:pt x="1583" y="293"/>
                  <a:pt x="1547" y="241"/>
                  <a:pt x="1395" y="120"/>
                </a:cubicBezTo>
                <a:cubicBezTo>
                  <a:pt x="1243" y="0"/>
                  <a:pt x="1226" y="94"/>
                  <a:pt x="1156" y="295"/>
                </a:cubicBezTo>
                <a:cubicBezTo>
                  <a:pt x="1087" y="496"/>
                  <a:pt x="961" y="344"/>
                  <a:pt x="863" y="250"/>
                </a:cubicBezTo>
                <a:cubicBezTo>
                  <a:pt x="765" y="156"/>
                  <a:pt x="684" y="190"/>
                  <a:pt x="596" y="288"/>
                </a:cubicBezTo>
                <a:cubicBezTo>
                  <a:pt x="507" y="385"/>
                  <a:pt x="476" y="387"/>
                  <a:pt x="323" y="237"/>
                </a:cubicBezTo>
                <a:cubicBezTo>
                  <a:pt x="197" y="112"/>
                  <a:pt x="128" y="124"/>
                  <a:pt x="0" y="194"/>
                </a:cubicBezTo>
                <a:cubicBezTo>
                  <a:pt x="101" y="336"/>
                  <a:pt x="160" y="509"/>
                  <a:pt x="160" y="695"/>
                </a:cubicBezTo>
                <a:cubicBezTo>
                  <a:pt x="160" y="852"/>
                  <a:pt x="118" y="999"/>
                  <a:pt x="45" y="1126"/>
                </a:cubicBezTo>
                <a:cubicBezTo>
                  <a:pt x="160" y="1112"/>
                  <a:pt x="233" y="1139"/>
                  <a:pt x="257" y="1215"/>
                </a:cubicBezTo>
                <a:cubicBezTo>
                  <a:pt x="299" y="1341"/>
                  <a:pt x="583" y="1271"/>
                  <a:pt x="712" y="1173"/>
                </a:cubicBezTo>
                <a:cubicBezTo>
                  <a:pt x="842" y="1075"/>
                  <a:pt x="895" y="1162"/>
                  <a:pt x="976" y="1250"/>
                </a:cubicBezTo>
                <a:cubicBezTo>
                  <a:pt x="1057" y="1339"/>
                  <a:pt x="1194" y="1301"/>
                  <a:pt x="1380" y="1215"/>
                </a:cubicBezTo>
                <a:cubicBezTo>
                  <a:pt x="1529" y="1145"/>
                  <a:pt x="1595" y="1152"/>
                  <a:pt x="1716" y="1218"/>
                </a:cubicBezTo>
                <a:cubicBezTo>
                  <a:pt x="1716" y="92"/>
                  <a:pt x="1716" y="92"/>
                  <a:pt x="1716" y="92"/>
                </a:cubicBezTo>
                <a:cubicBezTo>
                  <a:pt x="1586" y="48"/>
                  <a:pt x="1654" y="95"/>
                  <a:pt x="1621" y="188"/>
                </a:cubicBezTo>
              </a:path>
            </a:pathLst>
          </a:custGeom>
          <a:gradFill flip="none" rotWithShape="1">
            <a:gsLst>
              <a:gs pos="99000">
                <a:srgbClr val="08121E">
                  <a:alpha val="90000"/>
                </a:srgbClr>
              </a:gs>
              <a:gs pos="0">
                <a:schemeClr val="tx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en-US" sz="1350" dirty="0"/>
              <a:t> </a:t>
            </a:r>
          </a:p>
        </p:txBody>
      </p:sp>
      <p:grpSp>
        <p:nvGrpSpPr>
          <p:cNvPr id="3" name="solar_sun"/>
          <p:cNvGrpSpPr/>
          <p:nvPr/>
        </p:nvGrpSpPr>
        <p:grpSpPr>
          <a:xfrm>
            <a:off x="-1447800" y="438150"/>
            <a:ext cx="4231495" cy="4231495"/>
            <a:chOff x="-1663016" y="-161925"/>
            <a:chExt cx="5492768" cy="5492768"/>
          </a:xfrm>
        </p:grpSpPr>
        <p:sp>
          <p:nvSpPr>
            <p:cNvPr id="225" name="Oval 224"/>
            <p:cNvSpPr/>
            <p:nvPr/>
          </p:nvSpPr>
          <p:spPr>
            <a:xfrm>
              <a:off x="-1663016" y="-161925"/>
              <a:ext cx="5492768" cy="5492768"/>
            </a:xfrm>
            <a:prstGeom prst="ellipse">
              <a:avLst/>
            </a:prstGeom>
            <a:solidFill>
              <a:srgbClr val="005C92">
                <a:alpha val="20000"/>
              </a:srgbClr>
            </a:solidFill>
            <a:ln w="38100">
              <a:solidFill>
                <a:schemeClr val="accent1">
                  <a:lumMod val="75000"/>
                  <a:alpha val="9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4" name="Oval 223"/>
            <p:cNvSpPr/>
            <p:nvPr/>
          </p:nvSpPr>
          <p:spPr>
            <a:xfrm>
              <a:off x="-1054835" y="485775"/>
              <a:ext cx="4217836" cy="4217836"/>
            </a:xfrm>
            <a:prstGeom prst="ellipse">
              <a:avLst/>
            </a:prstGeom>
            <a:solidFill>
              <a:srgbClr val="005C92">
                <a:alpha val="25000"/>
              </a:srgbClr>
            </a:solidFill>
            <a:ln w="38100">
              <a:solidFill>
                <a:schemeClr val="accent1">
                  <a:lumMod val="75000"/>
                  <a:alpha val="9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" name="Oval 1"/>
            <p:cNvSpPr/>
            <p:nvPr/>
          </p:nvSpPr>
          <p:spPr>
            <a:xfrm>
              <a:off x="-315524" y="1215029"/>
              <a:ext cx="2738860" cy="2738860"/>
            </a:xfrm>
            <a:prstGeom prst="ellipse">
              <a:avLst/>
            </a:prstGeom>
            <a:solidFill>
              <a:srgbClr val="005C92">
                <a:alpha val="30000"/>
              </a:srgbClr>
            </a:solidFill>
            <a:ln w="38100">
              <a:solidFill>
                <a:schemeClr val="accent1">
                  <a:lumMod val="75000"/>
                  <a:alpha val="9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8" name="Oval 277"/>
            <p:cNvSpPr/>
            <p:nvPr/>
          </p:nvSpPr>
          <p:spPr>
            <a:xfrm>
              <a:off x="123950" y="1630250"/>
              <a:ext cx="1922088" cy="1922088"/>
            </a:xfrm>
            <a:prstGeom prst="ellipse">
              <a:avLst/>
            </a:prstGeom>
            <a:gradFill flip="none" rotWithShape="1">
              <a:gsLst>
                <a:gs pos="55000">
                  <a:srgbClr val="F78D1E"/>
                </a:gs>
                <a:gs pos="70000">
                  <a:srgbClr val="FFF68C"/>
                </a:gs>
                <a:gs pos="0">
                  <a:srgbClr val="FFF32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7" name="Oval 130"/>
            <p:cNvSpPr>
              <a:spLocks noChangeArrowheads="1"/>
            </p:cNvSpPr>
            <p:nvPr/>
          </p:nvSpPr>
          <p:spPr bwMode="auto">
            <a:xfrm>
              <a:off x="1762220" y="2390775"/>
              <a:ext cx="160286" cy="290629"/>
            </a:xfrm>
            <a:prstGeom prst="ellipse">
              <a:avLst/>
            </a:prstGeom>
            <a:solidFill>
              <a:srgbClr val="FFF1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353" name="Planet"/>
          <p:cNvGrpSpPr>
            <a:grpSpLocks noChangeAspect="1"/>
          </p:cNvGrpSpPr>
          <p:nvPr/>
        </p:nvGrpSpPr>
        <p:grpSpPr bwMode="auto">
          <a:xfrm>
            <a:off x="2279928" y="2793526"/>
            <a:ext cx="341023" cy="308476"/>
            <a:chOff x="4018" y="237"/>
            <a:chExt cx="1666" cy="1507"/>
          </a:xfrm>
        </p:grpSpPr>
        <p:sp>
          <p:nvSpPr>
            <p:cNvPr id="354" name="AutoShape 51"/>
            <p:cNvSpPr>
              <a:spLocks noChangeAspect="1" noChangeArrowheads="1" noTextEdit="1"/>
            </p:cNvSpPr>
            <p:nvPr/>
          </p:nvSpPr>
          <p:spPr bwMode="auto">
            <a:xfrm>
              <a:off x="4018" y="237"/>
              <a:ext cx="1666" cy="1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0" name="Freeform 58"/>
            <p:cNvSpPr>
              <a:spLocks/>
            </p:cNvSpPr>
            <p:nvPr/>
          </p:nvSpPr>
          <p:spPr bwMode="auto">
            <a:xfrm>
              <a:off x="4287" y="462"/>
              <a:ext cx="1168" cy="1167"/>
            </a:xfrm>
            <a:custGeom>
              <a:avLst/>
              <a:gdLst>
                <a:gd name="T0" fmla="*/ 1748 w 1885"/>
                <a:gd name="T1" fmla="*/ 694 h 1884"/>
                <a:gd name="T2" fmla="*/ 695 w 1885"/>
                <a:gd name="T3" fmla="*/ 137 h 1884"/>
                <a:gd name="T4" fmla="*/ 137 w 1885"/>
                <a:gd name="T5" fmla="*/ 1190 h 1884"/>
                <a:gd name="T6" fmla="*/ 1191 w 1885"/>
                <a:gd name="T7" fmla="*/ 1747 h 1884"/>
                <a:gd name="T8" fmla="*/ 1748 w 1885"/>
                <a:gd name="T9" fmla="*/ 694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5" h="1884">
                  <a:moveTo>
                    <a:pt x="1748" y="694"/>
                  </a:moveTo>
                  <a:cubicBezTo>
                    <a:pt x="1611" y="249"/>
                    <a:pt x="1140" y="0"/>
                    <a:pt x="695" y="137"/>
                  </a:cubicBezTo>
                  <a:cubicBezTo>
                    <a:pt x="250" y="273"/>
                    <a:pt x="0" y="745"/>
                    <a:pt x="137" y="1190"/>
                  </a:cubicBezTo>
                  <a:cubicBezTo>
                    <a:pt x="274" y="1635"/>
                    <a:pt x="746" y="1884"/>
                    <a:pt x="1191" y="1747"/>
                  </a:cubicBezTo>
                  <a:cubicBezTo>
                    <a:pt x="1635" y="1610"/>
                    <a:pt x="1885" y="1139"/>
                    <a:pt x="1748" y="69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97000">
                  <a:schemeClr val="tx1">
                    <a:lumMod val="75000"/>
                    <a:lumOff val="25000"/>
                  </a:schemeClr>
                </a:gs>
              </a:gsLst>
              <a:lin ang="1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1" name="Freeform 59"/>
            <p:cNvSpPr>
              <a:spLocks/>
            </p:cNvSpPr>
            <p:nvPr/>
          </p:nvSpPr>
          <p:spPr bwMode="auto">
            <a:xfrm>
              <a:off x="4357" y="481"/>
              <a:ext cx="1051" cy="1051"/>
            </a:xfrm>
            <a:custGeom>
              <a:avLst/>
              <a:gdLst>
                <a:gd name="T0" fmla="*/ 1573 w 1696"/>
                <a:gd name="T1" fmla="*/ 625 h 1697"/>
                <a:gd name="T2" fmla="*/ 625 w 1696"/>
                <a:gd name="T3" fmla="*/ 124 h 1697"/>
                <a:gd name="T4" fmla="*/ 123 w 1696"/>
                <a:gd name="T5" fmla="*/ 1072 h 1697"/>
                <a:gd name="T6" fmla="*/ 1071 w 1696"/>
                <a:gd name="T7" fmla="*/ 1573 h 1697"/>
                <a:gd name="T8" fmla="*/ 1573 w 1696"/>
                <a:gd name="T9" fmla="*/ 625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6" h="1697">
                  <a:moveTo>
                    <a:pt x="1573" y="625"/>
                  </a:moveTo>
                  <a:cubicBezTo>
                    <a:pt x="1450" y="225"/>
                    <a:pt x="1026" y="0"/>
                    <a:pt x="625" y="124"/>
                  </a:cubicBezTo>
                  <a:cubicBezTo>
                    <a:pt x="225" y="247"/>
                    <a:pt x="0" y="671"/>
                    <a:pt x="123" y="1072"/>
                  </a:cubicBezTo>
                  <a:cubicBezTo>
                    <a:pt x="247" y="1472"/>
                    <a:pt x="671" y="1697"/>
                    <a:pt x="1071" y="1573"/>
                  </a:cubicBezTo>
                  <a:cubicBezTo>
                    <a:pt x="1472" y="1450"/>
                    <a:pt x="1696" y="1026"/>
                    <a:pt x="1573" y="625"/>
                  </a:cubicBezTo>
                  <a:close/>
                </a:path>
              </a:pathLst>
            </a:custGeom>
            <a:gradFill flip="none" rotWithShape="1">
              <a:gsLst>
                <a:gs pos="41000">
                  <a:schemeClr val="tx1">
                    <a:lumMod val="65000"/>
                    <a:lumOff val="35000"/>
                  </a:schemeClr>
                </a:gs>
                <a:gs pos="97000">
                  <a:schemeClr val="bg1">
                    <a:lumMod val="6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2" name="Freeform 60"/>
            <p:cNvSpPr>
              <a:spLocks/>
            </p:cNvSpPr>
            <p:nvPr/>
          </p:nvSpPr>
          <p:spPr bwMode="auto">
            <a:xfrm>
              <a:off x="5220" y="753"/>
              <a:ext cx="132" cy="246"/>
            </a:xfrm>
            <a:custGeom>
              <a:avLst/>
              <a:gdLst>
                <a:gd name="T0" fmla="*/ 11 w 212"/>
                <a:gd name="T1" fmla="*/ 20 h 397"/>
                <a:gd name="T2" fmla="*/ 0 w 212"/>
                <a:gd name="T3" fmla="*/ 24 h 397"/>
                <a:gd name="T4" fmla="*/ 91 w 212"/>
                <a:gd name="T5" fmla="*/ 158 h 397"/>
                <a:gd name="T6" fmla="*/ 47 w 212"/>
                <a:gd name="T7" fmla="*/ 374 h 397"/>
                <a:gd name="T8" fmla="*/ 125 w 212"/>
                <a:gd name="T9" fmla="*/ 389 h 397"/>
                <a:gd name="T10" fmla="*/ 181 w 212"/>
                <a:gd name="T11" fmla="*/ 170 h 397"/>
                <a:gd name="T12" fmla="*/ 11 w 212"/>
                <a:gd name="T13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" h="397">
                  <a:moveTo>
                    <a:pt x="11" y="20"/>
                  </a:moveTo>
                  <a:cubicBezTo>
                    <a:pt x="7" y="21"/>
                    <a:pt x="4" y="22"/>
                    <a:pt x="0" y="24"/>
                  </a:cubicBezTo>
                  <a:cubicBezTo>
                    <a:pt x="38" y="49"/>
                    <a:pt x="73" y="98"/>
                    <a:pt x="91" y="158"/>
                  </a:cubicBezTo>
                  <a:cubicBezTo>
                    <a:pt x="121" y="254"/>
                    <a:pt x="101" y="347"/>
                    <a:pt x="47" y="374"/>
                  </a:cubicBezTo>
                  <a:cubicBezTo>
                    <a:pt x="72" y="391"/>
                    <a:pt x="100" y="397"/>
                    <a:pt x="125" y="389"/>
                  </a:cubicBezTo>
                  <a:cubicBezTo>
                    <a:pt x="187" y="370"/>
                    <a:pt x="212" y="272"/>
                    <a:pt x="181" y="170"/>
                  </a:cubicBezTo>
                  <a:cubicBezTo>
                    <a:pt x="149" y="68"/>
                    <a:pt x="73" y="0"/>
                    <a:pt x="11" y="2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4" name="Freeform 62"/>
            <p:cNvSpPr>
              <a:spLocks/>
            </p:cNvSpPr>
            <p:nvPr/>
          </p:nvSpPr>
          <p:spPr bwMode="auto">
            <a:xfrm>
              <a:off x="5175" y="768"/>
              <a:ext cx="120" cy="217"/>
            </a:xfrm>
            <a:custGeom>
              <a:avLst/>
              <a:gdLst>
                <a:gd name="T0" fmla="*/ 165 w 195"/>
                <a:gd name="T1" fmla="*/ 134 h 350"/>
                <a:gd name="T2" fmla="*/ 74 w 195"/>
                <a:gd name="T3" fmla="*/ 0 h 350"/>
                <a:gd name="T4" fmla="*/ 29 w 195"/>
                <a:gd name="T5" fmla="*/ 215 h 350"/>
                <a:gd name="T6" fmla="*/ 121 w 195"/>
                <a:gd name="T7" fmla="*/ 350 h 350"/>
                <a:gd name="T8" fmla="*/ 165 w 195"/>
                <a:gd name="T9" fmla="*/ 134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350">
                  <a:moveTo>
                    <a:pt x="165" y="134"/>
                  </a:moveTo>
                  <a:cubicBezTo>
                    <a:pt x="147" y="74"/>
                    <a:pt x="112" y="25"/>
                    <a:pt x="74" y="0"/>
                  </a:cubicBezTo>
                  <a:cubicBezTo>
                    <a:pt x="20" y="27"/>
                    <a:pt x="0" y="119"/>
                    <a:pt x="29" y="215"/>
                  </a:cubicBezTo>
                  <a:cubicBezTo>
                    <a:pt x="48" y="276"/>
                    <a:pt x="83" y="324"/>
                    <a:pt x="121" y="350"/>
                  </a:cubicBezTo>
                  <a:cubicBezTo>
                    <a:pt x="175" y="323"/>
                    <a:pt x="195" y="230"/>
                    <a:pt x="165" y="134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7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5" name="Freeform 63"/>
            <p:cNvSpPr>
              <a:spLocks/>
            </p:cNvSpPr>
            <p:nvPr/>
          </p:nvSpPr>
          <p:spPr bwMode="auto">
            <a:xfrm>
              <a:off x="4431" y="1184"/>
              <a:ext cx="167" cy="234"/>
            </a:xfrm>
            <a:custGeom>
              <a:avLst/>
              <a:gdLst>
                <a:gd name="T0" fmla="*/ 260 w 270"/>
                <a:gd name="T1" fmla="*/ 342 h 377"/>
                <a:gd name="T2" fmla="*/ 270 w 270"/>
                <a:gd name="T3" fmla="*/ 335 h 377"/>
                <a:gd name="T4" fmla="*/ 147 w 270"/>
                <a:gd name="T5" fmla="*/ 229 h 377"/>
                <a:gd name="T6" fmla="*/ 135 w 270"/>
                <a:gd name="T7" fmla="*/ 10 h 377"/>
                <a:gd name="T8" fmla="*/ 55 w 270"/>
                <a:gd name="T9" fmla="*/ 14 h 377"/>
                <a:gd name="T10" fmla="*/ 58 w 270"/>
                <a:gd name="T11" fmla="*/ 241 h 377"/>
                <a:gd name="T12" fmla="*/ 260 w 270"/>
                <a:gd name="T13" fmla="*/ 342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0" h="377">
                  <a:moveTo>
                    <a:pt x="260" y="342"/>
                  </a:moveTo>
                  <a:cubicBezTo>
                    <a:pt x="264" y="340"/>
                    <a:pt x="267" y="338"/>
                    <a:pt x="270" y="335"/>
                  </a:cubicBezTo>
                  <a:cubicBezTo>
                    <a:pt x="226" y="321"/>
                    <a:pt x="181" y="283"/>
                    <a:pt x="147" y="229"/>
                  </a:cubicBezTo>
                  <a:cubicBezTo>
                    <a:pt x="94" y="144"/>
                    <a:pt x="89" y="49"/>
                    <a:pt x="135" y="10"/>
                  </a:cubicBezTo>
                  <a:cubicBezTo>
                    <a:pt x="106" y="0"/>
                    <a:pt x="77" y="0"/>
                    <a:pt x="55" y="14"/>
                  </a:cubicBezTo>
                  <a:cubicBezTo>
                    <a:pt x="0" y="49"/>
                    <a:pt x="1" y="150"/>
                    <a:pt x="58" y="241"/>
                  </a:cubicBezTo>
                  <a:cubicBezTo>
                    <a:pt x="114" y="332"/>
                    <a:pt x="205" y="377"/>
                    <a:pt x="260" y="342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6" name="Freeform 64"/>
            <p:cNvSpPr>
              <a:spLocks/>
            </p:cNvSpPr>
            <p:nvPr/>
          </p:nvSpPr>
          <p:spPr bwMode="auto">
            <a:xfrm>
              <a:off x="4486" y="1190"/>
              <a:ext cx="140" cy="202"/>
            </a:xfrm>
            <a:custGeom>
              <a:avLst/>
              <a:gdLst>
                <a:gd name="T0" fmla="*/ 58 w 226"/>
                <a:gd name="T1" fmla="*/ 219 h 325"/>
                <a:gd name="T2" fmla="*/ 181 w 226"/>
                <a:gd name="T3" fmla="*/ 325 h 325"/>
                <a:gd name="T4" fmla="*/ 169 w 226"/>
                <a:gd name="T5" fmla="*/ 106 h 325"/>
                <a:gd name="T6" fmla="*/ 46 w 226"/>
                <a:gd name="T7" fmla="*/ 0 h 325"/>
                <a:gd name="T8" fmla="*/ 58 w 226"/>
                <a:gd name="T9" fmla="*/ 219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325">
                  <a:moveTo>
                    <a:pt x="58" y="219"/>
                  </a:moveTo>
                  <a:cubicBezTo>
                    <a:pt x="92" y="273"/>
                    <a:pt x="137" y="311"/>
                    <a:pt x="181" y="325"/>
                  </a:cubicBezTo>
                  <a:cubicBezTo>
                    <a:pt x="226" y="286"/>
                    <a:pt x="222" y="191"/>
                    <a:pt x="169" y="106"/>
                  </a:cubicBezTo>
                  <a:cubicBezTo>
                    <a:pt x="135" y="52"/>
                    <a:pt x="89" y="14"/>
                    <a:pt x="46" y="0"/>
                  </a:cubicBezTo>
                  <a:cubicBezTo>
                    <a:pt x="0" y="39"/>
                    <a:pt x="5" y="134"/>
                    <a:pt x="58" y="21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19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7" name="Freeform 65"/>
            <p:cNvSpPr>
              <a:spLocks/>
            </p:cNvSpPr>
            <p:nvPr/>
          </p:nvSpPr>
          <p:spPr bwMode="auto">
            <a:xfrm>
              <a:off x="4482" y="1017"/>
              <a:ext cx="107" cy="150"/>
            </a:xfrm>
            <a:custGeom>
              <a:avLst/>
              <a:gdLst>
                <a:gd name="T0" fmla="*/ 168 w 174"/>
                <a:gd name="T1" fmla="*/ 218 h 241"/>
                <a:gd name="T2" fmla="*/ 174 w 174"/>
                <a:gd name="T3" fmla="*/ 214 h 241"/>
                <a:gd name="T4" fmla="*/ 95 w 174"/>
                <a:gd name="T5" fmla="*/ 146 h 241"/>
                <a:gd name="T6" fmla="*/ 86 w 174"/>
                <a:gd name="T7" fmla="*/ 6 h 241"/>
                <a:gd name="T8" fmla="*/ 35 w 174"/>
                <a:gd name="T9" fmla="*/ 9 h 241"/>
                <a:gd name="T10" fmla="*/ 38 w 174"/>
                <a:gd name="T11" fmla="*/ 154 h 241"/>
                <a:gd name="T12" fmla="*/ 168 w 174"/>
                <a:gd name="T13" fmla="*/ 21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4" h="241">
                  <a:moveTo>
                    <a:pt x="168" y="218"/>
                  </a:moveTo>
                  <a:cubicBezTo>
                    <a:pt x="171" y="217"/>
                    <a:pt x="173" y="215"/>
                    <a:pt x="174" y="214"/>
                  </a:cubicBezTo>
                  <a:cubicBezTo>
                    <a:pt x="147" y="205"/>
                    <a:pt x="117" y="181"/>
                    <a:pt x="95" y="146"/>
                  </a:cubicBezTo>
                  <a:cubicBezTo>
                    <a:pt x="61" y="92"/>
                    <a:pt x="57" y="32"/>
                    <a:pt x="86" y="6"/>
                  </a:cubicBezTo>
                  <a:cubicBezTo>
                    <a:pt x="67" y="0"/>
                    <a:pt x="49" y="0"/>
                    <a:pt x="35" y="9"/>
                  </a:cubicBezTo>
                  <a:cubicBezTo>
                    <a:pt x="0" y="32"/>
                    <a:pt x="1" y="97"/>
                    <a:pt x="38" y="154"/>
                  </a:cubicBezTo>
                  <a:cubicBezTo>
                    <a:pt x="75" y="212"/>
                    <a:pt x="133" y="241"/>
                    <a:pt x="168" y="2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8" name="Freeform 66"/>
            <p:cNvSpPr>
              <a:spLocks/>
            </p:cNvSpPr>
            <p:nvPr/>
          </p:nvSpPr>
          <p:spPr bwMode="auto">
            <a:xfrm>
              <a:off x="4517" y="1021"/>
              <a:ext cx="90" cy="129"/>
            </a:xfrm>
            <a:custGeom>
              <a:avLst/>
              <a:gdLst>
                <a:gd name="T0" fmla="*/ 38 w 146"/>
                <a:gd name="T1" fmla="*/ 140 h 208"/>
                <a:gd name="T2" fmla="*/ 117 w 146"/>
                <a:gd name="T3" fmla="*/ 208 h 208"/>
                <a:gd name="T4" fmla="*/ 108 w 146"/>
                <a:gd name="T5" fmla="*/ 67 h 208"/>
                <a:gd name="T6" fmla="*/ 29 w 146"/>
                <a:gd name="T7" fmla="*/ 0 h 208"/>
                <a:gd name="T8" fmla="*/ 38 w 146"/>
                <a:gd name="T9" fmla="*/ 14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208">
                  <a:moveTo>
                    <a:pt x="38" y="140"/>
                  </a:moveTo>
                  <a:cubicBezTo>
                    <a:pt x="60" y="175"/>
                    <a:pt x="90" y="199"/>
                    <a:pt x="117" y="208"/>
                  </a:cubicBezTo>
                  <a:cubicBezTo>
                    <a:pt x="146" y="182"/>
                    <a:pt x="143" y="121"/>
                    <a:pt x="108" y="67"/>
                  </a:cubicBezTo>
                  <a:cubicBezTo>
                    <a:pt x="86" y="33"/>
                    <a:pt x="57" y="9"/>
                    <a:pt x="29" y="0"/>
                  </a:cubicBezTo>
                  <a:cubicBezTo>
                    <a:pt x="0" y="26"/>
                    <a:pt x="4" y="86"/>
                    <a:pt x="38" y="14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9" name="Freeform 67"/>
            <p:cNvSpPr>
              <a:spLocks/>
            </p:cNvSpPr>
            <p:nvPr/>
          </p:nvSpPr>
          <p:spPr bwMode="auto">
            <a:xfrm>
              <a:off x="4509" y="601"/>
              <a:ext cx="204" cy="179"/>
            </a:xfrm>
            <a:custGeom>
              <a:avLst/>
              <a:gdLst>
                <a:gd name="T0" fmla="*/ 40 w 328"/>
                <a:gd name="T1" fmla="*/ 282 h 289"/>
                <a:gd name="T2" fmla="*/ 48 w 328"/>
                <a:gd name="T3" fmla="*/ 289 h 289"/>
                <a:gd name="T4" fmla="*/ 126 w 328"/>
                <a:gd name="T5" fmla="*/ 161 h 289"/>
                <a:gd name="T6" fmla="*/ 323 w 328"/>
                <a:gd name="T7" fmla="*/ 117 h 289"/>
                <a:gd name="T8" fmla="*/ 307 w 328"/>
                <a:gd name="T9" fmla="*/ 45 h 289"/>
                <a:gd name="T10" fmla="*/ 101 w 328"/>
                <a:gd name="T11" fmla="*/ 82 h 289"/>
                <a:gd name="T12" fmla="*/ 40 w 328"/>
                <a:gd name="T13" fmla="*/ 282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" h="289">
                  <a:moveTo>
                    <a:pt x="40" y="282"/>
                  </a:moveTo>
                  <a:cubicBezTo>
                    <a:pt x="43" y="284"/>
                    <a:pt x="45" y="287"/>
                    <a:pt x="48" y="289"/>
                  </a:cubicBezTo>
                  <a:cubicBezTo>
                    <a:pt x="55" y="248"/>
                    <a:pt x="82" y="200"/>
                    <a:pt x="126" y="161"/>
                  </a:cubicBezTo>
                  <a:cubicBezTo>
                    <a:pt x="195" y="100"/>
                    <a:pt x="280" y="81"/>
                    <a:pt x="323" y="117"/>
                  </a:cubicBezTo>
                  <a:cubicBezTo>
                    <a:pt x="328" y="88"/>
                    <a:pt x="323" y="63"/>
                    <a:pt x="307" y="45"/>
                  </a:cubicBezTo>
                  <a:cubicBezTo>
                    <a:pt x="267" y="0"/>
                    <a:pt x="175" y="17"/>
                    <a:pt x="101" y="82"/>
                  </a:cubicBezTo>
                  <a:cubicBezTo>
                    <a:pt x="28" y="147"/>
                    <a:pt x="0" y="237"/>
                    <a:pt x="40" y="282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0" name="Freeform 68"/>
            <p:cNvSpPr>
              <a:spLocks/>
            </p:cNvSpPr>
            <p:nvPr/>
          </p:nvSpPr>
          <p:spPr bwMode="auto">
            <a:xfrm>
              <a:off x="4539" y="651"/>
              <a:ext cx="171" cy="150"/>
            </a:xfrm>
            <a:custGeom>
              <a:avLst/>
              <a:gdLst>
                <a:gd name="T0" fmla="*/ 78 w 275"/>
                <a:gd name="T1" fmla="*/ 80 h 243"/>
                <a:gd name="T2" fmla="*/ 0 w 275"/>
                <a:gd name="T3" fmla="*/ 208 h 243"/>
                <a:gd name="T4" fmla="*/ 198 w 275"/>
                <a:gd name="T5" fmla="*/ 164 h 243"/>
                <a:gd name="T6" fmla="*/ 275 w 275"/>
                <a:gd name="T7" fmla="*/ 36 h 243"/>
                <a:gd name="T8" fmla="*/ 78 w 275"/>
                <a:gd name="T9" fmla="*/ 8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243">
                  <a:moveTo>
                    <a:pt x="78" y="80"/>
                  </a:moveTo>
                  <a:cubicBezTo>
                    <a:pt x="34" y="119"/>
                    <a:pt x="7" y="167"/>
                    <a:pt x="0" y="208"/>
                  </a:cubicBezTo>
                  <a:cubicBezTo>
                    <a:pt x="43" y="243"/>
                    <a:pt x="129" y="225"/>
                    <a:pt x="198" y="164"/>
                  </a:cubicBezTo>
                  <a:cubicBezTo>
                    <a:pt x="241" y="125"/>
                    <a:pt x="269" y="77"/>
                    <a:pt x="275" y="36"/>
                  </a:cubicBezTo>
                  <a:cubicBezTo>
                    <a:pt x="232" y="0"/>
                    <a:pt x="147" y="19"/>
                    <a:pt x="78" y="8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1" name="Freeform 69"/>
            <p:cNvSpPr>
              <a:spLocks/>
            </p:cNvSpPr>
            <p:nvPr/>
          </p:nvSpPr>
          <p:spPr bwMode="auto">
            <a:xfrm>
              <a:off x="4718" y="614"/>
              <a:ext cx="122" cy="107"/>
            </a:xfrm>
            <a:custGeom>
              <a:avLst/>
              <a:gdLst>
                <a:gd name="T0" fmla="*/ 24 w 196"/>
                <a:gd name="T1" fmla="*/ 169 h 173"/>
                <a:gd name="T2" fmla="*/ 29 w 196"/>
                <a:gd name="T3" fmla="*/ 173 h 173"/>
                <a:gd name="T4" fmla="*/ 75 w 196"/>
                <a:gd name="T5" fmla="*/ 97 h 173"/>
                <a:gd name="T6" fmla="*/ 194 w 196"/>
                <a:gd name="T7" fmla="*/ 70 h 173"/>
                <a:gd name="T8" fmla="*/ 184 w 196"/>
                <a:gd name="T9" fmla="*/ 27 h 173"/>
                <a:gd name="T10" fmla="*/ 60 w 196"/>
                <a:gd name="T11" fmla="*/ 49 h 173"/>
                <a:gd name="T12" fmla="*/ 24 w 196"/>
                <a:gd name="T1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173">
                  <a:moveTo>
                    <a:pt x="24" y="169"/>
                  </a:moveTo>
                  <a:cubicBezTo>
                    <a:pt x="25" y="170"/>
                    <a:pt x="27" y="172"/>
                    <a:pt x="29" y="173"/>
                  </a:cubicBezTo>
                  <a:cubicBezTo>
                    <a:pt x="33" y="148"/>
                    <a:pt x="49" y="120"/>
                    <a:pt x="75" y="97"/>
                  </a:cubicBezTo>
                  <a:cubicBezTo>
                    <a:pt x="117" y="60"/>
                    <a:pt x="168" y="49"/>
                    <a:pt x="194" y="70"/>
                  </a:cubicBezTo>
                  <a:cubicBezTo>
                    <a:pt x="196" y="53"/>
                    <a:pt x="193" y="38"/>
                    <a:pt x="184" y="27"/>
                  </a:cubicBezTo>
                  <a:cubicBezTo>
                    <a:pt x="160" y="0"/>
                    <a:pt x="105" y="10"/>
                    <a:pt x="60" y="49"/>
                  </a:cubicBezTo>
                  <a:cubicBezTo>
                    <a:pt x="16" y="88"/>
                    <a:pt x="0" y="142"/>
                    <a:pt x="24" y="169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2" name="Freeform 70"/>
            <p:cNvSpPr>
              <a:spLocks/>
            </p:cNvSpPr>
            <p:nvPr/>
          </p:nvSpPr>
          <p:spPr bwMode="auto">
            <a:xfrm>
              <a:off x="4736" y="645"/>
              <a:ext cx="103" cy="89"/>
            </a:xfrm>
            <a:custGeom>
              <a:avLst/>
              <a:gdLst>
                <a:gd name="T0" fmla="*/ 46 w 165"/>
                <a:gd name="T1" fmla="*/ 48 h 145"/>
                <a:gd name="T2" fmla="*/ 0 w 165"/>
                <a:gd name="T3" fmla="*/ 124 h 145"/>
                <a:gd name="T4" fmla="*/ 118 w 165"/>
                <a:gd name="T5" fmla="*/ 98 h 145"/>
                <a:gd name="T6" fmla="*/ 165 w 165"/>
                <a:gd name="T7" fmla="*/ 21 h 145"/>
                <a:gd name="T8" fmla="*/ 46 w 165"/>
                <a:gd name="T9" fmla="*/ 4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45">
                  <a:moveTo>
                    <a:pt x="46" y="48"/>
                  </a:moveTo>
                  <a:cubicBezTo>
                    <a:pt x="20" y="71"/>
                    <a:pt x="4" y="99"/>
                    <a:pt x="0" y="124"/>
                  </a:cubicBezTo>
                  <a:cubicBezTo>
                    <a:pt x="25" y="145"/>
                    <a:pt x="77" y="134"/>
                    <a:pt x="118" y="98"/>
                  </a:cubicBezTo>
                  <a:cubicBezTo>
                    <a:pt x="144" y="74"/>
                    <a:pt x="161" y="46"/>
                    <a:pt x="165" y="21"/>
                  </a:cubicBezTo>
                  <a:cubicBezTo>
                    <a:pt x="139" y="0"/>
                    <a:pt x="88" y="11"/>
                    <a:pt x="46" y="4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3" name="Freeform 71"/>
            <p:cNvSpPr>
              <a:spLocks/>
            </p:cNvSpPr>
            <p:nvPr/>
          </p:nvSpPr>
          <p:spPr bwMode="auto">
            <a:xfrm>
              <a:off x="4759" y="888"/>
              <a:ext cx="121" cy="108"/>
            </a:xfrm>
            <a:custGeom>
              <a:avLst/>
              <a:gdLst>
                <a:gd name="T0" fmla="*/ 23 w 196"/>
                <a:gd name="T1" fmla="*/ 169 h 174"/>
                <a:gd name="T2" fmla="*/ 28 w 196"/>
                <a:gd name="T3" fmla="*/ 174 h 174"/>
                <a:gd name="T4" fmla="*/ 75 w 196"/>
                <a:gd name="T5" fmla="*/ 97 h 174"/>
                <a:gd name="T6" fmla="*/ 193 w 196"/>
                <a:gd name="T7" fmla="*/ 70 h 174"/>
                <a:gd name="T8" fmla="*/ 183 w 196"/>
                <a:gd name="T9" fmla="*/ 27 h 174"/>
                <a:gd name="T10" fmla="*/ 60 w 196"/>
                <a:gd name="T11" fmla="*/ 49 h 174"/>
                <a:gd name="T12" fmla="*/ 23 w 196"/>
                <a:gd name="T13" fmla="*/ 16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174">
                  <a:moveTo>
                    <a:pt x="23" y="169"/>
                  </a:moveTo>
                  <a:cubicBezTo>
                    <a:pt x="25" y="171"/>
                    <a:pt x="27" y="172"/>
                    <a:pt x="28" y="174"/>
                  </a:cubicBezTo>
                  <a:cubicBezTo>
                    <a:pt x="32" y="149"/>
                    <a:pt x="48" y="120"/>
                    <a:pt x="75" y="97"/>
                  </a:cubicBezTo>
                  <a:cubicBezTo>
                    <a:pt x="116" y="60"/>
                    <a:pt x="167" y="49"/>
                    <a:pt x="193" y="70"/>
                  </a:cubicBezTo>
                  <a:cubicBezTo>
                    <a:pt x="196" y="53"/>
                    <a:pt x="193" y="38"/>
                    <a:pt x="183" y="27"/>
                  </a:cubicBezTo>
                  <a:cubicBezTo>
                    <a:pt x="159" y="0"/>
                    <a:pt x="104" y="10"/>
                    <a:pt x="60" y="49"/>
                  </a:cubicBezTo>
                  <a:cubicBezTo>
                    <a:pt x="16" y="89"/>
                    <a:pt x="0" y="142"/>
                    <a:pt x="23" y="169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4" name="Freeform 72"/>
            <p:cNvSpPr>
              <a:spLocks/>
            </p:cNvSpPr>
            <p:nvPr/>
          </p:nvSpPr>
          <p:spPr bwMode="auto">
            <a:xfrm>
              <a:off x="4776" y="918"/>
              <a:ext cx="102" cy="91"/>
            </a:xfrm>
            <a:custGeom>
              <a:avLst/>
              <a:gdLst>
                <a:gd name="T0" fmla="*/ 47 w 165"/>
                <a:gd name="T1" fmla="*/ 48 h 146"/>
                <a:gd name="T2" fmla="*/ 0 w 165"/>
                <a:gd name="T3" fmla="*/ 125 h 146"/>
                <a:gd name="T4" fmla="*/ 119 w 165"/>
                <a:gd name="T5" fmla="*/ 98 h 146"/>
                <a:gd name="T6" fmla="*/ 165 w 165"/>
                <a:gd name="T7" fmla="*/ 21 h 146"/>
                <a:gd name="T8" fmla="*/ 47 w 165"/>
                <a:gd name="T9" fmla="*/ 48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46">
                  <a:moveTo>
                    <a:pt x="47" y="48"/>
                  </a:moveTo>
                  <a:cubicBezTo>
                    <a:pt x="20" y="71"/>
                    <a:pt x="4" y="100"/>
                    <a:pt x="0" y="125"/>
                  </a:cubicBezTo>
                  <a:cubicBezTo>
                    <a:pt x="26" y="146"/>
                    <a:pt x="77" y="135"/>
                    <a:pt x="119" y="98"/>
                  </a:cubicBezTo>
                  <a:cubicBezTo>
                    <a:pt x="145" y="75"/>
                    <a:pt x="161" y="46"/>
                    <a:pt x="165" y="21"/>
                  </a:cubicBezTo>
                  <a:cubicBezTo>
                    <a:pt x="139" y="0"/>
                    <a:pt x="88" y="11"/>
                    <a:pt x="47" y="4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5" name="Freeform 73"/>
            <p:cNvSpPr>
              <a:spLocks/>
            </p:cNvSpPr>
            <p:nvPr/>
          </p:nvSpPr>
          <p:spPr bwMode="auto">
            <a:xfrm>
              <a:off x="4867" y="889"/>
              <a:ext cx="176" cy="155"/>
            </a:xfrm>
            <a:custGeom>
              <a:avLst/>
              <a:gdLst>
                <a:gd name="T0" fmla="*/ 35 w 283"/>
                <a:gd name="T1" fmla="*/ 243 h 250"/>
                <a:gd name="T2" fmla="*/ 41 w 283"/>
                <a:gd name="T3" fmla="*/ 250 h 250"/>
                <a:gd name="T4" fmla="*/ 108 w 283"/>
                <a:gd name="T5" fmla="*/ 139 h 250"/>
                <a:gd name="T6" fmla="*/ 279 w 283"/>
                <a:gd name="T7" fmla="*/ 101 h 250"/>
                <a:gd name="T8" fmla="*/ 265 w 283"/>
                <a:gd name="T9" fmla="*/ 39 h 250"/>
                <a:gd name="T10" fmla="*/ 87 w 283"/>
                <a:gd name="T11" fmla="*/ 71 h 250"/>
                <a:gd name="T12" fmla="*/ 35 w 283"/>
                <a:gd name="T13" fmla="*/ 24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" h="250">
                  <a:moveTo>
                    <a:pt x="35" y="243"/>
                  </a:moveTo>
                  <a:cubicBezTo>
                    <a:pt x="37" y="246"/>
                    <a:pt x="39" y="248"/>
                    <a:pt x="41" y="250"/>
                  </a:cubicBezTo>
                  <a:cubicBezTo>
                    <a:pt x="47" y="214"/>
                    <a:pt x="71" y="173"/>
                    <a:pt x="108" y="139"/>
                  </a:cubicBezTo>
                  <a:cubicBezTo>
                    <a:pt x="168" y="86"/>
                    <a:pt x="242" y="70"/>
                    <a:pt x="279" y="101"/>
                  </a:cubicBezTo>
                  <a:cubicBezTo>
                    <a:pt x="283" y="76"/>
                    <a:pt x="279" y="54"/>
                    <a:pt x="265" y="39"/>
                  </a:cubicBezTo>
                  <a:cubicBezTo>
                    <a:pt x="230" y="0"/>
                    <a:pt x="151" y="14"/>
                    <a:pt x="87" y="71"/>
                  </a:cubicBezTo>
                  <a:cubicBezTo>
                    <a:pt x="24" y="127"/>
                    <a:pt x="0" y="205"/>
                    <a:pt x="35" y="243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6" name="Freeform 74"/>
            <p:cNvSpPr>
              <a:spLocks/>
            </p:cNvSpPr>
            <p:nvPr/>
          </p:nvSpPr>
          <p:spPr bwMode="auto">
            <a:xfrm>
              <a:off x="4893" y="933"/>
              <a:ext cx="147" cy="130"/>
            </a:xfrm>
            <a:custGeom>
              <a:avLst/>
              <a:gdLst>
                <a:gd name="T0" fmla="*/ 67 w 238"/>
                <a:gd name="T1" fmla="*/ 69 h 210"/>
                <a:gd name="T2" fmla="*/ 0 w 238"/>
                <a:gd name="T3" fmla="*/ 180 h 210"/>
                <a:gd name="T4" fmla="*/ 171 w 238"/>
                <a:gd name="T5" fmla="*/ 141 h 210"/>
                <a:gd name="T6" fmla="*/ 238 w 238"/>
                <a:gd name="T7" fmla="*/ 31 h 210"/>
                <a:gd name="T8" fmla="*/ 67 w 238"/>
                <a:gd name="T9" fmla="*/ 69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10">
                  <a:moveTo>
                    <a:pt x="67" y="69"/>
                  </a:moveTo>
                  <a:cubicBezTo>
                    <a:pt x="30" y="103"/>
                    <a:pt x="6" y="144"/>
                    <a:pt x="0" y="180"/>
                  </a:cubicBezTo>
                  <a:cubicBezTo>
                    <a:pt x="38" y="210"/>
                    <a:pt x="111" y="194"/>
                    <a:pt x="171" y="141"/>
                  </a:cubicBezTo>
                  <a:cubicBezTo>
                    <a:pt x="209" y="108"/>
                    <a:pt x="232" y="66"/>
                    <a:pt x="238" y="31"/>
                  </a:cubicBezTo>
                  <a:cubicBezTo>
                    <a:pt x="201" y="0"/>
                    <a:pt x="127" y="16"/>
                    <a:pt x="67" y="6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7" name="Freeform 75"/>
            <p:cNvSpPr>
              <a:spLocks/>
            </p:cNvSpPr>
            <p:nvPr/>
          </p:nvSpPr>
          <p:spPr bwMode="auto">
            <a:xfrm>
              <a:off x="4921" y="1424"/>
              <a:ext cx="134" cy="70"/>
            </a:xfrm>
            <a:custGeom>
              <a:avLst/>
              <a:gdLst>
                <a:gd name="T0" fmla="*/ 216 w 216"/>
                <a:gd name="T1" fmla="*/ 51 h 113"/>
                <a:gd name="T2" fmla="*/ 216 w 216"/>
                <a:gd name="T3" fmla="*/ 44 h 113"/>
                <a:gd name="T4" fmla="*/ 128 w 216"/>
                <a:gd name="T5" fmla="*/ 65 h 113"/>
                <a:gd name="T6" fmla="*/ 26 w 216"/>
                <a:gd name="T7" fmla="*/ 0 h 113"/>
                <a:gd name="T8" fmla="*/ 2 w 216"/>
                <a:gd name="T9" fmla="*/ 37 h 113"/>
                <a:gd name="T10" fmla="*/ 105 w 216"/>
                <a:gd name="T11" fmla="*/ 109 h 113"/>
                <a:gd name="T12" fmla="*/ 216 w 216"/>
                <a:gd name="T13" fmla="*/ 5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13">
                  <a:moveTo>
                    <a:pt x="216" y="51"/>
                  </a:moveTo>
                  <a:cubicBezTo>
                    <a:pt x="216" y="48"/>
                    <a:pt x="216" y="46"/>
                    <a:pt x="216" y="44"/>
                  </a:cubicBezTo>
                  <a:cubicBezTo>
                    <a:pt x="195" y="59"/>
                    <a:pt x="163" y="67"/>
                    <a:pt x="128" y="65"/>
                  </a:cubicBezTo>
                  <a:cubicBezTo>
                    <a:pt x="73" y="61"/>
                    <a:pt x="29" y="33"/>
                    <a:pt x="26" y="0"/>
                  </a:cubicBezTo>
                  <a:cubicBezTo>
                    <a:pt x="12" y="10"/>
                    <a:pt x="3" y="23"/>
                    <a:pt x="2" y="37"/>
                  </a:cubicBezTo>
                  <a:cubicBezTo>
                    <a:pt x="0" y="73"/>
                    <a:pt x="46" y="105"/>
                    <a:pt x="105" y="109"/>
                  </a:cubicBezTo>
                  <a:cubicBezTo>
                    <a:pt x="164" y="113"/>
                    <a:pt x="214" y="86"/>
                    <a:pt x="216" y="51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8" name="Freeform 76"/>
            <p:cNvSpPr>
              <a:spLocks/>
            </p:cNvSpPr>
            <p:nvPr/>
          </p:nvSpPr>
          <p:spPr bwMode="auto">
            <a:xfrm>
              <a:off x="4937" y="1410"/>
              <a:ext cx="118" cy="56"/>
            </a:xfrm>
            <a:custGeom>
              <a:avLst/>
              <a:gdLst>
                <a:gd name="T0" fmla="*/ 102 w 190"/>
                <a:gd name="T1" fmla="*/ 89 h 91"/>
                <a:gd name="T2" fmla="*/ 190 w 190"/>
                <a:gd name="T3" fmla="*/ 68 h 91"/>
                <a:gd name="T4" fmla="*/ 87 w 190"/>
                <a:gd name="T5" fmla="*/ 3 h 91"/>
                <a:gd name="T6" fmla="*/ 0 w 190"/>
                <a:gd name="T7" fmla="*/ 24 h 91"/>
                <a:gd name="T8" fmla="*/ 102 w 190"/>
                <a:gd name="T9" fmla="*/ 8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91">
                  <a:moveTo>
                    <a:pt x="102" y="89"/>
                  </a:moveTo>
                  <a:cubicBezTo>
                    <a:pt x="137" y="91"/>
                    <a:pt x="169" y="83"/>
                    <a:pt x="190" y="68"/>
                  </a:cubicBezTo>
                  <a:cubicBezTo>
                    <a:pt x="186" y="35"/>
                    <a:pt x="142" y="6"/>
                    <a:pt x="87" y="3"/>
                  </a:cubicBezTo>
                  <a:cubicBezTo>
                    <a:pt x="52" y="0"/>
                    <a:pt x="20" y="9"/>
                    <a:pt x="0" y="24"/>
                  </a:cubicBezTo>
                  <a:cubicBezTo>
                    <a:pt x="3" y="57"/>
                    <a:pt x="47" y="85"/>
                    <a:pt x="102" y="8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19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9" name="Freeform 77"/>
            <p:cNvSpPr>
              <a:spLocks/>
            </p:cNvSpPr>
            <p:nvPr/>
          </p:nvSpPr>
          <p:spPr bwMode="auto">
            <a:xfrm>
              <a:off x="5000" y="1314"/>
              <a:ext cx="161" cy="84"/>
            </a:xfrm>
            <a:custGeom>
              <a:avLst/>
              <a:gdLst>
                <a:gd name="T0" fmla="*/ 259 w 259"/>
                <a:gd name="T1" fmla="*/ 61 h 136"/>
                <a:gd name="T2" fmla="*/ 259 w 259"/>
                <a:gd name="T3" fmla="*/ 53 h 136"/>
                <a:gd name="T4" fmla="*/ 154 w 259"/>
                <a:gd name="T5" fmla="*/ 79 h 136"/>
                <a:gd name="T6" fmla="*/ 31 w 259"/>
                <a:gd name="T7" fmla="*/ 0 h 136"/>
                <a:gd name="T8" fmla="*/ 3 w 259"/>
                <a:gd name="T9" fmla="*/ 45 h 136"/>
                <a:gd name="T10" fmla="*/ 126 w 259"/>
                <a:gd name="T11" fmla="*/ 131 h 136"/>
                <a:gd name="T12" fmla="*/ 259 w 259"/>
                <a:gd name="T13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136">
                  <a:moveTo>
                    <a:pt x="259" y="61"/>
                  </a:moveTo>
                  <a:cubicBezTo>
                    <a:pt x="259" y="59"/>
                    <a:pt x="259" y="56"/>
                    <a:pt x="259" y="53"/>
                  </a:cubicBezTo>
                  <a:cubicBezTo>
                    <a:pt x="234" y="71"/>
                    <a:pt x="196" y="81"/>
                    <a:pt x="154" y="79"/>
                  </a:cubicBezTo>
                  <a:cubicBezTo>
                    <a:pt x="88" y="74"/>
                    <a:pt x="35" y="40"/>
                    <a:pt x="31" y="0"/>
                  </a:cubicBezTo>
                  <a:cubicBezTo>
                    <a:pt x="14" y="12"/>
                    <a:pt x="4" y="28"/>
                    <a:pt x="3" y="45"/>
                  </a:cubicBezTo>
                  <a:cubicBezTo>
                    <a:pt x="0" y="88"/>
                    <a:pt x="55" y="127"/>
                    <a:pt x="126" y="131"/>
                  </a:cubicBezTo>
                  <a:cubicBezTo>
                    <a:pt x="197" y="136"/>
                    <a:pt x="256" y="104"/>
                    <a:pt x="259" y="61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0" name="Freeform 78"/>
            <p:cNvSpPr>
              <a:spLocks/>
            </p:cNvSpPr>
            <p:nvPr/>
          </p:nvSpPr>
          <p:spPr bwMode="auto">
            <a:xfrm>
              <a:off x="5020" y="1297"/>
              <a:ext cx="141" cy="67"/>
            </a:xfrm>
            <a:custGeom>
              <a:avLst/>
              <a:gdLst>
                <a:gd name="T0" fmla="*/ 123 w 228"/>
                <a:gd name="T1" fmla="*/ 107 h 109"/>
                <a:gd name="T2" fmla="*/ 228 w 228"/>
                <a:gd name="T3" fmla="*/ 81 h 109"/>
                <a:gd name="T4" fmla="*/ 105 w 228"/>
                <a:gd name="T5" fmla="*/ 3 h 109"/>
                <a:gd name="T6" fmla="*/ 0 w 228"/>
                <a:gd name="T7" fmla="*/ 28 h 109"/>
                <a:gd name="T8" fmla="*/ 123 w 228"/>
                <a:gd name="T9" fmla="*/ 10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9">
                  <a:moveTo>
                    <a:pt x="123" y="107"/>
                  </a:moveTo>
                  <a:cubicBezTo>
                    <a:pt x="165" y="109"/>
                    <a:pt x="203" y="99"/>
                    <a:pt x="228" y="81"/>
                  </a:cubicBezTo>
                  <a:cubicBezTo>
                    <a:pt x="224" y="41"/>
                    <a:pt x="171" y="7"/>
                    <a:pt x="105" y="3"/>
                  </a:cubicBezTo>
                  <a:cubicBezTo>
                    <a:pt x="63" y="0"/>
                    <a:pt x="25" y="11"/>
                    <a:pt x="0" y="28"/>
                  </a:cubicBezTo>
                  <a:cubicBezTo>
                    <a:pt x="4" y="68"/>
                    <a:pt x="57" y="102"/>
                    <a:pt x="123" y="107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19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1" name="Freeform 79"/>
            <p:cNvSpPr>
              <a:spLocks/>
            </p:cNvSpPr>
            <p:nvPr/>
          </p:nvSpPr>
          <p:spPr bwMode="auto">
            <a:xfrm>
              <a:off x="4783" y="1265"/>
              <a:ext cx="93" cy="49"/>
            </a:xfrm>
            <a:custGeom>
              <a:avLst/>
              <a:gdLst>
                <a:gd name="T0" fmla="*/ 151 w 151"/>
                <a:gd name="T1" fmla="*/ 35 h 79"/>
                <a:gd name="T2" fmla="*/ 151 w 151"/>
                <a:gd name="T3" fmla="*/ 31 h 79"/>
                <a:gd name="T4" fmla="*/ 90 w 151"/>
                <a:gd name="T5" fmla="*/ 45 h 79"/>
                <a:gd name="T6" fmla="*/ 18 w 151"/>
                <a:gd name="T7" fmla="*/ 0 h 79"/>
                <a:gd name="T8" fmla="*/ 2 w 151"/>
                <a:gd name="T9" fmla="*/ 26 h 79"/>
                <a:gd name="T10" fmla="*/ 74 w 151"/>
                <a:gd name="T11" fmla="*/ 76 h 79"/>
                <a:gd name="T12" fmla="*/ 151 w 151"/>
                <a:gd name="T13" fmla="*/ 3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1" h="79">
                  <a:moveTo>
                    <a:pt x="151" y="35"/>
                  </a:moveTo>
                  <a:cubicBezTo>
                    <a:pt x="151" y="34"/>
                    <a:pt x="151" y="32"/>
                    <a:pt x="151" y="31"/>
                  </a:cubicBezTo>
                  <a:cubicBezTo>
                    <a:pt x="137" y="41"/>
                    <a:pt x="115" y="47"/>
                    <a:pt x="90" y="45"/>
                  </a:cubicBezTo>
                  <a:cubicBezTo>
                    <a:pt x="51" y="43"/>
                    <a:pt x="20" y="23"/>
                    <a:pt x="18" y="0"/>
                  </a:cubicBezTo>
                  <a:cubicBezTo>
                    <a:pt x="8" y="7"/>
                    <a:pt x="2" y="16"/>
                    <a:pt x="2" y="26"/>
                  </a:cubicBezTo>
                  <a:cubicBezTo>
                    <a:pt x="0" y="51"/>
                    <a:pt x="32" y="74"/>
                    <a:pt x="74" y="76"/>
                  </a:cubicBezTo>
                  <a:cubicBezTo>
                    <a:pt x="115" y="79"/>
                    <a:pt x="150" y="61"/>
                    <a:pt x="151" y="35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2" name="Freeform 80"/>
            <p:cNvSpPr>
              <a:spLocks/>
            </p:cNvSpPr>
            <p:nvPr/>
          </p:nvSpPr>
          <p:spPr bwMode="auto">
            <a:xfrm>
              <a:off x="4794" y="1255"/>
              <a:ext cx="82" cy="39"/>
            </a:xfrm>
            <a:custGeom>
              <a:avLst/>
              <a:gdLst>
                <a:gd name="T0" fmla="*/ 72 w 133"/>
                <a:gd name="T1" fmla="*/ 61 h 63"/>
                <a:gd name="T2" fmla="*/ 133 w 133"/>
                <a:gd name="T3" fmla="*/ 47 h 63"/>
                <a:gd name="T4" fmla="*/ 61 w 133"/>
                <a:gd name="T5" fmla="*/ 1 h 63"/>
                <a:gd name="T6" fmla="*/ 0 w 133"/>
                <a:gd name="T7" fmla="*/ 16 h 63"/>
                <a:gd name="T8" fmla="*/ 72 w 133"/>
                <a:gd name="T9" fmla="*/ 6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63">
                  <a:moveTo>
                    <a:pt x="72" y="61"/>
                  </a:moveTo>
                  <a:cubicBezTo>
                    <a:pt x="97" y="63"/>
                    <a:pt x="119" y="57"/>
                    <a:pt x="133" y="47"/>
                  </a:cubicBezTo>
                  <a:cubicBezTo>
                    <a:pt x="131" y="24"/>
                    <a:pt x="100" y="4"/>
                    <a:pt x="61" y="1"/>
                  </a:cubicBezTo>
                  <a:cubicBezTo>
                    <a:pt x="37" y="0"/>
                    <a:pt x="14" y="5"/>
                    <a:pt x="0" y="16"/>
                  </a:cubicBezTo>
                  <a:cubicBezTo>
                    <a:pt x="2" y="39"/>
                    <a:pt x="33" y="59"/>
                    <a:pt x="72" y="61"/>
                  </a:cubicBezTo>
                  <a:close/>
                </a:path>
              </a:pathLst>
            </a:custGeom>
            <a:gradFill>
              <a:gsLst>
                <a:gs pos="94000">
                  <a:srgbClr val="A966BE"/>
                </a:gs>
                <a:gs pos="17000">
                  <a:srgbClr val="002060"/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3" name="Freeform 81"/>
            <p:cNvSpPr>
              <a:spLocks/>
            </p:cNvSpPr>
            <p:nvPr/>
          </p:nvSpPr>
          <p:spPr bwMode="auto">
            <a:xfrm>
              <a:off x="5158" y="973"/>
              <a:ext cx="72" cy="157"/>
            </a:xfrm>
            <a:custGeom>
              <a:avLst/>
              <a:gdLst>
                <a:gd name="T0" fmla="*/ 21 w 117"/>
                <a:gd name="T1" fmla="*/ 5 h 253"/>
                <a:gd name="T2" fmla="*/ 14 w 117"/>
                <a:gd name="T3" fmla="*/ 6 h 253"/>
                <a:gd name="T4" fmla="*/ 55 w 117"/>
                <a:gd name="T5" fmla="*/ 102 h 253"/>
                <a:gd name="T6" fmla="*/ 0 w 117"/>
                <a:gd name="T7" fmla="*/ 231 h 253"/>
                <a:gd name="T8" fmla="*/ 48 w 117"/>
                <a:gd name="T9" fmla="*/ 251 h 253"/>
                <a:gd name="T10" fmla="*/ 109 w 117"/>
                <a:gd name="T11" fmla="*/ 120 h 253"/>
                <a:gd name="T12" fmla="*/ 21 w 117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253">
                  <a:moveTo>
                    <a:pt x="21" y="5"/>
                  </a:moveTo>
                  <a:cubicBezTo>
                    <a:pt x="18" y="5"/>
                    <a:pt x="16" y="6"/>
                    <a:pt x="14" y="6"/>
                  </a:cubicBezTo>
                  <a:cubicBezTo>
                    <a:pt x="34" y="27"/>
                    <a:pt x="50" y="61"/>
                    <a:pt x="55" y="102"/>
                  </a:cubicBezTo>
                  <a:cubicBezTo>
                    <a:pt x="62" y="165"/>
                    <a:pt x="38" y="221"/>
                    <a:pt x="0" y="231"/>
                  </a:cubicBezTo>
                  <a:cubicBezTo>
                    <a:pt x="15" y="245"/>
                    <a:pt x="31" y="253"/>
                    <a:pt x="48" y="251"/>
                  </a:cubicBezTo>
                  <a:cubicBezTo>
                    <a:pt x="89" y="246"/>
                    <a:pt x="117" y="188"/>
                    <a:pt x="109" y="120"/>
                  </a:cubicBezTo>
                  <a:cubicBezTo>
                    <a:pt x="102" y="52"/>
                    <a:pt x="62" y="0"/>
                    <a:pt x="21" y="5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4" name="Freeform 82"/>
            <p:cNvSpPr>
              <a:spLocks/>
            </p:cNvSpPr>
            <p:nvPr/>
          </p:nvSpPr>
          <p:spPr bwMode="auto">
            <a:xfrm>
              <a:off x="5128" y="977"/>
              <a:ext cx="68" cy="140"/>
            </a:xfrm>
            <a:custGeom>
              <a:avLst/>
              <a:gdLst>
                <a:gd name="T0" fmla="*/ 103 w 110"/>
                <a:gd name="T1" fmla="*/ 96 h 225"/>
                <a:gd name="T2" fmla="*/ 62 w 110"/>
                <a:gd name="T3" fmla="*/ 0 h 225"/>
                <a:gd name="T4" fmla="*/ 7 w 110"/>
                <a:gd name="T5" fmla="*/ 130 h 225"/>
                <a:gd name="T6" fmla="*/ 48 w 110"/>
                <a:gd name="T7" fmla="*/ 225 h 225"/>
                <a:gd name="T8" fmla="*/ 103 w 110"/>
                <a:gd name="T9" fmla="*/ 96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25">
                  <a:moveTo>
                    <a:pt x="103" y="96"/>
                  </a:moveTo>
                  <a:cubicBezTo>
                    <a:pt x="98" y="55"/>
                    <a:pt x="82" y="21"/>
                    <a:pt x="62" y="0"/>
                  </a:cubicBezTo>
                  <a:cubicBezTo>
                    <a:pt x="24" y="10"/>
                    <a:pt x="0" y="66"/>
                    <a:pt x="7" y="130"/>
                  </a:cubicBezTo>
                  <a:cubicBezTo>
                    <a:pt x="12" y="171"/>
                    <a:pt x="28" y="205"/>
                    <a:pt x="48" y="225"/>
                  </a:cubicBezTo>
                  <a:cubicBezTo>
                    <a:pt x="86" y="215"/>
                    <a:pt x="110" y="159"/>
                    <a:pt x="103" y="96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7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5" name="Freeform 83"/>
            <p:cNvSpPr>
              <a:spLocks/>
            </p:cNvSpPr>
            <p:nvPr/>
          </p:nvSpPr>
          <p:spPr bwMode="auto">
            <a:xfrm>
              <a:off x="5269" y="1031"/>
              <a:ext cx="85" cy="156"/>
            </a:xfrm>
            <a:custGeom>
              <a:avLst/>
              <a:gdLst>
                <a:gd name="T0" fmla="*/ 69 w 138"/>
                <a:gd name="T1" fmla="*/ 0 h 251"/>
                <a:gd name="T2" fmla="*/ 62 w 138"/>
                <a:gd name="T3" fmla="*/ 0 h 251"/>
                <a:gd name="T4" fmla="*/ 81 w 138"/>
                <a:gd name="T5" fmla="*/ 102 h 251"/>
                <a:gd name="T6" fmla="*/ 0 w 138"/>
                <a:gd name="T7" fmla="*/ 217 h 251"/>
                <a:gd name="T8" fmla="*/ 42 w 138"/>
                <a:gd name="T9" fmla="*/ 246 h 251"/>
                <a:gd name="T10" fmla="*/ 131 w 138"/>
                <a:gd name="T11" fmla="*/ 132 h 251"/>
                <a:gd name="T12" fmla="*/ 69 w 138"/>
                <a:gd name="T13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" h="251">
                  <a:moveTo>
                    <a:pt x="69" y="0"/>
                  </a:moveTo>
                  <a:cubicBezTo>
                    <a:pt x="67" y="0"/>
                    <a:pt x="64" y="0"/>
                    <a:pt x="62" y="0"/>
                  </a:cubicBezTo>
                  <a:cubicBezTo>
                    <a:pt x="78" y="24"/>
                    <a:pt x="86" y="62"/>
                    <a:pt x="81" y="102"/>
                  </a:cubicBezTo>
                  <a:cubicBezTo>
                    <a:pt x="74" y="166"/>
                    <a:pt x="38" y="215"/>
                    <a:pt x="0" y="217"/>
                  </a:cubicBezTo>
                  <a:cubicBezTo>
                    <a:pt x="11" y="234"/>
                    <a:pt x="25" y="244"/>
                    <a:pt x="42" y="246"/>
                  </a:cubicBezTo>
                  <a:cubicBezTo>
                    <a:pt x="83" y="251"/>
                    <a:pt x="123" y="200"/>
                    <a:pt x="131" y="132"/>
                  </a:cubicBezTo>
                  <a:cubicBezTo>
                    <a:pt x="138" y="64"/>
                    <a:pt x="111" y="5"/>
                    <a:pt x="69" y="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6" name="Freeform 84"/>
            <p:cNvSpPr>
              <a:spLocks/>
            </p:cNvSpPr>
            <p:nvPr/>
          </p:nvSpPr>
          <p:spPr bwMode="auto">
            <a:xfrm>
              <a:off x="5254" y="1031"/>
              <a:ext cx="68" cy="134"/>
            </a:xfrm>
            <a:custGeom>
              <a:avLst/>
              <a:gdLst>
                <a:gd name="T0" fmla="*/ 105 w 110"/>
                <a:gd name="T1" fmla="*/ 102 h 217"/>
                <a:gd name="T2" fmla="*/ 86 w 110"/>
                <a:gd name="T3" fmla="*/ 0 h 217"/>
                <a:gd name="T4" fmla="*/ 4 w 110"/>
                <a:gd name="T5" fmla="*/ 115 h 217"/>
                <a:gd name="T6" fmla="*/ 24 w 110"/>
                <a:gd name="T7" fmla="*/ 217 h 217"/>
                <a:gd name="T8" fmla="*/ 105 w 110"/>
                <a:gd name="T9" fmla="*/ 102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17">
                  <a:moveTo>
                    <a:pt x="105" y="102"/>
                  </a:moveTo>
                  <a:cubicBezTo>
                    <a:pt x="110" y="62"/>
                    <a:pt x="102" y="24"/>
                    <a:pt x="86" y="0"/>
                  </a:cubicBezTo>
                  <a:cubicBezTo>
                    <a:pt x="47" y="2"/>
                    <a:pt x="12" y="51"/>
                    <a:pt x="4" y="115"/>
                  </a:cubicBezTo>
                  <a:cubicBezTo>
                    <a:pt x="0" y="155"/>
                    <a:pt x="8" y="192"/>
                    <a:pt x="24" y="217"/>
                  </a:cubicBezTo>
                  <a:cubicBezTo>
                    <a:pt x="62" y="215"/>
                    <a:pt x="98" y="166"/>
                    <a:pt x="105" y="102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7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" name="stars"/>
          <p:cNvGrpSpPr>
            <a:grpSpLocks noChangeAspect="1"/>
          </p:cNvGrpSpPr>
          <p:nvPr/>
        </p:nvGrpSpPr>
        <p:grpSpPr bwMode="auto">
          <a:xfrm>
            <a:off x="993596" y="510444"/>
            <a:ext cx="5804367" cy="4127889"/>
            <a:chOff x="1236" y="281"/>
            <a:chExt cx="3805" cy="2706"/>
          </a:xfrm>
        </p:grpSpPr>
        <p:sp>
          <p:nvSpPr>
            <p:cNvPr id="468" name="Oval 43"/>
            <p:cNvSpPr>
              <a:spLocks noChangeArrowheads="1"/>
            </p:cNvSpPr>
            <p:nvPr/>
          </p:nvSpPr>
          <p:spPr bwMode="auto">
            <a:xfrm>
              <a:off x="3303" y="788"/>
              <a:ext cx="113" cy="38"/>
            </a:xfrm>
            <a:prstGeom prst="ellipse">
              <a:avLst/>
            </a:prstGeom>
            <a:solidFill>
              <a:srgbClr val="812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5" name="Freeform 67"/>
            <p:cNvSpPr>
              <a:spLocks noEditPoints="1"/>
            </p:cNvSpPr>
            <p:nvPr/>
          </p:nvSpPr>
          <p:spPr bwMode="auto">
            <a:xfrm>
              <a:off x="1236" y="1594"/>
              <a:ext cx="3805" cy="72"/>
            </a:xfrm>
            <a:custGeom>
              <a:avLst/>
              <a:gdLst>
                <a:gd name="T0" fmla="*/ 3796 w 3805"/>
                <a:gd name="T1" fmla="*/ 0 h 72"/>
                <a:gd name="T2" fmla="*/ 3693 w 3805"/>
                <a:gd name="T3" fmla="*/ 72 h 72"/>
                <a:gd name="T4" fmla="*/ 3693 w 3805"/>
                <a:gd name="T5" fmla="*/ 0 h 72"/>
                <a:gd name="T6" fmla="*/ 3572 w 3805"/>
                <a:gd name="T7" fmla="*/ 72 h 72"/>
                <a:gd name="T8" fmla="*/ 3581 w 3805"/>
                <a:gd name="T9" fmla="*/ 72 h 72"/>
                <a:gd name="T10" fmla="*/ 3460 w 3805"/>
                <a:gd name="T11" fmla="*/ 0 h 72"/>
                <a:gd name="T12" fmla="*/ 3360 w 3805"/>
                <a:gd name="T13" fmla="*/ 72 h 72"/>
                <a:gd name="T14" fmla="*/ 3360 w 3805"/>
                <a:gd name="T15" fmla="*/ 0 h 72"/>
                <a:gd name="T16" fmla="*/ 3236 w 3805"/>
                <a:gd name="T17" fmla="*/ 72 h 72"/>
                <a:gd name="T18" fmla="*/ 3248 w 3805"/>
                <a:gd name="T19" fmla="*/ 72 h 72"/>
                <a:gd name="T20" fmla="*/ 3126 w 3805"/>
                <a:gd name="T21" fmla="*/ 0 h 72"/>
                <a:gd name="T22" fmla="*/ 3024 w 3805"/>
                <a:gd name="T23" fmla="*/ 72 h 72"/>
                <a:gd name="T24" fmla="*/ 3024 w 3805"/>
                <a:gd name="T25" fmla="*/ 0 h 72"/>
                <a:gd name="T26" fmla="*/ 2903 w 3805"/>
                <a:gd name="T27" fmla="*/ 72 h 72"/>
                <a:gd name="T28" fmla="*/ 2912 w 3805"/>
                <a:gd name="T29" fmla="*/ 72 h 72"/>
                <a:gd name="T30" fmla="*/ 2791 w 3805"/>
                <a:gd name="T31" fmla="*/ 0 h 72"/>
                <a:gd name="T32" fmla="*/ 2688 w 3805"/>
                <a:gd name="T33" fmla="*/ 72 h 72"/>
                <a:gd name="T34" fmla="*/ 2688 w 3805"/>
                <a:gd name="T35" fmla="*/ 0 h 72"/>
                <a:gd name="T36" fmla="*/ 2567 w 3805"/>
                <a:gd name="T37" fmla="*/ 72 h 72"/>
                <a:gd name="T38" fmla="*/ 2579 w 3805"/>
                <a:gd name="T39" fmla="*/ 72 h 72"/>
                <a:gd name="T40" fmla="*/ 2455 w 3805"/>
                <a:gd name="T41" fmla="*/ 0 h 72"/>
                <a:gd name="T42" fmla="*/ 2355 w 3805"/>
                <a:gd name="T43" fmla="*/ 72 h 72"/>
                <a:gd name="T44" fmla="*/ 2355 w 3805"/>
                <a:gd name="T45" fmla="*/ 0 h 72"/>
                <a:gd name="T46" fmla="*/ 2234 w 3805"/>
                <a:gd name="T47" fmla="*/ 72 h 72"/>
                <a:gd name="T48" fmla="*/ 2243 w 3805"/>
                <a:gd name="T49" fmla="*/ 72 h 72"/>
                <a:gd name="T50" fmla="*/ 2122 w 3805"/>
                <a:gd name="T51" fmla="*/ 0 h 72"/>
                <a:gd name="T52" fmla="*/ 2019 w 3805"/>
                <a:gd name="T53" fmla="*/ 72 h 72"/>
                <a:gd name="T54" fmla="*/ 2019 w 3805"/>
                <a:gd name="T55" fmla="*/ 0 h 72"/>
                <a:gd name="T56" fmla="*/ 1898 w 3805"/>
                <a:gd name="T57" fmla="*/ 72 h 72"/>
                <a:gd name="T58" fmla="*/ 1907 w 3805"/>
                <a:gd name="T59" fmla="*/ 72 h 72"/>
                <a:gd name="T60" fmla="*/ 1786 w 3805"/>
                <a:gd name="T61" fmla="*/ 0 h 72"/>
                <a:gd name="T62" fmla="*/ 1684 w 3805"/>
                <a:gd name="T63" fmla="*/ 72 h 72"/>
                <a:gd name="T64" fmla="*/ 1684 w 3805"/>
                <a:gd name="T65" fmla="*/ 0 h 72"/>
                <a:gd name="T66" fmla="*/ 1562 w 3805"/>
                <a:gd name="T67" fmla="*/ 72 h 72"/>
                <a:gd name="T68" fmla="*/ 1574 w 3805"/>
                <a:gd name="T69" fmla="*/ 72 h 72"/>
                <a:gd name="T70" fmla="*/ 1451 w 3805"/>
                <a:gd name="T71" fmla="*/ 0 h 72"/>
                <a:gd name="T72" fmla="*/ 1350 w 3805"/>
                <a:gd name="T73" fmla="*/ 72 h 72"/>
                <a:gd name="T74" fmla="*/ 1350 w 3805"/>
                <a:gd name="T75" fmla="*/ 0 h 72"/>
                <a:gd name="T76" fmla="*/ 1229 w 3805"/>
                <a:gd name="T77" fmla="*/ 72 h 72"/>
                <a:gd name="T78" fmla="*/ 1238 w 3805"/>
                <a:gd name="T79" fmla="*/ 72 h 72"/>
                <a:gd name="T80" fmla="*/ 1009 w 3805"/>
                <a:gd name="T81" fmla="*/ 0 h 72"/>
                <a:gd name="T82" fmla="*/ 1126 w 3805"/>
                <a:gd name="T83" fmla="*/ 72 h 72"/>
                <a:gd name="T84" fmla="*/ 1126 w 3805"/>
                <a:gd name="T85" fmla="*/ 0 h 72"/>
                <a:gd name="T86" fmla="*/ 893 w 3805"/>
                <a:gd name="T87" fmla="*/ 72 h 72"/>
                <a:gd name="T88" fmla="*/ 905 w 3805"/>
                <a:gd name="T89" fmla="*/ 72 h 72"/>
                <a:gd name="T90" fmla="*/ 781 w 3805"/>
                <a:gd name="T91" fmla="*/ 0 h 72"/>
                <a:gd name="T92" fmla="*/ 681 w 3805"/>
                <a:gd name="T93" fmla="*/ 72 h 72"/>
                <a:gd name="T94" fmla="*/ 681 w 3805"/>
                <a:gd name="T95" fmla="*/ 0 h 72"/>
                <a:gd name="T96" fmla="*/ 560 w 3805"/>
                <a:gd name="T97" fmla="*/ 72 h 72"/>
                <a:gd name="T98" fmla="*/ 569 w 3805"/>
                <a:gd name="T99" fmla="*/ 72 h 72"/>
                <a:gd name="T100" fmla="*/ 448 w 3805"/>
                <a:gd name="T101" fmla="*/ 0 h 72"/>
                <a:gd name="T102" fmla="*/ 345 w 3805"/>
                <a:gd name="T103" fmla="*/ 72 h 72"/>
                <a:gd name="T104" fmla="*/ 345 w 3805"/>
                <a:gd name="T105" fmla="*/ 0 h 72"/>
                <a:gd name="T106" fmla="*/ 224 w 3805"/>
                <a:gd name="T107" fmla="*/ 72 h 72"/>
                <a:gd name="T108" fmla="*/ 235 w 3805"/>
                <a:gd name="T109" fmla="*/ 72 h 72"/>
                <a:gd name="T110" fmla="*/ 112 w 3805"/>
                <a:gd name="T111" fmla="*/ 0 h 72"/>
                <a:gd name="T112" fmla="*/ 12 w 3805"/>
                <a:gd name="T113" fmla="*/ 72 h 72"/>
                <a:gd name="T114" fmla="*/ 12 w 3805"/>
                <a:gd name="T11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805" h="72">
                  <a:moveTo>
                    <a:pt x="3805" y="72"/>
                  </a:moveTo>
                  <a:lnTo>
                    <a:pt x="3796" y="72"/>
                  </a:lnTo>
                  <a:lnTo>
                    <a:pt x="3796" y="0"/>
                  </a:lnTo>
                  <a:lnTo>
                    <a:pt x="3805" y="0"/>
                  </a:lnTo>
                  <a:lnTo>
                    <a:pt x="3805" y="72"/>
                  </a:lnTo>
                  <a:moveTo>
                    <a:pt x="3693" y="72"/>
                  </a:moveTo>
                  <a:lnTo>
                    <a:pt x="3684" y="72"/>
                  </a:lnTo>
                  <a:lnTo>
                    <a:pt x="3684" y="0"/>
                  </a:lnTo>
                  <a:lnTo>
                    <a:pt x="3693" y="0"/>
                  </a:lnTo>
                  <a:lnTo>
                    <a:pt x="3693" y="72"/>
                  </a:lnTo>
                  <a:moveTo>
                    <a:pt x="3581" y="72"/>
                  </a:moveTo>
                  <a:lnTo>
                    <a:pt x="3572" y="72"/>
                  </a:lnTo>
                  <a:lnTo>
                    <a:pt x="3572" y="0"/>
                  </a:lnTo>
                  <a:lnTo>
                    <a:pt x="3581" y="0"/>
                  </a:lnTo>
                  <a:lnTo>
                    <a:pt x="3581" y="72"/>
                  </a:lnTo>
                  <a:moveTo>
                    <a:pt x="3470" y="72"/>
                  </a:moveTo>
                  <a:lnTo>
                    <a:pt x="3460" y="72"/>
                  </a:lnTo>
                  <a:lnTo>
                    <a:pt x="3460" y="0"/>
                  </a:lnTo>
                  <a:lnTo>
                    <a:pt x="3470" y="0"/>
                  </a:lnTo>
                  <a:lnTo>
                    <a:pt x="3470" y="72"/>
                  </a:lnTo>
                  <a:moveTo>
                    <a:pt x="3360" y="72"/>
                  </a:moveTo>
                  <a:lnTo>
                    <a:pt x="3348" y="72"/>
                  </a:lnTo>
                  <a:lnTo>
                    <a:pt x="3348" y="0"/>
                  </a:lnTo>
                  <a:lnTo>
                    <a:pt x="3360" y="0"/>
                  </a:lnTo>
                  <a:lnTo>
                    <a:pt x="3360" y="72"/>
                  </a:lnTo>
                  <a:moveTo>
                    <a:pt x="3248" y="72"/>
                  </a:moveTo>
                  <a:lnTo>
                    <a:pt x="3236" y="72"/>
                  </a:lnTo>
                  <a:lnTo>
                    <a:pt x="3236" y="0"/>
                  </a:lnTo>
                  <a:lnTo>
                    <a:pt x="3248" y="0"/>
                  </a:lnTo>
                  <a:lnTo>
                    <a:pt x="3248" y="72"/>
                  </a:lnTo>
                  <a:moveTo>
                    <a:pt x="3136" y="72"/>
                  </a:moveTo>
                  <a:lnTo>
                    <a:pt x="3126" y="72"/>
                  </a:lnTo>
                  <a:lnTo>
                    <a:pt x="3126" y="0"/>
                  </a:lnTo>
                  <a:lnTo>
                    <a:pt x="3136" y="0"/>
                  </a:lnTo>
                  <a:lnTo>
                    <a:pt x="3136" y="72"/>
                  </a:lnTo>
                  <a:moveTo>
                    <a:pt x="3024" y="72"/>
                  </a:moveTo>
                  <a:lnTo>
                    <a:pt x="3015" y="72"/>
                  </a:lnTo>
                  <a:lnTo>
                    <a:pt x="3015" y="0"/>
                  </a:lnTo>
                  <a:lnTo>
                    <a:pt x="3024" y="0"/>
                  </a:lnTo>
                  <a:lnTo>
                    <a:pt x="3024" y="72"/>
                  </a:lnTo>
                  <a:moveTo>
                    <a:pt x="2912" y="72"/>
                  </a:moveTo>
                  <a:lnTo>
                    <a:pt x="2903" y="72"/>
                  </a:lnTo>
                  <a:lnTo>
                    <a:pt x="2903" y="0"/>
                  </a:lnTo>
                  <a:lnTo>
                    <a:pt x="2912" y="0"/>
                  </a:lnTo>
                  <a:lnTo>
                    <a:pt x="2912" y="72"/>
                  </a:lnTo>
                  <a:moveTo>
                    <a:pt x="2800" y="72"/>
                  </a:moveTo>
                  <a:lnTo>
                    <a:pt x="2791" y="72"/>
                  </a:lnTo>
                  <a:lnTo>
                    <a:pt x="2791" y="0"/>
                  </a:lnTo>
                  <a:lnTo>
                    <a:pt x="2800" y="0"/>
                  </a:lnTo>
                  <a:lnTo>
                    <a:pt x="2800" y="72"/>
                  </a:lnTo>
                  <a:moveTo>
                    <a:pt x="2688" y="72"/>
                  </a:moveTo>
                  <a:lnTo>
                    <a:pt x="2679" y="72"/>
                  </a:lnTo>
                  <a:lnTo>
                    <a:pt x="2679" y="0"/>
                  </a:lnTo>
                  <a:lnTo>
                    <a:pt x="2688" y="0"/>
                  </a:lnTo>
                  <a:lnTo>
                    <a:pt x="2688" y="72"/>
                  </a:lnTo>
                  <a:moveTo>
                    <a:pt x="2579" y="72"/>
                  </a:moveTo>
                  <a:lnTo>
                    <a:pt x="2567" y="72"/>
                  </a:lnTo>
                  <a:lnTo>
                    <a:pt x="2567" y="0"/>
                  </a:lnTo>
                  <a:lnTo>
                    <a:pt x="2579" y="0"/>
                  </a:lnTo>
                  <a:lnTo>
                    <a:pt x="2579" y="72"/>
                  </a:lnTo>
                  <a:moveTo>
                    <a:pt x="2467" y="72"/>
                  </a:moveTo>
                  <a:lnTo>
                    <a:pt x="2455" y="72"/>
                  </a:lnTo>
                  <a:lnTo>
                    <a:pt x="2455" y="0"/>
                  </a:lnTo>
                  <a:lnTo>
                    <a:pt x="2467" y="0"/>
                  </a:lnTo>
                  <a:lnTo>
                    <a:pt x="2467" y="72"/>
                  </a:lnTo>
                  <a:moveTo>
                    <a:pt x="2355" y="72"/>
                  </a:moveTo>
                  <a:lnTo>
                    <a:pt x="2345" y="72"/>
                  </a:lnTo>
                  <a:lnTo>
                    <a:pt x="2345" y="0"/>
                  </a:lnTo>
                  <a:lnTo>
                    <a:pt x="2355" y="0"/>
                  </a:lnTo>
                  <a:lnTo>
                    <a:pt x="2355" y="72"/>
                  </a:lnTo>
                  <a:moveTo>
                    <a:pt x="2243" y="72"/>
                  </a:moveTo>
                  <a:lnTo>
                    <a:pt x="2234" y="72"/>
                  </a:lnTo>
                  <a:lnTo>
                    <a:pt x="2234" y="0"/>
                  </a:lnTo>
                  <a:lnTo>
                    <a:pt x="2243" y="0"/>
                  </a:lnTo>
                  <a:lnTo>
                    <a:pt x="2243" y="72"/>
                  </a:lnTo>
                  <a:moveTo>
                    <a:pt x="2131" y="72"/>
                  </a:moveTo>
                  <a:lnTo>
                    <a:pt x="2122" y="72"/>
                  </a:lnTo>
                  <a:lnTo>
                    <a:pt x="2122" y="0"/>
                  </a:lnTo>
                  <a:lnTo>
                    <a:pt x="2131" y="0"/>
                  </a:lnTo>
                  <a:lnTo>
                    <a:pt x="2131" y="72"/>
                  </a:lnTo>
                  <a:moveTo>
                    <a:pt x="2019" y="72"/>
                  </a:moveTo>
                  <a:lnTo>
                    <a:pt x="2010" y="72"/>
                  </a:lnTo>
                  <a:lnTo>
                    <a:pt x="2010" y="0"/>
                  </a:lnTo>
                  <a:lnTo>
                    <a:pt x="2019" y="0"/>
                  </a:lnTo>
                  <a:lnTo>
                    <a:pt x="2019" y="72"/>
                  </a:lnTo>
                  <a:moveTo>
                    <a:pt x="1907" y="72"/>
                  </a:moveTo>
                  <a:lnTo>
                    <a:pt x="1898" y="72"/>
                  </a:lnTo>
                  <a:lnTo>
                    <a:pt x="1898" y="0"/>
                  </a:lnTo>
                  <a:lnTo>
                    <a:pt x="1907" y="0"/>
                  </a:lnTo>
                  <a:lnTo>
                    <a:pt x="1907" y="72"/>
                  </a:lnTo>
                  <a:moveTo>
                    <a:pt x="1797" y="72"/>
                  </a:moveTo>
                  <a:lnTo>
                    <a:pt x="1786" y="72"/>
                  </a:lnTo>
                  <a:lnTo>
                    <a:pt x="1786" y="0"/>
                  </a:lnTo>
                  <a:lnTo>
                    <a:pt x="1797" y="0"/>
                  </a:lnTo>
                  <a:lnTo>
                    <a:pt x="1797" y="72"/>
                  </a:lnTo>
                  <a:moveTo>
                    <a:pt x="1684" y="72"/>
                  </a:moveTo>
                  <a:lnTo>
                    <a:pt x="1674" y="72"/>
                  </a:lnTo>
                  <a:lnTo>
                    <a:pt x="1674" y="0"/>
                  </a:lnTo>
                  <a:lnTo>
                    <a:pt x="1684" y="0"/>
                  </a:lnTo>
                  <a:lnTo>
                    <a:pt x="1684" y="72"/>
                  </a:lnTo>
                  <a:moveTo>
                    <a:pt x="1574" y="72"/>
                  </a:moveTo>
                  <a:lnTo>
                    <a:pt x="1562" y="72"/>
                  </a:lnTo>
                  <a:lnTo>
                    <a:pt x="1562" y="0"/>
                  </a:lnTo>
                  <a:lnTo>
                    <a:pt x="1574" y="0"/>
                  </a:lnTo>
                  <a:lnTo>
                    <a:pt x="1574" y="72"/>
                  </a:lnTo>
                  <a:moveTo>
                    <a:pt x="1462" y="72"/>
                  </a:moveTo>
                  <a:lnTo>
                    <a:pt x="1451" y="72"/>
                  </a:lnTo>
                  <a:lnTo>
                    <a:pt x="1451" y="0"/>
                  </a:lnTo>
                  <a:lnTo>
                    <a:pt x="1462" y="0"/>
                  </a:lnTo>
                  <a:lnTo>
                    <a:pt x="1462" y="72"/>
                  </a:lnTo>
                  <a:moveTo>
                    <a:pt x="1350" y="72"/>
                  </a:moveTo>
                  <a:lnTo>
                    <a:pt x="1341" y="72"/>
                  </a:lnTo>
                  <a:lnTo>
                    <a:pt x="1341" y="0"/>
                  </a:lnTo>
                  <a:lnTo>
                    <a:pt x="1350" y="0"/>
                  </a:lnTo>
                  <a:lnTo>
                    <a:pt x="1350" y="72"/>
                  </a:lnTo>
                  <a:moveTo>
                    <a:pt x="1238" y="72"/>
                  </a:moveTo>
                  <a:lnTo>
                    <a:pt x="1229" y="72"/>
                  </a:lnTo>
                  <a:lnTo>
                    <a:pt x="1229" y="0"/>
                  </a:lnTo>
                  <a:lnTo>
                    <a:pt x="1238" y="0"/>
                  </a:lnTo>
                  <a:lnTo>
                    <a:pt x="1238" y="72"/>
                  </a:lnTo>
                  <a:moveTo>
                    <a:pt x="1018" y="72"/>
                  </a:moveTo>
                  <a:lnTo>
                    <a:pt x="1009" y="72"/>
                  </a:lnTo>
                  <a:lnTo>
                    <a:pt x="1009" y="0"/>
                  </a:lnTo>
                  <a:lnTo>
                    <a:pt x="1018" y="0"/>
                  </a:lnTo>
                  <a:lnTo>
                    <a:pt x="1018" y="72"/>
                  </a:lnTo>
                  <a:moveTo>
                    <a:pt x="1126" y="72"/>
                  </a:moveTo>
                  <a:lnTo>
                    <a:pt x="1117" y="72"/>
                  </a:lnTo>
                  <a:lnTo>
                    <a:pt x="1117" y="0"/>
                  </a:lnTo>
                  <a:lnTo>
                    <a:pt x="1126" y="0"/>
                  </a:lnTo>
                  <a:lnTo>
                    <a:pt x="1126" y="72"/>
                  </a:lnTo>
                  <a:moveTo>
                    <a:pt x="905" y="72"/>
                  </a:moveTo>
                  <a:lnTo>
                    <a:pt x="893" y="72"/>
                  </a:lnTo>
                  <a:lnTo>
                    <a:pt x="893" y="0"/>
                  </a:lnTo>
                  <a:lnTo>
                    <a:pt x="905" y="0"/>
                  </a:lnTo>
                  <a:lnTo>
                    <a:pt x="905" y="72"/>
                  </a:lnTo>
                  <a:moveTo>
                    <a:pt x="793" y="72"/>
                  </a:moveTo>
                  <a:lnTo>
                    <a:pt x="781" y="72"/>
                  </a:lnTo>
                  <a:lnTo>
                    <a:pt x="781" y="0"/>
                  </a:lnTo>
                  <a:lnTo>
                    <a:pt x="793" y="0"/>
                  </a:lnTo>
                  <a:lnTo>
                    <a:pt x="793" y="72"/>
                  </a:lnTo>
                  <a:moveTo>
                    <a:pt x="681" y="72"/>
                  </a:moveTo>
                  <a:lnTo>
                    <a:pt x="671" y="72"/>
                  </a:lnTo>
                  <a:lnTo>
                    <a:pt x="671" y="0"/>
                  </a:lnTo>
                  <a:lnTo>
                    <a:pt x="681" y="0"/>
                  </a:lnTo>
                  <a:lnTo>
                    <a:pt x="681" y="72"/>
                  </a:lnTo>
                  <a:moveTo>
                    <a:pt x="569" y="72"/>
                  </a:moveTo>
                  <a:lnTo>
                    <a:pt x="560" y="72"/>
                  </a:lnTo>
                  <a:lnTo>
                    <a:pt x="560" y="0"/>
                  </a:lnTo>
                  <a:lnTo>
                    <a:pt x="569" y="0"/>
                  </a:lnTo>
                  <a:lnTo>
                    <a:pt x="569" y="72"/>
                  </a:lnTo>
                  <a:moveTo>
                    <a:pt x="457" y="72"/>
                  </a:moveTo>
                  <a:lnTo>
                    <a:pt x="448" y="72"/>
                  </a:lnTo>
                  <a:lnTo>
                    <a:pt x="448" y="0"/>
                  </a:lnTo>
                  <a:lnTo>
                    <a:pt x="457" y="0"/>
                  </a:lnTo>
                  <a:lnTo>
                    <a:pt x="457" y="72"/>
                  </a:lnTo>
                  <a:moveTo>
                    <a:pt x="345" y="72"/>
                  </a:moveTo>
                  <a:lnTo>
                    <a:pt x="336" y="72"/>
                  </a:lnTo>
                  <a:lnTo>
                    <a:pt x="336" y="0"/>
                  </a:lnTo>
                  <a:lnTo>
                    <a:pt x="345" y="0"/>
                  </a:lnTo>
                  <a:lnTo>
                    <a:pt x="345" y="72"/>
                  </a:lnTo>
                  <a:moveTo>
                    <a:pt x="235" y="72"/>
                  </a:moveTo>
                  <a:lnTo>
                    <a:pt x="224" y="72"/>
                  </a:lnTo>
                  <a:lnTo>
                    <a:pt x="224" y="0"/>
                  </a:lnTo>
                  <a:lnTo>
                    <a:pt x="235" y="0"/>
                  </a:lnTo>
                  <a:lnTo>
                    <a:pt x="235" y="72"/>
                  </a:lnTo>
                  <a:moveTo>
                    <a:pt x="124" y="72"/>
                  </a:moveTo>
                  <a:lnTo>
                    <a:pt x="112" y="72"/>
                  </a:lnTo>
                  <a:lnTo>
                    <a:pt x="112" y="0"/>
                  </a:lnTo>
                  <a:lnTo>
                    <a:pt x="124" y="0"/>
                  </a:lnTo>
                  <a:lnTo>
                    <a:pt x="124" y="72"/>
                  </a:lnTo>
                  <a:moveTo>
                    <a:pt x="12" y="72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7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47" name="Freeform 110"/>
            <p:cNvSpPr>
              <a:spLocks/>
            </p:cNvSpPr>
            <p:nvPr/>
          </p:nvSpPr>
          <p:spPr bwMode="auto">
            <a:xfrm>
              <a:off x="2034" y="596"/>
              <a:ext cx="14" cy="25"/>
            </a:xfrm>
            <a:custGeom>
              <a:avLst/>
              <a:gdLst>
                <a:gd name="T0" fmla="*/ 7 w 7"/>
                <a:gd name="T1" fmla="*/ 0 h 13"/>
                <a:gd name="T2" fmla="*/ 0 w 7"/>
                <a:gd name="T3" fmla="*/ 13 h 13"/>
                <a:gd name="T4" fmla="*/ 7 w 7"/>
                <a:gd name="T5" fmla="*/ 10 h 13"/>
                <a:gd name="T6" fmla="*/ 7 w 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3">
                  <a:moveTo>
                    <a:pt x="7" y="0"/>
                  </a:moveTo>
                  <a:cubicBezTo>
                    <a:pt x="5" y="4"/>
                    <a:pt x="3" y="9"/>
                    <a:pt x="0" y="13"/>
                  </a:cubicBezTo>
                  <a:cubicBezTo>
                    <a:pt x="2" y="12"/>
                    <a:pt x="5" y="11"/>
                    <a:pt x="7" y="10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D8D9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2" name="Freeform 131"/>
            <p:cNvSpPr>
              <a:spLocks/>
            </p:cNvSpPr>
            <p:nvPr/>
          </p:nvSpPr>
          <p:spPr bwMode="auto">
            <a:xfrm>
              <a:off x="3813" y="351"/>
              <a:ext cx="157" cy="167"/>
            </a:xfrm>
            <a:custGeom>
              <a:avLst/>
              <a:gdLst>
                <a:gd name="T0" fmla="*/ 77 w 157"/>
                <a:gd name="T1" fmla="*/ 0 h 167"/>
                <a:gd name="T2" fmla="*/ 89 w 157"/>
                <a:gd name="T3" fmla="*/ 53 h 167"/>
                <a:gd name="T4" fmla="*/ 127 w 157"/>
                <a:gd name="T5" fmla="*/ 15 h 167"/>
                <a:gd name="T6" fmla="*/ 104 w 157"/>
                <a:gd name="T7" fmla="*/ 65 h 167"/>
                <a:gd name="T8" fmla="*/ 157 w 157"/>
                <a:gd name="T9" fmla="*/ 57 h 167"/>
                <a:gd name="T10" fmla="*/ 110 w 157"/>
                <a:gd name="T11" fmla="*/ 84 h 167"/>
                <a:gd name="T12" fmla="*/ 157 w 157"/>
                <a:gd name="T13" fmla="*/ 110 h 167"/>
                <a:gd name="T14" fmla="*/ 104 w 157"/>
                <a:gd name="T15" fmla="*/ 103 h 167"/>
                <a:gd name="T16" fmla="*/ 127 w 157"/>
                <a:gd name="T17" fmla="*/ 152 h 167"/>
                <a:gd name="T18" fmla="*/ 89 w 157"/>
                <a:gd name="T19" fmla="*/ 114 h 167"/>
                <a:gd name="T20" fmla="*/ 77 w 157"/>
                <a:gd name="T21" fmla="*/ 167 h 167"/>
                <a:gd name="T22" fmla="*/ 68 w 157"/>
                <a:gd name="T23" fmla="*/ 114 h 167"/>
                <a:gd name="T24" fmla="*/ 30 w 157"/>
                <a:gd name="T25" fmla="*/ 152 h 167"/>
                <a:gd name="T26" fmla="*/ 53 w 157"/>
                <a:gd name="T27" fmla="*/ 103 h 167"/>
                <a:gd name="T28" fmla="*/ 0 w 157"/>
                <a:gd name="T29" fmla="*/ 110 h 167"/>
                <a:gd name="T30" fmla="*/ 47 w 157"/>
                <a:gd name="T31" fmla="*/ 84 h 167"/>
                <a:gd name="T32" fmla="*/ 0 w 157"/>
                <a:gd name="T33" fmla="*/ 57 h 167"/>
                <a:gd name="T34" fmla="*/ 53 w 157"/>
                <a:gd name="T35" fmla="*/ 65 h 167"/>
                <a:gd name="T36" fmla="*/ 30 w 157"/>
                <a:gd name="T37" fmla="*/ 15 h 167"/>
                <a:gd name="T38" fmla="*/ 68 w 157"/>
                <a:gd name="T39" fmla="*/ 53 h 167"/>
                <a:gd name="T40" fmla="*/ 77 w 157"/>
                <a:gd name="T41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7" h="167">
                  <a:moveTo>
                    <a:pt x="77" y="0"/>
                  </a:moveTo>
                  <a:lnTo>
                    <a:pt x="89" y="53"/>
                  </a:lnTo>
                  <a:lnTo>
                    <a:pt x="127" y="15"/>
                  </a:lnTo>
                  <a:lnTo>
                    <a:pt x="104" y="65"/>
                  </a:lnTo>
                  <a:lnTo>
                    <a:pt x="157" y="57"/>
                  </a:lnTo>
                  <a:lnTo>
                    <a:pt x="110" y="84"/>
                  </a:lnTo>
                  <a:lnTo>
                    <a:pt x="157" y="110"/>
                  </a:lnTo>
                  <a:lnTo>
                    <a:pt x="104" y="103"/>
                  </a:lnTo>
                  <a:lnTo>
                    <a:pt x="127" y="152"/>
                  </a:lnTo>
                  <a:lnTo>
                    <a:pt x="89" y="114"/>
                  </a:lnTo>
                  <a:lnTo>
                    <a:pt x="77" y="167"/>
                  </a:lnTo>
                  <a:lnTo>
                    <a:pt x="68" y="114"/>
                  </a:lnTo>
                  <a:lnTo>
                    <a:pt x="30" y="152"/>
                  </a:lnTo>
                  <a:lnTo>
                    <a:pt x="53" y="103"/>
                  </a:lnTo>
                  <a:lnTo>
                    <a:pt x="0" y="110"/>
                  </a:lnTo>
                  <a:lnTo>
                    <a:pt x="47" y="84"/>
                  </a:lnTo>
                  <a:lnTo>
                    <a:pt x="0" y="57"/>
                  </a:lnTo>
                  <a:lnTo>
                    <a:pt x="53" y="65"/>
                  </a:lnTo>
                  <a:lnTo>
                    <a:pt x="30" y="15"/>
                  </a:lnTo>
                  <a:lnTo>
                    <a:pt x="68" y="53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5F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3" name="Freeform 132"/>
            <p:cNvSpPr>
              <a:spLocks/>
            </p:cNvSpPr>
            <p:nvPr/>
          </p:nvSpPr>
          <p:spPr bwMode="auto">
            <a:xfrm>
              <a:off x="3394" y="2534"/>
              <a:ext cx="160" cy="167"/>
            </a:xfrm>
            <a:custGeom>
              <a:avLst/>
              <a:gdLst>
                <a:gd name="T0" fmla="*/ 80 w 160"/>
                <a:gd name="T1" fmla="*/ 0 h 167"/>
                <a:gd name="T2" fmla="*/ 89 w 160"/>
                <a:gd name="T3" fmla="*/ 53 h 167"/>
                <a:gd name="T4" fmla="*/ 129 w 160"/>
                <a:gd name="T5" fmla="*/ 15 h 167"/>
                <a:gd name="T6" fmla="*/ 106 w 160"/>
                <a:gd name="T7" fmla="*/ 64 h 167"/>
                <a:gd name="T8" fmla="*/ 160 w 160"/>
                <a:gd name="T9" fmla="*/ 57 h 167"/>
                <a:gd name="T10" fmla="*/ 112 w 160"/>
                <a:gd name="T11" fmla="*/ 83 h 167"/>
                <a:gd name="T12" fmla="*/ 160 w 160"/>
                <a:gd name="T13" fmla="*/ 108 h 167"/>
                <a:gd name="T14" fmla="*/ 106 w 160"/>
                <a:gd name="T15" fmla="*/ 102 h 167"/>
                <a:gd name="T16" fmla="*/ 129 w 160"/>
                <a:gd name="T17" fmla="*/ 150 h 167"/>
                <a:gd name="T18" fmla="*/ 89 w 160"/>
                <a:gd name="T19" fmla="*/ 114 h 167"/>
                <a:gd name="T20" fmla="*/ 80 w 160"/>
                <a:gd name="T21" fmla="*/ 167 h 167"/>
                <a:gd name="T22" fmla="*/ 70 w 160"/>
                <a:gd name="T23" fmla="*/ 114 h 167"/>
                <a:gd name="T24" fmla="*/ 31 w 160"/>
                <a:gd name="T25" fmla="*/ 150 h 167"/>
                <a:gd name="T26" fmla="*/ 53 w 160"/>
                <a:gd name="T27" fmla="*/ 102 h 167"/>
                <a:gd name="T28" fmla="*/ 0 w 160"/>
                <a:gd name="T29" fmla="*/ 108 h 167"/>
                <a:gd name="T30" fmla="*/ 48 w 160"/>
                <a:gd name="T31" fmla="*/ 83 h 167"/>
                <a:gd name="T32" fmla="*/ 0 w 160"/>
                <a:gd name="T33" fmla="*/ 57 h 167"/>
                <a:gd name="T34" fmla="*/ 53 w 160"/>
                <a:gd name="T35" fmla="*/ 64 h 167"/>
                <a:gd name="T36" fmla="*/ 31 w 160"/>
                <a:gd name="T37" fmla="*/ 15 h 167"/>
                <a:gd name="T38" fmla="*/ 70 w 160"/>
                <a:gd name="T39" fmla="*/ 53 h 167"/>
                <a:gd name="T40" fmla="*/ 80 w 160"/>
                <a:gd name="T41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67">
                  <a:moveTo>
                    <a:pt x="80" y="0"/>
                  </a:moveTo>
                  <a:lnTo>
                    <a:pt x="89" y="53"/>
                  </a:lnTo>
                  <a:lnTo>
                    <a:pt x="129" y="15"/>
                  </a:lnTo>
                  <a:lnTo>
                    <a:pt x="106" y="64"/>
                  </a:lnTo>
                  <a:lnTo>
                    <a:pt x="160" y="57"/>
                  </a:lnTo>
                  <a:lnTo>
                    <a:pt x="112" y="83"/>
                  </a:lnTo>
                  <a:lnTo>
                    <a:pt x="160" y="108"/>
                  </a:lnTo>
                  <a:lnTo>
                    <a:pt x="106" y="102"/>
                  </a:lnTo>
                  <a:lnTo>
                    <a:pt x="129" y="150"/>
                  </a:lnTo>
                  <a:lnTo>
                    <a:pt x="89" y="114"/>
                  </a:lnTo>
                  <a:lnTo>
                    <a:pt x="80" y="167"/>
                  </a:lnTo>
                  <a:lnTo>
                    <a:pt x="70" y="114"/>
                  </a:lnTo>
                  <a:lnTo>
                    <a:pt x="31" y="150"/>
                  </a:lnTo>
                  <a:lnTo>
                    <a:pt x="53" y="102"/>
                  </a:lnTo>
                  <a:lnTo>
                    <a:pt x="0" y="108"/>
                  </a:lnTo>
                  <a:lnTo>
                    <a:pt x="48" y="83"/>
                  </a:lnTo>
                  <a:lnTo>
                    <a:pt x="0" y="57"/>
                  </a:lnTo>
                  <a:lnTo>
                    <a:pt x="53" y="64"/>
                  </a:lnTo>
                  <a:lnTo>
                    <a:pt x="31" y="15"/>
                  </a:lnTo>
                  <a:lnTo>
                    <a:pt x="70" y="53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5F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4" name="Freeform 133"/>
            <p:cNvSpPr>
              <a:spLocks/>
            </p:cNvSpPr>
            <p:nvPr/>
          </p:nvSpPr>
          <p:spPr bwMode="auto">
            <a:xfrm>
              <a:off x="4470" y="281"/>
              <a:ext cx="97" cy="99"/>
            </a:xfrm>
            <a:custGeom>
              <a:avLst/>
              <a:gdLst>
                <a:gd name="T0" fmla="*/ 48 w 97"/>
                <a:gd name="T1" fmla="*/ 0 h 99"/>
                <a:gd name="T2" fmla="*/ 55 w 97"/>
                <a:gd name="T3" fmla="*/ 30 h 99"/>
                <a:gd name="T4" fmla="*/ 78 w 97"/>
                <a:gd name="T5" fmla="*/ 9 h 99"/>
                <a:gd name="T6" fmla="*/ 65 w 97"/>
                <a:gd name="T7" fmla="*/ 38 h 99"/>
                <a:gd name="T8" fmla="*/ 97 w 97"/>
                <a:gd name="T9" fmla="*/ 34 h 99"/>
                <a:gd name="T10" fmla="*/ 69 w 97"/>
                <a:gd name="T11" fmla="*/ 49 h 99"/>
                <a:gd name="T12" fmla="*/ 97 w 97"/>
                <a:gd name="T13" fmla="*/ 64 h 99"/>
                <a:gd name="T14" fmla="*/ 65 w 97"/>
                <a:gd name="T15" fmla="*/ 61 h 99"/>
                <a:gd name="T16" fmla="*/ 78 w 97"/>
                <a:gd name="T17" fmla="*/ 89 h 99"/>
                <a:gd name="T18" fmla="*/ 55 w 97"/>
                <a:gd name="T19" fmla="*/ 68 h 99"/>
                <a:gd name="T20" fmla="*/ 48 w 97"/>
                <a:gd name="T21" fmla="*/ 99 h 99"/>
                <a:gd name="T22" fmla="*/ 42 w 97"/>
                <a:gd name="T23" fmla="*/ 68 h 99"/>
                <a:gd name="T24" fmla="*/ 19 w 97"/>
                <a:gd name="T25" fmla="*/ 89 h 99"/>
                <a:gd name="T26" fmla="*/ 33 w 97"/>
                <a:gd name="T27" fmla="*/ 61 h 99"/>
                <a:gd name="T28" fmla="*/ 0 w 97"/>
                <a:gd name="T29" fmla="*/ 64 h 99"/>
                <a:gd name="T30" fmla="*/ 29 w 97"/>
                <a:gd name="T31" fmla="*/ 49 h 99"/>
                <a:gd name="T32" fmla="*/ 0 w 97"/>
                <a:gd name="T33" fmla="*/ 34 h 99"/>
                <a:gd name="T34" fmla="*/ 33 w 97"/>
                <a:gd name="T35" fmla="*/ 38 h 99"/>
                <a:gd name="T36" fmla="*/ 19 w 97"/>
                <a:gd name="T37" fmla="*/ 9 h 99"/>
                <a:gd name="T38" fmla="*/ 42 w 97"/>
                <a:gd name="T39" fmla="*/ 30 h 99"/>
                <a:gd name="T40" fmla="*/ 48 w 97"/>
                <a:gd name="T41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7" h="99">
                  <a:moveTo>
                    <a:pt x="48" y="0"/>
                  </a:moveTo>
                  <a:lnTo>
                    <a:pt x="55" y="30"/>
                  </a:lnTo>
                  <a:lnTo>
                    <a:pt x="78" y="9"/>
                  </a:lnTo>
                  <a:lnTo>
                    <a:pt x="65" y="38"/>
                  </a:lnTo>
                  <a:lnTo>
                    <a:pt x="97" y="34"/>
                  </a:lnTo>
                  <a:lnTo>
                    <a:pt x="69" y="49"/>
                  </a:lnTo>
                  <a:lnTo>
                    <a:pt x="97" y="64"/>
                  </a:lnTo>
                  <a:lnTo>
                    <a:pt x="65" y="61"/>
                  </a:lnTo>
                  <a:lnTo>
                    <a:pt x="78" y="89"/>
                  </a:lnTo>
                  <a:lnTo>
                    <a:pt x="55" y="68"/>
                  </a:lnTo>
                  <a:lnTo>
                    <a:pt x="48" y="99"/>
                  </a:lnTo>
                  <a:lnTo>
                    <a:pt x="42" y="68"/>
                  </a:lnTo>
                  <a:lnTo>
                    <a:pt x="19" y="89"/>
                  </a:lnTo>
                  <a:lnTo>
                    <a:pt x="33" y="61"/>
                  </a:lnTo>
                  <a:lnTo>
                    <a:pt x="0" y="64"/>
                  </a:lnTo>
                  <a:lnTo>
                    <a:pt x="29" y="49"/>
                  </a:lnTo>
                  <a:lnTo>
                    <a:pt x="0" y="34"/>
                  </a:lnTo>
                  <a:lnTo>
                    <a:pt x="33" y="38"/>
                  </a:lnTo>
                  <a:lnTo>
                    <a:pt x="19" y="9"/>
                  </a:lnTo>
                  <a:lnTo>
                    <a:pt x="42" y="3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7C6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6" name="Freeform 135"/>
            <p:cNvSpPr>
              <a:spLocks/>
            </p:cNvSpPr>
            <p:nvPr/>
          </p:nvSpPr>
          <p:spPr bwMode="auto">
            <a:xfrm>
              <a:off x="2012" y="2887"/>
              <a:ext cx="94" cy="100"/>
            </a:xfrm>
            <a:custGeom>
              <a:avLst/>
              <a:gdLst>
                <a:gd name="T0" fmla="*/ 47 w 94"/>
                <a:gd name="T1" fmla="*/ 0 h 100"/>
                <a:gd name="T2" fmla="*/ 53 w 94"/>
                <a:gd name="T3" fmla="*/ 32 h 100"/>
                <a:gd name="T4" fmla="*/ 76 w 94"/>
                <a:gd name="T5" fmla="*/ 11 h 100"/>
                <a:gd name="T6" fmla="*/ 62 w 94"/>
                <a:gd name="T7" fmla="*/ 40 h 100"/>
                <a:gd name="T8" fmla="*/ 94 w 94"/>
                <a:gd name="T9" fmla="*/ 36 h 100"/>
                <a:gd name="T10" fmla="*/ 66 w 94"/>
                <a:gd name="T11" fmla="*/ 51 h 100"/>
                <a:gd name="T12" fmla="*/ 94 w 94"/>
                <a:gd name="T13" fmla="*/ 66 h 100"/>
                <a:gd name="T14" fmla="*/ 62 w 94"/>
                <a:gd name="T15" fmla="*/ 63 h 100"/>
                <a:gd name="T16" fmla="*/ 76 w 94"/>
                <a:gd name="T17" fmla="*/ 91 h 100"/>
                <a:gd name="T18" fmla="*/ 53 w 94"/>
                <a:gd name="T19" fmla="*/ 68 h 100"/>
                <a:gd name="T20" fmla="*/ 47 w 94"/>
                <a:gd name="T21" fmla="*/ 100 h 100"/>
                <a:gd name="T22" fmla="*/ 41 w 94"/>
                <a:gd name="T23" fmla="*/ 68 h 100"/>
                <a:gd name="T24" fmla="*/ 17 w 94"/>
                <a:gd name="T25" fmla="*/ 91 h 100"/>
                <a:gd name="T26" fmla="*/ 32 w 94"/>
                <a:gd name="T27" fmla="*/ 63 h 100"/>
                <a:gd name="T28" fmla="*/ 0 w 94"/>
                <a:gd name="T29" fmla="*/ 66 h 100"/>
                <a:gd name="T30" fmla="*/ 28 w 94"/>
                <a:gd name="T31" fmla="*/ 51 h 100"/>
                <a:gd name="T32" fmla="*/ 0 w 94"/>
                <a:gd name="T33" fmla="*/ 36 h 100"/>
                <a:gd name="T34" fmla="*/ 32 w 94"/>
                <a:gd name="T35" fmla="*/ 40 h 100"/>
                <a:gd name="T36" fmla="*/ 17 w 94"/>
                <a:gd name="T37" fmla="*/ 11 h 100"/>
                <a:gd name="T38" fmla="*/ 41 w 94"/>
                <a:gd name="T39" fmla="*/ 32 h 100"/>
                <a:gd name="T40" fmla="*/ 47 w 94"/>
                <a:gd name="T4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4" h="100">
                  <a:moveTo>
                    <a:pt x="47" y="0"/>
                  </a:moveTo>
                  <a:lnTo>
                    <a:pt x="53" y="32"/>
                  </a:lnTo>
                  <a:lnTo>
                    <a:pt x="76" y="11"/>
                  </a:lnTo>
                  <a:lnTo>
                    <a:pt x="62" y="40"/>
                  </a:lnTo>
                  <a:lnTo>
                    <a:pt x="94" y="36"/>
                  </a:lnTo>
                  <a:lnTo>
                    <a:pt x="66" y="51"/>
                  </a:lnTo>
                  <a:lnTo>
                    <a:pt x="94" y="66"/>
                  </a:lnTo>
                  <a:lnTo>
                    <a:pt x="62" y="63"/>
                  </a:lnTo>
                  <a:lnTo>
                    <a:pt x="76" y="91"/>
                  </a:lnTo>
                  <a:lnTo>
                    <a:pt x="53" y="68"/>
                  </a:lnTo>
                  <a:lnTo>
                    <a:pt x="47" y="100"/>
                  </a:lnTo>
                  <a:lnTo>
                    <a:pt x="41" y="68"/>
                  </a:lnTo>
                  <a:lnTo>
                    <a:pt x="17" y="91"/>
                  </a:lnTo>
                  <a:lnTo>
                    <a:pt x="32" y="63"/>
                  </a:lnTo>
                  <a:lnTo>
                    <a:pt x="0" y="66"/>
                  </a:lnTo>
                  <a:lnTo>
                    <a:pt x="28" y="51"/>
                  </a:lnTo>
                  <a:lnTo>
                    <a:pt x="0" y="36"/>
                  </a:lnTo>
                  <a:lnTo>
                    <a:pt x="32" y="40"/>
                  </a:lnTo>
                  <a:lnTo>
                    <a:pt x="17" y="11"/>
                  </a:lnTo>
                  <a:lnTo>
                    <a:pt x="41" y="32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D2B2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7" name="Freeform 136"/>
            <p:cNvSpPr>
              <a:spLocks/>
            </p:cNvSpPr>
            <p:nvPr/>
          </p:nvSpPr>
          <p:spPr bwMode="auto">
            <a:xfrm>
              <a:off x="2381" y="2817"/>
              <a:ext cx="95" cy="100"/>
            </a:xfrm>
            <a:custGeom>
              <a:avLst/>
              <a:gdLst>
                <a:gd name="T0" fmla="*/ 48 w 95"/>
                <a:gd name="T1" fmla="*/ 0 h 100"/>
                <a:gd name="T2" fmla="*/ 53 w 95"/>
                <a:gd name="T3" fmla="*/ 32 h 100"/>
                <a:gd name="T4" fmla="*/ 76 w 95"/>
                <a:gd name="T5" fmla="*/ 9 h 100"/>
                <a:gd name="T6" fmla="*/ 63 w 95"/>
                <a:gd name="T7" fmla="*/ 40 h 100"/>
                <a:gd name="T8" fmla="*/ 95 w 95"/>
                <a:gd name="T9" fmla="*/ 36 h 100"/>
                <a:gd name="T10" fmla="*/ 67 w 95"/>
                <a:gd name="T11" fmla="*/ 51 h 100"/>
                <a:gd name="T12" fmla="*/ 95 w 95"/>
                <a:gd name="T13" fmla="*/ 66 h 100"/>
                <a:gd name="T14" fmla="*/ 63 w 95"/>
                <a:gd name="T15" fmla="*/ 62 h 100"/>
                <a:gd name="T16" fmla="*/ 76 w 95"/>
                <a:gd name="T17" fmla="*/ 91 h 100"/>
                <a:gd name="T18" fmla="*/ 53 w 95"/>
                <a:gd name="T19" fmla="*/ 68 h 100"/>
                <a:gd name="T20" fmla="*/ 48 w 95"/>
                <a:gd name="T21" fmla="*/ 100 h 100"/>
                <a:gd name="T22" fmla="*/ 42 w 95"/>
                <a:gd name="T23" fmla="*/ 68 h 100"/>
                <a:gd name="T24" fmla="*/ 17 w 95"/>
                <a:gd name="T25" fmla="*/ 91 h 100"/>
                <a:gd name="T26" fmla="*/ 33 w 95"/>
                <a:gd name="T27" fmla="*/ 62 h 100"/>
                <a:gd name="T28" fmla="*/ 0 w 95"/>
                <a:gd name="T29" fmla="*/ 66 h 100"/>
                <a:gd name="T30" fmla="*/ 29 w 95"/>
                <a:gd name="T31" fmla="*/ 51 h 100"/>
                <a:gd name="T32" fmla="*/ 0 w 95"/>
                <a:gd name="T33" fmla="*/ 36 h 100"/>
                <a:gd name="T34" fmla="*/ 33 w 95"/>
                <a:gd name="T35" fmla="*/ 40 h 100"/>
                <a:gd name="T36" fmla="*/ 17 w 95"/>
                <a:gd name="T37" fmla="*/ 9 h 100"/>
                <a:gd name="T38" fmla="*/ 42 w 95"/>
                <a:gd name="T39" fmla="*/ 32 h 100"/>
                <a:gd name="T40" fmla="*/ 48 w 95"/>
                <a:gd name="T4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00">
                  <a:moveTo>
                    <a:pt x="48" y="0"/>
                  </a:moveTo>
                  <a:lnTo>
                    <a:pt x="53" y="32"/>
                  </a:lnTo>
                  <a:lnTo>
                    <a:pt x="76" y="9"/>
                  </a:lnTo>
                  <a:lnTo>
                    <a:pt x="63" y="40"/>
                  </a:lnTo>
                  <a:lnTo>
                    <a:pt x="95" y="36"/>
                  </a:lnTo>
                  <a:lnTo>
                    <a:pt x="67" y="51"/>
                  </a:lnTo>
                  <a:lnTo>
                    <a:pt x="95" y="66"/>
                  </a:lnTo>
                  <a:lnTo>
                    <a:pt x="63" y="62"/>
                  </a:lnTo>
                  <a:lnTo>
                    <a:pt x="76" y="91"/>
                  </a:lnTo>
                  <a:lnTo>
                    <a:pt x="53" y="68"/>
                  </a:lnTo>
                  <a:lnTo>
                    <a:pt x="48" y="100"/>
                  </a:lnTo>
                  <a:lnTo>
                    <a:pt x="42" y="68"/>
                  </a:lnTo>
                  <a:lnTo>
                    <a:pt x="17" y="91"/>
                  </a:lnTo>
                  <a:lnTo>
                    <a:pt x="33" y="62"/>
                  </a:lnTo>
                  <a:lnTo>
                    <a:pt x="0" y="66"/>
                  </a:lnTo>
                  <a:lnTo>
                    <a:pt x="29" y="51"/>
                  </a:lnTo>
                  <a:lnTo>
                    <a:pt x="0" y="36"/>
                  </a:lnTo>
                  <a:lnTo>
                    <a:pt x="33" y="40"/>
                  </a:lnTo>
                  <a:lnTo>
                    <a:pt x="17" y="9"/>
                  </a:lnTo>
                  <a:lnTo>
                    <a:pt x="42" y="3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7C6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8" name="Freeform 137"/>
            <p:cNvSpPr>
              <a:spLocks/>
            </p:cNvSpPr>
            <p:nvPr/>
          </p:nvSpPr>
          <p:spPr bwMode="auto">
            <a:xfrm>
              <a:off x="3689" y="2811"/>
              <a:ext cx="97" cy="101"/>
            </a:xfrm>
            <a:custGeom>
              <a:avLst/>
              <a:gdLst>
                <a:gd name="T0" fmla="*/ 50 w 97"/>
                <a:gd name="T1" fmla="*/ 0 h 101"/>
                <a:gd name="T2" fmla="*/ 55 w 97"/>
                <a:gd name="T3" fmla="*/ 32 h 101"/>
                <a:gd name="T4" fmla="*/ 78 w 97"/>
                <a:gd name="T5" fmla="*/ 9 h 101"/>
                <a:gd name="T6" fmla="*/ 65 w 97"/>
                <a:gd name="T7" fmla="*/ 40 h 101"/>
                <a:gd name="T8" fmla="*/ 97 w 97"/>
                <a:gd name="T9" fmla="*/ 36 h 101"/>
                <a:gd name="T10" fmla="*/ 69 w 97"/>
                <a:gd name="T11" fmla="*/ 51 h 101"/>
                <a:gd name="T12" fmla="*/ 97 w 97"/>
                <a:gd name="T13" fmla="*/ 66 h 101"/>
                <a:gd name="T14" fmla="*/ 65 w 97"/>
                <a:gd name="T15" fmla="*/ 63 h 101"/>
                <a:gd name="T16" fmla="*/ 78 w 97"/>
                <a:gd name="T17" fmla="*/ 91 h 101"/>
                <a:gd name="T18" fmla="*/ 55 w 97"/>
                <a:gd name="T19" fmla="*/ 68 h 101"/>
                <a:gd name="T20" fmla="*/ 50 w 97"/>
                <a:gd name="T21" fmla="*/ 101 h 101"/>
                <a:gd name="T22" fmla="*/ 42 w 97"/>
                <a:gd name="T23" fmla="*/ 68 h 101"/>
                <a:gd name="T24" fmla="*/ 19 w 97"/>
                <a:gd name="T25" fmla="*/ 91 h 101"/>
                <a:gd name="T26" fmla="*/ 33 w 97"/>
                <a:gd name="T27" fmla="*/ 63 h 101"/>
                <a:gd name="T28" fmla="*/ 0 w 97"/>
                <a:gd name="T29" fmla="*/ 66 h 101"/>
                <a:gd name="T30" fmla="*/ 31 w 97"/>
                <a:gd name="T31" fmla="*/ 51 h 101"/>
                <a:gd name="T32" fmla="*/ 0 w 97"/>
                <a:gd name="T33" fmla="*/ 36 h 101"/>
                <a:gd name="T34" fmla="*/ 33 w 97"/>
                <a:gd name="T35" fmla="*/ 40 h 101"/>
                <a:gd name="T36" fmla="*/ 19 w 97"/>
                <a:gd name="T37" fmla="*/ 9 h 101"/>
                <a:gd name="T38" fmla="*/ 42 w 97"/>
                <a:gd name="T39" fmla="*/ 32 h 101"/>
                <a:gd name="T40" fmla="*/ 50 w 97"/>
                <a:gd name="T4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7" h="101">
                  <a:moveTo>
                    <a:pt x="50" y="0"/>
                  </a:moveTo>
                  <a:lnTo>
                    <a:pt x="55" y="32"/>
                  </a:lnTo>
                  <a:lnTo>
                    <a:pt x="78" y="9"/>
                  </a:lnTo>
                  <a:lnTo>
                    <a:pt x="65" y="40"/>
                  </a:lnTo>
                  <a:lnTo>
                    <a:pt x="97" y="36"/>
                  </a:lnTo>
                  <a:lnTo>
                    <a:pt x="69" y="51"/>
                  </a:lnTo>
                  <a:lnTo>
                    <a:pt x="97" y="66"/>
                  </a:lnTo>
                  <a:lnTo>
                    <a:pt x="65" y="63"/>
                  </a:lnTo>
                  <a:lnTo>
                    <a:pt x="78" y="91"/>
                  </a:lnTo>
                  <a:lnTo>
                    <a:pt x="55" y="68"/>
                  </a:lnTo>
                  <a:lnTo>
                    <a:pt x="50" y="101"/>
                  </a:lnTo>
                  <a:lnTo>
                    <a:pt x="42" y="68"/>
                  </a:lnTo>
                  <a:lnTo>
                    <a:pt x="19" y="91"/>
                  </a:lnTo>
                  <a:lnTo>
                    <a:pt x="33" y="63"/>
                  </a:lnTo>
                  <a:lnTo>
                    <a:pt x="0" y="66"/>
                  </a:lnTo>
                  <a:lnTo>
                    <a:pt x="31" y="51"/>
                  </a:lnTo>
                  <a:lnTo>
                    <a:pt x="0" y="36"/>
                  </a:lnTo>
                  <a:lnTo>
                    <a:pt x="33" y="40"/>
                  </a:lnTo>
                  <a:lnTo>
                    <a:pt x="19" y="9"/>
                  </a:lnTo>
                  <a:lnTo>
                    <a:pt x="42" y="32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E977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0" name="Freeform 139"/>
            <p:cNvSpPr>
              <a:spLocks/>
            </p:cNvSpPr>
            <p:nvPr/>
          </p:nvSpPr>
          <p:spPr bwMode="auto">
            <a:xfrm>
              <a:off x="2779" y="824"/>
              <a:ext cx="97" cy="100"/>
            </a:xfrm>
            <a:custGeom>
              <a:avLst/>
              <a:gdLst>
                <a:gd name="T0" fmla="*/ 50 w 97"/>
                <a:gd name="T1" fmla="*/ 0 h 100"/>
                <a:gd name="T2" fmla="*/ 55 w 97"/>
                <a:gd name="T3" fmla="*/ 32 h 100"/>
                <a:gd name="T4" fmla="*/ 78 w 97"/>
                <a:gd name="T5" fmla="*/ 9 h 100"/>
                <a:gd name="T6" fmla="*/ 65 w 97"/>
                <a:gd name="T7" fmla="*/ 38 h 100"/>
                <a:gd name="T8" fmla="*/ 97 w 97"/>
                <a:gd name="T9" fmla="*/ 34 h 100"/>
                <a:gd name="T10" fmla="*/ 69 w 97"/>
                <a:gd name="T11" fmla="*/ 49 h 100"/>
                <a:gd name="T12" fmla="*/ 97 w 97"/>
                <a:gd name="T13" fmla="*/ 66 h 100"/>
                <a:gd name="T14" fmla="*/ 65 w 97"/>
                <a:gd name="T15" fmla="*/ 60 h 100"/>
                <a:gd name="T16" fmla="*/ 78 w 97"/>
                <a:gd name="T17" fmla="*/ 91 h 100"/>
                <a:gd name="T18" fmla="*/ 55 w 97"/>
                <a:gd name="T19" fmla="*/ 68 h 100"/>
                <a:gd name="T20" fmla="*/ 50 w 97"/>
                <a:gd name="T21" fmla="*/ 100 h 100"/>
                <a:gd name="T22" fmla="*/ 42 w 97"/>
                <a:gd name="T23" fmla="*/ 68 h 100"/>
                <a:gd name="T24" fmla="*/ 19 w 97"/>
                <a:gd name="T25" fmla="*/ 91 h 100"/>
                <a:gd name="T26" fmla="*/ 33 w 97"/>
                <a:gd name="T27" fmla="*/ 60 h 100"/>
                <a:gd name="T28" fmla="*/ 0 w 97"/>
                <a:gd name="T29" fmla="*/ 66 h 100"/>
                <a:gd name="T30" fmla="*/ 29 w 97"/>
                <a:gd name="T31" fmla="*/ 49 h 100"/>
                <a:gd name="T32" fmla="*/ 0 w 97"/>
                <a:gd name="T33" fmla="*/ 34 h 100"/>
                <a:gd name="T34" fmla="*/ 33 w 97"/>
                <a:gd name="T35" fmla="*/ 38 h 100"/>
                <a:gd name="T36" fmla="*/ 19 w 97"/>
                <a:gd name="T37" fmla="*/ 9 h 100"/>
                <a:gd name="T38" fmla="*/ 42 w 97"/>
                <a:gd name="T39" fmla="*/ 32 h 100"/>
                <a:gd name="T40" fmla="*/ 50 w 97"/>
                <a:gd name="T4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7" h="100">
                  <a:moveTo>
                    <a:pt x="50" y="0"/>
                  </a:moveTo>
                  <a:lnTo>
                    <a:pt x="55" y="32"/>
                  </a:lnTo>
                  <a:lnTo>
                    <a:pt x="78" y="9"/>
                  </a:lnTo>
                  <a:lnTo>
                    <a:pt x="65" y="38"/>
                  </a:lnTo>
                  <a:lnTo>
                    <a:pt x="97" y="34"/>
                  </a:lnTo>
                  <a:lnTo>
                    <a:pt x="69" y="49"/>
                  </a:lnTo>
                  <a:lnTo>
                    <a:pt x="97" y="66"/>
                  </a:lnTo>
                  <a:lnTo>
                    <a:pt x="65" y="60"/>
                  </a:lnTo>
                  <a:lnTo>
                    <a:pt x="78" y="91"/>
                  </a:lnTo>
                  <a:lnTo>
                    <a:pt x="55" y="68"/>
                  </a:lnTo>
                  <a:lnTo>
                    <a:pt x="50" y="100"/>
                  </a:lnTo>
                  <a:lnTo>
                    <a:pt x="42" y="68"/>
                  </a:lnTo>
                  <a:lnTo>
                    <a:pt x="19" y="91"/>
                  </a:lnTo>
                  <a:lnTo>
                    <a:pt x="33" y="60"/>
                  </a:lnTo>
                  <a:lnTo>
                    <a:pt x="0" y="66"/>
                  </a:lnTo>
                  <a:lnTo>
                    <a:pt x="29" y="49"/>
                  </a:lnTo>
                  <a:lnTo>
                    <a:pt x="0" y="34"/>
                  </a:lnTo>
                  <a:lnTo>
                    <a:pt x="33" y="38"/>
                  </a:lnTo>
                  <a:lnTo>
                    <a:pt x="19" y="9"/>
                  </a:lnTo>
                  <a:lnTo>
                    <a:pt x="42" y="32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6264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1" name="Freeform 140"/>
            <p:cNvSpPr>
              <a:spLocks/>
            </p:cNvSpPr>
            <p:nvPr/>
          </p:nvSpPr>
          <p:spPr bwMode="auto">
            <a:xfrm>
              <a:off x="1869" y="2618"/>
              <a:ext cx="95" cy="100"/>
            </a:xfrm>
            <a:custGeom>
              <a:avLst/>
              <a:gdLst>
                <a:gd name="T0" fmla="*/ 48 w 95"/>
                <a:gd name="T1" fmla="*/ 0 h 100"/>
                <a:gd name="T2" fmla="*/ 53 w 95"/>
                <a:gd name="T3" fmla="*/ 32 h 100"/>
                <a:gd name="T4" fmla="*/ 78 w 95"/>
                <a:gd name="T5" fmla="*/ 9 h 100"/>
                <a:gd name="T6" fmla="*/ 63 w 95"/>
                <a:gd name="T7" fmla="*/ 38 h 100"/>
                <a:gd name="T8" fmla="*/ 95 w 95"/>
                <a:gd name="T9" fmla="*/ 34 h 100"/>
                <a:gd name="T10" fmla="*/ 67 w 95"/>
                <a:gd name="T11" fmla="*/ 49 h 100"/>
                <a:gd name="T12" fmla="*/ 95 w 95"/>
                <a:gd name="T13" fmla="*/ 64 h 100"/>
                <a:gd name="T14" fmla="*/ 63 w 95"/>
                <a:gd name="T15" fmla="*/ 61 h 100"/>
                <a:gd name="T16" fmla="*/ 78 w 95"/>
                <a:gd name="T17" fmla="*/ 91 h 100"/>
                <a:gd name="T18" fmla="*/ 53 w 95"/>
                <a:gd name="T19" fmla="*/ 68 h 100"/>
                <a:gd name="T20" fmla="*/ 48 w 95"/>
                <a:gd name="T21" fmla="*/ 100 h 100"/>
                <a:gd name="T22" fmla="*/ 42 w 95"/>
                <a:gd name="T23" fmla="*/ 68 h 100"/>
                <a:gd name="T24" fmla="*/ 17 w 95"/>
                <a:gd name="T25" fmla="*/ 91 h 100"/>
                <a:gd name="T26" fmla="*/ 32 w 95"/>
                <a:gd name="T27" fmla="*/ 61 h 100"/>
                <a:gd name="T28" fmla="*/ 0 w 95"/>
                <a:gd name="T29" fmla="*/ 64 h 100"/>
                <a:gd name="T30" fmla="*/ 29 w 95"/>
                <a:gd name="T31" fmla="*/ 49 h 100"/>
                <a:gd name="T32" fmla="*/ 0 w 95"/>
                <a:gd name="T33" fmla="*/ 34 h 100"/>
                <a:gd name="T34" fmla="*/ 32 w 95"/>
                <a:gd name="T35" fmla="*/ 38 h 100"/>
                <a:gd name="T36" fmla="*/ 17 w 95"/>
                <a:gd name="T37" fmla="*/ 9 h 100"/>
                <a:gd name="T38" fmla="*/ 42 w 95"/>
                <a:gd name="T39" fmla="*/ 32 h 100"/>
                <a:gd name="T40" fmla="*/ 48 w 95"/>
                <a:gd name="T4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00">
                  <a:moveTo>
                    <a:pt x="48" y="0"/>
                  </a:moveTo>
                  <a:lnTo>
                    <a:pt x="53" y="32"/>
                  </a:lnTo>
                  <a:lnTo>
                    <a:pt x="78" y="9"/>
                  </a:lnTo>
                  <a:lnTo>
                    <a:pt x="63" y="38"/>
                  </a:lnTo>
                  <a:lnTo>
                    <a:pt x="95" y="34"/>
                  </a:lnTo>
                  <a:lnTo>
                    <a:pt x="67" y="49"/>
                  </a:lnTo>
                  <a:lnTo>
                    <a:pt x="95" y="64"/>
                  </a:lnTo>
                  <a:lnTo>
                    <a:pt x="63" y="61"/>
                  </a:lnTo>
                  <a:lnTo>
                    <a:pt x="78" y="91"/>
                  </a:lnTo>
                  <a:lnTo>
                    <a:pt x="53" y="68"/>
                  </a:lnTo>
                  <a:lnTo>
                    <a:pt x="48" y="100"/>
                  </a:lnTo>
                  <a:lnTo>
                    <a:pt x="42" y="68"/>
                  </a:lnTo>
                  <a:lnTo>
                    <a:pt x="17" y="91"/>
                  </a:lnTo>
                  <a:lnTo>
                    <a:pt x="32" y="61"/>
                  </a:lnTo>
                  <a:lnTo>
                    <a:pt x="0" y="64"/>
                  </a:lnTo>
                  <a:lnTo>
                    <a:pt x="29" y="49"/>
                  </a:lnTo>
                  <a:lnTo>
                    <a:pt x="0" y="34"/>
                  </a:lnTo>
                  <a:lnTo>
                    <a:pt x="32" y="38"/>
                  </a:lnTo>
                  <a:lnTo>
                    <a:pt x="17" y="9"/>
                  </a:lnTo>
                  <a:lnTo>
                    <a:pt x="42" y="3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54C1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2" name="Freeform 141"/>
            <p:cNvSpPr>
              <a:spLocks/>
            </p:cNvSpPr>
            <p:nvPr/>
          </p:nvSpPr>
          <p:spPr bwMode="auto">
            <a:xfrm>
              <a:off x="4670" y="2733"/>
              <a:ext cx="94" cy="101"/>
            </a:xfrm>
            <a:custGeom>
              <a:avLst/>
              <a:gdLst>
                <a:gd name="T0" fmla="*/ 47 w 94"/>
                <a:gd name="T1" fmla="*/ 0 h 101"/>
                <a:gd name="T2" fmla="*/ 53 w 94"/>
                <a:gd name="T3" fmla="*/ 32 h 101"/>
                <a:gd name="T4" fmla="*/ 77 w 94"/>
                <a:gd name="T5" fmla="*/ 10 h 101"/>
                <a:gd name="T6" fmla="*/ 62 w 94"/>
                <a:gd name="T7" fmla="*/ 40 h 101"/>
                <a:gd name="T8" fmla="*/ 94 w 94"/>
                <a:gd name="T9" fmla="*/ 36 h 101"/>
                <a:gd name="T10" fmla="*/ 66 w 94"/>
                <a:gd name="T11" fmla="*/ 51 h 101"/>
                <a:gd name="T12" fmla="*/ 94 w 94"/>
                <a:gd name="T13" fmla="*/ 67 h 101"/>
                <a:gd name="T14" fmla="*/ 62 w 94"/>
                <a:gd name="T15" fmla="*/ 63 h 101"/>
                <a:gd name="T16" fmla="*/ 77 w 94"/>
                <a:gd name="T17" fmla="*/ 91 h 101"/>
                <a:gd name="T18" fmla="*/ 53 w 94"/>
                <a:gd name="T19" fmla="*/ 68 h 101"/>
                <a:gd name="T20" fmla="*/ 47 w 94"/>
                <a:gd name="T21" fmla="*/ 101 h 101"/>
                <a:gd name="T22" fmla="*/ 41 w 94"/>
                <a:gd name="T23" fmla="*/ 68 h 101"/>
                <a:gd name="T24" fmla="*/ 18 w 94"/>
                <a:gd name="T25" fmla="*/ 91 h 101"/>
                <a:gd name="T26" fmla="*/ 32 w 94"/>
                <a:gd name="T27" fmla="*/ 63 h 101"/>
                <a:gd name="T28" fmla="*/ 0 w 94"/>
                <a:gd name="T29" fmla="*/ 67 h 101"/>
                <a:gd name="T30" fmla="*/ 28 w 94"/>
                <a:gd name="T31" fmla="*/ 51 h 101"/>
                <a:gd name="T32" fmla="*/ 0 w 94"/>
                <a:gd name="T33" fmla="*/ 36 h 101"/>
                <a:gd name="T34" fmla="*/ 32 w 94"/>
                <a:gd name="T35" fmla="*/ 40 h 101"/>
                <a:gd name="T36" fmla="*/ 18 w 94"/>
                <a:gd name="T37" fmla="*/ 10 h 101"/>
                <a:gd name="T38" fmla="*/ 41 w 94"/>
                <a:gd name="T39" fmla="*/ 32 h 101"/>
                <a:gd name="T40" fmla="*/ 47 w 94"/>
                <a:gd name="T4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4" h="101">
                  <a:moveTo>
                    <a:pt x="47" y="0"/>
                  </a:moveTo>
                  <a:lnTo>
                    <a:pt x="53" y="32"/>
                  </a:lnTo>
                  <a:lnTo>
                    <a:pt x="77" y="10"/>
                  </a:lnTo>
                  <a:lnTo>
                    <a:pt x="62" y="40"/>
                  </a:lnTo>
                  <a:lnTo>
                    <a:pt x="94" y="36"/>
                  </a:lnTo>
                  <a:lnTo>
                    <a:pt x="66" y="51"/>
                  </a:lnTo>
                  <a:lnTo>
                    <a:pt x="94" y="67"/>
                  </a:lnTo>
                  <a:lnTo>
                    <a:pt x="62" y="63"/>
                  </a:lnTo>
                  <a:lnTo>
                    <a:pt x="77" y="91"/>
                  </a:lnTo>
                  <a:lnTo>
                    <a:pt x="53" y="68"/>
                  </a:lnTo>
                  <a:lnTo>
                    <a:pt x="47" y="101"/>
                  </a:lnTo>
                  <a:lnTo>
                    <a:pt x="41" y="68"/>
                  </a:lnTo>
                  <a:lnTo>
                    <a:pt x="18" y="91"/>
                  </a:lnTo>
                  <a:lnTo>
                    <a:pt x="32" y="63"/>
                  </a:lnTo>
                  <a:lnTo>
                    <a:pt x="0" y="67"/>
                  </a:lnTo>
                  <a:lnTo>
                    <a:pt x="28" y="51"/>
                  </a:lnTo>
                  <a:lnTo>
                    <a:pt x="0" y="36"/>
                  </a:lnTo>
                  <a:lnTo>
                    <a:pt x="32" y="40"/>
                  </a:lnTo>
                  <a:lnTo>
                    <a:pt x="18" y="10"/>
                  </a:lnTo>
                  <a:lnTo>
                    <a:pt x="41" y="32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54C1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3" name="Freeform 142"/>
            <p:cNvSpPr>
              <a:spLocks/>
            </p:cNvSpPr>
            <p:nvPr/>
          </p:nvSpPr>
          <p:spPr bwMode="auto">
            <a:xfrm>
              <a:off x="3826" y="788"/>
              <a:ext cx="95" cy="100"/>
            </a:xfrm>
            <a:custGeom>
              <a:avLst/>
              <a:gdLst>
                <a:gd name="T0" fmla="*/ 47 w 95"/>
                <a:gd name="T1" fmla="*/ 0 h 100"/>
                <a:gd name="T2" fmla="*/ 53 w 95"/>
                <a:gd name="T3" fmla="*/ 32 h 100"/>
                <a:gd name="T4" fmla="*/ 78 w 95"/>
                <a:gd name="T5" fmla="*/ 9 h 100"/>
                <a:gd name="T6" fmla="*/ 62 w 95"/>
                <a:gd name="T7" fmla="*/ 38 h 100"/>
                <a:gd name="T8" fmla="*/ 95 w 95"/>
                <a:gd name="T9" fmla="*/ 34 h 100"/>
                <a:gd name="T10" fmla="*/ 66 w 95"/>
                <a:gd name="T11" fmla="*/ 49 h 100"/>
                <a:gd name="T12" fmla="*/ 95 w 95"/>
                <a:gd name="T13" fmla="*/ 66 h 100"/>
                <a:gd name="T14" fmla="*/ 62 w 95"/>
                <a:gd name="T15" fmla="*/ 60 h 100"/>
                <a:gd name="T16" fmla="*/ 78 w 95"/>
                <a:gd name="T17" fmla="*/ 91 h 100"/>
                <a:gd name="T18" fmla="*/ 53 w 95"/>
                <a:gd name="T19" fmla="*/ 68 h 100"/>
                <a:gd name="T20" fmla="*/ 47 w 95"/>
                <a:gd name="T21" fmla="*/ 100 h 100"/>
                <a:gd name="T22" fmla="*/ 42 w 95"/>
                <a:gd name="T23" fmla="*/ 68 h 100"/>
                <a:gd name="T24" fmla="*/ 19 w 95"/>
                <a:gd name="T25" fmla="*/ 91 h 100"/>
                <a:gd name="T26" fmla="*/ 32 w 95"/>
                <a:gd name="T27" fmla="*/ 60 h 100"/>
                <a:gd name="T28" fmla="*/ 0 w 95"/>
                <a:gd name="T29" fmla="*/ 66 h 100"/>
                <a:gd name="T30" fmla="*/ 28 w 95"/>
                <a:gd name="T31" fmla="*/ 49 h 100"/>
                <a:gd name="T32" fmla="*/ 0 w 95"/>
                <a:gd name="T33" fmla="*/ 34 h 100"/>
                <a:gd name="T34" fmla="*/ 32 w 95"/>
                <a:gd name="T35" fmla="*/ 38 h 100"/>
                <a:gd name="T36" fmla="*/ 19 w 95"/>
                <a:gd name="T37" fmla="*/ 9 h 100"/>
                <a:gd name="T38" fmla="*/ 42 w 95"/>
                <a:gd name="T39" fmla="*/ 32 h 100"/>
                <a:gd name="T40" fmla="*/ 47 w 95"/>
                <a:gd name="T4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00">
                  <a:moveTo>
                    <a:pt x="47" y="0"/>
                  </a:moveTo>
                  <a:lnTo>
                    <a:pt x="53" y="32"/>
                  </a:lnTo>
                  <a:lnTo>
                    <a:pt x="78" y="9"/>
                  </a:lnTo>
                  <a:lnTo>
                    <a:pt x="62" y="38"/>
                  </a:lnTo>
                  <a:lnTo>
                    <a:pt x="95" y="34"/>
                  </a:lnTo>
                  <a:lnTo>
                    <a:pt x="66" y="49"/>
                  </a:lnTo>
                  <a:lnTo>
                    <a:pt x="95" y="66"/>
                  </a:lnTo>
                  <a:lnTo>
                    <a:pt x="62" y="60"/>
                  </a:lnTo>
                  <a:lnTo>
                    <a:pt x="78" y="91"/>
                  </a:lnTo>
                  <a:lnTo>
                    <a:pt x="53" y="68"/>
                  </a:lnTo>
                  <a:lnTo>
                    <a:pt x="47" y="100"/>
                  </a:lnTo>
                  <a:lnTo>
                    <a:pt x="42" y="68"/>
                  </a:lnTo>
                  <a:lnTo>
                    <a:pt x="19" y="91"/>
                  </a:lnTo>
                  <a:lnTo>
                    <a:pt x="32" y="60"/>
                  </a:lnTo>
                  <a:lnTo>
                    <a:pt x="0" y="66"/>
                  </a:lnTo>
                  <a:lnTo>
                    <a:pt x="28" y="49"/>
                  </a:lnTo>
                  <a:lnTo>
                    <a:pt x="0" y="34"/>
                  </a:lnTo>
                  <a:lnTo>
                    <a:pt x="32" y="38"/>
                  </a:lnTo>
                  <a:lnTo>
                    <a:pt x="19" y="9"/>
                  </a:lnTo>
                  <a:lnTo>
                    <a:pt x="42" y="32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54C1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15" name="Jupiter"/>
          <p:cNvGrpSpPr/>
          <p:nvPr/>
        </p:nvGrpSpPr>
        <p:grpSpPr>
          <a:xfrm>
            <a:off x="3834275" y="656714"/>
            <a:ext cx="896693" cy="900905"/>
            <a:chOff x="5015392" y="-54852"/>
            <a:chExt cx="1279176" cy="1285185"/>
          </a:xfrm>
        </p:grpSpPr>
        <p:sp>
          <p:nvSpPr>
            <p:cNvPr id="215" name="Freeform 31"/>
            <p:cNvSpPr>
              <a:spLocks/>
            </p:cNvSpPr>
            <p:nvPr/>
          </p:nvSpPr>
          <p:spPr bwMode="auto">
            <a:xfrm>
              <a:off x="5078756" y="163033"/>
              <a:ext cx="1207890" cy="184154"/>
            </a:xfrm>
            <a:custGeom>
              <a:avLst/>
              <a:gdLst>
                <a:gd name="T0" fmla="*/ 129 w 322"/>
                <a:gd name="T1" fmla="*/ 2 h 49"/>
                <a:gd name="T2" fmla="*/ 22 w 322"/>
                <a:gd name="T3" fmla="*/ 3 h 49"/>
                <a:gd name="T4" fmla="*/ 15 w 322"/>
                <a:gd name="T5" fmla="*/ 13 h 49"/>
                <a:gd name="T6" fmla="*/ 280 w 322"/>
                <a:gd name="T7" fmla="*/ 24 h 49"/>
                <a:gd name="T8" fmla="*/ 6 w 322"/>
                <a:gd name="T9" fmla="*/ 27 h 49"/>
                <a:gd name="T10" fmla="*/ 0 w 322"/>
                <a:gd name="T11" fmla="*/ 37 h 49"/>
                <a:gd name="T12" fmla="*/ 223 w 322"/>
                <a:gd name="T13" fmla="*/ 40 h 49"/>
                <a:gd name="T14" fmla="*/ 311 w 322"/>
                <a:gd name="T15" fmla="*/ 49 h 49"/>
                <a:gd name="T16" fmla="*/ 281 w 322"/>
                <a:gd name="T17" fmla="*/ 0 h 49"/>
                <a:gd name="T18" fmla="*/ 129 w 322"/>
                <a:gd name="T19" fmla="*/ 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49">
                  <a:moveTo>
                    <a:pt x="129" y="2"/>
                  </a:moveTo>
                  <a:cubicBezTo>
                    <a:pt x="80" y="2"/>
                    <a:pt x="48" y="1"/>
                    <a:pt x="22" y="3"/>
                  </a:cubicBezTo>
                  <a:cubicBezTo>
                    <a:pt x="20" y="7"/>
                    <a:pt x="17" y="10"/>
                    <a:pt x="15" y="13"/>
                  </a:cubicBezTo>
                  <a:cubicBezTo>
                    <a:pt x="81" y="11"/>
                    <a:pt x="217" y="4"/>
                    <a:pt x="280" y="24"/>
                  </a:cubicBezTo>
                  <a:cubicBezTo>
                    <a:pt x="322" y="37"/>
                    <a:pt x="112" y="22"/>
                    <a:pt x="6" y="27"/>
                  </a:cubicBezTo>
                  <a:cubicBezTo>
                    <a:pt x="4" y="31"/>
                    <a:pt x="2" y="34"/>
                    <a:pt x="0" y="37"/>
                  </a:cubicBezTo>
                  <a:cubicBezTo>
                    <a:pt x="78" y="27"/>
                    <a:pt x="150" y="40"/>
                    <a:pt x="223" y="40"/>
                  </a:cubicBezTo>
                  <a:cubicBezTo>
                    <a:pt x="252" y="40"/>
                    <a:pt x="282" y="44"/>
                    <a:pt x="311" y="49"/>
                  </a:cubicBezTo>
                  <a:cubicBezTo>
                    <a:pt x="304" y="31"/>
                    <a:pt x="294" y="14"/>
                    <a:pt x="281" y="0"/>
                  </a:cubicBezTo>
                  <a:cubicBezTo>
                    <a:pt x="224" y="0"/>
                    <a:pt x="178" y="2"/>
                    <a:pt x="129" y="2"/>
                  </a:cubicBezTo>
                  <a:close/>
                </a:path>
              </a:pathLst>
            </a:custGeom>
            <a:gradFill>
              <a:gsLst>
                <a:gs pos="23000">
                  <a:srgbClr val="F9A12F"/>
                </a:gs>
                <a:gs pos="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6" name="Freeform 32"/>
            <p:cNvSpPr>
              <a:spLocks/>
            </p:cNvSpPr>
            <p:nvPr/>
          </p:nvSpPr>
          <p:spPr bwMode="auto">
            <a:xfrm>
              <a:off x="5318354" y="1105584"/>
              <a:ext cx="679191" cy="124749"/>
            </a:xfrm>
            <a:custGeom>
              <a:avLst/>
              <a:gdLst>
                <a:gd name="T0" fmla="*/ 0 w 181"/>
                <a:gd name="T1" fmla="*/ 7 h 33"/>
                <a:gd name="T2" fmla="*/ 89 w 181"/>
                <a:gd name="T3" fmla="*/ 33 h 33"/>
                <a:gd name="T4" fmla="*/ 181 w 181"/>
                <a:gd name="T5" fmla="*/ 6 h 33"/>
                <a:gd name="T6" fmla="*/ 144 w 181"/>
                <a:gd name="T7" fmla="*/ 2 h 33"/>
                <a:gd name="T8" fmla="*/ 0 w 181"/>
                <a:gd name="T9" fmla="*/ 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33">
                  <a:moveTo>
                    <a:pt x="0" y="7"/>
                  </a:moveTo>
                  <a:cubicBezTo>
                    <a:pt x="26" y="23"/>
                    <a:pt x="56" y="33"/>
                    <a:pt x="89" y="33"/>
                  </a:cubicBezTo>
                  <a:cubicBezTo>
                    <a:pt x="123" y="33"/>
                    <a:pt x="155" y="23"/>
                    <a:pt x="181" y="6"/>
                  </a:cubicBezTo>
                  <a:cubicBezTo>
                    <a:pt x="175" y="4"/>
                    <a:pt x="163" y="3"/>
                    <a:pt x="144" y="2"/>
                  </a:cubicBezTo>
                  <a:cubicBezTo>
                    <a:pt x="83" y="0"/>
                    <a:pt x="33" y="3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rgbClr val="F9A12F"/>
                </a:gs>
                <a:gs pos="3000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7" name="Freeform 33"/>
            <p:cNvSpPr>
              <a:spLocks/>
            </p:cNvSpPr>
            <p:nvPr/>
          </p:nvSpPr>
          <p:spPr bwMode="auto">
            <a:xfrm>
              <a:off x="5116379" y="877342"/>
              <a:ext cx="1081161" cy="194577"/>
            </a:xfrm>
            <a:custGeom>
              <a:avLst/>
              <a:gdLst>
                <a:gd name="T0" fmla="*/ 0 w 288"/>
                <a:gd name="T1" fmla="*/ 17 h 54"/>
                <a:gd name="T2" fmla="*/ 30 w 288"/>
                <a:gd name="T3" fmla="*/ 53 h 54"/>
                <a:gd name="T4" fmla="*/ 65 w 288"/>
                <a:gd name="T5" fmla="*/ 54 h 54"/>
                <a:gd name="T6" fmla="*/ 227 w 288"/>
                <a:gd name="T7" fmla="*/ 36 h 54"/>
                <a:gd name="T8" fmla="*/ 273 w 288"/>
                <a:gd name="T9" fmla="*/ 36 h 54"/>
                <a:gd name="T10" fmla="*/ 288 w 288"/>
                <a:gd name="T11" fmla="*/ 15 h 54"/>
                <a:gd name="T12" fmla="*/ 175 w 288"/>
                <a:gd name="T13" fmla="*/ 5 h 54"/>
                <a:gd name="T14" fmla="*/ 0 w 288"/>
                <a:gd name="T15" fmla="*/ 17 h 54"/>
                <a:gd name="connsiteX0" fmla="*/ 0 w 10000"/>
                <a:gd name="connsiteY0" fmla="*/ 2555 h 9407"/>
                <a:gd name="connsiteX1" fmla="*/ 1042 w 10000"/>
                <a:gd name="connsiteY1" fmla="*/ 9222 h 9407"/>
                <a:gd name="connsiteX2" fmla="*/ 2257 w 10000"/>
                <a:gd name="connsiteY2" fmla="*/ 9407 h 9407"/>
                <a:gd name="connsiteX3" fmla="*/ 7882 w 10000"/>
                <a:gd name="connsiteY3" fmla="*/ 6074 h 9407"/>
                <a:gd name="connsiteX4" fmla="*/ 9479 w 10000"/>
                <a:gd name="connsiteY4" fmla="*/ 6074 h 9407"/>
                <a:gd name="connsiteX5" fmla="*/ 10000 w 10000"/>
                <a:gd name="connsiteY5" fmla="*/ 2185 h 9407"/>
                <a:gd name="connsiteX6" fmla="*/ 6076 w 10000"/>
                <a:gd name="connsiteY6" fmla="*/ 162 h 9407"/>
                <a:gd name="connsiteX7" fmla="*/ 0 w 10000"/>
                <a:gd name="connsiteY7" fmla="*/ 2555 h 9407"/>
                <a:gd name="connsiteX0" fmla="*/ 0 w 10000"/>
                <a:gd name="connsiteY0" fmla="*/ 2957 h 10241"/>
                <a:gd name="connsiteX1" fmla="*/ 1042 w 10000"/>
                <a:gd name="connsiteY1" fmla="*/ 10044 h 10241"/>
                <a:gd name="connsiteX2" fmla="*/ 2257 w 10000"/>
                <a:gd name="connsiteY2" fmla="*/ 10241 h 10241"/>
                <a:gd name="connsiteX3" fmla="*/ 7882 w 10000"/>
                <a:gd name="connsiteY3" fmla="*/ 6698 h 10241"/>
                <a:gd name="connsiteX4" fmla="*/ 9479 w 10000"/>
                <a:gd name="connsiteY4" fmla="*/ 6698 h 10241"/>
                <a:gd name="connsiteX5" fmla="*/ 10000 w 10000"/>
                <a:gd name="connsiteY5" fmla="*/ 2564 h 10241"/>
                <a:gd name="connsiteX6" fmla="*/ 6076 w 10000"/>
                <a:gd name="connsiteY6" fmla="*/ 413 h 10241"/>
                <a:gd name="connsiteX7" fmla="*/ 0 w 10000"/>
                <a:gd name="connsiteY7" fmla="*/ 2957 h 10241"/>
                <a:gd name="connsiteX0" fmla="*/ 0 w 10000"/>
                <a:gd name="connsiteY0" fmla="*/ 2957 h 10241"/>
                <a:gd name="connsiteX1" fmla="*/ 1042 w 10000"/>
                <a:gd name="connsiteY1" fmla="*/ 10044 h 10241"/>
                <a:gd name="connsiteX2" fmla="*/ 2257 w 10000"/>
                <a:gd name="connsiteY2" fmla="*/ 10241 h 10241"/>
                <a:gd name="connsiteX3" fmla="*/ 7882 w 10000"/>
                <a:gd name="connsiteY3" fmla="*/ 6698 h 10241"/>
                <a:gd name="connsiteX4" fmla="*/ 9479 w 10000"/>
                <a:gd name="connsiteY4" fmla="*/ 6698 h 10241"/>
                <a:gd name="connsiteX5" fmla="*/ 10000 w 10000"/>
                <a:gd name="connsiteY5" fmla="*/ 2564 h 10241"/>
                <a:gd name="connsiteX6" fmla="*/ 6076 w 10000"/>
                <a:gd name="connsiteY6" fmla="*/ 413 h 10241"/>
                <a:gd name="connsiteX7" fmla="*/ 0 w 10000"/>
                <a:gd name="connsiteY7" fmla="*/ 2957 h 10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241">
                  <a:moveTo>
                    <a:pt x="0" y="2957"/>
                  </a:moveTo>
                  <a:cubicBezTo>
                    <a:pt x="278" y="5714"/>
                    <a:pt x="660" y="8076"/>
                    <a:pt x="1042" y="10044"/>
                  </a:cubicBezTo>
                  <a:cubicBezTo>
                    <a:pt x="1424" y="10241"/>
                    <a:pt x="1806" y="10241"/>
                    <a:pt x="2257" y="10241"/>
                  </a:cubicBezTo>
                  <a:cubicBezTo>
                    <a:pt x="5243" y="10241"/>
                    <a:pt x="6563" y="6698"/>
                    <a:pt x="7882" y="6698"/>
                  </a:cubicBezTo>
                  <a:cubicBezTo>
                    <a:pt x="8472" y="6698"/>
                    <a:pt x="8993" y="6500"/>
                    <a:pt x="9479" y="6698"/>
                  </a:cubicBezTo>
                  <a:cubicBezTo>
                    <a:pt x="9653" y="5319"/>
                    <a:pt x="9826" y="4138"/>
                    <a:pt x="10000" y="2564"/>
                  </a:cubicBezTo>
                  <a:cubicBezTo>
                    <a:pt x="8681" y="1579"/>
                    <a:pt x="7898" y="807"/>
                    <a:pt x="6076" y="413"/>
                  </a:cubicBezTo>
                  <a:cubicBezTo>
                    <a:pt x="3223" y="-328"/>
                    <a:pt x="2014" y="-389"/>
                    <a:pt x="0" y="2957"/>
                  </a:cubicBezTo>
                  <a:close/>
                </a:path>
              </a:pathLst>
            </a:custGeom>
            <a:gradFill>
              <a:gsLst>
                <a:gs pos="31000">
                  <a:srgbClr val="F9A12F"/>
                </a:gs>
                <a:gs pos="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8" name="Freeform 34"/>
            <p:cNvSpPr>
              <a:spLocks/>
            </p:cNvSpPr>
            <p:nvPr/>
          </p:nvSpPr>
          <p:spPr bwMode="auto">
            <a:xfrm>
              <a:off x="5015392" y="365009"/>
              <a:ext cx="1279176" cy="233657"/>
            </a:xfrm>
            <a:custGeom>
              <a:avLst/>
              <a:gdLst>
                <a:gd name="T0" fmla="*/ 229 w 341"/>
                <a:gd name="T1" fmla="*/ 24 h 62"/>
                <a:gd name="T2" fmla="*/ 68 w 341"/>
                <a:gd name="T3" fmla="*/ 11 h 62"/>
                <a:gd name="T4" fmla="*/ 5 w 341"/>
                <a:gd name="T5" fmla="*/ 17 h 62"/>
                <a:gd name="T6" fmla="*/ 0 w 341"/>
                <a:gd name="T7" fmla="*/ 56 h 62"/>
                <a:gd name="T8" fmla="*/ 28 w 341"/>
                <a:gd name="T9" fmla="*/ 53 h 62"/>
                <a:gd name="T10" fmla="*/ 232 w 341"/>
                <a:gd name="T11" fmla="*/ 53 h 62"/>
                <a:gd name="T12" fmla="*/ 341 w 341"/>
                <a:gd name="T13" fmla="*/ 62 h 62"/>
                <a:gd name="T14" fmla="*/ 341 w 341"/>
                <a:gd name="T15" fmla="*/ 59 h 62"/>
                <a:gd name="T16" fmla="*/ 338 w 341"/>
                <a:gd name="T17" fmla="*/ 30 h 62"/>
                <a:gd name="T18" fmla="*/ 229 w 341"/>
                <a:gd name="T19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1" h="62">
                  <a:moveTo>
                    <a:pt x="229" y="24"/>
                  </a:moveTo>
                  <a:cubicBezTo>
                    <a:pt x="149" y="15"/>
                    <a:pt x="142" y="0"/>
                    <a:pt x="68" y="11"/>
                  </a:cubicBezTo>
                  <a:cubicBezTo>
                    <a:pt x="41" y="15"/>
                    <a:pt x="21" y="17"/>
                    <a:pt x="5" y="17"/>
                  </a:cubicBezTo>
                  <a:cubicBezTo>
                    <a:pt x="2" y="30"/>
                    <a:pt x="0" y="43"/>
                    <a:pt x="0" y="56"/>
                  </a:cubicBezTo>
                  <a:cubicBezTo>
                    <a:pt x="9" y="55"/>
                    <a:pt x="19" y="54"/>
                    <a:pt x="28" y="53"/>
                  </a:cubicBezTo>
                  <a:cubicBezTo>
                    <a:pt x="110" y="40"/>
                    <a:pt x="124" y="46"/>
                    <a:pt x="232" y="53"/>
                  </a:cubicBezTo>
                  <a:cubicBezTo>
                    <a:pt x="274" y="55"/>
                    <a:pt x="310" y="59"/>
                    <a:pt x="341" y="62"/>
                  </a:cubicBezTo>
                  <a:cubicBezTo>
                    <a:pt x="341" y="61"/>
                    <a:pt x="341" y="60"/>
                    <a:pt x="341" y="59"/>
                  </a:cubicBezTo>
                  <a:cubicBezTo>
                    <a:pt x="341" y="49"/>
                    <a:pt x="340" y="39"/>
                    <a:pt x="338" y="30"/>
                  </a:cubicBezTo>
                  <a:cubicBezTo>
                    <a:pt x="300" y="31"/>
                    <a:pt x="274" y="29"/>
                    <a:pt x="229" y="24"/>
                  </a:cubicBezTo>
                  <a:close/>
                </a:path>
              </a:pathLst>
            </a:custGeom>
            <a:gradFill>
              <a:gsLst>
                <a:gs pos="30000">
                  <a:srgbClr val="F9A12F"/>
                </a:gs>
                <a:gs pos="50000">
                  <a:srgbClr val="D56A28"/>
                </a:gs>
                <a:gs pos="100000">
                  <a:srgbClr val="812407"/>
                </a:gs>
                <a:gs pos="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9" name="Freeform 35"/>
            <p:cNvSpPr>
              <a:spLocks/>
            </p:cNvSpPr>
            <p:nvPr/>
          </p:nvSpPr>
          <p:spPr bwMode="auto">
            <a:xfrm>
              <a:off x="5021332" y="633803"/>
              <a:ext cx="1261354" cy="212380"/>
            </a:xfrm>
            <a:custGeom>
              <a:avLst/>
              <a:gdLst>
                <a:gd name="T0" fmla="*/ 0 w 336"/>
                <a:gd name="T1" fmla="*/ 14 h 55"/>
                <a:gd name="T2" fmla="*/ 12 w 336"/>
                <a:gd name="T3" fmla="*/ 55 h 55"/>
                <a:gd name="T4" fmla="*/ 149 w 336"/>
                <a:gd name="T5" fmla="*/ 27 h 55"/>
                <a:gd name="T6" fmla="*/ 324 w 336"/>
                <a:gd name="T7" fmla="*/ 48 h 55"/>
                <a:gd name="T8" fmla="*/ 327 w 336"/>
                <a:gd name="T9" fmla="*/ 48 h 55"/>
                <a:gd name="T10" fmla="*/ 336 w 336"/>
                <a:gd name="T11" fmla="*/ 17 h 55"/>
                <a:gd name="T12" fmla="*/ 144 w 336"/>
                <a:gd name="T13" fmla="*/ 3 h 55"/>
                <a:gd name="T14" fmla="*/ 0 w 336"/>
                <a:gd name="T15" fmla="*/ 14 h 55"/>
                <a:gd name="connsiteX0" fmla="*/ 0 w 10000"/>
                <a:gd name="connsiteY0" fmla="*/ 2926 h 10381"/>
                <a:gd name="connsiteX1" fmla="*/ 357 w 10000"/>
                <a:gd name="connsiteY1" fmla="*/ 10381 h 10381"/>
                <a:gd name="connsiteX2" fmla="*/ 4435 w 10000"/>
                <a:gd name="connsiteY2" fmla="*/ 5290 h 10381"/>
                <a:gd name="connsiteX3" fmla="*/ 9643 w 10000"/>
                <a:gd name="connsiteY3" fmla="*/ 9108 h 10381"/>
                <a:gd name="connsiteX4" fmla="*/ 9732 w 10000"/>
                <a:gd name="connsiteY4" fmla="*/ 9108 h 10381"/>
                <a:gd name="connsiteX5" fmla="*/ 10000 w 10000"/>
                <a:gd name="connsiteY5" fmla="*/ 3472 h 10381"/>
                <a:gd name="connsiteX6" fmla="*/ 4286 w 10000"/>
                <a:gd name="connsiteY6" fmla="*/ 88 h 10381"/>
                <a:gd name="connsiteX7" fmla="*/ 0 w 10000"/>
                <a:gd name="connsiteY7" fmla="*/ 2926 h 10381"/>
                <a:gd name="connsiteX0" fmla="*/ 0 w 10000"/>
                <a:gd name="connsiteY0" fmla="*/ 2856 h 10311"/>
                <a:gd name="connsiteX1" fmla="*/ 357 w 10000"/>
                <a:gd name="connsiteY1" fmla="*/ 10311 h 10311"/>
                <a:gd name="connsiteX2" fmla="*/ 4435 w 10000"/>
                <a:gd name="connsiteY2" fmla="*/ 5220 h 10311"/>
                <a:gd name="connsiteX3" fmla="*/ 9643 w 10000"/>
                <a:gd name="connsiteY3" fmla="*/ 9038 h 10311"/>
                <a:gd name="connsiteX4" fmla="*/ 9732 w 10000"/>
                <a:gd name="connsiteY4" fmla="*/ 9038 h 10311"/>
                <a:gd name="connsiteX5" fmla="*/ 10000 w 10000"/>
                <a:gd name="connsiteY5" fmla="*/ 3402 h 10311"/>
                <a:gd name="connsiteX6" fmla="*/ 4286 w 10000"/>
                <a:gd name="connsiteY6" fmla="*/ 18 h 10311"/>
                <a:gd name="connsiteX7" fmla="*/ 0 w 10000"/>
                <a:gd name="connsiteY7" fmla="*/ 2856 h 10311"/>
                <a:gd name="connsiteX0" fmla="*/ 0 w 10000"/>
                <a:gd name="connsiteY0" fmla="*/ 2858 h 10313"/>
                <a:gd name="connsiteX1" fmla="*/ 357 w 10000"/>
                <a:gd name="connsiteY1" fmla="*/ 10313 h 10313"/>
                <a:gd name="connsiteX2" fmla="*/ 4435 w 10000"/>
                <a:gd name="connsiteY2" fmla="*/ 5222 h 10313"/>
                <a:gd name="connsiteX3" fmla="*/ 9643 w 10000"/>
                <a:gd name="connsiteY3" fmla="*/ 9040 h 10313"/>
                <a:gd name="connsiteX4" fmla="*/ 9732 w 10000"/>
                <a:gd name="connsiteY4" fmla="*/ 9040 h 10313"/>
                <a:gd name="connsiteX5" fmla="*/ 10000 w 10000"/>
                <a:gd name="connsiteY5" fmla="*/ 3404 h 10313"/>
                <a:gd name="connsiteX6" fmla="*/ 4286 w 10000"/>
                <a:gd name="connsiteY6" fmla="*/ 20 h 10313"/>
                <a:gd name="connsiteX7" fmla="*/ 0 w 10000"/>
                <a:gd name="connsiteY7" fmla="*/ 2858 h 10313"/>
                <a:gd name="connsiteX0" fmla="*/ 0 w 10000"/>
                <a:gd name="connsiteY0" fmla="*/ 2858 h 10313"/>
                <a:gd name="connsiteX1" fmla="*/ 357 w 10000"/>
                <a:gd name="connsiteY1" fmla="*/ 10313 h 10313"/>
                <a:gd name="connsiteX2" fmla="*/ 4435 w 10000"/>
                <a:gd name="connsiteY2" fmla="*/ 5222 h 10313"/>
                <a:gd name="connsiteX3" fmla="*/ 9643 w 10000"/>
                <a:gd name="connsiteY3" fmla="*/ 9040 h 10313"/>
                <a:gd name="connsiteX4" fmla="*/ 9732 w 10000"/>
                <a:gd name="connsiteY4" fmla="*/ 9040 h 10313"/>
                <a:gd name="connsiteX5" fmla="*/ 10000 w 10000"/>
                <a:gd name="connsiteY5" fmla="*/ 2566 h 10313"/>
                <a:gd name="connsiteX6" fmla="*/ 4286 w 10000"/>
                <a:gd name="connsiteY6" fmla="*/ 20 h 10313"/>
                <a:gd name="connsiteX7" fmla="*/ 0 w 10000"/>
                <a:gd name="connsiteY7" fmla="*/ 2858 h 10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313">
                  <a:moveTo>
                    <a:pt x="0" y="2858"/>
                  </a:moveTo>
                  <a:cubicBezTo>
                    <a:pt x="60" y="5404"/>
                    <a:pt x="179" y="7949"/>
                    <a:pt x="357" y="10313"/>
                  </a:cubicBezTo>
                  <a:cubicBezTo>
                    <a:pt x="1518" y="7949"/>
                    <a:pt x="2470" y="5222"/>
                    <a:pt x="4435" y="5222"/>
                  </a:cubicBezTo>
                  <a:cubicBezTo>
                    <a:pt x="7560" y="5222"/>
                    <a:pt x="7500" y="9040"/>
                    <a:pt x="9643" y="9040"/>
                  </a:cubicBezTo>
                  <a:lnTo>
                    <a:pt x="9732" y="9040"/>
                  </a:lnTo>
                  <a:cubicBezTo>
                    <a:pt x="9851" y="7222"/>
                    <a:pt x="9940" y="4566"/>
                    <a:pt x="10000" y="2566"/>
                  </a:cubicBezTo>
                  <a:cubicBezTo>
                    <a:pt x="7500" y="1475"/>
                    <a:pt x="6161" y="566"/>
                    <a:pt x="4286" y="20"/>
                  </a:cubicBezTo>
                  <a:cubicBezTo>
                    <a:pt x="1684" y="-190"/>
                    <a:pt x="886" y="1251"/>
                    <a:pt x="0" y="2858"/>
                  </a:cubicBezTo>
                  <a:close/>
                </a:path>
              </a:pathLst>
            </a:custGeom>
            <a:gradFill flip="none" rotWithShape="1">
              <a:gsLst>
                <a:gs pos="73000">
                  <a:srgbClr val="F9A12F"/>
                </a:gs>
                <a:gs pos="46000">
                  <a:srgbClr val="D56A28"/>
                </a:gs>
                <a:gs pos="100000">
                  <a:srgbClr val="812407"/>
                </a:gs>
                <a:gs pos="25000">
                  <a:srgbClr val="A3351A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0" name="Freeform 36"/>
            <p:cNvSpPr>
              <a:spLocks/>
            </p:cNvSpPr>
            <p:nvPr/>
          </p:nvSpPr>
          <p:spPr bwMode="auto">
            <a:xfrm>
              <a:off x="5015392" y="531415"/>
              <a:ext cx="1279176" cy="172200"/>
            </a:xfrm>
            <a:custGeom>
              <a:avLst/>
              <a:gdLst>
                <a:gd name="T0" fmla="*/ 28 w 341"/>
                <a:gd name="T1" fmla="*/ 13 h 50"/>
                <a:gd name="T2" fmla="*/ 0 w 341"/>
                <a:gd name="T3" fmla="*/ 16 h 50"/>
                <a:gd name="T4" fmla="*/ 0 w 341"/>
                <a:gd name="T5" fmla="*/ 19 h 50"/>
                <a:gd name="T6" fmla="*/ 2 w 341"/>
                <a:gd name="T7" fmla="*/ 47 h 50"/>
                <a:gd name="T8" fmla="*/ 146 w 341"/>
                <a:gd name="T9" fmla="*/ 36 h 50"/>
                <a:gd name="T10" fmla="*/ 338 w 341"/>
                <a:gd name="T11" fmla="*/ 50 h 50"/>
                <a:gd name="T12" fmla="*/ 341 w 341"/>
                <a:gd name="T13" fmla="*/ 22 h 50"/>
                <a:gd name="T14" fmla="*/ 232 w 341"/>
                <a:gd name="T15" fmla="*/ 13 h 50"/>
                <a:gd name="T16" fmla="*/ 28 w 341"/>
                <a:gd name="T17" fmla="*/ 13 h 50"/>
                <a:gd name="connsiteX0" fmla="*/ 821 w 10000"/>
                <a:gd name="connsiteY0" fmla="*/ 1754 h 9154"/>
                <a:gd name="connsiteX1" fmla="*/ 0 w 10000"/>
                <a:gd name="connsiteY1" fmla="*/ 2354 h 9154"/>
                <a:gd name="connsiteX2" fmla="*/ 0 w 10000"/>
                <a:gd name="connsiteY2" fmla="*/ 2954 h 9154"/>
                <a:gd name="connsiteX3" fmla="*/ 59 w 10000"/>
                <a:gd name="connsiteY3" fmla="*/ 8554 h 9154"/>
                <a:gd name="connsiteX4" fmla="*/ 4282 w 10000"/>
                <a:gd name="connsiteY4" fmla="*/ 6354 h 9154"/>
                <a:gd name="connsiteX5" fmla="*/ 9912 w 10000"/>
                <a:gd name="connsiteY5" fmla="*/ 9154 h 9154"/>
                <a:gd name="connsiteX6" fmla="*/ 10000 w 10000"/>
                <a:gd name="connsiteY6" fmla="*/ 3554 h 9154"/>
                <a:gd name="connsiteX7" fmla="*/ 6804 w 10000"/>
                <a:gd name="connsiteY7" fmla="*/ 1248 h 9154"/>
                <a:gd name="connsiteX8" fmla="*/ 821 w 10000"/>
                <a:gd name="connsiteY8" fmla="*/ 1754 h 9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" h="9154">
                  <a:moveTo>
                    <a:pt x="821" y="1754"/>
                  </a:moveTo>
                  <a:cubicBezTo>
                    <a:pt x="557" y="1954"/>
                    <a:pt x="264" y="2154"/>
                    <a:pt x="0" y="2354"/>
                  </a:cubicBezTo>
                  <a:lnTo>
                    <a:pt x="0" y="2954"/>
                  </a:lnTo>
                  <a:cubicBezTo>
                    <a:pt x="0" y="4954"/>
                    <a:pt x="0" y="6754"/>
                    <a:pt x="59" y="8554"/>
                  </a:cubicBezTo>
                  <a:cubicBezTo>
                    <a:pt x="1525" y="7154"/>
                    <a:pt x="2258" y="5754"/>
                    <a:pt x="4282" y="6354"/>
                  </a:cubicBezTo>
                  <a:cubicBezTo>
                    <a:pt x="6129" y="6954"/>
                    <a:pt x="7449" y="7954"/>
                    <a:pt x="9912" y="9154"/>
                  </a:cubicBezTo>
                  <a:cubicBezTo>
                    <a:pt x="9971" y="7354"/>
                    <a:pt x="9971" y="5554"/>
                    <a:pt x="10000" y="3554"/>
                  </a:cubicBezTo>
                  <a:cubicBezTo>
                    <a:pt x="9091" y="2954"/>
                    <a:pt x="8035" y="1648"/>
                    <a:pt x="6804" y="1248"/>
                  </a:cubicBezTo>
                  <a:cubicBezTo>
                    <a:pt x="3636" y="-152"/>
                    <a:pt x="3226" y="-846"/>
                    <a:pt x="821" y="1754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1" name="Freeform 37"/>
            <p:cNvSpPr>
              <a:spLocks/>
            </p:cNvSpPr>
            <p:nvPr/>
          </p:nvSpPr>
          <p:spPr bwMode="auto">
            <a:xfrm>
              <a:off x="5066876" y="731479"/>
              <a:ext cx="1182148" cy="201832"/>
            </a:xfrm>
            <a:custGeom>
              <a:avLst/>
              <a:gdLst>
                <a:gd name="T0" fmla="*/ 137 w 315"/>
                <a:gd name="T1" fmla="*/ 0 h 51"/>
                <a:gd name="T2" fmla="*/ 0 w 315"/>
                <a:gd name="T3" fmla="*/ 28 h 51"/>
                <a:gd name="T4" fmla="*/ 13 w 315"/>
                <a:gd name="T5" fmla="*/ 51 h 51"/>
                <a:gd name="T6" fmla="*/ 188 w 315"/>
                <a:gd name="T7" fmla="*/ 39 h 51"/>
                <a:gd name="T8" fmla="*/ 301 w 315"/>
                <a:gd name="T9" fmla="*/ 49 h 51"/>
                <a:gd name="T10" fmla="*/ 315 w 315"/>
                <a:gd name="T11" fmla="*/ 21 h 51"/>
                <a:gd name="T12" fmla="*/ 312 w 315"/>
                <a:gd name="T13" fmla="*/ 21 h 51"/>
                <a:gd name="T14" fmla="*/ 137 w 315"/>
                <a:gd name="T15" fmla="*/ 0 h 51"/>
                <a:gd name="connsiteX0" fmla="*/ 4349 w 10000"/>
                <a:gd name="connsiteY0" fmla="*/ 0 h 10508"/>
                <a:gd name="connsiteX1" fmla="*/ 0 w 10000"/>
                <a:gd name="connsiteY1" fmla="*/ 5998 h 10508"/>
                <a:gd name="connsiteX2" fmla="*/ 413 w 10000"/>
                <a:gd name="connsiteY2" fmla="*/ 10508 h 10508"/>
                <a:gd name="connsiteX3" fmla="*/ 5968 w 10000"/>
                <a:gd name="connsiteY3" fmla="*/ 8155 h 10508"/>
                <a:gd name="connsiteX4" fmla="*/ 9556 w 10000"/>
                <a:gd name="connsiteY4" fmla="*/ 10116 h 10508"/>
                <a:gd name="connsiteX5" fmla="*/ 10000 w 10000"/>
                <a:gd name="connsiteY5" fmla="*/ 4626 h 10508"/>
                <a:gd name="connsiteX6" fmla="*/ 9905 w 10000"/>
                <a:gd name="connsiteY6" fmla="*/ 4626 h 10508"/>
                <a:gd name="connsiteX7" fmla="*/ 4349 w 10000"/>
                <a:gd name="connsiteY7" fmla="*/ 0 h 1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508">
                  <a:moveTo>
                    <a:pt x="4349" y="0"/>
                  </a:moveTo>
                  <a:cubicBezTo>
                    <a:pt x="2254" y="0"/>
                    <a:pt x="1238" y="3449"/>
                    <a:pt x="0" y="5998"/>
                  </a:cubicBezTo>
                  <a:cubicBezTo>
                    <a:pt x="127" y="7567"/>
                    <a:pt x="254" y="9135"/>
                    <a:pt x="413" y="10508"/>
                  </a:cubicBezTo>
                  <a:cubicBezTo>
                    <a:pt x="2254" y="7175"/>
                    <a:pt x="3651" y="7959"/>
                    <a:pt x="5968" y="8155"/>
                  </a:cubicBezTo>
                  <a:cubicBezTo>
                    <a:pt x="7429" y="8547"/>
                    <a:pt x="8349" y="9135"/>
                    <a:pt x="9556" y="10116"/>
                  </a:cubicBezTo>
                  <a:cubicBezTo>
                    <a:pt x="9714" y="8547"/>
                    <a:pt x="9873" y="6586"/>
                    <a:pt x="10000" y="4626"/>
                  </a:cubicBezTo>
                  <a:lnTo>
                    <a:pt x="9905" y="4626"/>
                  </a:lnTo>
                  <a:cubicBezTo>
                    <a:pt x="7619" y="4626"/>
                    <a:pt x="7683" y="0"/>
                    <a:pt x="4349" y="0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2" name="Freeform 38"/>
            <p:cNvSpPr>
              <a:spLocks/>
            </p:cNvSpPr>
            <p:nvPr/>
          </p:nvSpPr>
          <p:spPr bwMode="auto">
            <a:xfrm>
              <a:off x="5033213" y="287372"/>
              <a:ext cx="1249473" cy="192712"/>
            </a:xfrm>
            <a:custGeom>
              <a:avLst/>
              <a:gdLst>
                <a:gd name="T0" fmla="*/ 235 w 333"/>
                <a:gd name="T1" fmla="*/ 13 h 58"/>
                <a:gd name="T2" fmla="*/ 12 w 333"/>
                <a:gd name="T3" fmla="*/ 10 h 58"/>
                <a:gd name="T4" fmla="*/ 0 w 333"/>
                <a:gd name="T5" fmla="*/ 44 h 58"/>
                <a:gd name="T6" fmla="*/ 63 w 333"/>
                <a:gd name="T7" fmla="*/ 38 h 58"/>
                <a:gd name="T8" fmla="*/ 224 w 333"/>
                <a:gd name="T9" fmla="*/ 51 h 58"/>
                <a:gd name="T10" fmla="*/ 333 w 333"/>
                <a:gd name="T11" fmla="*/ 57 h 58"/>
                <a:gd name="T12" fmla="*/ 323 w 333"/>
                <a:gd name="T13" fmla="*/ 22 h 58"/>
                <a:gd name="T14" fmla="*/ 235 w 333"/>
                <a:gd name="T15" fmla="*/ 13 h 58"/>
                <a:gd name="connsiteX0" fmla="*/ 7057 w 10000"/>
                <a:gd name="connsiteY0" fmla="*/ 1169 h 8779"/>
                <a:gd name="connsiteX1" fmla="*/ 360 w 10000"/>
                <a:gd name="connsiteY1" fmla="*/ 652 h 8779"/>
                <a:gd name="connsiteX2" fmla="*/ 0 w 10000"/>
                <a:gd name="connsiteY2" fmla="*/ 6514 h 8779"/>
                <a:gd name="connsiteX3" fmla="*/ 1816 w 10000"/>
                <a:gd name="connsiteY3" fmla="*/ 6355 h 8779"/>
                <a:gd name="connsiteX4" fmla="*/ 6727 w 10000"/>
                <a:gd name="connsiteY4" fmla="*/ 7721 h 8779"/>
                <a:gd name="connsiteX5" fmla="*/ 10000 w 10000"/>
                <a:gd name="connsiteY5" fmla="*/ 8756 h 8779"/>
                <a:gd name="connsiteX6" fmla="*/ 9700 w 10000"/>
                <a:gd name="connsiteY6" fmla="*/ 2721 h 8779"/>
                <a:gd name="connsiteX7" fmla="*/ 7057 w 10000"/>
                <a:gd name="connsiteY7" fmla="*/ 1169 h 8779"/>
                <a:gd name="connsiteX0" fmla="*/ 7057 w 10000"/>
                <a:gd name="connsiteY0" fmla="*/ 1332 h 10001"/>
                <a:gd name="connsiteX1" fmla="*/ 360 w 10000"/>
                <a:gd name="connsiteY1" fmla="*/ 743 h 10001"/>
                <a:gd name="connsiteX2" fmla="*/ 0 w 10000"/>
                <a:gd name="connsiteY2" fmla="*/ 7420 h 10001"/>
                <a:gd name="connsiteX3" fmla="*/ 1816 w 10000"/>
                <a:gd name="connsiteY3" fmla="*/ 7239 h 10001"/>
                <a:gd name="connsiteX4" fmla="*/ 6803 w 10000"/>
                <a:gd name="connsiteY4" fmla="*/ 8795 h 10001"/>
                <a:gd name="connsiteX5" fmla="*/ 10000 w 10000"/>
                <a:gd name="connsiteY5" fmla="*/ 9974 h 10001"/>
                <a:gd name="connsiteX6" fmla="*/ 9700 w 10000"/>
                <a:gd name="connsiteY6" fmla="*/ 3099 h 10001"/>
                <a:gd name="connsiteX7" fmla="*/ 7057 w 10000"/>
                <a:gd name="connsiteY7" fmla="*/ 1332 h 10001"/>
                <a:gd name="connsiteX0" fmla="*/ 7057 w 10000"/>
                <a:gd name="connsiteY0" fmla="*/ 1332 h 10025"/>
                <a:gd name="connsiteX1" fmla="*/ 360 w 10000"/>
                <a:gd name="connsiteY1" fmla="*/ 743 h 10025"/>
                <a:gd name="connsiteX2" fmla="*/ 0 w 10000"/>
                <a:gd name="connsiteY2" fmla="*/ 7420 h 10025"/>
                <a:gd name="connsiteX3" fmla="*/ 1816 w 10000"/>
                <a:gd name="connsiteY3" fmla="*/ 7239 h 10025"/>
                <a:gd name="connsiteX4" fmla="*/ 6803 w 10000"/>
                <a:gd name="connsiteY4" fmla="*/ 8795 h 10025"/>
                <a:gd name="connsiteX5" fmla="*/ 10000 w 10000"/>
                <a:gd name="connsiteY5" fmla="*/ 9974 h 10025"/>
                <a:gd name="connsiteX6" fmla="*/ 9700 w 10000"/>
                <a:gd name="connsiteY6" fmla="*/ 3099 h 10025"/>
                <a:gd name="connsiteX7" fmla="*/ 7057 w 10000"/>
                <a:gd name="connsiteY7" fmla="*/ 1332 h 10025"/>
                <a:gd name="connsiteX0" fmla="*/ 7057 w 10000"/>
                <a:gd name="connsiteY0" fmla="*/ 1332 h 10028"/>
                <a:gd name="connsiteX1" fmla="*/ 360 w 10000"/>
                <a:gd name="connsiteY1" fmla="*/ 743 h 10028"/>
                <a:gd name="connsiteX2" fmla="*/ 0 w 10000"/>
                <a:gd name="connsiteY2" fmla="*/ 7420 h 10028"/>
                <a:gd name="connsiteX3" fmla="*/ 1816 w 10000"/>
                <a:gd name="connsiteY3" fmla="*/ 7239 h 10028"/>
                <a:gd name="connsiteX4" fmla="*/ 6803 w 10000"/>
                <a:gd name="connsiteY4" fmla="*/ 8795 h 10028"/>
                <a:gd name="connsiteX5" fmla="*/ 10000 w 10000"/>
                <a:gd name="connsiteY5" fmla="*/ 9974 h 10028"/>
                <a:gd name="connsiteX6" fmla="*/ 9700 w 10000"/>
                <a:gd name="connsiteY6" fmla="*/ 3099 h 10028"/>
                <a:gd name="connsiteX7" fmla="*/ 7057 w 10000"/>
                <a:gd name="connsiteY7" fmla="*/ 1332 h 10028"/>
                <a:gd name="connsiteX0" fmla="*/ 7057 w 10000"/>
                <a:gd name="connsiteY0" fmla="*/ 1332 h 10078"/>
                <a:gd name="connsiteX1" fmla="*/ 360 w 10000"/>
                <a:gd name="connsiteY1" fmla="*/ 743 h 10078"/>
                <a:gd name="connsiteX2" fmla="*/ 0 w 10000"/>
                <a:gd name="connsiteY2" fmla="*/ 7420 h 10078"/>
                <a:gd name="connsiteX3" fmla="*/ 1816 w 10000"/>
                <a:gd name="connsiteY3" fmla="*/ 7239 h 10078"/>
                <a:gd name="connsiteX4" fmla="*/ 6699 w 10000"/>
                <a:gd name="connsiteY4" fmla="*/ 9135 h 10078"/>
                <a:gd name="connsiteX5" fmla="*/ 10000 w 10000"/>
                <a:gd name="connsiteY5" fmla="*/ 9974 h 10078"/>
                <a:gd name="connsiteX6" fmla="*/ 9700 w 10000"/>
                <a:gd name="connsiteY6" fmla="*/ 3099 h 10078"/>
                <a:gd name="connsiteX7" fmla="*/ 7057 w 10000"/>
                <a:gd name="connsiteY7" fmla="*/ 1332 h 10078"/>
                <a:gd name="connsiteX0" fmla="*/ 7057 w 10000"/>
                <a:gd name="connsiteY0" fmla="*/ 1332 h 10078"/>
                <a:gd name="connsiteX1" fmla="*/ 360 w 10000"/>
                <a:gd name="connsiteY1" fmla="*/ 743 h 10078"/>
                <a:gd name="connsiteX2" fmla="*/ 0 w 10000"/>
                <a:gd name="connsiteY2" fmla="*/ 7420 h 10078"/>
                <a:gd name="connsiteX3" fmla="*/ 1816 w 10000"/>
                <a:gd name="connsiteY3" fmla="*/ 7239 h 10078"/>
                <a:gd name="connsiteX4" fmla="*/ 6699 w 10000"/>
                <a:gd name="connsiteY4" fmla="*/ 9135 h 10078"/>
                <a:gd name="connsiteX5" fmla="*/ 10000 w 10000"/>
                <a:gd name="connsiteY5" fmla="*/ 9974 h 10078"/>
                <a:gd name="connsiteX6" fmla="*/ 9700 w 10000"/>
                <a:gd name="connsiteY6" fmla="*/ 3099 h 10078"/>
                <a:gd name="connsiteX7" fmla="*/ 7057 w 10000"/>
                <a:gd name="connsiteY7" fmla="*/ 1332 h 10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78">
                  <a:moveTo>
                    <a:pt x="7057" y="1332"/>
                  </a:moveTo>
                  <a:cubicBezTo>
                    <a:pt x="4865" y="1332"/>
                    <a:pt x="2703" y="-1221"/>
                    <a:pt x="360" y="743"/>
                  </a:cubicBezTo>
                  <a:cubicBezTo>
                    <a:pt x="210" y="2904"/>
                    <a:pt x="90" y="5063"/>
                    <a:pt x="0" y="7420"/>
                  </a:cubicBezTo>
                  <a:cubicBezTo>
                    <a:pt x="480" y="7420"/>
                    <a:pt x="750" y="7676"/>
                    <a:pt x="1816" y="7239"/>
                  </a:cubicBezTo>
                  <a:cubicBezTo>
                    <a:pt x="3192" y="6675"/>
                    <a:pt x="4191" y="6438"/>
                    <a:pt x="6699" y="9135"/>
                  </a:cubicBezTo>
                  <a:cubicBezTo>
                    <a:pt x="7678" y="10188"/>
                    <a:pt x="8859" y="10170"/>
                    <a:pt x="10000" y="9974"/>
                  </a:cubicBezTo>
                  <a:cubicBezTo>
                    <a:pt x="9940" y="7617"/>
                    <a:pt x="9850" y="5260"/>
                    <a:pt x="9700" y="3099"/>
                  </a:cubicBezTo>
                  <a:cubicBezTo>
                    <a:pt x="8829" y="2118"/>
                    <a:pt x="7928" y="1332"/>
                    <a:pt x="7057" y="1332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3" name="Freeform 39"/>
            <p:cNvSpPr>
              <a:spLocks/>
            </p:cNvSpPr>
            <p:nvPr/>
          </p:nvSpPr>
          <p:spPr bwMode="auto">
            <a:xfrm>
              <a:off x="5100536" y="197566"/>
              <a:ext cx="1048653" cy="76757"/>
            </a:xfrm>
            <a:custGeom>
              <a:avLst/>
              <a:gdLst>
                <a:gd name="T0" fmla="*/ 274 w 316"/>
                <a:gd name="T1" fmla="*/ 20 h 33"/>
                <a:gd name="T2" fmla="*/ 9 w 316"/>
                <a:gd name="T3" fmla="*/ 9 h 33"/>
                <a:gd name="T4" fmla="*/ 0 w 316"/>
                <a:gd name="T5" fmla="*/ 23 h 33"/>
                <a:gd name="T6" fmla="*/ 274 w 316"/>
                <a:gd name="T7" fmla="*/ 20 h 33"/>
                <a:gd name="connsiteX0" fmla="*/ 8671 w 8842"/>
                <a:gd name="connsiteY0" fmla="*/ 4189 h 6029"/>
                <a:gd name="connsiteX1" fmla="*/ 285 w 8842"/>
                <a:gd name="connsiteY1" fmla="*/ 855 h 6029"/>
                <a:gd name="connsiteX2" fmla="*/ 0 w 8842"/>
                <a:gd name="connsiteY2" fmla="*/ 5098 h 6029"/>
                <a:gd name="connsiteX3" fmla="*/ 8671 w 8842"/>
                <a:gd name="connsiteY3" fmla="*/ 4189 h 6029"/>
                <a:gd name="connsiteX0" fmla="*/ 9807 w 10000"/>
                <a:gd name="connsiteY0" fmla="*/ 6948 h 10809"/>
                <a:gd name="connsiteX1" fmla="*/ 322 w 10000"/>
                <a:gd name="connsiteY1" fmla="*/ 1418 h 10809"/>
                <a:gd name="connsiteX2" fmla="*/ 0 w 10000"/>
                <a:gd name="connsiteY2" fmla="*/ 10618 h 10809"/>
                <a:gd name="connsiteX3" fmla="*/ 9807 w 10000"/>
                <a:gd name="connsiteY3" fmla="*/ 6948 h 10809"/>
                <a:gd name="connsiteX0" fmla="*/ 9807 w 10000"/>
                <a:gd name="connsiteY0" fmla="*/ 6948 h 10437"/>
                <a:gd name="connsiteX1" fmla="*/ 322 w 10000"/>
                <a:gd name="connsiteY1" fmla="*/ 1418 h 10437"/>
                <a:gd name="connsiteX2" fmla="*/ 0 w 10000"/>
                <a:gd name="connsiteY2" fmla="*/ 9753 h 10437"/>
                <a:gd name="connsiteX3" fmla="*/ 9807 w 10000"/>
                <a:gd name="connsiteY3" fmla="*/ 6948 h 10437"/>
                <a:gd name="connsiteX0" fmla="*/ 9807 w 9999"/>
                <a:gd name="connsiteY0" fmla="*/ 6948 h 9849"/>
                <a:gd name="connsiteX1" fmla="*/ 322 w 9999"/>
                <a:gd name="connsiteY1" fmla="*/ 1418 h 9849"/>
                <a:gd name="connsiteX2" fmla="*/ 0 w 9999"/>
                <a:gd name="connsiteY2" fmla="*/ 9753 h 9849"/>
                <a:gd name="connsiteX3" fmla="*/ 9807 w 9999"/>
                <a:gd name="connsiteY3" fmla="*/ 6948 h 9849"/>
                <a:gd name="connsiteX0" fmla="*/ 9808 w 10000"/>
                <a:gd name="connsiteY0" fmla="*/ 7417 h 10362"/>
                <a:gd name="connsiteX1" fmla="*/ 322 w 10000"/>
                <a:gd name="connsiteY1" fmla="*/ 1802 h 10362"/>
                <a:gd name="connsiteX2" fmla="*/ 0 w 10000"/>
                <a:gd name="connsiteY2" fmla="*/ 10265 h 10362"/>
                <a:gd name="connsiteX3" fmla="*/ 9808 w 10000"/>
                <a:gd name="connsiteY3" fmla="*/ 7417 h 10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362">
                  <a:moveTo>
                    <a:pt x="9808" y="7417"/>
                  </a:moveTo>
                  <a:cubicBezTo>
                    <a:pt x="7552" y="-2791"/>
                    <a:pt x="2746" y="-97"/>
                    <a:pt x="322" y="1802"/>
                  </a:cubicBezTo>
                  <a:cubicBezTo>
                    <a:pt x="215" y="4353"/>
                    <a:pt x="107" y="8224"/>
                    <a:pt x="0" y="10265"/>
                  </a:cubicBezTo>
                  <a:cubicBezTo>
                    <a:pt x="3633" y="6916"/>
                    <a:pt x="11311" y="14051"/>
                    <a:pt x="9808" y="7417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6" name="Freeform 40"/>
            <p:cNvSpPr>
              <a:spLocks/>
            </p:cNvSpPr>
            <p:nvPr/>
          </p:nvSpPr>
          <p:spPr bwMode="auto">
            <a:xfrm>
              <a:off x="5155019" y="-54852"/>
              <a:ext cx="979156" cy="236680"/>
            </a:xfrm>
            <a:custGeom>
              <a:avLst/>
              <a:gdLst>
                <a:gd name="T0" fmla="*/ 131 w 259"/>
                <a:gd name="T1" fmla="*/ 0 h 61"/>
                <a:gd name="T2" fmla="*/ 0 w 259"/>
                <a:gd name="T3" fmla="*/ 61 h 61"/>
                <a:gd name="T4" fmla="*/ 107 w 259"/>
                <a:gd name="T5" fmla="*/ 60 h 61"/>
                <a:gd name="T6" fmla="*/ 259 w 259"/>
                <a:gd name="T7" fmla="*/ 58 h 61"/>
                <a:gd name="T8" fmla="*/ 131 w 259"/>
                <a:gd name="T9" fmla="*/ 0 h 61"/>
                <a:gd name="connsiteX0" fmla="*/ 5129 w 10071"/>
                <a:gd name="connsiteY0" fmla="*/ 3 h 10304"/>
                <a:gd name="connsiteX1" fmla="*/ 0 w 10071"/>
                <a:gd name="connsiteY1" fmla="*/ 10304 h 10304"/>
                <a:gd name="connsiteX2" fmla="*/ 4202 w 10071"/>
                <a:gd name="connsiteY2" fmla="*/ 9839 h 10304"/>
                <a:gd name="connsiteX3" fmla="*/ 10071 w 10071"/>
                <a:gd name="connsiteY3" fmla="*/ 9511 h 10304"/>
                <a:gd name="connsiteX4" fmla="*/ 5129 w 10071"/>
                <a:gd name="connsiteY4" fmla="*/ 3 h 10304"/>
                <a:gd name="connsiteX0" fmla="*/ 5129 w 10071"/>
                <a:gd name="connsiteY0" fmla="*/ 3 h 10304"/>
                <a:gd name="connsiteX1" fmla="*/ 0 w 10071"/>
                <a:gd name="connsiteY1" fmla="*/ 10304 h 10304"/>
                <a:gd name="connsiteX2" fmla="*/ 4202 w 10071"/>
                <a:gd name="connsiteY2" fmla="*/ 9839 h 10304"/>
                <a:gd name="connsiteX3" fmla="*/ 10071 w 10071"/>
                <a:gd name="connsiteY3" fmla="*/ 9511 h 10304"/>
                <a:gd name="connsiteX4" fmla="*/ 5129 w 10071"/>
                <a:gd name="connsiteY4" fmla="*/ 3 h 10304"/>
                <a:gd name="connsiteX0" fmla="*/ 5129 w 10071"/>
                <a:gd name="connsiteY0" fmla="*/ 3 h 10304"/>
                <a:gd name="connsiteX1" fmla="*/ 0 w 10071"/>
                <a:gd name="connsiteY1" fmla="*/ 10304 h 10304"/>
                <a:gd name="connsiteX2" fmla="*/ 4202 w 10071"/>
                <a:gd name="connsiteY2" fmla="*/ 9839 h 10304"/>
                <a:gd name="connsiteX3" fmla="*/ 10071 w 10071"/>
                <a:gd name="connsiteY3" fmla="*/ 9511 h 10304"/>
                <a:gd name="connsiteX4" fmla="*/ 5129 w 10071"/>
                <a:gd name="connsiteY4" fmla="*/ 3 h 10304"/>
                <a:gd name="connsiteX0" fmla="*/ 5129 w 10071"/>
                <a:gd name="connsiteY0" fmla="*/ 3 h 10304"/>
                <a:gd name="connsiteX1" fmla="*/ 0 w 10071"/>
                <a:gd name="connsiteY1" fmla="*/ 10304 h 10304"/>
                <a:gd name="connsiteX2" fmla="*/ 4202 w 10071"/>
                <a:gd name="connsiteY2" fmla="*/ 9839 h 10304"/>
                <a:gd name="connsiteX3" fmla="*/ 10071 w 10071"/>
                <a:gd name="connsiteY3" fmla="*/ 9511 h 10304"/>
                <a:gd name="connsiteX4" fmla="*/ 5129 w 10071"/>
                <a:gd name="connsiteY4" fmla="*/ 3 h 10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71" h="10304">
                  <a:moveTo>
                    <a:pt x="5129" y="3"/>
                  </a:moveTo>
                  <a:cubicBezTo>
                    <a:pt x="3451" y="135"/>
                    <a:pt x="1414" y="3336"/>
                    <a:pt x="0" y="10304"/>
                  </a:cubicBezTo>
                  <a:cubicBezTo>
                    <a:pt x="1004" y="9976"/>
                    <a:pt x="2310" y="9839"/>
                    <a:pt x="4202" y="9839"/>
                  </a:cubicBezTo>
                  <a:cubicBezTo>
                    <a:pt x="6094" y="9839"/>
                    <a:pt x="8474" y="9812"/>
                    <a:pt x="10071" y="9511"/>
                  </a:cubicBezTo>
                  <a:cubicBezTo>
                    <a:pt x="8874" y="3773"/>
                    <a:pt x="6807" y="-129"/>
                    <a:pt x="5129" y="3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7" name="Freeform 41"/>
            <p:cNvSpPr>
              <a:spLocks/>
            </p:cNvSpPr>
            <p:nvPr/>
          </p:nvSpPr>
          <p:spPr bwMode="auto">
            <a:xfrm>
              <a:off x="5229248" y="1002702"/>
              <a:ext cx="910868" cy="135533"/>
            </a:xfrm>
            <a:custGeom>
              <a:avLst/>
              <a:gdLst>
                <a:gd name="T0" fmla="*/ 197 w 243"/>
                <a:gd name="T1" fmla="*/ 1 h 35"/>
                <a:gd name="T2" fmla="*/ 35 w 243"/>
                <a:gd name="T3" fmla="*/ 19 h 35"/>
                <a:gd name="T4" fmla="*/ 0 w 243"/>
                <a:gd name="T5" fmla="*/ 18 h 35"/>
                <a:gd name="T6" fmla="*/ 24 w 243"/>
                <a:gd name="T7" fmla="*/ 35 h 35"/>
                <a:gd name="T8" fmla="*/ 168 w 243"/>
                <a:gd name="T9" fmla="*/ 30 h 35"/>
                <a:gd name="T10" fmla="*/ 205 w 243"/>
                <a:gd name="T11" fmla="*/ 34 h 35"/>
                <a:gd name="T12" fmla="*/ 243 w 243"/>
                <a:gd name="T13" fmla="*/ 1 h 35"/>
                <a:gd name="T14" fmla="*/ 197 w 243"/>
                <a:gd name="T15" fmla="*/ 1 h 35"/>
                <a:gd name="connsiteX0" fmla="*/ 8107 w 10000"/>
                <a:gd name="connsiteY0" fmla="*/ 128 h 9842"/>
                <a:gd name="connsiteX1" fmla="*/ 1440 w 10000"/>
                <a:gd name="connsiteY1" fmla="*/ 5271 h 9842"/>
                <a:gd name="connsiteX2" fmla="*/ 0 w 10000"/>
                <a:gd name="connsiteY2" fmla="*/ 4985 h 9842"/>
                <a:gd name="connsiteX3" fmla="*/ 988 w 10000"/>
                <a:gd name="connsiteY3" fmla="*/ 9842 h 9842"/>
                <a:gd name="connsiteX4" fmla="*/ 6838 w 10000"/>
                <a:gd name="connsiteY4" fmla="*/ 8941 h 9842"/>
                <a:gd name="connsiteX5" fmla="*/ 8436 w 10000"/>
                <a:gd name="connsiteY5" fmla="*/ 9556 h 9842"/>
                <a:gd name="connsiteX6" fmla="*/ 10000 w 10000"/>
                <a:gd name="connsiteY6" fmla="*/ 128 h 9842"/>
                <a:gd name="connsiteX7" fmla="*/ 8107 w 10000"/>
                <a:gd name="connsiteY7" fmla="*/ 128 h 9842"/>
                <a:gd name="connsiteX0" fmla="*/ 8107 w 10000"/>
                <a:gd name="connsiteY0" fmla="*/ 130 h 10537"/>
                <a:gd name="connsiteX1" fmla="*/ 1440 w 10000"/>
                <a:gd name="connsiteY1" fmla="*/ 5356 h 10537"/>
                <a:gd name="connsiteX2" fmla="*/ 0 w 10000"/>
                <a:gd name="connsiteY2" fmla="*/ 5065 h 10537"/>
                <a:gd name="connsiteX3" fmla="*/ 1064 w 10000"/>
                <a:gd name="connsiteY3" fmla="*/ 10537 h 10537"/>
                <a:gd name="connsiteX4" fmla="*/ 6838 w 10000"/>
                <a:gd name="connsiteY4" fmla="*/ 9085 h 10537"/>
                <a:gd name="connsiteX5" fmla="*/ 8436 w 10000"/>
                <a:gd name="connsiteY5" fmla="*/ 9709 h 10537"/>
                <a:gd name="connsiteX6" fmla="*/ 10000 w 10000"/>
                <a:gd name="connsiteY6" fmla="*/ 130 h 10537"/>
                <a:gd name="connsiteX7" fmla="*/ 8107 w 10000"/>
                <a:gd name="connsiteY7" fmla="*/ 130 h 10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537">
                  <a:moveTo>
                    <a:pt x="8107" y="130"/>
                  </a:moveTo>
                  <a:cubicBezTo>
                    <a:pt x="6543" y="130"/>
                    <a:pt x="4979" y="5356"/>
                    <a:pt x="1440" y="5356"/>
                  </a:cubicBezTo>
                  <a:cubicBezTo>
                    <a:pt x="905" y="5356"/>
                    <a:pt x="453" y="5356"/>
                    <a:pt x="0" y="5065"/>
                  </a:cubicBezTo>
                  <a:cubicBezTo>
                    <a:pt x="329" y="6807"/>
                    <a:pt x="734" y="9085"/>
                    <a:pt x="1064" y="10537"/>
                  </a:cubicBezTo>
                  <a:cubicBezTo>
                    <a:pt x="2422" y="9376"/>
                    <a:pt x="4327" y="8504"/>
                    <a:pt x="6838" y="9085"/>
                  </a:cubicBezTo>
                  <a:cubicBezTo>
                    <a:pt x="7619" y="9375"/>
                    <a:pt x="8189" y="9129"/>
                    <a:pt x="8436" y="9709"/>
                  </a:cubicBezTo>
                  <a:cubicBezTo>
                    <a:pt x="9012" y="7097"/>
                    <a:pt x="9547" y="3904"/>
                    <a:pt x="10000" y="130"/>
                  </a:cubicBezTo>
                  <a:cubicBezTo>
                    <a:pt x="9424" y="-161"/>
                    <a:pt x="8807" y="130"/>
                    <a:pt x="8107" y="130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8" name="Oval 42"/>
            <p:cNvSpPr>
              <a:spLocks noChangeArrowheads="1"/>
            </p:cNvSpPr>
            <p:nvPr/>
          </p:nvSpPr>
          <p:spPr bwMode="auto">
            <a:xfrm>
              <a:off x="5367858" y="929351"/>
              <a:ext cx="306923" cy="100988"/>
            </a:xfrm>
            <a:prstGeom prst="ellipse">
              <a:avLst/>
            </a:prstGeom>
            <a:solidFill>
              <a:srgbClr val="DAB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9" name="Freeform 44"/>
            <p:cNvSpPr>
              <a:spLocks/>
            </p:cNvSpPr>
            <p:nvPr/>
          </p:nvSpPr>
          <p:spPr bwMode="auto">
            <a:xfrm>
              <a:off x="5284692" y="8582"/>
              <a:ext cx="766317" cy="142571"/>
            </a:xfrm>
            <a:custGeom>
              <a:avLst/>
              <a:gdLst>
                <a:gd name="T0" fmla="*/ 131 w 204"/>
                <a:gd name="T1" fmla="*/ 0 h 38"/>
                <a:gd name="T2" fmla="*/ 47 w 204"/>
                <a:gd name="T3" fmla="*/ 12 h 38"/>
                <a:gd name="T4" fmla="*/ 42 w 204"/>
                <a:gd name="T5" fmla="*/ 25 h 38"/>
                <a:gd name="T6" fmla="*/ 102 w 204"/>
                <a:gd name="T7" fmla="*/ 35 h 38"/>
                <a:gd name="T8" fmla="*/ 172 w 204"/>
                <a:gd name="T9" fmla="*/ 27 h 38"/>
                <a:gd name="T10" fmla="*/ 110 w 204"/>
                <a:gd name="T11" fmla="*/ 23 h 38"/>
                <a:gd name="T12" fmla="*/ 136 w 204"/>
                <a:gd name="T13" fmla="*/ 13 h 38"/>
                <a:gd name="T14" fmla="*/ 140 w 204"/>
                <a:gd name="T15" fmla="*/ 6 h 38"/>
                <a:gd name="T16" fmla="*/ 131 w 204"/>
                <a:gd name="T1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4" h="38">
                  <a:moveTo>
                    <a:pt x="131" y="0"/>
                  </a:moveTo>
                  <a:cubicBezTo>
                    <a:pt x="86" y="0"/>
                    <a:pt x="8" y="11"/>
                    <a:pt x="47" y="12"/>
                  </a:cubicBezTo>
                  <a:cubicBezTo>
                    <a:pt x="85" y="13"/>
                    <a:pt x="84" y="19"/>
                    <a:pt x="42" y="25"/>
                  </a:cubicBezTo>
                  <a:cubicBezTo>
                    <a:pt x="0" y="31"/>
                    <a:pt x="29" y="38"/>
                    <a:pt x="102" y="35"/>
                  </a:cubicBezTo>
                  <a:cubicBezTo>
                    <a:pt x="174" y="32"/>
                    <a:pt x="204" y="30"/>
                    <a:pt x="172" y="27"/>
                  </a:cubicBezTo>
                  <a:cubicBezTo>
                    <a:pt x="139" y="25"/>
                    <a:pt x="78" y="27"/>
                    <a:pt x="110" y="23"/>
                  </a:cubicBezTo>
                  <a:cubicBezTo>
                    <a:pt x="143" y="19"/>
                    <a:pt x="185" y="15"/>
                    <a:pt x="136" y="13"/>
                  </a:cubicBezTo>
                  <a:cubicBezTo>
                    <a:pt x="87" y="11"/>
                    <a:pt x="121" y="6"/>
                    <a:pt x="140" y="6"/>
                  </a:cubicBezTo>
                  <a:cubicBezTo>
                    <a:pt x="159" y="5"/>
                    <a:pt x="154" y="0"/>
                    <a:pt x="131" y="0"/>
                  </a:cubicBezTo>
                  <a:close/>
                </a:path>
              </a:pathLst>
            </a:custGeom>
            <a:gradFill>
              <a:gsLst>
                <a:gs pos="23000">
                  <a:srgbClr val="F9A12F"/>
                </a:gs>
                <a:gs pos="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0" name="Freeform 45"/>
            <p:cNvSpPr>
              <a:spLocks/>
            </p:cNvSpPr>
            <p:nvPr/>
          </p:nvSpPr>
          <p:spPr bwMode="auto">
            <a:xfrm>
              <a:off x="5247069" y="309564"/>
              <a:ext cx="968292" cy="122769"/>
            </a:xfrm>
            <a:custGeom>
              <a:avLst/>
              <a:gdLst>
                <a:gd name="T0" fmla="*/ 241 w 258"/>
                <a:gd name="T1" fmla="*/ 17 h 33"/>
                <a:gd name="T2" fmla="*/ 89 w 258"/>
                <a:gd name="T3" fmla="*/ 3 h 33"/>
                <a:gd name="T4" fmla="*/ 82 w 258"/>
                <a:gd name="T5" fmla="*/ 10 h 33"/>
                <a:gd name="T6" fmla="*/ 118 w 258"/>
                <a:gd name="T7" fmla="*/ 20 h 33"/>
                <a:gd name="T8" fmla="*/ 181 w 258"/>
                <a:gd name="T9" fmla="*/ 31 h 33"/>
                <a:gd name="T10" fmla="*/ 247 w 258"/>
                <a:gd name="T11" fmla="*/ 33 h 33"/>
                <a:gd name="T12" fmla="*/ 198 w 258"/>
                <a:gd name="T13" fmla="*/ 25 h 33"/>
                <a:gd name="T14" fmla="*/ 211 w 258"/>
                <a:gd name="T15" fmla="*/ 20 h 33"/>
                <a:gd name="T16" fmla="*/ 241 w 258"/>
                <a:gd name="T17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" h="33">
                  <a:moveTo>
                    <a:pt x="241" y="17"/>
                  </a:moveTo>
                  <a:cubicBezTo>
                    <a:pt x="155" y="7"/>
                    <a:pt x="142" y="6"/>
                    <a:pt x="89" y="3"/>
                  </a:cubicBezTo>
                  <a:cubicBezTo>
                    <a:pt x="36" y="0"/>
                    <a:pt x="0" y="6"/>
                    <a:pt x="82" y="10"/>
                  </a:cubicBezTo>
                  <a:cubicBezTo>
                    <a:pt x="165" y="13"/>
                    <a:pt x="143" y="20"/>
                    <a:pt x="118" y="20"/>
                  </a:cubicBezTo>
                  <a:cubicBezTo>
                    <a:pt x="93" y="20"/>
                    <a:pt x="127" y="28"/>
                    <a:pt x="181" y="31"/>
                  </a:cubicBezTo>
                  <a:cubicBezTo>
                    <a:pt x="235" y="33"/>
                    <a:pt x="237" y="33"/>
                    <a:pt x="247" y="33"/>
                  </a:cubicBezTo>
                  <a:cubicBezTo>
                    <a:pt x="258" y="33"/>
                    <a:pt x="239" y="29"/>
                    <a:pt x="198" y="25"/>
                  </a:cubicBezTo>
                  <a:cubicBezTo>
                    <a:pt x="157" y="20"/>
                    <a:pt x="176" y="18"/>
                    <a:pt x="211" y="20"/>
                  </a:cubicBezTo>
                  <a:cubicBezTo>
                    <a:pt x="246" y="22"/>
                    <a:pt x="241" y="17"/>
                    <a:pt x="241" y="17"/>
                  </a:cubicBezTo>
                  <a:close/>
                </a:path>
              </a:pathLst>
            </a:custGeom>
            <a:gradFill>
              <a:gsLst>
                <a:gs pos="23000">
                  <a:srgbClr val="F9A12F"/>
                </a:gs>
                <a:gs pos="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1" name="Freeform 46"/>
            <p:cNvSpPr>
              <a:spLocks/>
            </p:cNvSpPr>
            <p:nvPr/>
          </p:nvSpPr>
          <p:spPr bwMode="auto">
            <a:xfrm>
              <a:off x="5146082" y="757078"/>
              <a:ext cx="990074" cy="100988"/>
            </a:xfrm>
            <a:custGeom>
              <a:avLst/>
              <a:gdLst>
                <a:gd name="T0" fmla="*/ 210 w 264"/>
                <a:gd name="T1" fmla="*/ 13 h 27"/>
                <a:gd name="T2" fmla="*/ 33 w 264"/>
                <a:gd name="T3" fmla="*/ 16 h 27"/>
                <a:gd name="T4" fmla="*/ 42 w 264"/>
                <a:gd name="T5" fmla="*/ 21 h 27"/>
                <a:gd name="T6" fmla="*/ 126 w 264"/>
                <a:gd name="T7" fmla="*/ 19 h 27"/>
                <a:gd name="T8" fmla="*/ 172 w 264"/>
                <a:gd name="T9" fmla="*/ 22 h 27"/>
                <a:gd name="T10" fmla="*/ 254 w 264"/>
                <a:gd name="T11" fmla="*/ 27 h 27"/>
                <a:gd name="T12" fmla="*/ 210 w 264"/>
                <a:gd name="T1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4" h="27">
                  <a:moveTo>
                    <a:pt x="210" y="13"/>
                  </a:moveTo>
                  <a:cubicBezTo>
                    <a:pt x="132" y="0"/>
                    <a:pt x="67" y="9"/>
                    <a:pt x="33" y="16"/>
                  </a:cubicBezTo>
                  <a:cubicBezTo>
                    <a:pt x="0" y="23"/>
                    <a:pt x="0" y="27"/>
                    <a:pt x="42" y="21"/>
                  </a:cubicBezTo>
                  <a:cubicBezTo>
                    <a:pt x="83" y="16"/>
                    <a:pt x="160" y="10"/>
                    <a:pt x="126" y="19"/>
                  </a:cubicBezTo>
                  <a:cubicBezTo>
                    <a:pt x="91" y="27"/>
                    <a:pt x="119" y="18"/>
                    <a:pt x="172" y="22"/>
                  </a:cubicBezTo>
                  <a:cubicBezTo>
                    <a:pt x="226" y="26"/>
                    <a:pt x="245" y="27"/>
                    <a:pt x="254" y="27"/>
                  </a:cubicBezTo>
                  <a:cubicBezTo>
                    <a:pt x="264" y="27"/>
                    <a:pt x="249" y="20"/>
                    <a:pt x="210" y="13"/>
                  </a:cubicBezTo>
                  <a:close/>
                </a:path>
              </a:pathLst>
            </a:custGeom>
            <a:gradFill>
              <a:gsLst>
                <a:gs pos="31000">
                  <a:srgbClr val="F9A12F"/>
                </a:gs>
                <a:gs pos="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2" name="Freeform 47"/>
            <p:cNvSpPr>
              <a:spLocks/>
            </p:cNvSpPr>
            <p:nvPr/>
          </p:nvSpPr>
          <p:spPr bwMode="auto">
            <a:xfrm>
              <a:off x="5175784" y="539262"/>
              <a:ext cx="1073240" cy="130690"/>
            </a:xfrm>
            <a:custGeom>
              <a:avLst/>
              <a:gdLst>
                <a:gd name="T0" fmla="*/ 223 w 286"/>
                <a:gd name="T1" fmla="*/ 21 h 35"/>
                <a:gd name="T2" fmla="*/ 51 w 286"/>
                <a:gd name="T3" fmla="*/ 14 h 35"/>
                <a:gd name="T4" fmla="*/ 68 w 286"/>
                <a:gd name="T5" fmla="*/ 20 h 35"/>
                <a:gd name="T6" fmla="*/ 242 w 286"/>
                <a:gd name="T7" fmla="*/ 33 h 35"/>
                <a:gd name="T8" fmla="*/ 223 w 286"/>
                <a:gd name="T9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" h="35">
                  <a:moveTo>
                    <a:pt x="223" y="21"/>
                  </a:moveTo>
                  <a:cubicBezTo>
                    <a:pt x="132" y="18"/>
                    <a:pt x="100" y="0"/>
                    <a:pt x="51" y="14"/>
                  </a:cubicBezTo>
                  <a:cubicBezTo>
                    <a:pt x="1" y="27"/>
                    <a:pt x="0" y="18"/>
                    <a:pt x="68" y="20"/>
                  </a:cubicBezTo>
                  <a:cubicBezTo>
                    <a:pt x="135" y="22"/>
                    <a:pt x="198" y="30"/>
                    <a:pt x="242" y="33"/>
                  </a:cubicBezTo>
                  <a:cubicBezTo>
                    <a:pt x="286" y="35"/>
                    <a:pt x="263" y="23"/>
                    <a:pt x="223" y="21"/>
                  </a:cubicBezTo>
                  <a:close/>
                </a:path>
              </a:pathLst>
            </a:custGeom>
            <a:gradFill>
              <a:gsLst>
                <a:gs pos="31000">
                  <a:srgbClr val="F9A12F"/>
                </a:gs>
                <a:gs pos="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3" name="Freeform 48"/>
            <p:cNvSpPr>
              <a:spLocks/>
            </p:cNvSpPr>
            <p:nvPr/>
          </p:nvSpPr>
          <p:spPr bwMode="auto">
            <a:xfrm>
              <a:off x="5078756" y="448175"/>
              <a:ext cx="918789" cy="91087"/>
            </a:xfrm>
            <a:custGeom>
              <a:avLst/>
              <a:gdLst>
                <a:gd name="T0" fmla="*/ 158 w 245"/>
                <a:gd name="T1" fmla="*/ 9 h 24"/>
                <a:gd name="T2" fmla="*/ 52 w 245"/>
                <a:gd name="T3" fmla="*/ 7 h 24"/>
                <a:gd name="T4" fmla="*/ 85 w 245"/>
                <a:gd name="T5" fmla="*/ 15 h 24"/>
                <a:gd name="T6" fmla="*/ 207 w 245"/>
                <a:gd name="T7" fmla="*/ 22 h 24"/>
                <a:gd name="T8" fmla="*/ 158 w 245"/>
                <a:gd name="T9" fmla="*/ 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24">
                  <a:moveTo>
                    <a:pt x="158" y="9"/>
                  </a:moveTo>
                  <a:cubicBezTo>
                    <a:pt x="110" y="6"/>
                    <a:pt x="104" y="0"/>
                    <a:pt x="52" y="7"/>
                  </a:cubicBezTo>
                  <a:cubicBezTo>
                    <a:pt x="0" y="15"/>
                    <a:pt x="21" y="16"/>
                    <a:pt x="85" y="15"/>
                  </a:cubicBezTo>
                  <a:cubicBezTo>
                    <a:pt x="150" y="15"/>
                    <a:pt x="170" y="20"/>
                    <a:pt x="207" y="22"/>
                  </a:cubicBezTo>
                  <a:cubicBezTo>
                    <a:pt x="245" y="24"/>
                    <a:pt x="209" y="11"/>
                    <a:pt x="158" y="9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075" name="Saturn"/>
          <p:cNvGrpSpPr/>
          <p:nvPr/>
        </p:nvGrpSpPr>
        <p:grpSpPr>
          <a:xfrm>
            <a:off x="3015037" y="3153147"/>
            <a:ext cx="1286359" cy="703235"/>
            <a:chOff x="3940444" y="3362325"/>
            <a:chExt cx="1669781" cy="912847"/>
          </a:xfrm>
        </p:grpSpPr>
        <p:sp>
          <p:nvSpPr>
            <p:cNvPr id="264" name="Freeform 22"/>
            <p:cNvSpPr>
              <a:spLocks/>
            </p:cNvSpPr>
            <p:nvPr/>
          </p:nvSpPr>
          <p:spPr bwMode="auto">
            <a:xfrm>
              <a:off x="4533617" y="3964769"/>
              <a:ext cx="673004" cy="310403"/>
            </a:xfrm>
            <a:custGeom>
              <a:avLst/>
              <a:gdLst>
                <a:gd name="T0" fmla="*/ 57 w 171"/>
                <a:gd name="T1" fmla="*/ 80 h 80"/>
                <a:gd name="T2" fmla="*/ 171 w 171"/>
                <a:gd name="T3" fmla="*/ 0 h 80"/>
                <a:gd name="T4" fmla="*/ 0 w 171"/>
                <a:gd name="T5" fmla="*/ 66 h 80"/>
                <a:gd name="T6" fmla="*/ 57 w 171"/>
                <a:gd name="T7" fmla="*/ 80 h 80"/>
                <a:gd name="connsiteX0" fmla="*/ 3725 w 10392"/>
                <a:gd name="connsiteY0" fmla="*/ 10000 h 10000"/>
                <a:gd name="connsiteX1" fmla="*/ 10392 w 10392"/>
                <a:gd name="connsiteY1" fmla="*/ 0 h 10000"/>
                <a:gd name="connsiteX2" fmla="*/ 0 w 10392"/>
                <a:gd name="connsiteY2" fmla="*/ 7937 h 10000"/>
                <a:gd name="connsiteX3" fmla="*/ 3725 w 10392"/>
                <a:gd name="connsiteY3" fmla="*/ 10000 h 10000"/>
                <a:gd name="connsiteX0" fmla="*/ 3725 w 10490"/>
                <a:gd name="connsiteY0" fmla="*/ 10313 h 10313"/>
                <a:gd name="connsiteX1" fmla="*/ 10490 w 10490"/>
                <a:gd name="connsiteY1" fmla="*/ 0 h 10313"/>
                <a:gd name="connsiteX2" fmla="*/ 0 w 10490"/>
                <a:gd name="connsiteY2" fmla="*/ 8250 h 10313"/>
                <a:gd name="connsiteX3" fmla="*/ 3725 w 10490"/>
                <a:gd name="connsiteY3" fmla="*/ 10313 h 10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90" h="10313">
                  <a:moveTo>
                    <a:pt x="3725" y="10313"/>
                  </a:moveTo>
                  <a:cubicBezTo>
                    <a:pt x="6766" y="10313"/>
                    <a:pt x="9496" y="5875"/>
                    <a:pt x="10490" y="0"/>
                  </a:cubicBezTo>
                  <a:cubicBezTo>
                    <a:pt x="5987" y="4375"/>
                    <a:pt x="1988" y="7125"/>
                    <a:pt x="0" y="8250"/>
                  </a:cubicBezTo>
                  <a:cubicBezTo>
                    <a:pt x="994" y="9375"/>
                    <a:pt x="2497" y="10313"/>
                    <a:pt x="3725" y="1031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D56A28"/>
                </a:gs>
                <a:gs pos="64000">
                  <a:srgbClr val="A3351A"/>
                </a:gs>
              </a:gsLst>
              <a:lin ang="192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5" name="Freeform 23"/>
            <p:cNvSpPr>
              <a:spLocks/>
            </p:cNvSpPr>
            <p:nvPr/>
          </p:nvSpPr>
          <p:spPr bwMode="auto">
            <a:xfrm>
              <a:off x="4764373" y="3493014"/>
              <a:ext cx="451803" cy="293483"/>
            </a:xfrm>
            <a:custGeom>
              <a:avLst/>
              <a:gdLst>
                <a:gd name="T0" fmla="*/ 125 w 156"/>
                <a:gd name="T1" fmla="*/ 67 h 90"/>
                <a:gd name="T2" fmla="*/ 156 w 156"/>
                <a:gd name="T3" fmla="*/ 61 h 90"/>
                <a:gd name="T4" fmla="*/ 123 w 156"/>
                <a:gd name="T5" fmla="*/ 0 h 90"/>
                <a:gd name="T6" fmla="*/ 125 w 156"/>
                <a:gd name="T7" fmla="*/ 67 h 90"/>
                <a:gd name="connsiteX0" fmla="*/ 5481 w 7575"/>
                <a:gd name="connsiteY0" fmla="*/ 7908 h 8747"/>
                <a:gd name="connsiteX1" fmla="*/ 7575 w 7575"/>
                <a:gd name="connsiteY1" fmla="*/ 6778 h 8747"/>
                <a:gd name="connsiteX2" fmla="*/ 5460 w 7575"/>
                <a:gd name="connsiteY2" fmla="*/ 0 h 8747"/>
                <a:gd name="connsiteX3" fmla="*/ 5481 w 7575"/>
                <a:gd name="connsiteY3" fmla="*/ 7908 h 8747"/>
                <a:gd name="connsiteX0" fmla="*/ 7412 w 10176"/>
                <a:gd name="connsiteY0" fmla="*/ 9041 h 9909"/>
                <a:gd name="connsiteX1" fmla="*/ 10176 w 10176"/>
                <a:gd name="connsiteY1" fmla="*/ 7749 h 9909"/>
                <a:gd name="connsiteX2" fmla="*/ 7384 w 10176"/>
                <a:gd name="connsiteY2" fmla="*/ 0 h 9909"/>
                <a:gd name="connsiteX3" fmla="*/ 7412 w 10176"/>
                <a:gd name="connsiteY3" fmla="*/ 9041 h 9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76" h="9909">
                  <a:moveTo>
                    <a:pt x="7412" y="9041"/>
                  </a:moveTo>
                  <a:cubicBezTo>
                    <a:pt x="8258" y="8787"/>
                    <a:pt x="9330" y="8003"/>
                    <a:pt x="10176" y="7749"/>
                  </a:cubicBezTo>
                  <a:cubicBezTo>
                    <a:pt x="9752" y="4827"/>
                    <a:pt x="8822" y="2160"/>
                    <a:pt x="7384" y="0"/>
                  </a:cubicBezTo>
                  <a:cubicBezTo>
                    <a:pt x="-1743" y="7154"/>
                    <a:pt x="-3167" y="11963"/>
                    <a:pt x="7412" y="904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56A28"/>
                </a:gs>
                <a:gs pos="64000">
                  <a:srgbClr val="A3351A"/>
                </a:gs>
              </a:gsLst>
              <a:lin ang="192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6" name="Freeform 24"/>
            <p:cNvSpPr>
              <a:spLocks/>
            </p:cNvSpPr>
            <p:nvPr/>
          </p:nvSpPr>
          <p:spPr bwMode="auto">
            <a:xfrm>
              <a:off x="4356791" y="3362325"/>
              <a:ext cx="603945" cy="259399"/>
            </a:xfrm>
            <a:custGeom>
              <a:avLst/>
              <a:gdLst>
                <a:gd name="T0" fmla="*/ 110 w 161"/>
                <a:gd name="T1" fmla="*/ 0 h 69"/>
                <a:gd name="T2" fmla="*/ 0 w 161"/>
                <a:gd name="T3" fmla="*/ 69 h 69"/>
                <a:gd name="T4" fmla="*/ 161 w 161"/>
                <a:gd name="T5" fmla="*/ 11 h 69"/>
                <a:gd name="T6" fmla="*/ 110 w 161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69">
                  <a:moveTo>
                    <a:pt x="110" y="0"/>
                  </a:moveTo>
                  <a:cubicBezTo>
                    <a:pt x="61" y="0"/>
                    <a:pt x="19" y="28"/>
                    <a:pt x="0" y="69"/>
                  </a:cubicBezTo>
                  <a:cubicBezTo>
                    <a:pt x="60" y="46"/>
                    <a:pt x="116" y="26"/>
                    <a:pt x="161" y="11"/>
                  </a:cubicBezTo>
                  <a:cubicBezTo>
                    <a:pt x="146" y="4"/>
                    <a:pt x="128" y="0"/>
                    <a:pt x="11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9A12F"/>
                </a:gs>
                <a:gs pos="46000">
                  <a:srgbClr val="D56A28"/>
                </a:gs>
                <a:gs pos="86000">
                  <a:srgbClr val="A3351A"/>
                </a:gs>
              </a:gsLst>
              <a:lin ang="192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7" name="Freeform 25"/>
            <p:cNvSpPr>
              <a:spLocks/>
            </p:cNvSpPr>
            <p:nvPr/>
          </p:nvSpPr>
          <p:spPr bwMode="auto">
            <a:xfrm>
              <a:off x="4326457" y="3633788"/>
              <a:ext cx="915461" cy="548319"/>
            </a:xfrm>
            <a:custGeom>
              <a:avLst/>
              <a:gdLst>
                <a:gd name="T0" fmla="*/ 266 w 266"/>
                <a:gd name="T1" fmla="*/ 64 h 156"/>
                <a:gd name="T2" fmla="*/ 266 w 266"/>
                <a:gd name="T3" fmla="*/ 58 h 156"/>
                <a:gd name="T4" fmla="*/ 266 w 266"/>
                <a:gd name="T5" fmla="*/ 52 h 156"/>
                <a:gd name="T6" fmla="*/ 179 w 266"/>
                <a:gd name="T7" fmla="*/ 65 h 156"/>
                <a:gd name="T8" fmla="*/ 80 w 266"/>
                <a:gd name="T9" fmla="*/ 51 h 156"/>
                <a:gd name="T10" fmla="*/ 46 w 266"/>
                <a:gd name="T11" fmla="*/ 33 h 156"/>
                <a:gd name="T12" fmla="*/ 24 w 266"/>
                <a:gd name="T13" fmla="*/ 39 h 156"/>
                <a:gd name="T14" fmla="*/ 22 w 266"/>
                <a:gd name="T15" fmla="*/ 58 h 156"/>
                <a:gd name="T16" fmla="*/ 71 w 266"/>
                <a:gd name="T17" fmla="*/ 156 h 156"/>
                <a:gd name="T18" fmla="*/ 136 w 266"/>
                <a:gd name="T19" fmla="*/ 125 h 156"/>
                <a:gd name="T20" fmla="*/ 266 w 266"/>
                <a:gd name="T21" fmla="*/ 64 h 156"/>
                <a:gd name="connsiteX0" fmla="*/ 9173 w 9173"/>
                <a:gd name="connsiteY0" fmla="*/ 3458 h 9355"/>
                <a:gd name="connsiteX1" fmla="*/ 9173 w 9173"/>
                <a:gd name="connsiteY1" fmla="*/ 3073 h 9355"/>
                <a:gd name="connsiteX2" fmla="*/ 9173 w 9173"/>
                <a:gd name="connsiteY2" fmla="*/ 2688 h 9355"/>
                <a:gd name="connsiteX3" fmla="*/ 5902 w 9173"/>
                <a:gd name="connsiteY3" fmla="*/ 3522 h 9355"/>
                <a:gd name="connsiteX4" fmla="*/ 2181 w 9173"/>
                <a:gd name="connsiteY4" fmla="*/ 2624 h 9355"/>
                <a:gd name="connsiteX5" fmla="*/ 1154 w 9173"/>
                <a:gd name="connsiteY5" fmla="*/ 1148 h 9355"/>
                <a:gd name="connsiteX6" fmla="*/ 75 w 9173"/>
                <a:gd name="connsiteY6" fmla="*/ 1855 h 9355"/>
                <a:gd name="connsiteX7" fmla="*/ 0 w 9173"/>
                <a:gd name="connsiteY7" fmla="*/ 3073 h 9355"/>
                <a:gd name="connsiteX8" fmla="*/ 1842 w 9173"/>
                <a:gd name="connsiteY8" fmla="*/ 9355 h 9355"/>
                <a:gd name="connsiteX9" fmla="*/ 4286 w 9173"/>
                <a:gd name="connsiteY9" fmla="*/ 7368 h 9355"/>
                <a:gd name="connsiteX10" fmla="*/ 9173 w 9173"/>
                <a:gd name="connsiteY10" fmla="*/ 3458 h 9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73" h="9355">
                  <a:moveTo>
                    <a:pt x="9173" y="3458"/>
                  </a:moveTo>
                  <a:lnTo>
                    <a:pt x="9173" y="3073"/>
                  </a:lnTo>
                  <a:lnTo>
                    <a:pt x="9173" y="2688"/>
                  </a:lnTo>
                  <a:cubicBezTo>
                    <a:pt x="8647" y="2688"/>
                    <a:pt x="7594" y="2945"/>
                    <a:pt x="5902" y="3522"/>
                  </a:cubicBezTo>
                  <a:cubicBezTo>
                    <a:pt x="150" y="5509"/>
                    <a:pt x="-827" y="5829"/>
                    <a:pt x="2181" y="2624"/>
                  </a:cubicBezTo>
                  <a:cubicBezTo>
                    <a:pt x="5150" y="-645"/>
                    <a:pt x="3861" y="-518"/>
                    <a:pt x="1154" y="1148"/>
                  </a:cubicBezTo>
                  <a:cubicBezTo>
                    <a:pt x="816" y="1341"/>
                    <a:pt x="301" y="1791"/>
                    <a:pt x="75" y="1855"/>
                  </a:cubicBezTo>
                  <a:cubicBezTo>
                    <a:pt x="38" y="2240"/>
                    <a:pt x="0" y="2688"/>
                    <a:pt x="0" y="3073"/>
                  </a:cubicBezTo>
                  <a:cubicBezTo>
                    <a:pt x="0" y="5637"/>
                    <a:pt x="752" y="7945"/>
                    <a:pt x="1842" y="9355"/>
                  </a:cubicBezTo>
                  <a:cubicBezTo>
                    <a:pt x="2368" y="8842"/>
                    <a:pt x="3158" y="8201"/>
                    <a:pt x="4286" y="7368"/>
                  </a:cubicBezTo>
                  <a:cubicBezTo>
                    <a:pt x="6729" y="5509"/>
                    <a:pt x="8459" y="4227"/>
                    <a:pt x="9173" y="3458"/>
                  </a:cubicBezTo>
                  <a:close/>
                </a:path>
              </a:pathLst>
            </a:custGeom>
            <a:gradFill flip="none" rotWithShape="1">
              <a:gsLst>
                <a:gs pos="10000">
                  <a:srgbClr val="F9A12F"/>
                </a:gs>
                <a:gs pos="86000">
                  <a:srgbClr val="A3351A"/>
                </a:gs>
              </a:gsLst>
              <a:lin ang="192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8" name="Freeform 26"/>
            <p:cNvSpPr>
              <a:spLocks/>
            </p:cNvSpPr>
            <p:nvPr/>
          </p:nvSpPr>
          <p:spPr bwMode="auto">
            <a:xfrm>
              <a:off x="4329721" y="3403908"/>
              <a:ext cx="898337" cy="529229"/>
            </a:xfrm>
            <a:custGeom>
              <a:avLst/>
              <a:gdLst>
                <a:gd name="T0" fmla="*/ 80 w 266"/>
                <a:gd name="T1" fmla="*/ 103 h 154"/>
                <a:gd name="T2" fmla="*/ 179 w 266"/>
                <a:gd name="T3" fmla="*/ 118 h 154"/>
                <a:gd name="T4" fmla="*/ 266 w 266"/>
                <a:gd name="T5" fmla="*/ 104 h 154"/>
                <a:gd name="T6" fmla="*/ 263 w 266"/>
                <a:gd name="T7" fmla="*/ 85 h 154"/>
                <a:gd name="T8" fmla="*/ 232 w 266"/>
                <a:gd name="T9" fmla="*/ 91 h 154"/>
                <a:gd name="T10" fmla="*/ 230 w 266"/>
                <a:gd name="T11" fmla="*/ 24 h 154"/>
                <a:gd name="T12" fmla="*/ 195 w 266"/>
                <a:gd name="T13" fmla="*/ 0 h 154"/>
                <a:gd name="T14" fmla="*/ 34 w 266"/>
                <a:gd name="T15" fmla="*/ 58 h 154"/>
                <a:gd name="T16" fmla="*/ 24 w 266"/>
                <a:gd name="T17" fmla="*/ 92 h 154"/>
                <a:gd name="T18" fmla="*/ 46 w 266"/>
                <a:gd name="T19" fmla="*/ 85 h 154"/>
                <a:gd name="T20" fmla="*/ 80 w 266"/>
                <a:gd name="T21" fmla="*/ 103 h 154"/>
                <a:gd name="connsiteX0" fmla="*/ 2106 w 9098"/>
                <a:gd name="connsiteY0" fmla="*/ 6688 h 9153"/>
                <a:gd name="connsiteX1" fmla="*/ 5827 w 9098"/>
                <a:gd name="connsiteY1" fmla="*/ 7662 h 9153"/>
                <a:gd name="connsiteX2" fmla="*/ 9098 w 9098"/>
                <a:gd name="connsiteY2" fmla="*/ 6753 h 9153"/>
                <a:gd name="connsiteX3" fmla="*/ 8985 w 9098"/>
                <a:gd name="connsiteY3" fmla="*/ 5519 h 9153"/>
                <a:gd name="connsiteX4" fmla="*/ 7820 w 9098"/>
                <a:gd name="connsiteY4" fmla="*/ 5909 h 9153"/>
                <a:gd name="connsiteX5" fmla="*/ 7745 w 9098"/>
                <a:gd name="connsiteY5" fmla="*/ 1558 h 9153"/>
                <a:gd name="connsiteX6" fmla="*/ 6429 w 9098"/>
                <a:gd name="connsiteY6" fmla="*/ 0 h 9153"/>
                <a:gd name="connsiteX7" fmla="*/ 552 w 9098"/>
                <a:gd name="connsiteY7" fmla="*/ 3581 h 9153"/>
                <a:gd name="connsiteX8" fmla="*/ 0 w 9098"/>
                <a:gd name="connsiteY8" fmla="*/ 5974 h 9153"/>
                <a:gd name="connsiteX9" fmla="*/ 827 w 9098"/>
                <a:gd name="connsiteY9" fmla="*/ 5519 h 9153"/>
                <a:gd name="connsiteX10" fmla="*/ 2106 w 9098"/>
                <a:gd name="connsiteY10" fmla="*/ 6688 h 9153"/>
                <a:gd name="connsiteX0" fmla="*/ 2199 w 9884"/>
                <a:gd name="connsiteY0" fmla="*/ 7307 h 10000"/>
                <a:gd name="connsiteX1" fmla="*/ 6289 w 9884"/>
                <a:gd name="connsiteY1" fmla="*/ 8371 h 10000"/>
                <a:gd name="connsiteX2" fmla="*/ 9884 w 9884"/>
                <a:gd name="connsiteY2" fmla="*/ 7378 h 10000"/>
                <a:gd name="connsiteX3" fmla="*/ 9760 w 9884"/>
                <a:gd name="connsiteY3" fmla="*/ 6030 h 10000"/>
                <a:gd name="connsiteX4" fmla="*/ 8479 w 9884"/>
                <a:gd name="connsiteY4" fmla="*/ 6456 h 10000"/>
                <a:gd name="connsiteX5" fmla="*/ 8397 w 9884"/>
                <a:gd name="connsiteY5" fmla="*/ 1702 h 10000"/>
                <a:gd name="connsiteX6" fmla="*/ 6950 w 9884"/>
                <a:gd name="connsiteY6" fmla="*/ 0 h 10000"/>
                <a:gd name="connsiteX7" fmla="*/ 491 w 9884"/>
                <a:gd name="connsiteY7" fmla="*/ 3912 h 10000"/>
                <a:gd name="connsiteX8" fmla="*/ 0 w 9884"/>
                <a:gd name="connsiteY8" fmla="*/ 6729 h 10000"/>
                <a:gd name="connsiteX9" fmla="*/ 793 w 9884"/>
                <a:gd name="connsiteY9" fmla="*/ 6030 h 10000"/>
                <a:gd name="connsiteX10" fmla="*/ 2199 w 9884"/>
                <a:gd name="connsiteY10" fmla="*/ 7307 h 10000"/>
                <a:gd name="connsiteX0" fmla="*/ 2225 w 10000"/>
                <a:gd name="connsiteY0" fmla="*/ 7307 h 10000"/>
                <a:gd name="connsiteX1" fmla="*/ 6363 w 10000"/>
                <a:gd name="connsiteY1" fmla="*/ 8371 h 10000"/>
                <a:gd name="connsiteX2" fmla="*/ 10000 w 10000"/>
                <a:gd name="connsiteY2" fmla="*/ 7378 h 10000"/>
                <a:gd name="connsiteX3" fmla="*/ 9875 w 10000"/>
                <a:gd name="connsiteY3" fmla="*/ 6030 h 10000"/>
                <a:gd name="connsiteX4" fmla="*/ 8579 w 10000"/>
                <a:gd name="connsiteY4" fmla="*/ 6456 h 10000"/>
                <a:gd name="connsiteX5" fmla="*/ 8496 w 10000"/>
                <a:gd name="connsiteY5" fmla="*/ 1702 h 10000"/>
                <a:gd name="connsiteX6" fmla="*/ 7032 w 10000"/>
                <a:gd name="connsiteY6" fmla="*/ 0 h 10000"/>
                <a:gd name="connsiteX7" fmla="*/ 497 w 10000"/>
                <a:gd name="connsiteY7" fmla="*/ 3912 h 10000"/>
                <a:gd name="connsiteX8" fmla="*/ 0 w 10000"/>
                <a:gd name="connsiteY8" fmla="*/ 6729 h 10000"/>
                <a:gd name="connsiteX9" fmla="*/ 802 w 10000"/>
                <a:gd name="connsiteY9" fmla="*/ 6030 h 10000"/>
                <a:gd name="connsiteX10" fmla="*/ 2225 w 10000"/>
                <a:gd name="connsiteY10" fmla="*/ 7307 h 10000"/>
                <a:gd name="connsiteX0" fmla="*/ 2225 w 10000"/>
                <a:gd name="connsiteY0" fmla="*/ 7307 h 10000"/>
                <a:gd name="connsiteX1" fmla="*/ 6363 w 10000"/>
                <a:gd name="connsiteY1" fmla="*/ 8371 h 10000"/>
                <a:gd name="connsiteX2" fmla="*/ 10000 w 10000"/>
                <a:gd name="connsiteY2" fmla="*/ 7378 h 10000"/>
                <a:gd name="connsiteX3" fmla="*/ 9875 w 10000"/>
                <a:gd name="connsiteY3" fmla="*/ 6030 h 10000"/>
                <a:gd name="connsiteX4" fmla="*/ 8579 w 10000"/>
                <a:gd name="connsiteY4" fmla="*/ 6456 h 10000"/>
                <a:gd name="connsiteX5" fmla="*/ 8496 w 10000"/>
                <a:gd name="connsiteY5" fmla="*/ 1702 h 10000"/>
                <a:gd name="connsiteX6" fmla="*/ 7032 w 10000"/>
                <a:gd name="connsiteY6" fmla="*/ 0 h 10000"/>
                <a:gd name="connsiteX7" fmla="*/ 497 w 10000"/>
                <a:gd name="connsiteY7" fmla="*/ 3912 h 10000"/>
                <a:gd name="connsiteX8" fmla="*/ 0 w 10000"/>
                <a:gd name="connsiteY8" fmla="*/ 6729 h 10000"/>
                <a:gd name="connsiteX9" fmla="*/ 802 w 10000"/>
                <a:gd name="connsiteY9" fmla="*/ 6030 h 10000"/>
                <a:gd name="connsiteX10" fmla="*/ 2225 w 10000"/>
                <a:gd name="connsiteY10" fmla="*/ 7307 h 10000"/>
                <a:gd name="connsiteX0" fmla="*/ 2094 w 9869"/>
                <a:gd name="connsiteY0" fmla="*/ 7307 h 10000"/>
                <a:gd name="connsiteX1" fmla="*/ 6232 w 9869"/>
                <a:gd name="connsiteY1" fmla="*/ 8371 h 10000"/>
                <a:gd name="connsiteX2" fmla="*/ 9869 w 9869"/>
                <a:gd name="connsiteY2" fmla="*/ 7378 h 10000"/>
                <a:gd name="connsiteX3" fmla="*/ 9744 w 9869"/>
                <a:gd name="connsiteY3" fmla="*/ 6030 h 10000"/>
                <a:gd name="connsiteX4" fmla="*/ 8448 w 9869"/>
                <a:gd name="connsiteY4" fmla="*/ 6456 h 10000"/>
                <a:gd name="connsiteX5" fmla="*/ 8365 w 9869"/>
                <a:gd name="connsiteY5" fmla="*/ 1702 h 10000"/>
                <a:gd name="connsiteX6" fmla="*/ 6901 w 9869"/>
                <a:gd name="connsiteY6" fmla="*/ 0 h 10000"/>
                <a:gd name="connsiteX7" fmla="*/ 366 w 9869"/>
                <a:gd name="connsiteY7" fmla="*/ 3912 h 10000"/>
                <a:gd name="connsiteX8" fmla="*/ 0 w 9869"/>
                <a:gd name="connsiteY8" fmla="*/ 6639 h 10000"/>
                <a:gd name="connsiteX9" fmla="*/ 671 w 9869"/>
                <a:gd name="connsiteY9" fmla="*/ 6030 h 10000"/>
                <a:gd name="connsiteX10" fmla="*/ 2094 w 9869"/>
                <a:gd name="connsiteY10" fmla="*/ 7307 h 10000"/>
                <a:gd name="connsiteX0" fmla="*/ 2122 w 10000"/>
                <a:gd name="connsiteY0" fmla="*/ 7307 h 10000"/>
                <a:gd name="connsiteX1" fmla="*/ 6315 w 10000"/>
                <a:gd name="connsiteY1" fmla="*/ 8371 h 10000"/>
                <a:gd name="connsiteX2" fmla="*/ 10000 w 10000"/>
                <a:gd name="connsiteY2" fmla="*/ 7378 h 10000"/>
                <a:gd name="connsiteX3" fmla="*/ 9873 w 10000"/>
                <a:gd name="connsiteY3" fmla="*/ 6030 h 10000"/>
                <a:gd name="connsiteX4" fmla="*/ 8560 w 10000"/>
                <a:gd name="connsiteY4" fmla="*/ 6456 h 10000"/>
                <a:gd name="connsiteX5" fmla="*/ 8476 w 10000"/>
                <a:gd name="connsiteY5" fmla="*/ 1702 h 10000"/>
                <a:gd name="connsiteX6" fmla="*/ 6993 w 10000"/>
                <a:gd name="connsiteY6" fmla="*/ 0 h 10000"/>
                <a:gd name="connsiteX7" fmla="*/ 371 w 10000"/>
                <a:gd name="connsiteY7" fmla="*/ 3912 h 10000"/>
                <a:gd name="connsiteX8" fmla="*/ 0 w 10000"/>
                <a:gd name="connsiteY8" fmla="*/ 6639 h 10000"/>
                <a:gd name="connsiteX9" fmla="*/ 680 w 10000"/>
                <a:gd name="connsiteY9" fmla="*/ 6030 h 10000"/>
                <a:gd name="connsiteX10" fmla="*/ 2122 w 10000"/>
                <a:gd name="connsiteY10" fmla="*/ 7307 h 10000"/>
                <a:gd name="connsiteX0" fmla="*/ 2122 w 10000"/>
                <a:gd name="connsiteY0" fmla="*/ 7307 h 10000"/>
                <a:gd name="connsiteX1" fmla="*/ 6315 w 10000"/>
                <a:gd name="connsiteY1" fmla="*/ 8371 h 10000"/>
                <a:gd name="connsiteX2" fmla="*/ 10000 w 10000"/>
                <a:gd name="connsiteY2" fmla="*/ 7378 h 10000"/>
                <a:gd name="connsiteX3" fmla="*/ 9873 w 10000"/>
                <a:gd name="connsiteY3" fmla="*/ 6030 h 10000"/>
                <a:gd name="connsiteX4" fmla="*/ 8560 w 10000"/>
                <a:gd name="connsiteY4" fmla="*/ 6456 h 10000"/>
                <a:gd name="connsiteX5" fmla="*/ 8476 w 10000"/>
                <a:gd name="connsiteY5" fmla="*/ 1702 h 10000"/>
                <a:gd name="connsiteX6" fmla="*/ 6993 w 10000"/>
                <a:gd name="connsiteY6" fmla="*/ 0 h 10000"/>
                <a:gd name="connsiteX7" fmla="*/ 424 w 10000"/>
                <a:gd name="connsiteY7" fmla="*/ 3912 h 10000"/>
                <a:gd name="connsiteX8" fmla="*/ 0 w 10000"/>
                <a:gd name="connsiteY8" fmla="*/ 6639 h 10000"/>
                <a:gd name="connsiteX9" fmla="*/ 680 w 10000"/>
                <a:gd name="connsiteY9" fmla="*/ 6030 h 10000"/>
                <a:gd name="connsiteX10" fmla="*/ 2122 w 10000"/>
                <a:gd name="connsiteY10" fmla="*/ 7307 h 10000"/>
                <a:gd name="connsiteX0" fmla="*/ 2122 w 10000"/>
                <a:gd name="connsiteY0" fmla="*/ 7307 h 10000"/>
                <a:gd name="connsiteX1" fmla="*/ 6315 w 10000"/>
                <a:gd name="connsiteY1" fmla="*/ 8371 h 10000"/>
                <a:gd name="connsiteX2" fmla="*/ 10000 w 10000"/>
                <a:gd name="connsiteY2" fmla="*/ 7378 h 10000"/>
                <a:gd name="connsiteX3" fmla="*/ 9873 w 10000"/>
                <a:gd name="connsiteY3" fmla="*/ 6030 h 10000"/>
                <a:gd name="connsiteX4" fmla="*/ 8560 w 10000"/>
                <a:gd name="connsiteY4" fmla="*/ 6456 h 10000"/>
                <a:gd name="connsiteX5" fmla="*/ 8476 w 10000"/>
                <a:gd name="connsiteY5" fmla="*/ 1702 h 10000"/>
                <a:gd name="connsiteX6" fmla="*/ 6993 w 10000"/>
                <a:gd name="connsiteY6" fmla="*/ 0 h 10000"/>
                <a:gd name="connsiteX7" fmla="*/ 424 w 10000"/>
                <a:gd name="connsiteY7" fmla="*/ 3912 h 10000"/>
                <a:gd name="connsiteX8" fmla="*/ 0 w 10000"/>
                <a:gd name="connsiteY8" fmla="*/ 6639 h 10000"/>
                <a:gd name="connsiteX9" fmla="*/ 680 w 10000"/>
                <a:gd name="connsiteY9" fmla="*/ 6030 h 10000"/>
                <a:gd name="connsiteX10" fmla="*/ 2122 w 10000"/>
                <a:gd name="connsiteY10" fmla="*/ 7307 h 10000"/>
                <a:gd name="connsiteX0" fmla="*/ 2122 w 10000"/>
                <a:gd name="connsiteY0" fmla="*/ 7307 h 10000"/>
                <a:gd name="connsiteX1" fmla="*/ 6315 w 10000"/>
                <a:gd name="connsiteY1" fmla="*/ 8371 h 10000"/>
                <a:gd name="connsiteX2" fmla="*/ 10000 w 10000"/>
                <a:gd name="connsiteY2" fmla="*/ 7378 h 10000"/>
                <a:gd name="connsiteX3" fmla="*/ 9873 w 10000"/>
                <a:gd name="connsiteY3" fmla="*/ 6030 h 10000"/>
                <a:gd name="connsiteX4" fmla="*/ 8560 w 10000"/>
                <a:gd name="connsiteY4" fmla="*/ 6456 h 10000"/>
                <a:gd name="connsiteX5" fmla="*/ 8476 w 10000"/>
                <a:gd name="connsiteY5" fmla="*/ 1702 h 10000"/>
                <a:gd name="connsiteX6" fmla="*/ 6993 w 10000"/>
                <a:gd name="connsiteY6" fmla="*/ 0 h 10000"/>
                <a:gd name="connsiteX7" fmla="*/ 424 w 10000"/>
                <a:gd name="connsiteY7" fmla="*/ 3912 h 10000"/>
                <a:gd name="connsiteX8" fmla="*/ 0 w 10000"/>
                <a:gd name="connsiteY8" fmla="*/ 6639 h 10000"/>
                <a:gd name="connsiteX9" fmla="*/ 680 w 10000"/>
                <a:gd name="connsiteY9" fmla="*/ 6030 h 10000"/>
                <a:gd name="connsiteX10" fmla="*/ 2122 w 10000"/>
                <a:gd name="connsiteY10" fmla="*/ 730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000" h="10000">
                  <a:moveTo>
                    <a:pt x="2122" y="7307"/>
                  </a:moveTo>
                  <a:cubicBezTo>
                    <a:pt x="-1268" y="10925"/>
                    <a:pt x="-167" y="10499"/>
                    <a:pt x="6315" y="8371"/>
                  </a:cubicBezTo>
                  <a:cubicBezTo>
                    <a:pt x="8221" y="7733"/>
                    <a:pt x="9407" y="7378"/>
                    <a:pt x="10000" y="7378"/>
                  </a:cubicBezTo>
                  <a:cubicBezTo>
                    <a:pt x="9957" y="6953"/>
                    <a:pt x="9916" y="6456"/>
                    <a:pt x="9873" y="6030"/>
                  </a:cubicBezTo>
                  <a:cubicBezTo>
                    <a:pt x="9450" y="6172"/>
                    <a:pt x="8984" y="6314"/>
                    <a:pt x="8560" y="6456"/>
                  </a:cubicBezTo>
                  <a:cubicBezTo>
                    <a:pt x="3265" y="8088"/>
                    <a:pt x="4154" y="6172"/>
                    <a:pt x="8476" y="1702"/>
                  </a:cubicBezTo>
                  <a:cubicBezTo>
                    <a:pt x="8052" y="993"/>
                    <a:pt x="7544" y="426"/>
                    <a:pt x="6993" y="0"/>
                  </a:cubicBezTo>
                  <a:cubicBezTo>
                    <a:pt x="5087" y="1064"/>
                    <a:pt x="2965" y="2281"/>
                    <a:pt x="424" y="3912"/>
                  </a:cubicBezTo>
                  <a:cubicBezTo>
                    <a:pt x="211" y="4919"/>
                    <a:pt x="107" y="5206"/>
                    <a:pt x="0" y="6639"/>
                  </a:cubicBezTo>
                  <a:cubicBezTo>
                    <a:pt x="254" y="6497"/>
                    <a:pt x="299" y="6243"/>
                    <a:pt x="680" y="6030"/>
                  </a:cubicBezTo>
                  <a:cubicBezTo>
                    <a:pt x="3730" y="4257"/>
                    <a:pt x="5467" y="3761"/>
                    <a:pt x="2122" y="7307"/>
                  </a:cubicBezTo>
                  <a:close/>
                </a:path>
              </a:pathLst>
            </a:custGeom>
            <a:gradFill flip="none" rotWithShape="1">
              <a:gsLst>
                <a:gs pos="58000">
                  <a:srgbClr val="F9A12F"/>
                </a:gs>
                <a:gs pos="86000">
                  <a:srgbClr val="D56A28"/>
                </a:gs>
                <a:gs pos="20000">
                  <a:srgbClr val="A3351A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9" name="Freeform 27"/>
            <p:cNvSpPr>
              <a:spLocks/>
            </p:cNvSpPr>
            <p:nvPr/>
          </p:nvSpPr>
          <p:spPr bwMode="auto">
            <a:xfrm>
              <a:off x="4499362" y="3839541"/>
              <a:ext cx="728694" cy="382169"/>
            </a:xfrm>
            <a:custGeom>
              <a:avLst/>
              <a:gdLst>
                <a:gd name="T0" fmla="*/ 64 w 194"/>
                <a:gd name="T1" fmla="*/ 61 h 102"/>
                <a:gd name="T2" fmla="*/ 0 w 194"/>
                <a:gd name="T3" fmla="*/ 92 h 102"/>
                <a:gd name="T4" fmla="*/ 15 w 194"/>
                <a:gd name="T5" fmla="*/ 102 h 102"/>
                <a:gd name="T6" fmla="*/ 186 w 194"/>
                <a:gd name="T7" fmla="*/ 36 h 102"/>
                <a:gd name="T8" fmla="*/ 194 w 194"/>
                <a:gd name="T9" fmla="*/ 0 h 102"/>
                <a:gd name="T10" fmla="*/ 64 w 194"/>
                <a:gd name="T11" fmla="*/ 6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102">
                  <a:moveTo>
                    <a:pt x="64" y="61"/>
                  </a:moveTo>
                  <a:cubicBezTo>
                    <a:pt x="34" y="74"/>
                    <a:pt x="13" y="85"/>
                    <a:pt x="0" y="92"/>
                  </a:cubicBezTo>
                  <a:cubicBezTo>
                    <a:pt x="5" y="96"/>
                    <a:pt x="10" y="99"/>
                    <a:pt x="15" y="102"/>
                  </a:cubicBezTo>
                  <a:cubicBezTo>
                    <a:pt x="49" y="93"/>
                    <a:pt x="109" y="71"/>
                    <a:pt x="186" y="36"/>
                  </a:cubicBezTo>
                  <a:cubicBezTo>
                    <a:pt x="191" y="25"/>
                    <a:pt x="193" y="13"/>
                    <a:pt x="194" y="0"/>
                  </a:cubicBezTo>
                  <a:cubicBezTo>
                    <a:pt x="175" y="12"/>
                    <a:pt x="130" y="33"/>
                    <a:pt x="64" y="61"/>
                  </a:cubicBezTo>
                  <a:close/>
                </a:path>
              </a:pathLst>
            </a:custGeom>
            <a:solidFill>
              <a:srgbClr val="D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0" name="Freeform 28"/>
            <p:cNvSpPr>
              <a:spLocks/>
            </p:cNvSpPr>
            <p:nvPr/>
          </p:nvSpPr>
          <p:spPr bwMode="auto">
            <a:xfrm>
              <a:off x="5119148" y="3467273"/>
              <a:ext cx="491077" cy="384149"/>
            </a:xfrm>
            <a:custGeom>
              <a:avLst/>
              <a:gdLst>
                <a:gd name="T0" fmla="*/ 124 w 131"/>
                <a:gd name="T1" fmla="*/ 18 h 102"/>
                <a:gd name="T2" fmla="*/ 0 w 131"/>
                <a:gd name="T3" fmla="*/ 15 h 102"/>
                <a:gd name="T4" fmla="*/ 14 w 131"/>
                <a:gd name="T5" fmla="*/ 35 h 102"/>
                <a:gd name="T6" fmla="*/ 65 w 131"/>
                <a:gd name="T7" fmla="*/ 40 h 102"/>
                <a:gd name="T8" fmla="*/ 28 w 131"/>
                <a:gd name="T9" fmla="*/ 77 h 102"/>
                <a:gd name="T10" fmla="*/ 29 w 131"/>
                <a:gd name="T11" fmla="*/ 87 h 102"/>
                <a:gd name="T12" fmla="*/ 29 w 131"/>
                <a:gd name="T13" fmla="*/ 93 h 102"/>
                <a:gd name="T14" fmla="*/ 29 w 131"/>
                <a:gd name="T15" fmla="*/ 99 h 102"/>
                <a:gd name="T16" fmla="*/ 28 w 131"/>
                <a:gd name="T17" fmla="*/ 102 h 102"/>
                <a:gd name="T18" fmla="*/ 124 w 131"/>
                <a:gd name="T19" fmla="*/ 18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102">
                  <a:moveTo>
                    <a:pt x="124" y="18"/>
                  </a:moveTo>
                  <a:cubicBezTo>
                    <a:pt x="118" y="0"/>
                    <a:pt x="68" y="0"/>
                    <a:pt x="0" y="15"/>
                  </a:cubicBezTo>
                  <a:cubicBezTo>
                    <a:pt x="5" y="21"/>
                    <a:pt x="10" y="28"/>
                    <a:pt x="14" y="35"/>
                  </a:cubicBezTo>
                  <a:cubicBezTo>
                    <a:pt x="42" y="30"/>
                    <a:pt x="62" y="32"/>
                    <a:pt x="65" y="40"/>
                  </a:cubicBezTo>
                  <a:cubicBezTo>
                    <a:pt x="68" y="48"/>
                    <a:pt x="53" y="62"/>
                    <a:pt x="28" y="77"/>
                  </a:cubicBezTo>
                  <a:cubicBezTo>
                    <a:pt x="28" y="80"/>
                    <a:pt x="29" y="84"/>
                    <a:pt x="29" y="87"/>
                  </a:cubicBezTo>
                  <a:cubicBezTo>
                    <a:pt x="29" y="89"/>
                    <a:pt x="29" y="91"/>
                    <a:pt x="29" y="93"/>
                  </a:cubicBezTo>
                  <a:cubicBezTo>
                    <a:pt x="29" y="95"/>
                    <a:pt x="29" y="97"/>
                    <a:pt x="29" y="99"/>
                  </a:cubicBezTo>
                  <a:cubicBezTo>
                    <a:pt x="29" y="100"/>
                    <a:pt x="29" y="101"/>
                    <a:pt x="28" y="102"/>
                  </a:cubicBezTo>
                  <a:cubicBezTo>
                    <a:pt x="92" y="69"/>
                    <a:pt x="131" y="37"/>
                    <a:pt x="124" y="1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CFE7EB"/>
                </a:gs>
                <a:gs pos="100000">
                  <a:srgbClr val="C3E4F7"/>
                </a:gs>
              </a:gsLst>
              <a:lin ang="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1" name="Freeform 29"/>
            <p:cNvSpPr>
              <a:spLocks/>
            </p:cNvSpPr>
            <p:nvPr/>
          </p:nvSpPr>
          <p:spPr bwMode="auto">
            <a:xfrm>
              <a:off x="3940444" y="3813799"/>
              <a:ext cx="506257" cy="374819"/>
            </a:xfrm>
            <a:custGeom>
              <a:avLst/>
              <a:gdLst>
                <a:gd name="T0" fmla="*/ 125 w 140"/>
                <a:gd name="T1" fmla="*/ 68 h 105"/>
                <a:gd name="T2" fmla="*/ 67 w 140"/>
                <a:gd name="T3" fmla="*/ 64 h 105"/>
                <a:gd name="T4" fmla="*/ 107 w 140"/>
                <a:gd name="T5" fmla="*/ 24 h 105"/>
                <a:gd name="T6" fmla="*/ 105 w 140"/>
                <a:gd name="T7" fmla="*/ 1 h 105"/>
                <a:gd name="T8" fmla="*/ 105 w 140"/>
                <a:gd name="T9" fmla="*/ 0 h 105"/>
                <a:gd name="T10" fmla="*/ 7 w 140"/>
                <a:gd name="T11" fmla="*/ 85 h 105"/>
                <a:gd name="T12" fmla="*/ 140 w 140"/>
                <a:gd name="T13" fmla="*/ 87 h 105"/>
                <a:gd name="T14" fmla="*/ 125 w 140"/>
                <a:gd name="T15" fmla="*/ 68 h 105"/>
                <a:gd name="connsiteX0" fmla="*/ 8622 w 9557"/>
                <a:gd name="connsiteY0" fmla="*/ 6355 h 9512"/>
                <a:gd name="connsiteX1" fmla="*/ 4343 w 9557"/>
                <a:gd name="connsiteY1" fmla="*/ 6095 h 9512"/>
                <a:gd name="connsiteX2" fmla="*/ 7200 w 9557"/>
                <a:gd name="connsiteY2" fmla="*/ 2286 h 9512"/>
                <a:gd name="connsiteX3" fmla="*/ 7057 w 9557"/>
                <a:gd name="connsiteY3" fmla="*/ 95 h 9512"/>
                <a:gd name="connsiteX4" fmla="*/ 7057 w 9557"/>
                <a:gd name="connsiteY4" fmla="*/ 0 h 9512"/>
                <a:gd name="connsiteX5" fmla="*/ 57 w 9557"/>
                <a:gd name="connsiteY5" fmla="*/ 8095 h 9512"/>
                <a:gd name="connsiteX6" fmla="*/ 9557 w 9557"/>
                <a:gd name="connsiteY6" fmla="*/ 8286 h 9512"/>
                <a:gd name="connsiteX7" fmla="*/ 8622 w 9557"/>
                <a:gd name="connsiteY7" fmla="*/ 6355 h 9512"/>
                <a:gd name="connsiteX0" fmla="*/ 9022 w 10095"/>
                <a:gd name="connsiteY0" fmla="*/ 6681 h 10000"/>
                <a:gd name="connsiteX1" fmla="*/ 4544 w 10095"/>
                <a:gd name="connsiteY1" fmla="*/ 6408 h 10000"/>
                <a:gd name="connsiteX2" fmla="*/ 7534 w 10095"/>
                <a:gd name="connsiteY2" fmla="*/ 2403 h 10000"/>
                <a:gd name="connsiteX3" fmla="*/ 7384 w 10095"/>
                <a:gd name="connsiteY3" fmla="*/ 100 h 10000"/>
                <a:gd name="connsiteX4" fmla="*/ 7384 w 10095"/>
                <a:gd name="connsiteY4" fmla="*/ 0 h 10000"/>
                <a:gd name="connsiteX5" fmla="*/ 60 w 10095"/>
                <a:gd name="connsiteY5" fmla="*/ 8510 h 10000"/>
                <a:gd name="connsiteX6" fmla="*/ 10095 w 10095"/>
                <a:gd name="connsiteY6" fmla="*/ 8711 h 10000"/>
                <a:gd name="connsiteX7" fmla="*/ 9022 w 10095"/>
                <a:gd name="connsiteY7" fmla="*/ 6681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95" h="10000">
                  <a:moveTo>
                    <a:pt x="9022" y="6681"/>
                  </a:moveTo>
                  <a:cubicBezTo>
                    <a:pt x="6554" y="7181"/>
                    <a:pt x="4768" y="7209"/>
                    <a:pt x="4544" y="6408"/>
                  </a:cubicBezTo>
                  <a:cubicBezTo>
                    <a:pt x="4245" y="5507"/>
                    <a:pt x="5441" y="4005"/>
                    <a:pt x="7534" y="2403"/>
                  </a:cubicBezTo>
                  <a:cubicBezTo>
                    <a:pt x="7458" y="1702"/>
                    <a:pt x="7384" y="901"/>
                    <a:pt x="7384" y="100"/>
                  </a:cubicBezTo>
                  <a:lnTo>
                    <a:pt x="7384" y="0"/>
                  </a:lnTo>
                  <a:cubicBezTo>
                    <a:pt x="2526" y="3304"/>
                    <a:pt x="-464" y="6708"/>
                    <a:pt x="60" y="8510"/>
                  </a:cubicBezTo>
                  <a:cubicBezTo>
                    <a:pt x="583" y="10513"/>
                    <a:pt x="4639" y="10413"/>
                    <a:pt x="10095" y="8711"/>
                  </a:cubicBezTo>
                  <a:cubicBezTo>
                    <a:pt x="9646" y="8110"/>
                    <a:pt x="9320" y="7282"/>
                    <a:pt x="9022" y="6681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CFD2B2"/>
                </a:gs>
                <a:gs pos="6000">
                  <a:srgbClr val="FFF5BB">
                    <a:alpha val="80000"/>
                  </a:srgbClr>
                </a:gs>
              </a:gsLst>
              <a:lin ang="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2" name="Freeform 30"/>
            <p:cNvSpPr>
              <a:spLocks/>
            </p:cNvSpPr>
            <p:nvPr/>
          </p:nvSpPr>
          <p:spPr bwMode="auto">
            <a:xfrm>
              <a:off x="4386493" y="3756375"/>
              <a:ext cx="841563" cy="384149"/>
            </a:xfrm>
            <a:custGeom>
              <a:avLst/>
              <a:gdLst>
                <a:gd name="T0" fmla="*/ 224 w 224"/>
                <a:gd name="T1" fmla="*/ 16 h 102"/>
                <a:gd name="T2" fmla="*/ 224 w 224"/>
                <a:gd name="T3" fmla="*/ 10 h 102"/>
                <a:gd name="T4" fmla="*/ 223 w 224"/>
                <a:gd name="T5" fmla="*/ 0 h 102"/>
                <a:gd name="T6" fmla="*/ 112 w 224"/>
                <a:gd name="T7" fmla="*/ 51 h 102"/>
                <a:gd name="T8" fmla="*/ 0 w 224"/>
                <a:gd name="T9" fmla="*/ 83 h 102"/>
                <a:gd name="T10" fmla="*/ 15 w 224"/>
                <a:gd name="T11" fmla="*/ 102 h 102"/>
                <a:gd name="T12" fmla="*/ 119 w 224"/>
                <a:gd name="T13" fmla="*/ 70 h 102"/>
                <a:gd name="T14" fmla="*/ 223 w 224"/>
                <a:gd name="T15" fmla="*/ 25 h 102"/>
                <a:gd name="T16" fmla="*/ 224 w 224"/>
                <a:gd name="T17" fmla="*/ 22 h 102"/>
                <a:gd name="T18" fmla="*/ 224 w 224"/>
                <a:gd name="T19" fmla="*/ 1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4" h="102">
                  <a:moveTo>
                    <a:pt x="224" y="16"/>
                  </a:moveTo>
                  <a:cubicBezTo>
                    <a:pt x="224" y="14"/>
                    <a:pt x="224" y="12"/>
                    <a:pt x="224" y="10"/>
                  </a:cubicBezTo>
                  <a:cubicBezTo>
                    <a:pt x="224" y="7"/>
                    <a:pt x="223" y="3"/>
                    <a:pt x="223" y="0"/>
                  </a:cubicBezTo>
                  <a:cubicBezTo>
                    <a:pt x="196" y="16"/>
                    <a:pt x="157" y="35"/>
                    <a:pt x="112" y="51"/>
                  </a:cubicBezTo>
                  <a:cubicBezTo>
                    <a:pt x="69" y="67"/>
                    <a:pt x="30" y="77"/>
                    <a:pt x="0" y="83"/>
                  </a:cubicBezTo>
                  <a:cubicBezTo>
                    <a:pt x="4" y="89"/>
                    <a:pt x="9" y="96"/>
                    <a:pt x="15" y="102"/>
                  </a:cubicBezTo>
                  <a:cubicBezTo>
                    <a:pt x="47" y="94"/>
                    <a:pt x="82" y="84"/>
                    <a:pt x="119" y="70"/>
                  </a:cubicBezTo>
                  <a:cubicBezTo>
                    <a:pt x="158" y="56"/>
                    <a:pt x="193" y="40"/>
                    <a:pt x="223" y="25"/>
                  </a:cubicBezTo>
                  <a:cubicBezTo>
                    <a:pt x="224" y="24"/>
                    <a:pt x="224" y="23"/>
                    <a:pt x="224" y="22"/>
                  </a:cubicBezTo>
                  <a:cubicBezTo>
                    <a:pt x="224" y="20"/>
                    <a:pt x="224" y="18"/>
                    <a:pt x="224" y="16"/>
                  </a:cubicBezTo>
                  <a:close/>
                </a:path>
              </a:pathLst>
            </a:custGeom>
            <a:gradFill flip="none" rotWithShape="1">
              <a:gsLst>
                <a:gs pos="6000">
                  <a:srgbClr val="CFD2B2"/>
                </a:gs>
                <a:gs pos="100000">
                  <a:srgbClr val="C3E4F7"/>
                </a:gs>
              </a:gsLst>
              <a:lin ang="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8" name="Oval 162"/>
            <p:cNvSpPr>
              <a:spLocks noChangeArrowheads="1"/>
            </p:cNvSpPr>
            <p:nvPr/>
          </p:nvSpPr>
          <p:spPr bwMode="auto">
            <a:xfrm>
              <a:off x="4499362" y="3462712"/>
              <a:ext cx="165529" cy="165529"/>
            </a:xfrm>
            <a:prstGeom prst="ellipse">
              <a:avLst/>
            </a:prstGeom>
            <a:solidFill>
              <a:srgbClr val="F7CB9B">
                <a:alpha val="6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96" name="Earth"/>
          <p:cNvGrpSpPr/>
          <p:nvPr/>
        </p:nvGrpSpPr>
        <p:grpSpPr>
          <a:xfrm>
            <a:off x="1925650" y="3123121"/>
            <a:ext cx="507978" cy="509503"/>
            <a:chOff x="2526345" y="3323349"/>
            <a:chExt cx="659389" cy="661369"/>
          </a:xfrm>
        </p:grpSpPr>
        <p:sp>
          <p:nvSpPr>
            <p:cNvPr id="280" name="Oval 49"/>
            <p:cNvSpPr>
              <a:spLocks noChangeArrowheads="1"/>
            </p:cNvSpPr>
            <p:nvPr/>
          </p:nvSpPr>
          <p:spPr bwMode="auto">
            <a:xfrm>
              <a:off x="2526345" y="3323349"/>
              <a:ext cx="659389" cy="661369"/>
            </a:xfrm>
            <a:prstGeom prst="ellipse">
              <a:avLst/>
            </a:prstGeom>
            <a:gradFill>
              <a:gsLst>
                <a:gs pos="26000">
                  <a:srgbClr val="97DAF8"/>
                </a:gs>
                <a:gs pos="0">
                  <a:srgbClr val="50C5F4"/>
                </a:gs>
                <a:gs pos="44000">
                  <a:srgbClr val="00AEEF"/>
                </a:gs>
                <a:gs pos="100000">
                  <a:srgbClr val="0066B3"/>
                </a:gs>
              </a:gsLst>
              <a:lin ang="4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81" name="Freeform 50"/>
            <p:cNvSpPr>
              <a:spLocks/>
            </p:cNvSpPr>
            <p:nvPr/>
          </p:nvSpPr>
          <p:spPr bwMode="auto">
            <a:xfrm>
              <a:off x="2849109" y="3598589"/>
              <a:ext cx="33663" cy="29702"/>
            </a:xfrm>
            <a:custGeom>
              <a:avLst/>
              <a:gdLst>
                <a:gd name="T0" fmla="*/ 0 w 9"/>
                <a:gd name="T1" fmla="*/ 4 h 8"/>
                <a:gd name="T2" fmla="*/ 3 w 9"/>
                <a:gd name="T3" fmla="*/ 7 h 8"/>
                <a:gd name="T4" fmla="*/ 8 w 9"/>
                <a:gd name="T5" fmla="*/ 8 h 8"/>
                <a:gd name="T6" fmla="*/ 6 w 9"/>
                <a:gd name="T7" fmla="*/ 4 h 8"/>
                <a:gd name="T8" fmla="*/ 2 w 9"/>
                <a:gd name="T9" fmla="*/ 1 h 8"/>
                <a:gd name="T10" fmla="*/ 0 w 9"/>
                <a:gd name="T11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8">
                  <a:moveTo>
                    <a:pt x="0" y="4"/>
                  </a:moveTo>
                  <a:cubicBezTo>
                    <a:pt x="0" y="8"/>
                    <a:pt x="1" y="7"/>
                    <a:pt x="3" y="7"/>
                  </a:cubicBezTo>
                  <a:cubicBezTo>
                    <a:pt x="4" y="7"/>
                    <a:pt x="6" y="8"/>
                    <a:pt x="8" y="8"/>
                  </a:cubicBezTo>
                  <a:cubicBezTo>
                    <a:pt x="9" y="7"/>
                    <a:pt x="9" y="7"/>
                    <a:pt x="6" y="4"/>
                  </a:cubicBezTo>
                  <a:cubicBezTo>
                    <a:pt x="4" y="2"/>
                    <a:pt x="3" y="0"/>
                    <a:pt x="2" y="1"/>
                  </a:cubicBezTo>
                  <a:cubicBezTo>
                    <a:pt x="1" y="2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2" name="Freeform 51"/>
            <p:cNvSpPr>
              <a:spLocks/>
            </p:cNvSpPr>
            <p:nvPr/>
          </p:nvSpPr>
          <p:spPr bwMode="auto">
            <a:xfrm>
              <a:off x="2777824" y="3390674"/>
              <a:ext cx="104948" cy="136630"/>
            </a:xfrm>
            <a:custGeom>
              <a:avLst/>
              <a:gdLst>
                <a:gd name="T0" fmla="*/ 1 w 28"/>
                <a:gd name="T1" fmla="*/ 12 h 36"/>
                <a:gd name="T2" fmla="*/ 8 w 28"/>
                <a:gd name="T3" fmla="*/ 15 h 36"/>
                <a:gd name="T4" fmla="*/ 14 w 28"/>
                <a:gd name="T5" fmla="*/ 22 h 36"/>
                <a:gd name="T6" fmla="*/ 15 w 28"/>
                <a:gd name="T7" fmla="*/ 27 h 36"/>
                <a:gd name="T8" fmla="*/ 18 w 28"/>
                <a:gd name="T9" fmla="*/ 31 h 36"/>
                <a:gd name="T10" fmla="*/ 22 w 28"/>
                <a:gd name="T11" fmla="*/ 34 h 36"/>
                <a:gd name="T12" fmla="*/ 24 w 28"/>
                <a:gd name="T13" fmla="*/ 33 h 36"/>
                <a:gd name="T14" fmla="*/ 25 w 28"/>
                <a:gd name="T15" fmla="*/ 28 h 36"/>
                <a:gd name="T16" fmla="*/ 25 w 28"/>
                <a:gd name="T17" fmla="*/ 23 h 36"/>
                <a:gd name="T18" fmla="*/ 27 w 28"/>
                <a:gd name="T19" fmla="*/ 19 h 36"/>
                <a:gd name="T20" fmla="*/ 28 w 28"/>
                <a:gd name="T21" fmla="*/ 16 h 36"/>
                <a:gd name="T22" fmla="*/ 25 w 28"/>
                <a:gd name="T23" fmla="*/ 12 h 36"/>
                <a:gd name="T24" fmla="*/ 21 w 28"/>
                <a:gd name="T25" fmla="*/ 7 h 36"/>
                <a:gd name="T26" fmla="*/ 13 w 28"/>
                <a:gd name="T27" fmla="*/ 2 h 36"/>
                <a:gd name="T28" fmla="*/ 8 w 28"/>
                <a:gd name="T29" fmla="*/ 2 h 36"/>
                <a:gd name="T30" fmla="*/ 3 w 28"/>
                <a:gd name="T31" fmla="*/ 5 h 36"/>
                <a:gd name="T32" fmla="*/ 1 w 28"/>
                <a:gd name="T33" fmla="*/ 7 h 36"/>
                <a:gd name="T34" fmla="*/ 1 w 28"/>
                <a:gd name="T35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" h="36">
                  <a:moveTo>
                    <a:pt x="1" y="12"/>
                  </a:moveTo>
                  <a:cubicBezTo>
                    <a:pt x="3" y="12"/>
                    <a:pt x="6" y="12"/>
                    <a:pt x="8" y="15"/>
                  </a:cubicBezTo>
                  <a:cubicBezTo>
                    <a:pt x="10" y="19"/>
                    <a:pt x="14" y="19"/>
                    <a:pt x="14" y="22"/>
                  </a:cubicBezTo>
                  <a:cubicBezTo>
                    <a:pt x="14" y="26"/>
                    <a:pt x="14" y="26"/>
                    <a:pt x="15" y="27"/>
                  </a:cubicBezTo>
                  <a:cubicBezTo>
                    <a:pt x="17" y="28"/>
                    <a:pt x="18" y="30"/>
                    <a:pt x="18" y="31"/>
                  </a:cubicBezTo>
                  <a:cubicBezTo>
                    <a:pt x="19" y="32"/>
                    <a:pt x="20" y="33"/>
                    <a:pt x="22" y="34"/>
                  </a:cubicBezTo>
                  <a:cubicBezTo>
                    <a:pt x="24" y="34"/>
                    <a:pt x="24" y="36"/>
                    <a:pt x="24" y="33"/>
                  </a:cubicBezTo>
                  <a:cubicBezTo>
                    <a:pt x="25" y="31"/>
                    <a:pt x="25" y="31"/>
                    <a:pt x="25" y="28"/>
                  </a:cubicBezTo>
                  <a:cubicBezTo>
                    <a:pt x="25" y="26"/>
                    <a:pt x="24" y="24"/>
                    <a:pt x="25" y="23"/>
                  </a:cubicBezTo>
                  <a:cubicBezTo>
                    <a:pt x="27" y="22"/>
                    <a:pt x="27" y="21"/>
                    <a:pt x="27" y="19"/>
                  </a:cubicBezTo>
                  <a:cubicBezTo>
                    <a:pt x="27" y="17"/>
                    <a:pt x="28" y="18"/>
                    <a:pt x="28" y="16"/>
                  </a:cubicBezTo>
                  <a:cubicBezTo>
                    <a:pt x="28" y="14"/>
                    <a:pt x="28" y="14"/>
                    <a:pt x="25" y="12"/>
                  </a:cubicBezTo>
                  <a:cubicBezTo>
                    <a:pt x="23" y="10"/>
                    <a:pt x="25" y="11"/>
                    <a:pt x="21" y="7"/>
                  </a:cubicBezTo>
                  <a:cubicBezTo>
                    <a:pt x="17" y="3"/>
                    <a:pt x="15" y="4"/>
                    <a:pt x="13" y="2"/>
                  </a:cubicBezTo>
                  <a:cubicBezTo>
                    <a:pt x="10" y="0"/>
                    <a:pt x="9" y="0"/>
                    <a:pt x="8" y="2"/>
                  </a:cubicBezTo>
                  <a:cubicBezTo>
                    <a:pt x="6" y="3"/>
                    <a:pt x="4" y="4"/>
                    <a:pt x="3" y="5"/>
                  </a:cubicBezTo>
                  <a:cubicBezTo>
                    <a:pt x="2" y="5"/>
                    <a:pt x="2" y="6"/>
                    <a:pt x="1" y="7"/>
                  </a:cubicBezTo>
                  <a:cubicBezTo>
                    <a:pt x="0" y="8"/>
                    <a:pt x="0" y="11"/>
                    <a:pt x="1" y="12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3" name="Freeform 52"/>
            <p:cNvSpPr>
              <a:spLocks/>
            </p:cNvSpPr>
            <p:nvPr/>
          </p:nvSpPr>
          <p:spPr bwMode="auto">
            <a:xfrm>
              <a:off x="2740201" y="3457999"/>
              <a:ext cx="67325" cy="75246"/>
            </a:xfrm>
            <a:custGeom>
              <a:avLst/>
              <a:gdLst>
                <a:gd name="T0" fmla="*/ 0 w 18"/>
                <a:gd name="T1" fmla="*/ 1 h 20"/>
                <a:gd name="T2" fmla="*/ 6 w 18"/>
                <a:gd name="T3" fmla="*/ 2 h 20"/>
                <a:gd name="T4" fmla="*/ 13 w 18"/>
                <a:gd name="T5" fmla="*/ 6 h 20"/>
                <a:gd name="T6" fmla="*/ 16 w 18"/>
                <a:gd name="T7" fmla="*/ 10 h 20"/>
                <a:gd name="T8" fmla="*/ 16 w 18"/>
                <a:gd name="T9" fmla="*/ 13 h 20"/>
                <a:gd name="T10" fmla="*/ 16 w 18"/>
                <a:gd name="T11" fmla="*/ 16 h 20"/>
                <a:gd name="T12" fmla="*/ 13 w 18"/>
                <a:gd name="T13" fmla="*/ 18 h 20"/>
                <a:gd name="T14" fmla="*/ 8 w 18"/>
                <a:gd name="T15" fmla="*/ 15 h 20"/>
                <a:gd name="T16" fmla="*/ 9 w 18"/>
                <a:gd name="T17" fmla="*/ 13 h 20"/>
                <a:gd name="T18" fmla="*/ 9 w 18"/>
                <a:gd name="T19" fmla="*/ 9 h 20"/>
                <a:gd name="T20" fmla="*/ 6 w 18"/>
                <a:gd name="T21" fmla="*/ 6 h 20"/>
                <a:gd name="T22" fmla="*/ 3 w 18"/>
                <a:gd name="T23" fmla="*/ 5 h 20"/>
                <a:gd name="T24" fmla="*/ 0 w 18"/>
                <a:gd name="T25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0">
                  <a:moveTo>
                    <a:pt x="0" y="1"/>
                  </a:moveTo>
                  <a:cubicBezTo>
                    <a:pt x="1" y="0"/>
                    <a:pt x="3" y="2"/>
                    <a:pt x="6" y="2"/>
                  </a:cubicBezTo>
                  <a:cubicBezTo>
                    <a:pt x="9" y="3"/>
                    <a:pt x="13" y="5"/>
                    <a:pt x="13" y="6"/>
                  </a:cubicBezTo>
                  <a:cubicBezTo>
                    <a:pt x="13" y="8"/>
                    <a:pt x="14" y="8"/>
                    <a:pt x="16" y="10"/>
                  </a:cubicBezTo>
                  <a:cubicBezTo>
                    <a:pt x="18" y="11"/>
                    <a:pt x="17" y="12"/>
                    <a:pt x="16" y="13"/>
                  </a:cubicBezTo>
                  <a:cubicBezTo>
                    <a:pt x="15" y="14"/>
                    <a:pt x="17" y="15"/>
                    <a:pt x="16" y="16"/>
                  </a:cubicBezTo>
                  <a:cubicBezTo>
                    <a:pt x="14" y="18"/>
                    <a:pt x="15" y="20"/>
                    <a:pt x="13" y="18"/>
                  </a:cubicBezTo>
                  <a:cubicBezTo>
                    <a:pt x="11" y="15"/>
                    <a:pt x="9" y="15"/>
                    <a:pt x="8" y="15"/>
                  </a:cubicBezTo>
                  <a:cubicBezTo>
                    <a:pt x="7" y="15"/>
                    <a:pt x="9" y="15"/>
                    <a:pt x="9" y="13"/>
                  </a:cubicBezTo>
                  <a:cubicBezTo>
                    <a:pt x="9" y="11"/>
                    <a:pt x="12" y="10"/>
                    <a:pt x="9" y="9"/>
                  </a:cubicBezTo>
                  <a:cubicBezTo>
                    <a:pt x="6" y="7"/>
                    <a:pt x="8" y="8"/>
                    <a:pt x="6" y="6"/>
                  </a:cubicBezTo>
                  <a:cubicBezTo>
                    <a:pt x="5" y="4"/>
                    <a:pt x="5" y="6"/>
                    <a:pt x="3" y="5"/>
                  </a:cubicBezTo>
                  <a:cubicBezTo>
                    <a:pt x="1" y="3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4" name="Freeform 53"/>
            <p:cNvSpPr>
              <a:spLocks/>
            </p:cNvSpPr>
            <p:nvPr/>
          </p:nvSpPr>
          <p:spPr bwMode="auto">
            <a:xfrm>
              <a:off x="2736241" y="3398594"/>
              <a:ext cx="55444" cy="49504"/>
            </a:xfrm>
            <a:custGeom>
              <a:avLst/>
              <a:gdLst>
                <a:gd name="T0" fmla="*/ 8 w 15"/>
                <a:gd name="T1" fmla="*/ 10 h 13"/>
                <a:gd name="T2" fmla="*/ 9 w 15"/>
                <a:gd name="T3" fmla="*/ 6 h 13"/>
                <a:gd name="T4" fmla="*/ 12 w 15"/>
                <a:gd name="T5" fmla="*/ 2 h 13"/>
                <a:gd name="T6" fmla="*/ 6 w 15"/>
                <a:gd name="T7" fmla="*/ 4 h 13"/>
                <a:gd name="T8" fmla="*/ 2 w 15"/>
                <a:gd name="T9" fmla="*/ 7 h 13"/>
                <a:gd name="T10" fmla="*/ 1 w 15"/>
                <a:gd name="T11" fmla="*/ 11 h 13"/>
                <a:gd name="T12" fmla="*/ 2 w 15"/>
                <a:gd name="T13" fmla="*/ 12 h 13"/>
                <a:gd name="T14" fmla="*/ 8 w 15"/>
                <a:gd name="T15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8" y="10"/>
                  </a:moveTo>
                  <a:cubicBezTo>
                    <a:pt x="7" y="8"/>
                    <a:pt x="8" y="7"/>
                    <a:pt x="9" y="6"/>
                  </a:cubicBezTo>
                  <a:cubicBezTo>
                    <a:pt x="10" y="4"/>
                    <a:pt x="15" y="3"/>
                    <a:pt x="12" y="2"/>
                  </a:cubicBezTo>
                  <a:cubicBezTo>
                    <a:pt x="9" y="0"/>
                    <a:pt x="9" y="3"/>
                    <a:pt x="6" y="4"/>
                  </a:cubicBezTo>
                  <a:cubicBezTo>
                    <a:pt x="3" y="5"/>
                    <a:pt x="1" y="4"/>
                    <a:pt x="2" y="7"/>
                  </a:cubicBezTo>
                  <a:cubicBezTo>
                    <a:pt x="2" y="9"/>
                    <a:pt x="2" y="11"/>
                    <a:pt x="1" y="11"/>
                  </a:cubicBezTo>
                  <a:cubicBezTo>
                    <a:pt x="0" y="11"/>
                    <a:pt x="0" y="11"/>
                    <a:pt x="2" y="12"/>
                  </a:cubicBezTo>
                  <a:cubicBezTo>
                    <a:pt x="3" y="13"/>
                    <a:pt x="8" y="10"/>
                    <a:pt x="8" y="10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5" name="Freeform 54"/>
            <p:cNvSpPr>
              <a:spLocks/>
            </p:cNvSpPr>
            <p:nvPr/>
          </p:nvSpPr>
          <p:spPr bwMode="auto">
            <a:xfrm>
              <a:off x="2714459" y="3424336"/>
              <a:ext cx="25742" cy="27722"/>
            </a:xfrm>
            <a:custGeom>
              <a:avLst/>
              <a:gdLst>
                <a:gd name="T0" fmla="*/ 5 w 7"/>
                <a:gd name="T1" fmla="*/ 5 h 7"/>
                <a:gd name="T2" fmla="*/ 4 w 7"/>
                <a:gd name="T3" fmla="*/ 2 h 7"/>
                <a:gd name="T4" fmla="*/ 3 w 7"/>
                <a:gd name="T5" fmla="*/ 6 h 7"/>
                <a:gd name="T6" fmla="*/ 5 w 7"/>
                <a:gd name="T7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7">
                  <a:moveTo>
                    <a:pt x="5" y="5"/>
                  </a:moveTo>
                  <a:cubicBezTo>
                    <a:pt x="4" y="4"/>
                    <a:pt x="7" y="0"/>
                    <a:pt x="4" y="2"/>
                  </a:cubicBezTo>
                  <a:cubicBezTo>
                    <a:pt x="2" y="3"/>
                    <a:pt x="0" y="5"/>
                    <a:pt x="3" y="6"/>
                  </a:cubicBezTo>
                  <a:cubicBezTo>
                    <a:pt x="5" y="7"/>
                    <a:pt x="5" y="5"/>
                    <a:pt x="5" y="5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6" name="Freeform 55"/>
            <p:cNvSpPr>
              <a:spLocks/>
            </p:cNvSpPr>
            <p:nvPr/>
          </p:nvSpPr>
          <p:spPr bwMode="auto">
            <a:xfrm>
              <a:off x="2702578" y="3416416"/>
              <a:ext cx="11881" cy="19801"/>
            </a:xfrm>
            <a:custGeom>
              <a:avLst/>
              <a:gdLst>
                <a:gd name="T0" fmla="*/ 2 w 3"/>
                <a:gd name="T1" fmla="*/ 3 h 5"/>
                <a:gd name="T2" fmla="*/ 0 w 3"/>
                <a:gd name="T3" fmla="*/ 1 h 5"/>
                <a:gd name="T4" fmla="*/ 1 w 3"/>
                <a:gd name="T5" fmla="*/ 5 h 5"/>
                <a:gd name="T6" fmla="*/ 2 w 3"/>
                <a:gd name="T7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">
                  <a:moveTo>
                    <a:pt x="2" y="3"/>
                  </a:moveTo>
                  <a:cubicBezTo>
                    <a:pt x="2" y="2"/>
                    <a:pt x="0" y="0"/>
                    <a:pt x="0" y="1"/>
                  </a:cubicBezTo>
                  <a:cubicBezTo>
                    <a:pt x="0" y="2"/>
                    <a:pt x="0" y="5"/>
                    <a:pt x="1" y="5"/>
                  </a:cubicBezTo>
                  <a:cubicBezTo>
                    <a:pt x="3" y="5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8" name="Freeform 57"/>
            <p:cNvSpPr>
              <a:spLocks/>
            </p:cNvSpPr>
            <p:nvPr/>
          </p:nvSpPr>
          <p:spPr bwMode="auto">
            <a:xfrm>
              <a:off x="2900593" y="3452058"/>
              <a:ext cx="37623" cy="17821"/>
            </a:xfrm>
            <a:custGeom>
              <a:avLst/>
              <a:gdLst>
                <a:gd name="T0" fmla="*/ 4 w 10"/>
                <a:gd name="T1" fmla="*/ 1 h 5"/>
                <a:gd name="T2" fmla="*/ 1 w 10"/>
                <a:gd name="T3" fmla="*/ 3 h 5"/>
                <a:gd name="T4" fmla="*/ 1 w 10"/>
                <a:gd name="T5" fmla="*/ 5 h 5"/>
                <a:gd name="T6" fmla="*/ 4 w 10"/>
                <a:gd name="T7" fmla="*/ 4 h 5"/>
                <a:gd name="T8" fmla="*/ 6 w 10"/>
                <a:gd name="T9" fmla="*/ 3 h 5"/>
                <a:gd name="T10" fmla="*/ 7 w 10"/>
                <a:gd name="T11" fmla="*/ 1 h 5"/>
                <a:gd name="T12" fmla="*/ 4 w 10"/>
                <a:gd name="T13" fmla="*/ 0 h 5"/>
                <a:gd name="T14" fmla="*/ 4 w 10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5">
                  <a:moveTo>
                    <a:pt x="4" y="1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0" y="4"/>
                    <a:pt x="1" y="5"/>
                  </a:cubicBezTo>
                  <a:cubicBezTo>
                    <a:pt x="3" y="5"/>
                    <a:pt x="1" y="4"/>
                    <a:pt x="4" y="4"/>
                  </a:cubicBezTo>
                  <a:cubicBezTo>
                    <a:pt x="6" y="4"/>
                    <a:pt x="6" y="5"/>
                    <a:pt x="6" y="3"/>
                  </a:cubicBezTo>
                  <a:cubicBezTo>
                    <a:pt x="6" y="2"/>
                    <a:pt x="10" y="3"/>
                    <a:pt x="7" y="1"/>
                  </a:cubicBezTo>
                  <a:cubicBezTo>
                    <a:pt x="5" y="0"/>
                    <a:pt x="4" y="0"/>
                    <a:pt x="4" y="0"/>
                  </a:cubicBezTo>
                  <a:lnTo>
                    <a:pt x="4" y="1"/>
                  </a:ln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9" name="Freeform 58"/>
            <p:cNvSpPr>
              <a:spLocks/>
            </p:cNvSpPr>
            <p:nvPr/>
          </p:nvSpPr>
          <p:spPr bwMode="auto">
            <a:xfrm>
              <a:off x="2530306" y="3420376"/>
              <a:ext cx="502958" cy="564342"/>
            </a:xfrm>
            <a:custGeom>
              <a:avLst/>
              <a:gdLst>
                <a:gd name="T0" fmla="*/ 31 w 134"/>
                <a:gd name="T1" fmla="*/ 108 h 150"/>
                <a:gd name="T2" fmla="*/ 24 w 134"/>
                <a:gd name="T3" fmla="*/ 96 h 150"/>
                <a:gd name="T4" fmla="*/ 37 w 134"/>
                <a:gd name="T5" fmla="*/ 86 h 150"/>
                <a:gd name="T6" fmla="*/ 44 w 134"/>
                <a:gd name="T7" fmla="*/ 87 h 150"/>
                <a:gd name="T8" fmla="*/ 51 w 134"/>
                <a:gd name="T9" fmla="*/ 95 h 150"/>
                <a:gd name="T10" fmla="*/ 53 w 134"/>
                <a:gd name="T11" fmla="*/ 87 h 150"/>
                <a:gd name="T12" fmla="*/ 62 w 134"/>
                <a:gd name="T13" fmla="*/ 77 h 150"/>
                <a:gd name="T14" fmla="*/ 65 w 134"/>
                <a:gd name="T15" fmla="*/ 68 h 150"/>
                <a:gd name="T16" fmla="*/ 69 w 134"/>
                <a:gd name="T17" fmla="*/ 67 h 150"/>
                <a:gd name="T18" fmla="*/ 77 w 134"/>
                <a:gd name="T19" fmla="*/ 60 h 150"/>
                <a:gd name="T20" fmla="*/ 77 w 134"/>
                <a:gd name="T21" fmla="*/ 56 h 150"/>
                <a:gd name="T22" fmla="*/ 75 w 134"/>
                <a:gd name="T23" fmla="*/ 50 h 150"/>
                <a:gd name="T24" fmla="*/ 85 w 134"/>
                <a:gd name="T25" fmla="*/ 47 h 150"/>
                <a:gd name="T26" fmla="*/ 79 w 134"/>
                <a:gd name="T27" fmla="*/ 38 h 150"/>
                <a:gd name="T28" fmla="*/ 69 w 134"/>
                <a:gd name="T29" fmla="*/ 35 h 150"/>
                <a:gd name="T30" fmla="*/ 62 w 134"/>
                <a:gd name="T31" fmla="*/ 34 h 150"/>
                <a:gd name="T32" fmla="*/ 59 w 134"/>
                <a:gd name="T33" fmla="*/ 43 h 150"/>
                <a:gd name="T34" fmla="*/ 56 w 134"/>
                <a:gd name="T35" fmla="*/ 49 h 150"/>
                <a:gd name="T36" fmla="*/ 45 w 134"/>
                <a:gd name="T37" fmla="*/ 36 h 150"/>
                <a:gd name="T38" fmla="*/ 50 w 134"/>
                <a:gd name="T39" fmla="*/ 26 h 150"/>
                <a:gd name="T40" fmla="*/ 58 w 134"/>
                <a:gd name="T41" fmla="*/ 20 h 150"/>
                <a:gd name="T42" fmla="*/ 54 w 134"/>
                <a:gd name="T43" fmla="*/ 15 h 150"/>
                <a:gd name="T44" fmla="*/ 50 w 134"/>
                <a:gd name="T45" fmla="*/ 15 h 150"/>
                <a:gd name="T46" fmla="*/ 39 w 134"/>
                <a:gd name="T47" fmla="*/ 12 h 150"/>
                <a:gd name="T48" fmla="*/ 47 w 134"/>
                <a:gd name="T49" fmla="*/ 11 h 150"/>
                <a:gd name="T50" fmla="*/ 40 w 134"/>
                <a:gd name="T51" fmla="*/ 2 h 150"/>
                <a:gd name="T52" fmla="*/ 36 w 134"/>
                <a:gd name="T53" fmla="*/ 8 h 150"/>
                <a:gd name="T54" fmla="*/ 17 w 134"/>
                <a:gd name="T55" fmla="*/ 10 h 150"/>
                <a:gd name="T56" fmla="*/ 14 w 134"/>
                <a:gd name="T57" fmla="*/ 23 h 150"/>
                <a:gd name="T58" fmla="*/ 9 w 134"/>
                <a:gd name="T59" fmla="*/ 33 h 150"/>
                <a:gd name="T60" fmla="*/ 1 w 134"/>
                <a:gd name="T61" fmla="*/ 66 h 150"/>
                <a:gd name="T62" fmla="*/ 4 w 134"/>
                <a:gd name="T63" fmla="*/ 88 h 150"/>
                <a:gd name="T64" fmla="*/ 6 w 134"/>
                <a:gd name="T65" fmla="*/ 80 h 150"/>
                <a:gd name="T66" fmla="*/ 13 w 134"/>
                <a:gd name="T67" fmla="*/ 102 h 150"/>
                <a:gd name="T68" fmla="*/ 28 w 134"/>
                <a:gd name="T69" fmla="*/ 111 h 150"/>
                <a:gd name="T70" fmla="*/ 41 w 134"/>
                <a:gd name="T71" fmla="*/ 120 h 150"/>
                <a:gd name="T72" fmla="*/ 52 w 134"/>
                <a:gd name="T73" fmla="*/ 128 h 150"/>
                <a:gd name="T74" fmla="*/ 58 w 134"/>
                <a:gd name="T75" fmla="*/ 136 h 150"/>
                <a:gd name="T76" fmla="*/ 87 w 134"/>
                <a:gd name="T77" fmla="*/ 150 h 150"/>
                <a:gd name="T78" fmla="*/ 121 w 134"/>
                <a:gd name="T79" fmla="*/ 135 h 150"/>
                <a:gd name="T80" fmla="*/ 108 w 134"/>
                <a:gd name="T81" fmla="*/ 138 h 150"/>
                <a:gd name="T82" fmla="*/ 103 w 134"/>
                <a:gd name="T83" fmla="*/ 128 h 150"/>
                <a:gd name="T84" fmla="*/ 87 w 134"/>
                <a:gd name="T85" fmla="*/ 124 h 150"/>
                <a:gd name="T86" fmla="*/ 73 w 134"/>
                <a:gd name="T87" fmla="*/ 124 h 150"/>
                <a:gd name="T88" fmla="*/ 63 w 134"/>
                <a:gd name="T89" fmla="*/ 124 h 150"/>
                <a:gd name="T90" fmla="*/ 52 w 134"/>
                <a:gd name="T91" fmla="*/ 127 h 150"/>
                <a:gd name="T92" fmla="*/ 38 w 134"/>
                <a:gd name="T93" fmla="*/ 11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4" h="150">
                  <a:moveTo>
                    <a:pt x="36" y="110"/>
                  </a:moveTo>
                  <a:cubicBezTo>
                    <a:pt x="35" y="108"/>
                    <a:pt x="34" y="109"/>
                    <a:pt x="33" y="109"/>
                  </a:cubicBezTo>
                  <a:cubicBezTo>
                    <a:pt x="32" y="109"/>
                    <a:pt x="32" y="109"/>
                    <a:pt x="31" y="108"/>
                  </a:cubicBezTo>
                  <a:cubicBezTo>
                    <a:pt x="30" y="106"/>
                    <a:pt x="30" y="107"/>
                    <a:pt x="29" y="107"/>
                  </a:cubicBezTo>
                  <a:cubicBezTo>
                    <a:pt x="27" y="106"/>
                    <a:pt x="25" y="105"/>
                    <a:pt x="25" y="102"/>
                  </a:cubicBezTo>
                  <a:cubicBezTo>
                    <a:pt x="24" y="100"/>
                    <a:pt x="23" y="99"/>
                    <a:pt x="24" y="96"/>
                  </a:cubicBezTo>
                  <a:cubicBezTo>
                    <a:pt x="25" y="93"/>
                    <a:pt x="25" y="91"/>
                    <a:pt x="27" y="88"/>
                  </a:cubicBezTo>
                  <a:cubicBezTo>
                    <a:pt x="29" y="86"/>
                    <a:pt x="29" y="86"/>
                    <a:pt x="31" y="86"/>
                  </a:cubicBezTo>
                  <a:cubicBezTo>
                    <a:pt x="34" y="86"/>
                    <a:pt x="37" y="86"/>
                    <a:pt x="37" y="86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0" y="87"/>
                    <a:pt x="41" y="86"/>
                    <a:pt x="42" y="86"/>
                  </a:cubicBezTo>
                  <a:cubicBezTo>
                    <a:pt x="43" y="86"/>
                    <a:pt x="45" y="88"/>
                    <a:pt x="44" y="87"/>
                  </a:cubicBezTo>
                  <a:cubicBezTo>
                    <a:pt x="43" y="85"/>
                    <a:pt x="45" y="87"/>
                    <a:pt x="46" y="88"/>
                  </a:cubicBezTo>
                  <a:cubicBezTo>
                    <a:pt x="44" y="88"/>
                    <a:pt x="48" y="88"/>
                    <a:pt x="48" y="88"/>
                  </a:cubicBezTo>
                  <a:cubicBezTo>
                    <a:pt x="48" y="88"/>
                    <a:pt x="50" y="93"/>
                    <a:pt x="51" y="95"/>
                  </a:cubicBezTo>
                  <a:cubicBezTo>
                    <a:pt x="52" y="97"/>
                    <a:pt x="53" y="99"/>
                    <a:pt x="54" y="98"/>
                  </a:cubicBezTo>
                  <a:cubicBezTo>
                    <a:pt x="55" y="97"/>
                    <a:pt x="55" y="95"/>
                    <a:pt x="54" y="92"/>
                  </a:cubicBezTo>
                  <a:cubicBezTo>
                    <a:pt x="53" y="89"/>
                    <a:pt x="53" y="87"/>
                    <a:pt x="53" y="87"/>
                  </a:cubicBezTo>
                  <a:cubicBezTo>
                    <a:pt x="53" y="87"/>
                    <a:pt x="53" y="85"/>
                    <a:pt x="54" y="84"/>
                  </a:cubicBezTo>
                  <a:cubicBezTo>
                    <a:pt x="56" y="84"/>
                    <a:pt x="60" y="80"/>
                    <a:pt x="60" y="80"/>
                  </a:cubicBezTo>
                  <a:cubicBezTo>
                    <a:pt x="60" y="80"/>
                    <a:pt x="62" y="78"/>
                    <a:pt x="62" y="77"/>
                  </a:cubicBezTo>
                  <a:cubicBezTo>
                    <a:pt x="62" y="76"/>
                    <a:pt x="63" y="73"/>
                    <a:pt x="63" y="73"/>
                  </a:cubicBezTo>
                  <a:cubicBezTo>
                    <a:pt x="64" y="71"/>
                    <a:pt x="64" y="71"/>
                    <a:pt x="64" y="71"/>
                  </a:cubicBezTo>
                  <a:cubicBezTo>
                    <a:pt x="64" y="71"/>
                    <a:pt x="64" y="68"/>
                    <a:pt x="65" y="68"/>
                  </a:cubicBezTo>
                  <a:cubicBezTo>
                    <a:pt x="66" y="67"/>
                    <a:pt x="67" y="68"/>
                    <a:pt x="67" y="69"/>
                  </a:cubicBezTo>
                  <a:cubicBezTo>
                    <a:pt x="66" y="70"/>
                    <a:pt x="68" y="70"/>
                    <a:pt x="68" y="68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9" y="67"/>
                    <a:pt x="70" y="66"/>
                    <a:pt x="70" y="64"/>
                  </a:cubicBezTo>
                  <a:cubicBezTo>
                    <a:pt x="71" y="63"/>
                    <a:pt x="71" y="61"/>
                    <a:pt x="72" y="60"/>
                  </a:cubicBezTo>
                  <a:cubicBezTo>
                    <a:pt x="74" y="59"/>
                    <a:pt x="75" y="61"/>
                    <a:pt x="77" y="60"/>
                  </a:cubicBezTo>
                  <a:cubicBezTo>
                    <a:pt x="80" y="60"/>
                    <a:pt x="81" y="60"/>
                    <a:pt x="81" y="59"/>
                  </a:cubicBezTo>
                  <a:cubicBezTo>
                    <a:pt x="82" y="57"/>
                    <a:pt x="82" y="57"/>
                    <a:pt x="80" y="57"/>
                  </a:cubicBezTo>
                  <a:cubicBezTo>
                    <a:pt x="77" y="58"/>
                    <a:pt x="77" y="58"/>
                    <a:pt x="77" y="56"/>
                  </a:cubicBezTo>
                  <a:cubicBezTo>
                    <a:pt x="77" y="54"/>
                    <a:pt x="79" y="54"/>
                    <a:pt x="77" y="53"/>
                  </a:cubicBezTo>
                  <a:cubicBezTo>
                    <a:pt x="76" y="52"/>
                    <a:pt x="75" y="53"/>
                    <a:pt x="75" y="53"/>
                  </a:cubicBezTo>
                  <a:cubicBezTo>
                    <a:pt x="75" y="53"/>
                    <a:pt x="72" y="51"/>
                    <a:pt x="75" y="50"/>
                  </a:cubicBezTo>
                  <a:cubicBezTo>
                    <a:pt x="77" y="50"/>
                    <a:pt x="76" y="51"/>
                    <a:pt x="79" y="50"/>
                  </a:cubicBezTo>
                  <a:cubicBezTo>
                    <a:pt x="81" y="49"/>
                    <a:pt x="81" y="48"/>
                    <a:pt x="82" y="48"/>
                  </a:cubicBezTo>
                  <a:cubicBezTo>
                    <a:pt x="84" y="47"/>
                    <a:pt x="84" y="47"/>
                    <a:pt x="85" y="47"/>
                  </a:cubicBezTo>
                  <a:cubicBezTo>
                    <a:pt x="86" y="47"/>
                    <a:pt x="86" y="50"/>
                    <a:pt x="86" y="47"/>
                  </a:cubicBezTo>
                  <a:cubicBezTo>
                    <a:pt x="86" y="44"/>
                    <a:pt x="87" y="43"/>
                    <a:pt x="83" y="42"/>
                  </a:cubicBezTo>
                  <a:cubicBezTo>
                    <a:pt x="79" y="41"/>
                    <a:pt x="79" y="40"/>
                    <a:pt x="79" y="38"/>
                  </a:cubicBezTo>
                  <a:cubicBezTo>
                    <a:pt x="78" y="37"/>
                    <a:pt x="77" y="37"/>
                    <a:pt x="76" y="36"/>
                  </a:cubicBezTo>
                  <a:cubicBezTo>
                    <a:pt x="75" y="34"/>
                    <a:pt x="75" y="32"/>
                    <a:pt x="73" y="34"/>
                  </a:cubicBezTo>
                  <a:cubicBezTo>
                    <a:pt x="72" y="36"/>
                    <a:pt x="70" y="38"/>
                    <a:pt x="69" y="35"/>
                  </a:cubicBezTo>
                  <a:cubicBezTo>
                    <a:pt x="68" y="32"/>
                    <a:pt x="67" y="30"/>
                    <a:pt x="65" y="29"/>
                  </a:cubicBezTo>
                  <a:cubicBezTo>
                    <a:pt x="63" y="28"/>
                    <a:pt x="62" y="31"/>
                    <a:pt x="62" y="32"/>
                  </a:cubicBezTo>
                  <a:cubicBezTo>
                    <a:pt x="62" y="33"/>
                    <a:pt x="62" y="32"/>
                    <a:pt x="62" y="34"/>
                  </a:cubicBezTo>
                  <a:cubicBezTo>
                    <a:pt x="62" y="36"/>
                    <a:pt x="62" y="36"/>
                    <a:pt x="62" y="37"/>
                  </a:cubicBezTo>
                  <a:cubicBezTo>
                    <a:pt x="62" y="39"/>
                    <a:pt x="62" y="40"/>
                    <a:pt x="61" y="41"/>
                  </a:cubicBezTo>
                  <a:cubicBezTo>
                    <a:pt x="59" y="41"/>
                    <a:pt x="59" y="42"/>
                    <a:pt x="59" y="43"/>
                  </a:cubicBezTo>
                  <a:cubicBezTo>
                    <a:pt x="60" y="45"/>
                    <a:pt x="61" y="45"/>
                    <a:pt x="60" y="46"/>
                  </a:cubicBezTo>
                  <a:cubicBezTo>
                    <a:pt x="60" y="47"/>
                    <a:pt x="59" y="48"/>
                    <a:pt x="59" y="48"/>
                  </a:cubicBezTo>
                  <a:cubicBezTo>
                    <a:pt x="59" y="48"/>
                    <a:pt x="57" y="51"/>
                    <a:pt x="56" y="49"/>
                  </a:cubicBezTo>
                  <a:cubicBezTo>
                    <a:pt x="54" y="47"/>
                    <a:pt x="54" y="45"/>
                    <a:pt x="54" y="43"/>
                  </a:cubicBezTo>
                  <a:cubicBezTo>
                    <a:pt x="53" y="41"/>
                    <a:pt x="52" y="40"/>
                    <a:pt x="49" y="38"/>
                  </a:cubicBezTo>
                  <a:cubicBezTo>
                    <a:pt x="47" y="37"/>
                    <a:pt x="46" y="38"/>
                    <a:pt x="45" y="36"/>
                  </a:cubicBezTo>
                  <a:cubicBezTo>
                    <a:pt x="45" y="35"/>
                    <a:pt x="45" y="34"/>
                    <a:pt x="44" y="32"/>
                  </a:cubicBezTo>
                  <a:cubicBezTo>
                    <a:pt x="43" y="30"/>
                    <a:pt x="41" y="31"/>
                    <a:pt x="45" y="29"/>
                  </a:cubicBezTo>
                  <a:cubicBezTo>
                    <a:pt x="48" y="27"/>
                    <a:pt x="49" y="28"/>
                    <a:pt x="50" y="26"/>
                  </a:cubicBezTo>
                  <a:cubicBezTo>
                    <a:pt x="50" y="24"/>
                    <a:pt x="50" y="24"/>
                    <a:pt x="52" y="23"/>
                  </a:cubicBezTo>
                  <a:cubicBezTo>
                    <a:pt x="53" y="22"/>
                    <a:pt x="55" y="23"/>
                    <a:pt x="56" y="22"/>
                  </a:cubicBezTo>
                  <a:cubicBezTo>
                    <a:pt x="56" y="20"/>
                    <a:pt x="58" y="20"/>
                    <a:pt x="58" y="20"/>
                  </a:cubicBezTo>
                  <a:cubicBezTo>
                    <a:pt x="58" y="20"/>
                    <a:pt x="58" y="18"/>
                    <a:pt x="59" y="17"/>
                  </a:cubicBezTo>
                  <a:cubicBezTo>
                    <a:pt x="59" y="16"/>
                    <a:pt x="61" y="13"/>
                    <a:pt x="59" y="15"/>
                  </a:cubicBezTo>
                  <a:cubicBezTo>
                    <a:pt x="57" y="16"/>
                    <a:pt x="54" y="18"/>
                    <a:pt x="54" y="15"/>
                  </a:cubicBezTo>
                  <a:cubicBezTo>
                    <a:pt x="53" y="13"/>
                    <a:pt x="55" y="12"/>
                    <a:pt x="53" y="11"/>
                  </a:cubicBezTo>
                  <a:cubicBezTo>
                    <a:pt x="52" y="11"/>
                    <a:pt x="51" y="13"/>
                    <a:pt x="50" y="14"/>
                  </a:cubicBezTo>
                  <a:cubicBezTo>
                    <a:pt x="50" y="15"/>
                    <a:pt x="53" y="18"/>
                    <a:pt x="50" y="15"/>
                  </a:cubicBezTo>
                  <a:cubicBezTo>
                    <a:pt x="46" y="12"/>
                    <a:pt x="42" y="14"/>
                    <a:pt x="42" y="14"/>
                  </a:cubicBezTo>
                  <a:cubicBezTo>
                    <a:pt x="42" y="14"/>
                    <a:pt x="40" y="15"/>
                    <a:pt x="40" y="13"/>
                  </a:cubicBezTo>
                  <a:cubicBezTo>
                    <a:pt x="39" y="12"/>
                    <a:pt x="38" y="13"/>
                    <a:pt x="39" y="12"/>
                  </a:cubicBezTo>
                  <a:cubicBezTo>
                    <a:pt x="40" y="11"/>
                    <a:pt x="43" y="12"/>
                    <a:pt x="43" y="12"/>
                  </a:cubicBezTo>
                  <a:cubicBezTo>
                    <a:pt x="43" y="12"/>
                    <a:pt x="44" y="13"/>
                    <a:pt x="45" y="12"/>
                  </a:cubicBezTo>
                  <a:cubicBezTo>
                    <a:pt x="47" y="11"/>
                    <a:pt x="48" y="14"/>
                    <a:pt x="47" y="11"/>
                  </a:cubicBezTo>
                  <a:cubicBezTo>
                    <a:pt x="46" y="7"/>
                    <a:pt x="47" y="9"/>
                    <a:pt x="46" y="7"/>
                  </a:cubicBezTo>
                  <a:cubicBezTo>
                    <a:pt x="45" y="6"/>
                    <a:pt x="46" y="5"/>
                    <a:pt x="44" y="4"/>
                  </a:cubicBezTo>
                  <a:cubicBezTo>
                    <a:pt x="42" y="2"/>
                    <a:pt x="41" y="0"/>
                    <a:pt x="40" y="2"/>
                  </a:cubicBezTo>
                  <a:cubicBezTo>
                    <a:pt x="39" y="4"/>
                    <a:pt x="40" y="6"/>
                    <a:pt x="40" y="6"/>
                  </a:cubicBezTo>
                  <a:cubicBezTo>
                    <a:pt x="40" y="6"/>
                    <a:pt x="40" y="8"/>
                    <a:pt x="39" y="8"/>
                  </a:cubicBezTo>
                  <a:cubicBezTo>
                    <a:pt x="38" y="8"/>
                    <a:pt x="36" y="9"/>
                    <a:pt x="36" y="8"/>
                  </a:cubicBezTo>
                  <a:cubicBezTo>
                    <a:pt x="35" y="7"/>
                    <a:pt x="34" y="6"/>
                    <a:pt x="31" y="6"/>
                  </a:cubicBezTo>
                  <a:cubicBezTo>
                    <a:pt x="29" y="6"/>
                    <a:pt x="27" y="4"/>
                    <a:pt x="24" y="5"/>
                  </a:cubicBezTo>
                  <a:cubicBezTo>
                    <a:pt x="21" y="6"/>
                    <a:pt x="17" y="8"/>
                    <a:pt x="17" y="10"/>
                  </a:cubicBezTo>
                  <a:cubicBezTo>
                    <a:pt x="17" y="11"/>
                    <a:pt x="17" y="15"/>
                    <a:pt x="16" y="15"/>
                  </a:cubicBezTo>
                  <a:cubicBezTo>
                    <a:pt x="15" y="16"/>
                    <a:pt x="13" y="19"/>
                    <a:pt x="13" y="19"/>
                  </a:cubicBezTo>
                  <a:cubicBezTo>
                    <a:pt x="13" y="19"/>
                    <a:pt x="14" y="22"/>
                    <a:pt x="14" y="23"/>
                  </a:cubicBezTo>
                  <a:cubicBezTo>
                    <a:pt x="14" y="24"/>
                    <a:pt x="13" y="26"/>
                    <a:pt x="12" y="27"/>
                  </a:cubicBezTo>
                  <a:cubicBezTo>
                    <a:pt x="11" y="27"/>
                    <a:pt x="11" y="28"/>
                    <a:pt x="10" y="30"/>
                  </a:cubicBezTo>
                  <a:cubicBezTo>
                    <a:pt x="9" y="32"/>
                    <a:pt x="9" y="33"/>
                    <a:pt x="9" y="33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5" y="45"/>
                    <a:pt x="2" y="48"/>
                    <a:pt x="2" y="51"/>
                  </a:cubicBezTo>
                  <a:cubicBezTo>
                    <a:pt x="1" y="55"/>
                    <a:pt x="1" y="64"/>
                    <a:pt x="1" y="66"/>
                  </a:cubicBezTo>
                  <a:cubicBezTo>
                    <a:pt x="1" y="68"/>
                    <a:pt x="0" y="71"/>
                    <a:pt x="1" y="74"/>
                  </a:cubicBezTo>
                  <a:cubicBezTo>
                    <a:pt x="2" y="78"/>
                    <a:pt x="2" y="79"/>
                    <a:pt x="3" y="82"/>
                  </a:cubicBezTo>
                  <a:cubicBezTo>
                    <a:pt x="4" y="86"/>
                    <a:pt x="4" y="86"/>
                    <a:pt x="4" y="88"/>
                  </a:cubicBezTo>
                  <a:cubicBezTo>
                    <a:pt x="4" y="90"/>
                    <a:pt x="6" y="91"/>
                    <a:pt x="6" y="91"/>
                  </a:cubicBezTo>
                  <a:cubicBezTo>
                    <a:pt x="6" y="91"/>
                    <a:pt x="4" y="84"/>
                    <a:pt x="4" y="81"/>
                  </a:cubicBezTo>
                  <a:cubicBezTo>
                    <a:pt x="4" y="77"/>
                    <a:pt x="6" y="79"/>
                    <a:pt x="6" y="80"/>
                  </a:cubicBezTo>
                  <a:cubicBezTo>
                    <a:pt x="7" y="82"/>
                    <a:pt x="9" y="86"/>
                    <a:pt x="10" y="89"/>
                  </a:cubicBezTo>
                  <a:cubicBezTo>
                    <a:pt x="11" y="93"/>
                    <a:pt x="11" y="95"/>
                    <a:pt x="11" y="97"/>
                  </a:cubicBezTo>
                  <a:cubicBezTo>
                    <a:pt x="11" y="98"/>
                    <a:pt x="11" y="100"/>
                    <a:pt x="13" y="102"/>
                  </a:cubicBezTo>
                  <a:cubicBezTo>
                    <a:pt x="14" y="103"/>
                    <a:pt x="18" y="105"/>
                    <a:pt x="20" y="107"/>
                  </a:cubicBezTo>
                  <a:cubicBezTo>
                    <a:pt x="21" y="109"/>
                    <a:pt x="22" y="110"/>
                    <a:pt x="23" y="110"/>
                  </a:cubicBezTo>
                  <a:cubicBezTo>
                    <a:pt x="25" y="110"/>
                    <a:pt x="28" y="111"/>
                    <a:pt x="28" y="111"/>
                  </a:cubicBezTo>
                  <a:cubicBezTo>
                    <a:pt x="28" y="111"/>
                    <a:pt x="29" y="112"/>
                    <a:pt x="32" y="115"/>
                  </a:cubicBezTo>
                  <a:cubicBezTo>
                    <a:pt x="35" y="117"/>
                    <a:pt x="38" y="116"/>
                    <a:pt x="39" y="116"/>
                  </a:cubicBezTo>
                  <a:cubicBezTo>
                    <a:pt x="40" y="116"/>
                    <a:pt x="40" y="119"/>
                    <a:pt x="41" y="120"/>
                  </a:cubicBezTo>
                  <a:cubicBezTo>
                    <a:pt x="43" y="121"/>
                    <a:pt x="43" y="121"/>
                    <a:pt x="44" y="123"/>
                  </a:cubicBezTo>
                  <a:cubicBezTo>
                    <a:pt x="44" y="124"/>
                    <a:pt x="47" y="125"/>
                    <a:pt x="48" y="127"/>
                  </a:cubicBezTo>
                  <a:cubicBezTo>
                    <a:pt x="49" y="129"/>
                    <a:pt x="50" y="128"/>
                    <a:pt x="52" y="128"/>
                  </a:cubicBezTo>
                  <a:cubicBezTo>
                    <a:pt x="53" y="127"/>
                    <a:pt x="54" y="126"/>
                    <a:pt x="56" y="128"/>
                  </a:cubicBezTo>
                  <a:cubicBezTo>
                    <a:pt x="58" y="130"/>
                    <a:pt x="59" y="130"/>
                    <a:pt x="59" y="130"/>
                  </a:cubicBezTo>
                  <a:cubicBezTo>
                    <a:pt x="59" y="130"/>
                    <a:pt x="59" y="135"/>
                    <a:pt x="58" y="136"/>
                  </a:cubicBezTo>
                  <a:cubicBezTo>
                    <a:pt x="58" y="137"/>
                    <a:pt x="58" y="138"/>
                    <a:pt x="55" y="140"/>
                  </a:cubicBezTo>
                  <a:cubicBezTo>
                    <a:pt x="54" y="141"/>
                    <a:pt x="53" y="142"/>
                    <a:pt x="53" y="143"/>
                  </a:cubicBezTo>
                  <a:cubicBezTo>
                    <a:pt x="63" y="147"/>
                    <a:pt x="75" y="150"/>
                    <a:pt x="87" y="150"/>
                  </a:cubicBezTo>
                  <a:cubicBezTo>
                    <a:pt x="104" y="150"/>
                    <a:pt x="120" y="145"/>
                    <a:pt x="133" y="137"/>
                  </a:cubicBezTo>
                  <a:cubicBezTo>
                    <a:pt x="134" y="135"/>
                    <a:pt x="134" y="134"/>
                    <a:pt x="132" y="134"/>
                  </a:cubicBezTo>
                  <a:cubicBezTo>
                    <a:pt x="129" y="133"/>
                    <a:pt x="122" y="133"/>
                    <a:pt x="121" y="135"/>
                  </a:cubicBezTo>
                  <a:cubicBezTo>
                    <a:pt x="120" y="137"/>
                    <a:pt x="117" y="138"/>
                    <a:pt x="117" y="136"/>
                  </a:cubicBezTo>
                  <a:cubicBezTo>
                    <a:pt x="117" y="134"/>
                    <a:pt x="116" y="134"/>
                    <a:pt x="113" y="135"/>
                  </a:cubicBezTo>
                  <a:cubicBezTo>
                    <a:pt x="110" y="137"/>
                    <a:pt x="108" y="138"/>
                    <a:pt x="108" y="138"/>
                  </a:cubicBezTo>
                  <a:cubicBezTo>
                    <a:pt x="108" y="138"/>
                    <a:pt x="107" y="136"/>
                    <a:pt x="108" y="135"/>
                  </a:cubicBezTo>
                  <a:cubicBezTo>
                    <a:pt x="109" y="133"/>
                    <a:pt x="111" y="133"/>
                    <a:pt x="109" y="131"/>
                  </a:cubicBezTo>
                  <a:cubicBezTo>
                    <a:pt x="107" y="129"/>
                    <a:pt x="105" y="127"/>
                    <a:pt x="103" y="128"/>
                  </a:cubicBezTo>
                  <a:cubicBezTo>
                    <a:pt x="100" y="129"/>
                    <a:pt x="98" y="129"/>
                    <a:pt x="97" y="129"/>
                  </a:cubicBezTo>
                  <a:cubicBezTo>
                    <a:pt x="95" y="129"/>
                    <a:pt x="96" y="130"/>
                    <a:pt x="93" y="127"/>
                  </a:cubicBezTo>
                  <a:cubicBezTo>
                    <a:pt x="89" y="124"/>
                    <a:pt x="89" y="124"/>
                    <a:pt x="87" y="124"/>
                  </a:cubicBezTo>
                  <a:cubicBezTo>
                    <a:pt x="85" y="125"/>
                    <a:pt x="85" y="126"/>
                    <a:pt x="83" y="124"/>
                  </a:cubicBezTo>
                  <a:cubicBezTo>
                    <a:pt x="80" y="123"/>
                    <a:pt x="81" y="123"/>
                    <a:pt x="79" y="124"/>
                  </a:cubicBezTo>
                  <a:cubicBezTo>
                    <a:pt x="76" y="125"/>
                    <a:pt x="77" y="125"/>
                    <a:pt x="73" y="124"/>
                  </a:cubicBezTo>
                  <a:cubicBezTo>
                    <a:pt x="70" y="123"/>
                    <a:pt x="68" y="124"/>
                    <a:pt x="69" y="123"/>
                  </a:cubicBezTo>
                  <a:cubicBezTo>
                    <a:pt x="70" y="122"/>
                    <a:pt x="70" y="120"/>
                    <a:pt x="68" y="122"/>
                  </a:cubicBezTo>
                  <a:cubicBezTo>
                    <a:pt x="66" y="124"/>
                    <a:pt x="65" y="123"/>
                    <a:pt x="63" y="124"/>
                  </a:cubicBezTo>
                  <a:cubicBezTo>
                    <a:pt x="61" y="125"/>
                    <a:pt x="60" y="128"/>
                    <a:pt x="60" y="128"/>
                  </a:cubicBezTo>
                  <a:cubicBezTo>
                    <a:pt x="60" y="128"/>
                    <a:pt x="58" y="127"/>
                    <a:pt x="57" y="126"/>
                  </a:cubicBezTo>
                  <a:cubicBezTo>
                    <a:pt x="56" y="125"/>
                    <a:pt x="54" y="125"/>
                    <a:pt x="52" y="127"/>
                  </a:cubicBezTo>
                  <a:cubicBezTo>
                    <a:pt x="49" y="128"/>
                    <a:pt x="47" y="125"/>
                    <a:pt x="47" y="121"/>
                  </a:cubicBezTo>
                  <a:cubicBezTo>
                    <a:pt x="47" y="118"/>
                    <a:pt x="47" y="114"/>
                    <a:pt x="44" y="114"/>
                  </a:cubicBezTo>
                  <a:cubicBezTo>
                    <a:pt x="42" y="114"/>
                    <a:pt x="39" y="114"/>
                    <a:pt x="38" y="114"/>
                  </a:cubicBezTo>
                  <a:cubicBezTo>
                    <a:pt x="37" y="113"/>
                    <a:pt x="37" y="111"/>
                    <a:pt x="36" y="110"/>
                  </a:cubicBezTo>
                  <a:close/>
                </a:path>
              </a:pathLst>
            </a:custGeom>
            <a:gradFill>
              <a:gsLst>
                <a:gs pos="66000">
                  <a:srgbClr val="996B4A"/>
                </a:gs>
                <a:gs pos="17000">
                  <a:srgbClr val="A3903B"/>
                </a:gs>
                <a:gs pos="100000">
                  <a:srgbClr val="A77844"/>
                </a:gs>
              </a:gsLst>
              <a:lin ang="6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0" name="Freeform 59"/>
            <p:cNvSpPr>
              <a:spLocks/>
            </p:cNvSpPr>
            <p:nvPr/>
          </p:nvSpPr>
          <p:spPr bwMode="auto">
            <a:xfrm>
              <a:off x="2886732" y="3323349"/>
              <a:ext cx="299002" cy="447513"/>
            </a:xfrm>
            <a:custGeom>
              <a:avLst/>
              <a:gdLst>
                <a:gd name="T0" fmla="*/ 73 w 80"/>
                <a:gd name="T1" fmla="*/ 53 h 119"/>
                <a:gd name="T2" fmla="*/ 0 w 80"/>
                <a:gd name="T3" fmla="*/ 0 h 119"/>
                <a:gd name="T4" fmla="*/ 6 w 80"/>
                <a:gd name="T5" fmla="*/ 5 h 119"/>
                <a:gd name="T6" fmla="*/ 7 w 80"/>
                <a:gd name="T7" fmla="*/ 11 h 119"/>
                <a:gd name="T8" fmla="*/ 14 w 80"/>
                <a:gd name="T9" fmla="*/ 18 h 119"/>
                <a:gd name="T10" fmla="*/ 20 w 80"/>
                <a:gd name="T11" fmla="*/ 27 h 119"/>
                <a:gd name="T12" fmla="*/ 27 w 80"/>
                <a:gd name="T13" fmla="*/ 30 h 119"/>
                <a:gd name="T14" fmla="*/ 27 w 80"/>
                <a:gd name="T15" fmla="*/ 27 h 119"/>
                <a:gd name="T16" fmla="*/ 31 w 80"/>
                <a:gd name="T17" fmla="*/ 27 h 119"/>
                <a:gd name="T18" fmla="*/ 25 w 80"/>
                <a:gd name="T19" fmla="*/ 21 h 119"/>
                <a:gd name="T20" fmla="*/ 14 w 80"/>
                <a:gd name="T21" fmla="*/ 14 h 119"/>
                <a:gd name="T22" fmla="*/ 22 w 80"/>
                <a:gd name="T23" fmla="*/ 18 h 119"/>
                <a:gd name="T24" fmla="*/ 22 w 80"/>
                <a:gd name="T25" fmla="*/ 16 h 119"/>
                <a:gd name="T26" fmla="*/ 20 w 80"/>
                <a:gd name="T27" fmla="*/ 12 h 119"/>
                <a:gd name="T28" fmla="*/ 26 w 80"/>
                <a:gd name="T29" fmla="*/ 18 h 119"/>
                <a:gd name="T30" fmla="*/ 31 w 80"/>
                <a:gd name="T31" fmla="*/ 23 h 119"/>
                <a:gd name="T32" fmla="*/ 35 w 80"/>
                <a:gd name="T33" fmla="*/ 29 h 119"/>
                <a:gd name="T34" fmla="*/ 39 w 80"/>
                <a:gd name="T35" fmla="*/ 43 h 119"/>
                <a:gd name="T36" fmla="*/ 40 w 80"/>
                <a:gd name="T37" fmla="*/ 50 h 119"/>
                <a:gd name="T38" fmla="*/ 46 w 80"/>
                <a:gd name="T39" fmla="*/ 55 h 119"/>
                <a:gd name="T40" fmla="*/ 45 w 80"/>
                <a:gd name="T41" fmla="*/ 61 h 119"/>
                <a:gd name="T42" fmla="*/ 50 w 80"/>
                <a:gd name="T43" fmla="*/ 67 h 119"/>
                <a:gd name="T44" fmla="*/ 53 w 80"/>
                <a:gd name="T45" fmla="*/ 63 h 119"/>
                <a:gd name="T46" fmla="*/ 50 w 80"/>
                <a:gd name="T47" fmla="*/ 55 h 119"/>
                <a:gd name="T48" fmla="*/ 49 w 80"/>
                <a:gd name="T49" fmla="*/ 43 h 119"/>
                <a:gd name="T50" fmla="*/ 56 w 80"/>
                <a:gd name="T51" fmla="*/ 45 h 119"/>
                <a:gd name="T52" fmla="*/ 57 w 80"/>
                <a:gd name="T53" fmla="*/ 47 h 119"/>
                <a:gd name="T54" fmla="*/ 51 w 80"/>
                <a:gd name="T55" fmla="*/ 39 h 119"/>
                <a:gd name="T56" fmla="*/ 52 w 80"/>
                <a:gd name="T57" fmla="*/ 37 h 119"/>
                <a:gd name="T58" fmla="*/ 58 w 80"/>
                <a:gd name="T59" fmla="*/ 38 h 119"/>
                <a:gd name="T60" fmla="*/ 55 w 80"/>
                <a:gd name="T61" fmla="*/ 36 h 119"/>
                <a:gd name="T62" fmla="*/ 47 w 80"/>
                <a:gd name="T63" fmla="*/ 27 h 119"/>
                <a:gd name="T64" fmla="*/ 44 w 80"/>
                <a:gd name="T65" fmla="*/ 19 h 119"/>
                <a:gd name="T66" fmla="*/ 44 w 80"/>
                <a:gd name="T67" fmla="*/ 17 h 119"/>
                <a:gd name="T68" fmla="*/ 48 w 80"/>
                <a:gd name="T69" fmla="*/ 23 h 119"/>
                <a:gd name="T70" fmla="*/ 56 w 80"/>
                <a:gd name="T71" fmla="*/ 33 h 119"/>
                <a:gd name="T72" fmla="*/ 54 w 80"/>
                <a:gd name="T73" fmla="*/ 28 h 119"/>
                <a:gd name="T74" fmla="*/ 57 w 80"/>
                <a:gd name="T75" fmla="*/ 31 h 119"/>
                <a:gd name="T76" fmla="*/ 63 w 80"/>
                <a:gd name="T77" fmla="*/ 45 h 119"/>
                <a:gd name="T78" fmla="*/ 64 w 80"/>
                <a:gd name="T79" fmla="*/ 53 h 119"/>
                <a:gd name="T80" fmla="*/ 60 w 80"/>
                <a:gd name="T81" fmla="*/ 54 h 119"/>
                <a:gd name="T82" fmla="*/ 56 w 80"/>
                <a:gd name="T83" fmla="*/ 59 h 119"/>
                <a:gd name="T84" fmla="*/ 56 w 80"/>
                <a:gd name="T85" fmla="*/ 68 h 119"/>
                <a:gd name="T86" fmla="*/ 56 w 80"/>
                <a:gd name="T87" fmla="*/ 76 h 119"/>
                <a:gd name="T88" fmla="*/ 57 w 80"/>
                <a:gd name="T89" fmla="*/ 87 h 119"/>
                <a:gd name="T90" fmla="*/ 57 w 80"/>
                <a:gd name="T91" fmla="*/ 101 h 119"/>
                <a:gd name="T92" fmla="*/ 60 w 80"/>
                <a:gd name="T93" fmla="*/ 108 h 119"/>
                <a:gd name="T94" fmla="*/ 65 w 80"/>
                <a:gd name="T95" fmla="*/ 116 h 119"/>
                <a:gd name="T96" fmla="*/ 70 w 80"/>
                <a:gd name="T97" fmla="*/ 116 h 119"/>
                <a:gd name="T98" fmla="*/ 75 w 80"/>
                <a:gd name="T99" fmla="*/ 105 h 119"/>
                <a:gd name="T100" fmla="*/ 78 w 80"/>
                <a:gd name="T101" fmla="*/ 103 h 119"/>
                <a:gd name="T102" fmla="*/ 80 w 80"/>
                <a:gd name="T103" fmla="*/ 8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0" h="119">
                  <a:moveTo>
                    <a:pt x="76" y="62"/>
                  </a:moveTo>
                  <a:cubicBezTo>
                    <a:pt x="75" y="59"/>
                    <a:pt x="74" y="56"/>
                    <a:pt x="73" y="53"/>
                  </a:cubicBezTo>
                  <a:cubicBezTo>
                    <a:pt x="72" y="50"/>
                    <a:pt x="71" y="48"/>
                    <a:pt x="69" y="45"/>
                  </a:cubicBezTo>
                  <a:cubicBezTo>
                    <a:pt x="56" y="20"/>
                    <a:pt x="30" y="3"/>
                    <a:pt x="0" y="0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4" y="2"/>
                    <a:pt x="2" y="4"/>
                    <a:pt x="6" y="5"/>
                  </a:cubicBezTo>
                  <a:cubicBezTo>
                    <a:pt x="10" y="5"/>
                    <a:pt x="13" y="7"/>
                    <a:pt x="11" y="8"/>
                  </a:cubicBezTo>
                  <a:cubicBezTo>
                    <a:pt x="9" y="8"/>
                    <a:pt x="6" y="9"/>
                    <a:pt x="7" y="11"/>
                  </a:cubicBezTo>
                  <a:cubicBezTo>
                    <a:pt x="7" y="14"/>
                    <a:pt x="5" y="14"/>
                    <a:pt x="9" y="15"/>
                  </a:cubicBezTo>
                  <a:cubicBezTo>
                    <a:pt x="12" y="17"/>
                    <a:pt x="13" y="17"/>
                    <a:pt x="14" y="18"/>
                  </a:cubicBezTo>
                  <a:cubicBezTo>
                    <a:pt x="14" y="20"/>
                    <a:pt x="16" y="21"/>
                    <a:pt x="18" y="23"/>
                  </a:cubicBezTo>
                  <a:cubicBezTo>
                    <a:pt x="19" y="25"/>
                    <a:pt x="19" y="26"/>
                    <a:pt x="20" y="27"/>
                  </a:cubicBezTo>
                  <a:cubicBezTo>
                    <a:pt x="21" y="28"/>
                    <a:pt x="21" y="29"/>
                    <a:pt x="24" y="29"/>
                  </a:cubicBezTo>
                  <a:cubicBezTo>
                    <a:pt x="26" y="29"/>
                    <a:pt x="27" y="30"/>
                    <a:pt x="27" y="30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5" y="25"/>
                    <a:pt x="27" y="27"/>
                  </a:cubicBezTo>
                  <a:cubicBezTo>
                    <a:pt x="30" y="28"/>
                    <a:pt x="28" y="27"/>
                    <a:pt x="30" y="28"/>
                  </a:cubicBezTo>
                  <a:cubicBezTo>
                    <a:pt x="32" y="29"/>
                    <a:pt x="31" y="27"/>
                    <a:pt x="31" y="27"/>
                  </a:cubicBezTo>
                  <a:cubicBezTo>
                    <a:pt x="31" y="27"/>
                    <a:pt x="32" y="26"/>
                    <a:pt x="29" y="25"/>
                  </a:cubicBezTo>
                  <a:cubicBezTo>
                    <a:pt x="26" y="24"/>
                    <a:pt x="28" y="23"/>
                    <a:pt x="25" y="21"/>
                  </a:cubicBezTo>
                  <a:cubicBezTo>
                    <a:pt x="22" y="20"/>
                    <a:pt x="22" y="21"/>
                    <a:pt x="19" y="19"/>
                  </a:cubicBezTo>
                  <a:cubicBezTo>
                    <a:pt x="17" y="17"/>
                    <a:pt x="13" y="14"/>
                    <a:pt x="14" y="14"/>
                  </a:cubicBezTo>
                  <a:cubicBezTo>
                    <a:pt x="16" y="15"/>
                    <a:pt x="16" y="14"/>
                    <a:pt x="18" y="16"/>
                  </a:cubicBezTo>
                  <a:cubicBezTo>
                    <a:pt x="19" y="17"/>
                    <a:pt x="19" y="18"/>
                    <a:pt x="22" y="18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3" y="17"/>
                    <a:pt x="22" y="16"/>
                  </a:cubicBezTo>
                  <a:cubicBezTo>
                    <a:pt x="21" y="15"/>
                    <a:pt x="20" y="14"/>
                    <a:pt x="20" y="14"/>
                  </a:cubicBezTo>
                  <a:cubicBezTo>
                    <a:pt x="20" y="14"/>
                    <a:pt x="21" y="13"/>
                    <a:pt x="20" y="12"/>
                  </a:cubicBezTo>
                  <a:cubicBezTo>
                    <a:pt x="19" y="10"/>
                    <a:pt x="23" y="12"/>
                    <a:pt x="24" y="14"/>
                  </a:cubicBezTo>
                  <a:cubicBezTo>
                    <a:pt x="25" y="17"/>
                    <a:pt x="24" y="17"/>
                    <a:pt x="26" y="18"/>
                  </a:cubicBezTo>
                  <a:cubicBezTo>
                    <a:pt x="27" y="19"/>
                    <a:pt x="29" y="19"/>
                    <a:pt x="30" y="20"/>
                  </a:cubicBezTo>
                  <a:cubicBezTo>
                    <a:pt x="30" y="21"/>
                    <a:pt x="30" y="22"/>
                    <a:pt x="31" y="23"/>
                  </a:cubicBezTo>
                  <a:cubicBezTo>
                    <a:pt x="32" y="23"/>
                    <a:pt x="33" y="24"/>
                    <a:pt x="34" y="25"/>
                  </a:cubicBezTo>
                  <a:cubicBezTo>
                    <a:pt x="34" y="26"/>
                    <a:pt x="35" y="27"/>
                    <a:pt x="35" y="29"/>
                  </a:cubicBezTo>
                  <a:cubicBezTo>
                    <a:pt x="34" y="31"/>
                    <a:pt x="35" y="35"/>
                    <a:pt x="35" y="37"/>
                  </a:cubicBezTo>
                  <a:cubicBezTo>
                    <a:pt x="36" y="38"/>
                    <a:pt x="39" y="42"/>
                    <a:pt x="39" y="43"/>
                  </a:cubicBezTo>
                  <a:cubicBezTo>
                    <a:pt x="40" y="44"/>
                    <a:pt x="39" y="46"/>
                    <a:pt x="39" y="47"/>
                  </a:cubicBezTo>
                  <a:cubicBezTo>
                    <a:pt x="39" y="48"/>
                    <a:pt x="39" y="49"/>
                    <a:pt x="40" y="50"/>
                  </a:cubicBezTo>
                  <a:cubicBezTo>
                    <a:pt x="41" y="50"/>
                    <a:pt x="42" y="50"/>
                    <a:pt x="43" y="51"/>
                  </a:cubicBezTo>
                  <a:cubicBezTo>
                    <a:pt x="44" y="52"/>
                    <a:pt x="47" y="52"/>
                    <a:pt x="46" y="55"/>
                  </a:cubicBezTo>
                  <a:cubicBezTo>
                    <a:pt x="45" y="57"/>
                    <a:pt x="44" y="56"/>
                    <a:pt x="44" y="58"/>
                  </a:cubicBezTo>
                  <a:cubicBezTo>
                    <a:pt x="44" y="60"/>
                    <a:pt x="44" y="60"/>
                    <a:pt x="45" y="61"/>
                  </a:cubicBezTo>
                  <a:cubicBezTo>
                    <a:pt x="46" y="62"/>
                    <a:pt x="48" y="65"/>
                    <a:pt x="48" y="65"/>
                  </a:cubicBezTo>
                  <a:cubicBezTo>
                    <a:pt x="48" y="65"/>
                    <a:pt x="49" y="67"/>
                    <a:pt x="50" y="67"/>
                  </a:cubicBezTo>
                  <a:cubicBezTo>
                    <a:pt x="50" y="67"/>
                    <a:pt x="52" y="68"/>
                    <a:pt x="52" y="67"/>
                  </a:cubicBezTo>
                  <a:cubicBezTo>
                    <a:pt x="53" y="66"/>
                    <a:pt x="54" y="64"/>
                    <a:pt x="53" y="63"/>
                  </a:cubicBezTo>
                  <a:cubicBezTo>
                    <a:pt x="53" y="61"/>
                    <a:pt x="53" y="58"/>
                    <a:pt x="52" y="58"/>
                  </a:cubicBezTo>
                  <a:cubicBezTo>
                    <a:pt x="52" y="57"/>
                    <a:pt x="51" y="55"/>
                    <a:pt x="50" y="55"/>
                  </a:cubicBezTo>
                  <a:cubicBezTo>
                    <a:pt x="50" y="54"/>
                    <a:pt x="49" y="53"/>
                    <a:pt x="49" y="51"/>
                  </a:cubicBezTo>
                  <a:cubicBezTo>
                    <a:pt x="49" y="50"/>
                    <a:pt x="49" y="43"/>
                    <a:pt x="49" y="43"/>
                  </a:cubicBezTo>
                  <a:cubicBezTo>
                    <a:pt x="49" y="43"/>
                    <a:pt x="51" y="43"/>
                    <a:pt x="52" y="43"/>
                  </a:cubicBezTo>
                  <a:cubicBezTo>
                    <a:pt x="54" y="42"/>
                    <a:pt x="56" y="45"/>
                    <a:pt x="56" y="45"/>
                  </a:cubicBezTo>
                  <a:cubicBezTo>
                    <a:pt x="56" y="46"/>
                    <a:pt x="56" y="46"/>
                    <a:pt x="56" y="47"/>
                  </a:cubicBezTo>
                  <a:cubicBezTo>
                    <a:pt x="56" y="48"/>
                    <a:pt x="57" y="48"/>
                    <a:pt x="57" y="47"/>
                  </a:cubicBezTo>
                  <a:cubicBezTo>
                    <a:pt x="58" y="45"/>
                    <a:pt x="57" y="43"/>
                    <a:pt x="56" y="42"/>
                  </a:cubicBezTo>
                  <a:cubicBezTo>
                    <a:pt x="55" y="41"/>
                    <a:pt x="52" y="39"/>
                    <a:pt x="51" y="39"/>
                  </a:cubicBezTo>
                  <a:cubicBezTo>
                    <a:pt x="50" y="39"/>
                    <a:pt x="48" y="39"/>
                    <a:pt x="49" y="38"/>
                  </a:cubicBezTo>
                  <a:cubicBezTo>
                    <a:pt x="49" y="37"/>
                    <a:pt x="51" y="37"/>
                    <a:pt x="52" y="37"/>
                  </a:cubicBezTo>
                  <a:cubicBezTo>
                    <a:pt x="52" y="37"/>
                    <a:pt x="55" y="38"/>
                    <a:pt x="55" y="38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58" y="38"/>
                    <a:pt x="58" y="39"/>
                    <a:pt x="59" y="39"/>
                  </a:cubicBezTo>
                  <a:cubicBezTo>
                    <a:pt x="59" y="39"/>
                    <a:pt x="55" y="36"/>
                    <a:pt x="55" y="36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0" y="28"/>
                    <a:pt x="47" y="27"/>
                  </a:cubicBezTo>
                  <a:cubicBezTo>
                    <a:pt x="45" y="25"/>
                    <a:pt x="43" y="22"/>
                    <a:pt x="44" y="21"/>
                  </a:cubicBezTo>
                  <a:cubicBezTo>
                    <a:pt x="44" y="21"/>
                    <a:pt x="45" y="19"/>
                    <a:pt x="44" y="19"/>
                  </a:cubicBezTo>
                  <a:cubicBezTo>
                    <a:pt x="43" y="20"/>
                    <a:pt x="42" y="19"/>
                    <a:pt x="42" y="18"/>
                  </a:cubicBezTo>
                  <a:cubicBezTo>
                    <a:pt x="42" y="17"/>
                    <a:pt x="44" y="17"/>
                    <a:pt x="44" y="17"/>
                  </a:cubicBezTo>
                  <a:cubicBezTo>
                    <a:pt x="44" y="17"/>
                    <a:pt x="46" y="19"/>
                    <a:pt x="46" y="20"/>
                  </a:cubicBezTo>
                  <a:cubicBezTo>
                    <a:pt x="47" y="21"/>
                    <a:pt x="47" y="22"/>
                    <a:pt x="48" y="23"/>
                  </a:cubicBezTo>
                  <a:cubicBezTo>
                    <a:pt x="49" y="25"/>
                    <a:pt x="51" y="27"/>
                    <a:pt x="52" y="29"/>
                  </a:cubicBezTo>
                  <a:cubicBezTo>
                    <a:pt x="53" y="30"/>
                    <a:pt x="56" y="33"/>
                    <a:pt x="56" y="33"/>
                  </a:cubicBezTo>
                  <a:cubicBezTo>
                    <a:pt x="56" y="33"/>
                    <a:pt x="55" y="29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5" y="28"/>
                    <a:pt x="56" y="29"/>
                    <a:pt x="57" y="31"/>
                  </a:cubicBezTo>
                  <a:cubicBezTo>
                    <a:pt x="58" y="33"/>
                    <a:pt x="61" y="36"/>
                    <a:pt x="61" y="37"/>
                  </a:cubicBezTo>
                  <a:cubicBezTo>
                    <a:pt x="61" y="38"/>
                    <a:pt x="63" y="43"/>
                    <a:pt x="63" y="45"/>
                  </a:cubicBezTo>
                  <a:cubicBezTo>
                    <a:pt x="62" y="48"/>
                    <a:pt x="65" y="47"/>
                    <a:pt x="65" y="49"/>
                  </a:cubicBezTo>
                  <a:cubicBezTo>
                    <a:pt x="65" y="50"/>
                    <a:pt x="65" y="51"/>
                    <a:pt x="64" y="53"/>
                  </a:cubicBezTo>
                  <a:cubicBezTo>
                    <a:pt x="63" y="54"/>
                    <a:pt x="63" y="56"/>
                    <a:pt x="62" y="55"/>
                  </a:cubicBezTo>
                  <a:cubicBezTo>
                    <a:pt x="60" y="55"/>
                    <a:pt x="61" y="55"/>
                    <a:pt x="60" y="54"/>
                  </a:cubicBezTo>
                  <a:cubicBezTo>
                    <a:pt x="59" y="52"/>
                    <a:pt x="58" y="51"/>
                    <a:pt x="58" y="52"/>
                  </a:cubicBezTo>
                  <a:cubicBezTo>
                    <a:pt x="58" y="54"/>
                    <a:pt x="57" y="58"/>
                    <a:pt x="56" y="59"/>
                  </a:cubicBezTo>
                  <a:cubicBezTo>
                    <a:pt x="55" y="61"/>
                    <a:pt x="56" y="61"/>
                    <a:pt x="56" y="63"/>
                  </a:cubicBezTo>
                  <a:cubicBezTo>
                    <a:pt x="56" y="65"/>
                    <a:pt x="57" y="67"/>
                    <a:pt x="56" y="68"/>
                  </a:cubicBezTo>
                  <a:cubicBezTo>
                    <a:pt x="55" y="69"/>
                    <a:pt x="54" y="66"/>
                    <a:pt x="54" y="69"/>
                  </a:cubicBezTo>
                  <a:cubicBezTo>
                    <a:pt x="54" y="71"/>
                    <a:pt x="55" y="75"/>
                    <a:pt x="56" y="76"/>
                  </a:cubicBezTo>
                  <a:cubicBezTo>
                    <a:pt x="56" y="78"/>
                    <a:pt x="59" y="79"/>
                    <a:pt x="58" y="82"/>
                  </a:cubicBezTo>
                  <a:cubicBezTo>
                    <a:pt x="57" y="85"/>
                    <a:pt x="57" y="85"/>
                    <a:pt x="57" y="87"/>
                  </a:cubicBezTo>
                  <a:cubicBezTo>
                    <a:pt x="56" y="90"/>
                    <a:pt x="56" y="94"/>
                    <a:pt x="56" y="96"/>
                  </a:cubicBezTo>
                  <a:cubicBezTo>
                    <a:pt x="56" y="97"/>
                    <a:pt x="56" y="100"/>
                    <a:pt x="57" y="101"/>
                  </a:cubicBezTo>
                  <a:cubicBezTo>
                    <a:pt x="58" y="102"/>
                    <a:pt x="59" y="102"/>
                    <a:pt x="59" y="104"/>
                  </a:cubicBezTo>
                  <a:cubicBezTo>
                    <a:pt x="60" y="106"/>
                    <a:pt x="60" y="107"/>
                    <a:pt x="60" y="108"/>
                  </a:cubicBezTo>
                  <a:cubicBezTo>
                    <a:pt x="60" y="109"/>
                    <a:pt x="60" y="112"/>
                    <a:pt x="61" y="113"/>
                  </a:cubicBezTo>
                  <a:cubicBezTo>
                    <a:pt x="62" y="115"/>
                    <a:pt x="65" y="116"/>
                    <a:pt x="65" y="116"/>
                  </a:cubicBezTo>
                  <a:cubicBezTo>
                    <a:pt x="65" y="116"/>
                    <a:pt x="67" y="118"/>
                    <a:pt x="68" y="118"/>
                  </a:cubicBezTo>
                  <a:cubicBezTo>
                    <a:pt x="69" y="117"/>
                    <a:pt x="69" y="119"/>
                    <a:pt x="70" y="116"/>
                  </a:cubicBezTo>
                  <a:cubicBezTo>
                    <a:pt x="72" y="113"/>
                    <a:pt x="73" y="112"/>
                    <a:pt x="74" y="110"/>
                  </a:cubicBezTo>
                  <a:cubicBezTo>
                    <a:pt x="75" y="107"/>
                    <a:pt x="74" y="107"/>
                    <a:pt x="75" y="105"/>
                  </a:cubicBezTo>
                  <a:cubicBezTo>
                    <a:pt x="76" y="103"/>
                    <a:pt x="77" y="101"/>
                    <a:pt x="77" y="101"/>
                  </a:cubicBezTo>
                  <a:cubicBezTo>
                    <a:pt x="78" y="101"/>
                    <a:pt x="79" y="102"/>
                    <a:pt x="78" y="103"/>
                  </a:cubicBezTo>
                  <a:cubicBezTo>
                    <a:pt x="78" y="104"/>
                    <a:pt x="78" y="104"/>
                    <a:pt x="79" y="105"/>
                  </a:cubicBezTo>
                  <a:cubicBezTo>
                    <a:pt x="80" y="99"/>
                    <a:pt x="80" y="94"/>
                    <a:pt x="80" y="88"/>
                  </a:cubicBezTo>
                  <a:cubicBezTo>
                    <a:pt x="80" y="79"/>
                    <a:pt x="79" y="70"/>
                    <a:pt x="76" y="62"/>
                  </a:cubicBezTo>
                  <a:close/>
                </a:path>
              </a:pathLst>
            </a:custGeom>
            <a:gradFill>
              <a:gsLst>
                <a:gs pos="66000">
                  <a:srgbClr val="996B4A"/>
                </a:gs>
                <a:gs pos="33000">
                  <a:srgbClr val="A3903B"/>
                </a:gs>
                <a:gs pos="100000">
                  <a:srgbClr val="A77844"/>
                </a:gs>
              </a:gsLst>
              <a:lin ang="6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1" name="Freeform 60"/>
            <p:cNvSpPr>
              <a:spLocks/>
            </p:cNvSpPr>
            <p:nvPr/>
          </p:nvSpPr>
          <p:spPr bwMode="auto">
            <a:xfrm>
              <a:off x="2706539" y="3800564"/>
              <a:ext cx="63365" cy="29702"/>
            </a:xfrm>
            <a:custGeom>
              <a:avLst/>
              <a:gdLst>
                <a:gd name="T0" fmla="*/ 1 w 17"/>
                <a:gd name="T1" fmla="*/ 1 h 8"/>
                <a:gd name="T2" fmla="*/ 7 w 17"/>
                <a:gd name="T3" fmla="*/ 2 h 8"/>
                <a:gd name="T4" fmla="*/ 10 w 17"/>
                <a:gd name="T5" fmla="*/ 3 h 8"/>
                <a:gd name="T6" fmla="*/ 14 w 17"/>
                <a:gd name="T7" fmla="*/ 6 h 8"/>
                <a:gd name="T8" fmla="*/ 15 w 17"/>
                <a:gd name="T9" fmla="*/ 7 h 8"/>
                <a:gd name="T10" fmla="*/ 11 w 17"/>
                <a:gd name="T11" fmla="*/ 5 h 8"/>
                <a:gd name="T12" fmla="*/ 8 w 17"/>
                <a:gd name="T13" fmla="*/ 4 h 8"/>
                <a:gd name="T14" fmla="*/ 4 w 17"/>
                <a:gd name="T15" fmla="*/ 2 h 8"/>
                <a:gd name="T16" fmla="*/ 2 w 17"/>
                <a:gd name="T17" fmla="*/ 2 h 8"/>
                <a:gd name="T18" fmla="*/ 1 w 17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8">
                  <a:moveTo>
                    <a:pt x="1" y="1"/>
                  </a:moveTo>
                  <a:cubicBezTo>
                    <a:pt x="5" y="0"/>
                    <a:pt x="6" y="0"/>
                    <a:pt x="7" y="2"/>
                  </a:cubicBezTo>
                  <a:cubicBezTo>
                    <a:pt x="9" y="3"/>
                    <a:pt x="9" y="2"/>
                    <a:pt x="10" y="3"/>
                  </a:cubicBezTo>
                  <a:cubicBezTo>
                    <a:pt x="12" y="4"/>
                    <a:pt x="12" y="5"/>
                    <a:pt x="14" y="6"/>
                  </a:cubicBezTo>
                  <a:cubicBezTo>
                    <a:pt x="16" y="6"/>
                    <a:pt x="17" y="8"/>
                    <a:pt x="15" y="7"/>
                  </a:cubicBezTo>
                  <a:cubicBezTo>
                    <a:pt x="12" y="7"/>
                    <a:pt x="13" y="6"/>
                    <a:pt x="11" y="5"/>
                  </a:cubicBezTo>
                  <a:cubicBezTo>
                    <a:pt x="9" y="4"/>
                    <a:pt x="9" y="4"/>
                    <a:pt x="8" y="4"/>
                  </a:cubicBezTo>
                  <a:cubicBezTo>
                    <a:pt x="7" y="4"/>
                    <a:pt x="5" y="3"/>
                    <a:pt x="4" y="2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1" y="2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2" name="Freeform 61"/>
            <p:cNvSpPr>
              <a:spLocks/>
            </p:cNvSpPr>
            <p:nvPr/>
          </p:nvSpPr>
          <p:spPr bwMode="auto">
            <a:xfrm>
              <a:off x="2740201" y="3834227"/>
              <a:ext cx="17821" cy="11881"/>
            </a:xfrm>
            <a:custGeom>
              <a:avLst/>
              <a:gdLst>
                <a:gd name="T0" fmla="*/ 4 w 5"/>
                <a:gd name="T1" fmla="*/ 1 h 3"/>
                <a:gd name="T2" fmla="*/ 4 w 5"/>
                <a:gd name="T3" fmla="*/ 2 h 3"/>
                <a:gd name="T4" fmla="*/ 1 w 5"/>
                <a:gd name="T5" fmla="*/ 0 h 3"/>
                <a:gd name="T6" fmla="*/ 4 w 5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5" y="1"/>
                    <a:pt x="5" y="3"/>
                    <a:pt x="4" y="2"/>
                  </a:cubicBezTo>
                  <a:cubicBezTo>
                    <a:pt x="3" y="1"/>
                    <a:pt x="0" y="1"/>
                    <a:pt x="1" y="0"/>
                  </a:cubicBezTo>
                  <a:cubicBezTo>
                    <a:pt x="3" y="0"/>
                    <a:pt x="3" y="0"/>
                    <a:pt x="4" y="1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3" name="Freeform 62"/>
            <p:cNvSpPr>
              <a:spLocks/>
            </p:cNvSpPr>
            <p:nvPr/>
          </p:nvSpPr>
          <p:spPr bwMode="auto">
            <a:xfrm>
              <a:off x="2773864" y="3822346"/>
              <a:ext cx="37623" cy="19801"/>
            </a:xfrm>
            <a:custGeom>
              <a:avLst/>
              <a:gdLst>
                <a:gd name="T0" fmla="*/ 1 w 10"/>
                <a:gd name="T1" fmla="*/ 4 h 5"/>
                <a:gd name="T2" fmla="*/ 5 w 10"/>
                <a:gd name="T3" fmla="*/ 5 h 5"/>
                <a:gd name="T4" fmla="*/ 7 w 10"/>
                <a:gd name="T5" fmla="*/ 4 h 5"/>
                <a:gd name="T6" fmla="*/ 10 w 10"/>
                <a:gd name="T7" fmla="*/ 3 h 5"/>
                <a:gd name="T8" fmla="*/ 8 w 10"/>
                <a:gd name="T9" fmla="*/ 2 h 5"/>
                <a:gd name="T10" fmla="*/ 5 w 10"/>
                <a:gd name="T11" fmla="*/ 1 h 5"/>
                <a:gd name="T12" fmla="*/ 2 w 10"/>
                <a:gd name="T13" fmla="*/ 3 h 5"/>
                <a:gd name="T14" fmla="*/ 0 w 10"/>
                <a:gd name="T15" fmla="*/ 4 h 5"/>
                <a:gd name="T16" fmla="*/ 1 w 10"/>
                <a:gd name="T1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5">
                  <a:moveTo>
                    <a:pt x="1" y="4"/>
                  </a:moveTo>
                  <a:cubicBezTo>
                    <a:pt x="4" y="4"/>
                    <a:pt x="3" y="5"/>
                    <a:pt x="5" y="5"/>
                  </a:cubicBezTo>
                  <a:cubicBezTo>
                    <a:pt x="6" y="5"/>
                    <a:pt x="5" y="5"/>
                    <a:pt x="7" y="4"/>
                  </a:cubicBezTo>
                  <a:cubicBezTo>
                    <a:pt x="8" y="3"/>
                    <a:pt x="9" y="4"/>
                    <a:pt x="10" y="3"/>
                  </a:cubicBezTo>
                  <a:cubicBezTo>
                    <a:pt x="10" y="2"/>
                    <a:pt x="9" y="3"/>
                    <a:pt x="8" y="2"/>
                  </a:cubicBezTo>
                  <a:cubicBezTo>
                    <a:pt x="7" y="1"/>
                    <a:pt x="7" y="0"/>
                    <a:pt x="5" y="1"/>
                  </a:cubicBezTo>
                  <a:cubicBezTo>
                    <a:pt x="3" y="2"/>
                    <a:pt x="3" y="3"/>
                    <a:pt x="2" y="3"/>
                  </a:cubicBezTo>
                  <a:cubicBezTo>
                    <a:pt x="1" y="4"/>
                    <a:pt x="0" y="4"/>
                    <a:pt x="0" y="4"/>
                  </a:cubicBezTo>
                  <a:lnTo>
                    <a:pt x="1" y="4"/>
                  </a:ln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4" name="Freeform 63"/>
            <p:cNvSpPr>
              <a:spLocks/>
            </p:cNvSpPr>
            <p:nvPr/>
          </p:nvSpPr>
          <p:spPr bwMode="auto">
            <a:xfrm>
              <a:off x="2698618" y="3636212"/>
              <a:ext cx="45543" cy="33663"/>
            </a:xfrm>
            <a:custGeom>
              <a:avLst/>
              <a:gdLst>
                <a:gd name="T0" fmla="*/ 7 w 12"/>
                <a:gd name="T1" fmla="*/ 1 h 9"/>
                <a:gd name="T2" fmla="*/ 0 w 12"/>
                <a:gd name="T3" fmla="*/ 5 h 9"/>
                <a:gd name="T4" fmla="*/ 3 w 12"/>
                <a:gd name="T5" fmla="*/ 8 h 9"/>
                <a:gd name="T6" fmla="*/ 5 w 12"/>
                <a:gd name="T7" fmla="*/ 3 h 9"/>
                <a:gd name="T8" fmla="*/ 8 w 12"/>
                <a:gd name="T9" fmla="*/ 2 h 9"/>
                <a:gd name="T10" fmla="*/ 7 w 12"/>
                <a:gd name="T11" fmla="*/ 6 h 9"/>
                <a:gd name="T12" fmla="*/ 9 w 12"/>
                <a:gd name="T13" fmla="*/ 6 h 9"/>
                <a:gd name="T14" fmla="*/ 9 w 12"/>
                <a:gd name="T15" fmla="*/ 3 h 9"/>
                <a:gd name="T16" fmla="*/ 12 w 12"/>
                <a:gd name="T17" fmla="*/ 4 h 9"/>
                <a:gd name="T18" fmla="*/ 9 w 12"/>
                <a:gd name="T19" fmla="*/ 0 h 9"/>
                <a:gd name="T20" fmla="*/ 7 w 12"/>
                <a:gd name="T21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" h="9">
                  <a:moveTo>
                    <a:pt x="7" y="1"/>
                  </a:moveTo>
                  <a:cubicBezTo>
                    <a:pt x="3" y="2"/>
                    <a:pt x="0" y="4"/>
                    <a:pt x="0" y="5"/>
                  </a:cubicBezTo>
                  <a:cubicBezTo>
                    <a:pt x="0" y="7"/>
                    <a:pt x="2" y="9"/>
                    <a:pt x="3" y="8"/>
                  </a:cubicBezTo>
                  <a:cubicBezTo>
                    <a:pt x="3" y="7"/>
                    <a:pt x="4" y="4"/>
                    <a:pt x="5" y="3"/>
                  </a:cubicBezTo>
                  <a:cubicBezTo>
                    <a:pt x="6" y="3"/>
                    <a:pt x="8" y="2"/>
                    <a:pt x="8" y="2"/>
                  </a:cubicBezTo>
                  <a:cubicBezTo>
                    <a:pt x="8" y="2"/>
                    <a:pt x="7" y="4"/>
                    <a:pt x="7" y="6"/>
                  </a:cubicBezTo>
                  <a:cubicBezTo>
                    <a:pt x="7" y="7"/>
                    <a:pt x="9" y="8"/>
                    <a:pt x="9" y="6"/>
                  </a:cubicBezTo>
                  <a:cubicBezTo>
                    <a:pt x="9" y="4"/>
                    <a:pt x="9" y="3"/>
                    <a:pt x="9" y="3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2"/>
                    <a:pt x="9" y="0"/>
                    <a:pt x="9" y="0"/>
                  </a:cubicBezTo>
                  <a:lnTo>
                    <a:pt x="7" y="1"/>
                  </a:lnTo>
                  <a:close/>
                </a:path>
              </a:pathLst>
            </a:custGeom>
            <a:solidFill>
              <a:srgbClr val="006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5" name="Freeform 64"/>
            <p:cNvSpPr>
              <a:spLocks/>
            </p:cNvSpPr>
            <p:nvPr/>
          </p:nvSpPr>
          <p:spPr bwMode="auto">
            <a:xfrm>
              <a:off x="2672876" y="3612450"/>
              <a:ext cx="51484" cy="19801"/>
            </a:xfrm>
            <a:custGeom>
              <a:avLst/>
              <a:gdLst>
                <a:gd name="T0" fmla="*/ 13 w 14"/>
                <a:gd name="T1" fmla="*/ 4 h 5"/>
                <a:gd name="T2" fmla="*/ 10 w 14"/>
                <a:gd name="T3" fmla="*/ 3 h 5"/>
                <a:gd name="T4" fmla="*/ 12 w 14"/>
                <a:gd name="T5" fmla="*/ 2 h 5"/>
                <a:gd name="T6" fmla="*/ 7 w 14"/>
                <a:gd name="T7" fmla="*/ 2 h 5"/>
                <a:gd name="T8" fmla="*/ 3 w 14"/>
                <a:gd name="T9" fmla="*/ 4 h 5"/>
                <a:gd name="T10" fmla="*/ 7 w 14"/>
                <a:gd name="T11" fmla="*/ 4 h 5"/>
                <a:gd name="T12" fmla="*/ 11 w 14"/>
                <a:gd name="T13" fmla="*/ 5 h 5"/>
                <a:gd name="T14" fmla="*/ 13 w 14"/>
                <a:gd name="T1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5">
                  <a:moveTo>
                    <a:pt x="13" y="4"/>
                  </a:moveTo>
                  <a:cubicBezTo>
                    <a:pt x="12" y="2"/>
                    <a:pt x="10" y="3"/>
                    <a:pt x="10" y="3"/>
                  </a:cubicBezTo>
                  <a:cubicBezTo>
                    <a:pt x="10" y="3"/>
                    <a:pt x="14" y="3"/>
                    <a:pt x="12" y="2"/>
                  </a:cubicBezTo>
                  <a:cubicBezTo>
                    <a:pt x="10" y="0"/>
                    <a:pt x="9" y="1"/>
                    <a:pt x="7" y="2"/>
                  </a:cubicBezTo>
                  <a:cubicBezTo>
                    <a:pt x="4" y="3"/>
                    <a:pt x="0" y="4"/>
                    <a:pt x="3" y="4"/>
                  </a:cubicBezTo>
                  <a:cubicBezTo>
                    <a:pt x="6" y="4"/>
                    <a:pt x="5" y="5"/>
                    <a:pt x="7" y="4"/>
                  </a:cubicBezTo>
                  <a:cubicBezTo>
                    <a:pt x="10" y="3"/>
                    <a:pt x="9" y="5"/>
                    <a:pt x="11" y="5"/>
                  </a:cubicBezTo>
                  <a:cubicBezTo>
                    <a:pt x="12" y="5"/>
                    <a:pt x="13" y="4"/>
                    <a:pt x="13" y="4"/>
                  </a:cubicBezTo>
                  <a:close/>
                </a:path>
              </a:pathLst>
            </a:custGeom>
            <a:solidFill>
              <a:srgbClr val="006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301" name="Planet"/>
          <p:cNvGrpSpPr>
            <a:grpSpLocks noChangeAspect="1"/>
          </p:cNvGrpSpPr>
          <p:nvPr/>
        </p:nvGrpSpPr>
        <p:grpSpPr bwMode="auto">
          <a:xfrm>
            <a:off x="6401380" y="4116724"/>
            <a:ext cx="281020" cy="253129"/>
            <a:chOff x="3999" y="183"/>
            <a:chExt cx="1733" cy="1561"/>
          </a:xfrm>
        </p:grpSpPr>
        <p:sp>
          <p:nvSpPr>
            <p:cNvPr id="302" name="AutoShape 51"/>
            <p:cNvSpPr>
              <a:spLocks noChangeAspect="1" noChangeArrowheads="1" noTextEdit="1"/>
            </p:cNvSpPr>
            <p:nvPr/>
          </p:nvSpPr>
          <p:spPr bwMode="auto">
            <a:xfrm>
              <a:off x="4018" y="237"/>
              <a:ext cx="1666" cy="1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3" name="Freeform 54"/>
            <p:cNvSpPr>
              <a:spLocks noEditPoints="1"/>
            </p:cNvSpPr>
            <p:nvPr/>
          </p:nvSpPr>
          <p:spPr bwMode="auto">
            <a:xfrm>
              <a:off x="3999" y="252"/>
              <a:ext cx="1733" cy="1394"/>
            </a:xfrm>
            <a:custGeom>
              <a:avLst/>
              <a:gdLst>
                <a:gd name="T0" fmla="*/ 542 w 2796"/>
                <a:gd name="T1" fmla="*/ 1334 h 2250"/>
                <a:gd name="T2" fmla="*/ 34 w 2796"/>
                <a:gd name="T3" fmla="*/ 1716 h 2250"/>
                <a:gd name="T4" fmla="*/ 293 w 2796"/>
                <a:gd name="T5" fmla="*/ 1802 h 2250"/>
                <a:gd name="T6" fmla="*/ 293 w 2796"/>
                <a:gd name="T7" fmla="*/ 1802 h 2250"/>
                <a:gd name="T8" fmla="*/ 495 w 2796"/>
                <a:gd name="T9" fmla="*/ 1790 h 2250"/>
                <a:gd name="T10" fmla="*/ 359 w 2796"/>
                <a:gd name="T11" fmla="*/ 2153 h 2250"/>
                <a:gd name="T12" fmla="*/ 442 w 2796"/>
                <a:gd name="T13" fmla="*/ 2184 h 2250"/>
                <a:gd name="T14" fmla="*/ 877 w 2796"/>
                <a:gd name="T15" fmla="*/ 2012 h 2250"/>
                <a:gd name="T16" fmla="*/ 1407 w 2796"/>
                <a:gd name="T17" fmla="*/ 2193 h 2250"/>
                <a:gd name="T18" fmla="*/ 1661 w 2796"/>
                <a:gd name="T19" fmla="*/ 2154 h 2250"/>
                <a:gd name="T20" fmla="*/ 1935 w 2796"/>
                <a:gd name="T21" fmla="*/ 2012 h 2250"/>
                <a:gd name="T22" fmla="*/ 2387 w 2796"/>
                <a:gd name="T23" fmla="*/ 2250 h 2250"/>
                <a:gd name="T24" fmla="*/ 2453 w 2796"/>
                <a:gd name="T25" fmla="*/ 2227 h 2250"/>
                <a:gd name="T26" fmla="*/ 2217 w 2796"/>
                <a:gd name="T27" fmla="*/ 1631 h 2250"/>
                <a:gd name="T28" fmla="*/ 2271 w 2796"/>
                <a:gd name="T29" fmla="*/ 1284 h 2250"/>
                <a:gd name="T30" fmla="*/ 2668 w 2796"/>
                <a:gd name="T31" fmla="*/ 952 h 2250"/>
                <a:gd name="T32" fmla="*/ 2409 w 2796"/>
                <a:gd name="T33" fmla="*/ 867 h 2250"/>
                <a:gd name="T34" fmla="*/ 2304 w 2796"/>
                <a:gd name="T35" fmla="*/ 870 h 2250"/>
                <a:gd name="T36" fmla="*/ 2699 w 2796"/>
                <a:gd name="T37" fmla="*/ 208 h 2250"/>
                <a:gd name="T38" fmla="*/ 2617 w 2796"/>
                <a:gd name="T39" fmla="*/ 176 h 2250"/>
                <a:gd name="T40" fmla="*/ 1831 w 2796"/>
                <a:gd name="T41" fmla="*/ 574 h 2250"/>
                <a:gd name="T42" fmla="*/ 1407 w 2796"/>
                <a:gd name="T43" fmla="*/ 462 h 2250"/>
                <a:gd name="T44" fmla="*/ 1181 w 2796"/>
                <a:gd name="T45" fmla="*/ 492 h 2250"/>
                <a:gd name="T46" fmla="*/ 421 w 2796"/>
                <a:gd name="T47" fmla="*/ 0 h 2250"/>
                <a:gd name="T48" fmla="*/ 355 w 2796"/>
                <a:gd name="T49" fmla="*/ 23 h 2250"/>
                <a:gd name="T50" fmla="*/ 724 w 2796"/>
                <a:gd name="T51" fmla="*/ 796 h 2250"/>
                <a:gd name="T52" fmla="*/ 542 w 2796"/>
                <a:gd name="T53" fmla="*/ 1334 h 2250"/>
                <a:gd name="T54" fmla="*/ 656 w 2796"/>
                <a:gd name="T55" fmla="*/ 339 h 2250"/>
                <a:gd name="T56" fmla="*/ 701 w 2796"/>
                <a:gd name="T57" fmla="*/ 325 h 2250"/>
                <a:gd name="T58" fmla="*/ 1090 w 2796"/>
                <a:gd name="T59" fmla="*/ 522 h 2250"/>
                <a:gd name="T60" fmla="*/ 783 w 2796"/>
                <a:gd name="T61" fmla="*/ 728 h 2250"/>
                <a:gd name="T62" fmla="*/ 656 w 2796"/>
                <a:gd name="T63" fmla="*/ 339 h 2250"/>
                <a:gd name="T64" fmla="*/ 687 w 2796"/>
                <a:gd name="T65" fmla="*/ 1807 h 2250"/>
                <a:gd name="T66" fmla="*/ 753 w 2796"/>
                <a:gd name="T67" fmla="*/ 1894 h 2250"/>
                <a:gd name="T68" fmla="*/ 695 w 2796"/>
                <a:gd name="T69" fmla="*/ 1874 h 2250"/>
                <a:gd name="T70" fmla="*/ 687 w 2796"/>
                <a:gd name="T71" fmla="*/ 1807 h 2250"/>
                <a:gd name="T72" fmla="*/ 550 w 2796"/>
                <a:gd name="T73" fmla="*/ 1446 h 2250"/>
                <a:gd name="T74" fmla="*/ 580 w 2796"/>
                <a:gd name="T75" fmla="*/ 1582 h 2250"/>
                <a:gd name="T76" fmla="*/ 606 w 2796"/>
                <a:gd name="T77" fmla="*/ 1654 h 2250"/>
                <a:gd name="T78" fmla="*/ 594 w 2796"/>
                <a:gd name="T79" fmla="*/ 1668 h 2250"/>
                <a:gd name="T80" fmla="*/ 415 w 2796"/>
                <a:gd name="T81" fmla="*/ 1606 h 2250"/>
                <a:gd name="T82" fmla="*/ 550 w 2796"/>
                <a:gd name="T83" fmla="*/ 1446 h 2250"/>
                <a:gd name="T84" fmla="*/ 2152 w 2796"/>
                <a:gd name="T85" fmla="*/ 1911 h 2250"/>
                <a:gd name="T86" fmla="*/ 2043 w 2796"/>
                <a:gd name="T87" fmla="*/ 1913 h 2250"/>
                <a:gd name="T88" fmla="*/ 2150 w 2796"/>
                <a:gd name="T89" fmla="*/ 1769 h 2250"/>
                <a:gd name="T90" fmla="*/ 2152 w 2796"/>
                <a:gd name="T91" fmla="*/ 1911 h 2250"/>
                <a:gd name="T92" fmla="*/ 2251 w 2796"/>
                <a:gd name="T93" fmla="*/ 1141 h 2250"/>
                <a:gd name="T94" fmla="*/ 2234 w 2796"/>
                <a:gd name="T95" fmla="*/ 1073 h 2250"/>
                <a:gd name="T96" fmla="*/ 2213 w 2796"/>
                <a:gd name="T97" fmla="*/ 1015 h 2250"/>
                <a:gd name="T98" fmla="*/ 2287 w 2796"/>
                <a:gd name="T99" fmla="*/ 1063 h 2250"/>
                <a:gd name="T100" fmla="*/ 2251 w 2796"/>
                <a:gd name="T101" fmla="*/ 1141 h 2250"/>
                <a:gd name="T102" fmla="*/ 2364 w 2796"/>
                <a:gd name="T103" fmla="*/ 487 h 2250"/>
                <a:gd name="T104" fmla="*/ 2173 w 2796"/>
                <a:gd name="T105" fmla="*/ 882 h 2250"/>
                <a:gd name="T106" fmla="*/ 2150 w 2796"/>
                <a:gd name="T107" fmla="*/ 885 h 2250"/>
                <a:gd name="T108" fmla="*/ 1906 w 2796"/>
                <a:gd name="T109" fmla="*/ 621 h 2250"/>
                <a:gd name="T110" fmla="*/ 2303 w 2796"/>
                <a:gd name="T111" fmla="*/ 467 h 2250"/>
                <a:gd name="T112" fmla="*/ 2364 w 2796"/>
                <a:gd name="T113" fmla="*/ 487 h 2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96" h="2250">
                  <a:moveTo>
                    <a:pt x="542" y="1334"/>
                  </a:moveTo>
                  <a:cubicBezTo>
                    <a:pt x="288" y="1445"/>
                    <a:pt x="0" y="1599"/>
                    <a:pt x="34" y="1716"/>
                  </a:cubicBezTo>
                  <a:cubicBezTo>
                    <a:pt x="51" y="1774"/>
                    <a:pt x="135" y="1802"/>
                    <a:pt x="293" y="1802"/>
                  </a:cubicBezTo>
                  <a:cubicBezTo>
                    <a:pt x="293" y="1802"/>
                    <a:pt x="293" y="1802"/>
                    <a:pt x="293" y="1802"/>
                  </a:cubicBezTo>
                  <a:cubicBezTo>
                    <a:pt x="352" y="1802"/>
                    <a:pt x="420" y="1798"/>
                    <a:pt x="495" y="1790"/>
                  </a:cubicBezTo>
                  <a:cubicBezTo>
                    <a:pt x="357" y="1973"/>
                    <a:pt x="311" y="2095"/>
                    <a:pt x="359" y="2153"/>
                  </a:cubicBezTo>
                  <a:cubicBezTo>
                    <a:pt x="377" y="2174"/>
                    <a:pt x="404" y="2184"/>
                    <a:pt x="442" y="2184"/>
                  </a:cubicBezTo>
                  <a:cubicBezTo>
                    <a:pt x="553" y="2184"/>
                    <a:pt x="737" y="2092"/>
                    <a:pt x="877" y="2012"/>
                  </a:cubicBezTo>
                  <a:cubicBezTo>
                    <a:pt x="1029" y="2128"/>
                    <a:pt x="1216" y="2193"/>
                    <a:pt x="1407" y="2193"/>
                  </a:cubicBezTo>
                  <a:cubicBezTo>
                    <a:pt x="1493" y="2193"/>
                    <a:pt x="1578" y="2180"/>
                    <a:pt x="1661" y="2154"/>
                  </a:cubicBezTo>
                  <a:cubicBezTo>
                    <a:pt x="1761" y="2123"/>
                    <a:pt x="1853" y="2076"/>
                    <a:pt x="1935" y="2012"/>
                  </a:cubicBezTo>
                  <a:cubicBezTo>
                    <a:pt x="2083" y="2123"/>
                    <a:pt x="2276" y="2250"/>
                    <a:pt x="2387" y="2250"/>
                  </a:cubicBezTo>
                  <a:cubicBezTo>
                    <a:pt x="2415" y="2250"/>
                    <a:pt x="2437" y="2242"/>
                    <a:pt x="2453" y="2227"/>
                  </a:cubicBezTo>
                  <a:cubicBezTo>
                    <a:pt x="2545" y="2140"/>
                    <a:pt x="2377" y="1857"/>
                    <a:pt x="2217" y="1631"/>
                  </a:cubicBezTo>
                  <a:cubicBezTo>
                    <a:pt x="2259" y="1519"/>
                    <a:pt x="2277" y="1403"/>
                    <a:pt x="2271" y="1284"/>
                  </a:cubicBezTo>
                  <a:cubicBezTo>
                    <a:pt x="2472" y="1188"/>
                    <a:pt x="2698" y="1055"/>
                    <a:pt x="2668" y="952"/>
                  </a:cubicBezTo>
                  <a:cubicBezTo>
                    <a:pt x="2652" y="894"/>
                    <a:pt x="2567" y="867"/>
                    <a:pt x="2409" y="867"/>
                  </a:cubicBezTo>
                  <a:cubicBezTo>
                    <a:pt x="2377" y="867"/>
                    <a:pt x="2342" y="868"/>
                    <a:pt x="2304" y="870"/>
                  </a:cubicBezTo>
                  <a:cubicBezTo>
                    <a:pt x="2483" y="682"/>
                    <a:pt x="2796" y="324"/>
                    <a:pt x="2699" y="208"/>
                  </a:cubicBezTo>
                  <a:cubicBezTo>
                    <a:pt x="2682" y="187"/>
                    <a:pt x="2654" y="176"/>
                    <a:pt x="2617" y="176"/>
                  </a:cubicBezTo>
                  <a:cubicBezTo>
                    <a:pt x="2478" y="176"/>
                    <a:pt x="2192" y="321"/>
                    <a:pt x="1831" y="574"/>
                  </a:cubicBezTo>
                  <a:cubicBezTo>
                    <a:pt x="1702" y="501"/>
                    <a:pt x="1555" y="462"/>
                    <a:pt x="1407" y="462"/>
                  </a:cubicBezTo>
                  <a:cubicBezTo>
                    <a:pt x="1331" y="462"/>
                    <a:pt x="1255" y="472"/>
                    <a:pt x="1181" y="492"/>
                  </a:cubicBezTo>
                  <a:cubicBezTo>
                    <a:pt x="835" y="184"/>
                    <a:pt x="551" y="0"/>
                    <a:pt x="421" y="0"/>
                  </a:cubicBezTo>
                  <a:cubicBezTo>
                    <a:pt x="393" y="0"/>
                    <a:pt x="371" y="8"/>
                    <a:pt x="355" y="23"/>
                  </a:cubicBezTo>
                  <a:cubicBezTo>
                    <a:pt x="235" y="137"/>
                    <a:pt x="564" y="591"/>
                    <a:pt x="724" y="796"/>
                  </a:cubicBezTo>
                  <a:cubicBezTo>
                    <a:pt x="604" y="950"/>
                    <a:pt x="540" y="1140"/>
                    <a:pt x="542" y="1334"/>
                  </a:cubicBezTo>
                  <a:close/>
                  <a:moveTo>
                    <a:pt x="656" y="339"/>
                  </a:moveTo>
                  <a:cubicBezTo>
                    <a:pt x="666" y="330"/>
                    <a:pt x="681" y="325"/>
                    <a:pt x="701" y="325"/>
                  </a:cubicBezTo>
                  <a:cubicBezTo>
                    <a:pt x="780" y="325"/>
                    <a:pt x="921" y="396"/>
                    <a:pt x="1090" y="522"/>
                  </a:cubicBezTo>
                  <a:cubicBezTo>
                    <a:pt x="974" y="568"/>
                    <a:pt x="869" y="638"/>
                    <a:pt x="783" y="728"/>
                  </a:cubicBezTo>
                  <a:cubicBezTo>
                    <a:pt x="635" y="493"/>
                    <a:pt x="622" y="372"/>
                    <a:pt x="656" y="339"/>
                  </a:cubicBezTo>
                  <a:close/>
                  <a:moveTo>
                    <a:pt x="687" y="1807"/>
                  </a:moveTo>
                  <a:cubicBezTo>
                    <a:pt x="707" y="1837"/>
                    <a:pt x="729" y="1866"/>
                    <a:pt x="753" y="1894"/>
                  </a:cubicBezTo>
                  <a:cubicBezTo>
                    <a:pt x="725" y="1893"/>
                    <a:pt x="705" y="1887"/>
                    <a:pt x="695" y="1874"/>
                  </a:cubicBezTo>
                  <a:cubicBezTo>
                    <a:pt x="682" y="1858"/>
                    <a:pt x="682" y="1833"/>
                    <a:pt x="687" y="1807"/>
                  </a:cubicBezTo>
                  <a:close/>
                  <a:moveTo>
                    <a:pt x="550" y="1446"/>
                  </a:moveTo>
                  <a:cubicBezTo>
                    <a:pt x="556" y="1492"/>
                    <a:pt x="566" y="1537"/>
                    <a:pt x="580" y="1582"/>
                  </a:cubicBezTo>
                  <a:cubicBezTo>
                    <a:pt x="587" y="1606"/>
                    <a:pt x="596" y="1630"/>
                    <a:pt x="606" y="1654"/>
                  </a:cubicBezTo>
                  <a:cubicBezTo>
                    <a:pt x="602" y="1659"/>
                    <a:pt x="598" y="1663"/>
                    <a:pt x="594" y="1668"/>
                  </a:cubicBezTo>
                  <a:cubicBezTo>
                    <a:pt x="490" y="1662"/>
                    <a:pt x="425" y="1640"/>
                    <a:pt x="415" y="1606"/>
                  </a:cubicBezTo>
                  <a:cubicBezTo>
                    <a:pt x="405" y="1569"/>
                    <a:pt x="455" y="1510"/>
                    <a:pt x="550" y="1446"/>
                  </a:cubicBezTo>
                  <a:close/>
                  <a:moveTo>
                    <a:pt x="2152" y="1911"/>
                  </a:moveTo>
                  <a:cubicBezTo>
                    <a:pt x="2134" y="1928"/>
                    <a:pt x="2095" y="1929"/>
                    <a:pt x="2043" y="1913"/>
                  </a:cubicBezTo>
                  <a:cubicBezTo>
                    <a:pt x="2084" y="1869"/>
                    <a:pt x="2120" y="1821"/>
                    <a:pt x="2150" y="1769"/>
                  </a:cubicBezTo>
                  <a:cubicBezTo>
                    <a:pt x="2174" y="1839"/>
                    <a:pt x="2175" y="1890"/>
                    <a:pt x="2152" y="1911"/>
                  </a:cubicBezTo>
                  <a:close/>
                  <a:moveTo>
                    <a:pt x="2251" y="1141"/>
                  </a:moveTo>
                  <a:cubicBezTo>
                    <a:pt x="2246" y="1117"/>
                    <a:pt x="2240" y="1095"/>
                    <a:pt x="2234" y="1073"/>
                  </a:cubicBezTo>
                  <a:cubicBezTo>
                    <a:pt x="2228" y="1054"/>
                    <a:pt x="2221" y="1034"/>
                    <a:pt x="2213" y="1015"/>
                  </a:cubicBezTo>
                  <a:cubicBezTo>
                    <a:pt x="2255" y="1026"/>
                    <a:pt x="2281" y="1043"/>
                    <a:pt x="2287" y="1063"/>
                  </a:cubicBezTo>
                  <a:cubicBezTo>
                    <a:pt x="2293" y="1082"/>
                    <a:pt x="2280" y="1110"/>
                    <a:pt x="2251" y="1141"/>
                  </a:cubicBezTo>
                  <a:close/>
                  <a:moveTo>
                    <a:pt x="2364" y="487"/>
                  </a:moveTo>
                  <a:cubicBezTo>
                    <a:pt x="2395" y="525"/>
                    <a:pt x="2364" y="651"/>
                    <a:pt x="2173" y="882"/>
                  </a:cubicBezTo>
                  <a:cubicBezTo>
                    <a:pt x="2165" y="883"/>
                    <a:pt x="2158" y="884"/>
                    <a:pt x="2150" y="885"/>
                  </a:cubicBezTo>
                  <a:cubicBezTo>
                    <a:pt x="2088" y="781"/>
                    <a:pt x="2005" y="691"/>
                    <a:pt x="1906" y="621"/>
                  </a:cubicBezTo>
                  <a:cubicBezTo>
                    <a:pt x="2079" y="521"/>
                    <a:pt x="2219" y="467"/>
                    <a:pt x="2303" y="467"/>
                  </a:cubicBezTo>
                  <a:cubicBezTo>
                    <a:pt x="2332" y="467"/>
                    <a:pt x="2353" y="473"/>
                    <a:pt x="2364" y="4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4" name="Freeform 55"/>
            <p:cNvSpPr>
              <a:spLocks/>
            </p:cNvSpPr>
            <p:nvPr/>
          </p:nvSpPr>
          <p:spPr bwMode="auto">
            <a:xfrm>
              <a:off x="4229" y="183"/>
              <a:ext cx="1350" cy="1410"/>
            </a:xfrm>
            <a:custGeom>
              <a:avLst/>
              <a:gdLst>
                <a:gd name="T0" fmla="*/ 1797 w 2177"/>
                <a:gd name="T1" fmla="*/ 1993 h 2276"/>
                <a:gd name="T2" fmla="*/ 1222 w 2177"/>
                <a:gd name="T3" fmla="*/ 1011 h 2276"/>
                <a:gd name="T4" fmla="*/ 270 w 2177"/>
                <a:gd name="T5" fmla="*/ 388 h 2276"/>
                <a:gd name="T6" fmla="*/ 0 w 2177"/>
                <a:gd name="T7" fmla="*/ 105 h 2276"/>
                <a:gd name="T8" fmla="*/ 1233 w 2177"/>
                <a:gd name="T9" fmla="*/ 1000 h 2276"/>
                <a:gd name="T10" fmla="*/ 2067 w 2177"/>
                <a:gd name="T11" fmla="*/ 2276 h 2276"/>
                <a:gd name="T12" fmla="*/ 1797 w 2177"/>
                <a:gd name="T13" fmla="*/ 1993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7" h="2276">
                  <a:moveTo>
                    <a:pt x="1797" y="1993"/>
                  </a:moveTo>
                  <a:cubicBezTo>
                    <a:pt x="1901" y="1893"/>
                    <a:pt x="1644" y="1454"/>
                    <a:pt x="1222" y="1011"/>
                  </a:cubicBezTo>
                  <a:cubicBezTo>
                    <a:pt x="801" y="568"/>
                    <a:pt x="374" y="289"/>
                    <a:pt x="270" y="388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110" y="0"/>
                    <a:pt x="662" y="401"/>
                    <a:pt x="1233" y="1000"/>
                  </a:cubicBezTo>
                  <a:cubicBezTo>
                    <a:pt x="1804" y="1600"/>
                    <a:pt x="2177" y="2171"/>
                    <a:pt x="2067" y="2276"/>
                  </a:cubicBezTo>
                  <a:lnTo>
                    <a:pt x="1797" y="1993"/>
                  </a:lnTo>
                  <a:close/>
                </a:path>
              </a:pathLst>
            </a:custGeom>
            <a:gradFill>
              <a:gsLst>
                <a:gs pos="6800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5" name="Freeform 56"/>
            <p:cNvSpPr>
              <a:spLocks/>
            </p:cNvSpPr>
            <p:nvPr/>
          </p:nvSpPr>
          <p:spPr bwMode="auto">
            <a:xfrm>
              <a:off x="4010" y="736"/>
              <a:ext cx="1630" cy="547"/>
            </a:xfrm>
            <a:custGeom>
              <a:avLst/>
              <a:gdLst>
                <a:gd name="T0" fmla="*/ 2291 w 2630"/>
                <a:gd name="T1" fmla="*/ 230 h 884"/>
                <a:gd name="T2" fmla="*/ 1269 w 2630"/>
                <a:gd name="T3" fmla="*/ 282 h 884"/>
                <a:gd name="T4" fmla="*/ 377 w 2630"/>
                <a:gd name="T5" fmla="*/ 786 h 884"/>
                <a:gd name="T6" fmla="*/ 39 w 2630"/>
                <a:gd name="T7" fmla="*/ 884 h 884"/>
                <a:gd name="T8" fmla="*/ 1265 w 2630"/>
                <a:gd name="T9" fmla="*/ 269 h 884"/>
                <a:gd name="T10" fmla="*/ 2630 w 2630"/>
                <a:gd name="T11" fmla="*/ 132 h 884"/>
                <a:gd name="T12" fmla="*/ 2291 w 2630"/>
                <a:gd name="T13" fmla="*/ 230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30" h="884">
                  <a:moveTo>
                    <a:pt x="2291" y="230"/>
                  </a:moveTo>
                  <a:cubicBezTo>
                    <a:pt x="2255" y="105"/>
                    <a:pt x="1797" y="129"/>
                    <a:pt x="1269" y="282"/>
                  </a:cubicBezTo>
                  <a:cubicBezTo>
                    <a:pt x="740" y="436"/>
                    <a:pt x="341" y="661"/>
                    <a:pt x="377" y="786"/>
                  </a:cubicBezTo>
                  <a:cubicBezTo>
                    <a:pt x="39" y="884"/>
                    <a:pt x="39" y="884"/>
                    <a:pt x="39" y="884"/>
                  </a:cubicBezTo>
                  <a:cubicBezTo>
                    <a:pt x="0" y="752"/>
                    <a:pt x="549" y="477"/>
                    <a:pt x="1265" y="269"/>
                  </a:cubicBezTo>
                  <a:cubicBezTo>
                    <a:pt x="1980" y="62"/>
                    <a:pt x="2591" y="0"/>
                    <a:pt x="2630" y="132"/>
                  </a:cubicBezTo>
                  <a:lnTo>
                    <a:pt x="2291" y="23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6" name="Freeform 57"/>
            <p:cNvSpPr>
              <a:spLocks/>
            </p:cNvSpPr>
            <p:nvPr/>
          </p:nvSpPr>
          <p:spPr bwMode="auto">
            <a:xfrm>
              <a:off x="4172" y="289"/>
              <a:ext cx="1490" cy="1259"/>
            </a:xfrm>
            <a:custGeom>
              <a:avLst/>
              <a:gdLst>
                <a:gd name="T0" fmla="*/ 2102 w 2403"/>
                <a:gd name="T1" fmla="*/ 367 h 2033"/>
                <a:gd name="T2" fmla="*/ 1083 w 2403"/>
                <a:gd name="T3" fmla="*/ 874 h 2033"/>
                <a:gd name="T4" fmla="*/ 399 w 2403"/>
                <a:gd name="T5" fmla="*/ 1783 h 2033"/>
                <a:gd name="T6" fmla="*/ 97 w 2403"/>
                <a:gd name="T7" fmla="*/ 2033 h 2033"/>
                <a:gd name="T8" fmla="*/ 1074 w 2403"/>
                <a:gd name="T9" fmla="*/ 863 h 2033"/>
                <a:gd name="T10" fmla="*/ 2403 w 2403"/>
                <a:gd name="T11" fmla="*/ 117 h 2033"/>
                <a:gd name="T12" fmla="*/ 2102 w 2403"/>
                <a:gd name="T13" fmla="*/ 367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3" h="2033">
                  <a:moveTo>
                    <a:pt x="2102" y="367"/>
                  </a:moveTo>
                  <a:cubicBezTo>
                    <a:pt x="2010" y="256"/>
                    <a:pt x="1554" y="483"/>
                    <a:pt x="1083" y="874"/>
                  </a:cubicBezTo>
                  <a:cubicBezTo>
                    <a:pt x="613" y="1265"/>
                    <a:pt x="306" y="1672"/>
                    <a:pt x="399" y="1783"/>
                  </a:cubicBezTo>
                  <a:cubicBezTo>
                    <a:pt x="97" y="2033"/>
                    <a:pt x="97" y="2033"/>
                    <a:pt x="97" y="2033"/>
                  </a:cubicBezTo>
                  <a:cubicBezTo>
                    <a:pt x="0" y="1916"/>
                    <a:pt x="437" y="1392"/>
                    <a:pt x="1074" y="863"/>
                  </a:cubicBezTo>
                  <a:cubicBezTo>
                    <a:pt x="1711" y="334"/>
                    <a:pt x="2306" y="0"/>
                    <a:pt x="2403" y="117"/>
                  </a:cubicBezTo>
                  <a:lnTo>
                    <a:pt x="2102" y="36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7" name="Freeform 58"/>
            <p:cNvSpPr>
              <a:spLocks/>
            </p:cNvSpPr>
            <p:nvPr/>
          </p:nvSpPr>
          <p:spPr bwMode="auto">
            <a:xfrm>
              <a:off x="4287" y="462"/>
              <a:ext cx="1168" cy="1167"/>
            </a:xfrm>
            <a:custGeom>
              <a:avLst/>
              <a:gdLst>
                <a:gd name="T0" fmla="*/ 1748 w 1885"/>
                <a:gd name="T1" fmla="*/ 694 h 1884"/>
                <a:gd name="T2" fmla="*/ 695 w 1885"/>
                <a:gd name="T3" fmla="*/ 137 h 1884"/>
                <a:gd name="T4" fmla="*/ 137 w 1885"/>
                <a:gd name="T5" fmla="*/ 1190 h 1884"/>
                <a:gd name="T6" fmla="*/ 1191 w 1885"/>
                <a:gd name="T7" fmla="*/ 1747 h 1884"/>
                <a:gd name="T8" fmla="*/ 1748 w 1885"/>
                <a:gd name="T9" fmla="*/ 694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5" h="1884">
                  <a:moveTo>
                    <a:pt x="1748" y="694"/>
                  </a:moveTo>
                  <a:cubicBezTo>
                    <a:pt x="1611" y="249"/>
                    <a:pt x="1140" y="0"/>
                    <a:pt x="695" y="137"/>
                  </a:cubicBezTo>
                  <a:cubicBezTo>
                    <a:pt x="250" y="273"/>
                    <a:pt x="0" y="745"/>
                    <a:pt x="137" y="1190"/>
                  </a:cubicBezTo>
                  <a:cubicBezTo>
                    <a:pt x="274" y="1635"/>
                    <a:pt x="746" y="1884"/>
                    <a:pt x="1191" y="1747"/>
                  </a:cubicBezTo>
                  <a:cubicBezTo>
                    <a:pt x="1635" y="1610"/>
                    <a:pt x="1885" y="1139"/>
                    <a:pt x="1748" y="69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97000">
                  <a:schemeClr val="tx1">
                    <a:lumMod val="75000"/>
                    <a:lumOff val="25000"/>
                  </a:schemeClr>
                </a:gs>
              </a:gsLst>
              <a:lin ang="1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8" name="Freeform 59"/>
            <p:cNvSpPr>
              <a:spLocks/>
            </p:cNvSpPr>
            <p:nvPr/>
          </p:nvSpPr>
          <p:spPr bwMode="auto">
            <a:xfrm>
              <a:off x="4357" y="481"/>
              <a:ext cx="1051" cy="1051"/>
            </a:xfrm>
            <a:custGeom>
              <a:avLst/>
              <a:gdLst>
                <a:gd name="T0" fmla="*/ 1573 w 1696"/>
                <a:gd name="T1" fmla="*/ 625 h 1697"/>
                <a:gd name="T2" fmla="*/ 625 w 1696"/>
                <a:gd name="T3" fmla="*/ 124 h 1697"/>
                <a:gd name="T4" fmla="*/ 123 w 1696"/>
                <a:gd name="T5" fmla="*/ 1072 h 1697"/>
                <a:gd name="T6" fmla="*/ 1071 w 1696"/>
                <a:gd name="T7" fmla="*/ 1573 h 1697"/>
                <a:gd name="T8" fmla="*/ 1573 w 1696"/>
                <a:gd name="T9" fmla="*/ 625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6" h="1697">
                  <a:moveTo>
                    <a:pt x="1573" y="625"/>
                  </a:moveTo>
                  <a:cubicBezTo>
                    <a:pt x="1450" y="225"/>
                    <a:pt x="1026" y="0"/>
                    <a:pt x="625" y="124"/>
                  </a:cubicBezTo>
                  <a:cubicBezTo>
                    <a:pt x="225" y="247"/>
                    <a:pt x="0" y="671"/>
                    <a:pt x="123" y="1072"/>
                  </a:cubicBezTo>
                  <a:cubicBezTo>
                    <a:pt x="247" y="1472"/>
                    <a:pt x="671" y="1697"/>
                    <a:pt x="1071" y="1573"/>
                  </a:cubicBezTo>
                  <a:cubicBezTo>
                    <a:pt x="1472" y="1450"/>
                    <a:pt x="1696" y="1026"/>
                    <a:pt x="1573" y="625"/>
                  </a:cubicBezTo>
                  <a:close/>
                </a:path>
              </a:pathLst>
            </a:custGeom>
            <a:gradFill flip="none" rotWithShape="1">
              <a:gsLst>
                <a:gs pos="41000">
                  <a:schemeClr val="tx1">
                    <a:lumMod val="65000"/>
                    <a:lumOff val="35000"/>
                  </a:schemeClr>
                </a:gs>
                <a:gs pos="97000">
                  <a:schemeClr val="bg1">
                    <a:lumMod val="6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9" name="Freeform 60"/>
            <p:cNvSpPr>
              <a:spLocks/>
            </p:cNvSpPr>
            <p:nvPr/>
          </p:nvSpPr>
          <p:spPr bwMode="auto">
            <a:xfrm>
              <a:off x="5220" y="753"/>
              <a:ext cx="132" cy="246"/>
            </a:xfrm>
            <a:custGeom>
              <a:avLst/>
              <a:gdLst>
                <a:gd name="T0" fmla="*/ 11 w 212"/>
                <a:gd name="T1" fmla="*/ 20 h 397"/>
                <a:gd name="T2" fmla="*/ 0 w 212"/>
                <a:gd name="T3" fmla="*/ 24 h 397"/>
                <a:gd name="T4" fmla="*/ 91 w 212"/>
                <a:gd name="T5" fmla="*/ 158 h 397"/>
                <a:gd name="T6" fmla="*/ 47 w 212"/>
                <a:gd name="T7" fmla="*/ 374 h 397"/>
                <a:gd name="T8" fmla="*/ 125 w 212"/>
                <a:gd name="T9" fmla="*/ 389 h 397"/>
                <a:gd name="T10" fmla="*/ 181 w 212"/>
                <a:gd name="T11" fmla="*/ 170 h 397"/>
                <a:gd name="T12" fmla="*/ 11 w 212"/>
                <a:gd name="T13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" h="397">
                  <a:moveTo>
                    <a:pt x="11" y="20"/>
                  </a:moveTo>
                  <a:cubicBezTo>
                    <a:pt x="7" y="21"/>
                    <a:pt x="4" y="22"/>
                    <a:pt x="0" y="24"/>
                  </a:cubicBezTo>
                  <a:cubicBezTo>
                    <a:pt x="38" y="49"/>
                    <a:pt x="73" y="98"/>
                    <a:pt x="91" y="158"/>
                  </a:cubicBezTo>
                  <a:cubicBezTo>
                    <a:pt x="121" y="254"/>
                    <a:pt x="101" y="347"/>
                    <a:pt x="47" y="374"/>
                  </a:cubicBezTo>
                  <a:cubicBezTo>
                    <a:pt x="72" y="391"/>
                    <a:pt x="100" y="397"/>
                    <a:pt x="125" y="389"/>
                  </a:cubicBezTo>
                  <a:cubicBezTo>
                    <a:pt x="187" y="370"/>
                    <a:pt x="212" y="272"/>
                    <a:pt x="181" y="170"/>
                  </a:cubicBezTo>
                  <a:cubicBezTo>
                    <a:pt x="149" y="68"/>
                    <a:pt x="73" y="0"/>
                    <a:pt x="11" y="2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0" name="Freeform 62"/>
            <p:cNvSpPr>
              <a:spLocks/>
            </p:cNvSpPr>
            <p:nvPr/>
          </p:nvSpPr>
          <p:spPr bwMode="auto">
            <a:xfrm>
              <a:off x="5175" y="768"/>
              <a:ext cx="120" cy="217"/>
            </a:xfrm>
            <a:custGeom>
              <a:avLst/>
              <a:gdLst>
                <a:gd name="T0" fmla="*/ 165 w 195"/>
                <a:gd name="T1" fmla="*/ 134 h 350"/>
                <a:gd name="T2" fmla="*/ 74 w 195"/>
                <a:gd name="T3" fmla="*/ 0 h 350"/>
                <a:gd name="T4" fmla="*/ 29 w 195"/>
                <a:gd name="T5" fmla="*/ 215 h 350"/>
                <a:gd name="T6" fmla="*/ 121 w 195"/>
                <a:gd name="T7" fmla="*/ 350 h 350"/>
                <a:gd name="T8" fmla="*/ 165 w 195"/>
                <a:gd name="T9" fmla="*/ 134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350">
                  <a:moveTo>
                    <a:pt x="165" y="134"/>
                  </a:moveTo>
                  <a:cubicBezTo>
                    <a:pt x="147" y="74"/>
                    <a:pt x="112" y="25"/>
                    <a:pt x="74" y="0"/>
                  </a:cubicBezTo>
                  <a:cubicBezTo>
                    <a:pt x="20" y="27"/>
                    <a:pt x="0" y="119"/>
                    <a:pt x="29" y="215"/>
                  </a:cubicBezTo>
                  <a:cubicBezTo>
                    <a:pt x="48" y="276"/>
                    <a:pt x="83" y="324"/>
                    <a:pt x="121" y="350"/>
                  </a:cubicBezTo>
                  <a:cubicBezTo>
                    <a:pt x="175" y="323"/>
                    <a:pt x="195" y="230"/>
                    <a:pt x="165" y="134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7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1" name="Freeform 63"/>
            <p:cNvSpPr>
              <a:spLocks/>
            </p:cNvSpPr>
            <p:nvPr/>
          </p:nvSpPr>
          <p:spPr bwMode="auto">
            <a:xfrm>
              <a:off x="4431" y="1184"/>
              <a:ext cx="167" cy="234"/>
            </a:xfrm>
            <a:custGeom>
              <a:avLst/>
              <a:gdLst>
                <a:gd name="T0" fmla="*/ 260 w 270"/>
                <a:gd name="T1" fmla="*/ 342 h 377"/>
                <a:gd name="T2" fmla="*/ 270 w 270"/>
                <a:gd name="T3" fmla="*/ 335 h 377"/>
                <a:gd name="T4" fmla="*/ 147 w 270"/>
                <a:gd name="T5" fmla="*/ 229 h 377"/>
                <a:gd name="T6" fmla="*/ 135 w 270"/>
                <a:gd name="T7" fmla="*/ 10 h 377"/>
                <a:gd name="T8" fmla="*/ 55 w 270"/>
                <a:gd name="T9" fmla="*/ 14 h 377"/>
                <a:gd name="T10" fmla="*/ 58 w 270"/>
                <a:gd name="T11" fmla="*/ 241 h 377"/>
                <a:gd name="T12" fmla="*/ 260 w 270"/>
                <a:gd name="T13" fmla="*/ 342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0" h="377">
                  <a:moveTo>
                    <a:pt x="260" y="342"/>
                  </a:moveTo>
                  <a:cubicBezTo>
                    <a:pt x="264" y="340"/>
                    <a:pt x="267" y="338"/>
                    <a:pt x="270" y="335"/>
                  </a:cubicBezTo>
                  <a:cubicBezTo>
                    <a:pt x="226" y="321"/>
                    <a:pt x="181" y="283"/>
                    <a:pt x="147" y="229"/>
                  </a:cubicBezTo>
                  <a:cubicBezTo>
                    <a:pt x="94" y="144"/>
                    <a:pt x="89" y="49"/>
                    <a:pt x="135" y="10"/>
                  </a:cubicBezTo>
                  <a:cubicBezTo>
                    <a:pt x="106" y="0"/>
                    <a:pt x="77" y="0"/>
                    <a:pt x="55" y="14"/>
                  </a:cubicBezTo>
                  <a:cubicBezTo>
                    <a:pt x="0" y="49"/>
                    <a:pt x="1" y="150"/>
                    <a:pt x="58" y="241"/>
                  </a:cubicBezTo>
                  <a:cubicBezTo>
                    <a:pt x="114" y="332"/>
                    <a:pt x="205" y="377"/>
                    <a:pt x="260" y="342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2" name="Freeform 64"/>
            <p:cNvSpPr>
              <a:spLocks/>
            </p:cNvSpPr>
            <p:nvPr/>
          </p:nvSpPr>
          <p:spPr bwMode="auto">
            <a:xfrm>
              <a:off x="4486" y="1190"/>
              <a:ext cx="140" cy="202"/>
            </a:xfrm>
            <a:custGeom>
              <a:avLst/>
              <a:gdLst>
                <a:gd name="T0" fmla="*/ 58 w 226"/>
                <a:gd name="T1" fmla="*/ 219 h 325"/>
                <a:gd name="T2" fmla="*/ 181 w 226"/>
                <a:gd name="T3" fmla="*/ 325 h 325"/>
                <a:gd name="T4" fmla="*/ 169 w 226"/>
                <a:gd name="T5" fmla="*/ 106 h 325"/>
                <a:gd name="T6" fmla="*/ 46 w 226"/>
                <a:gd name="T7" fmla="*/ 0 h 325"/>
                <a:gd name="T8" fmla="*/ 58 w 226"/>
                <a:gd name="T9" fmla="*/ 219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325">
                  <a:moveTo>
                    <a:pt x="58" y="219"/>
                  </a:moveTo>
                  <a:cubicBezTo>
                    <a:pt x="92" y="273"/>
                    <a:pt x="137" y="311"/>
                    <a:pt x="181" y="325"/>
                  </a:cubicBezTo>
                  <a:cubicBezTo>
                    <a:pt x="226" y="286"/>
                    <a:pt x="222" y="191"/>
                    <a:pt x="169" y="106"/>
                  </a:cubicBezTo>
                  <a:cubicBezTo>
                    <a:pt x="135" y="52"/>
                    <a:pt x="89" y="14"/>
                    <a:pt x="46" y="0"/>
                  </a:cubicBezTo>
                  <a:cubicBezTo>
                    <a:pt x="0" y="39"/>
                    <a:pt x="5" y="134"/>
                    <a:pt x="58" y="21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19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3" name="Freeform 65"/>
            <p:cNvSpPr>
              <a:spLocks/>
            </p:cNvSpPr>
            <p:nvPr/>
          </p:nvSpPr>
          <p:spPr bwMode="auto">
            <a:xfrm>
              <a:off x="4482" y="1017"/>
              <a:ext cx="107" cy="150"/>
            </a:xfrm>
            <a:custGeom>
              <a:avLst/>
              <a:gdLst>
                <a:gd name="T0" fmla="*/ 168 w 174"/>
                <a:gd name="T1" fmla="*/ 218 h 241"/>
                <a:gd name="T2" fmla="*/ 174 w 174"/>
                <a:gd name="T3" fmla="*/ 214 h 241"/>
                <a:gd name="T4" fmla="*/ 95 w 174"/>
                <a:gd name="T5" fmla="*/ 146 h 241"/>
                <a:gd name="T6" fmla="*/ 86 w 174"/>
                <a:gd name="T7" fmla="*/ 6 h 241"/>
                <a:gd name="T8" fmla="*/ 35 w 174"/>
                <a:gd name="T9" fmla="*/ 9 h 241"/>
                <a:gd name="T10" fmla="*/ 38 w 174"/>
                <a:gd name="T11" fmla="*/ 154 h 241"/>
                <a:gd name="T12" fmla="*/ 168 w 174"/>
                <a:gd name="T13" fmla="*/ 21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4" h="241">
                  <a:moveTo>
                    <a:pt x="168" y="218"/>
                  </a:moveTo>
                  <a:cubicBezTo>
                    <a:pt x="171" y="217"/>
                    <a:pt x="173" y="215"/>
                    <a:pt x="174" y="214"/>
                  </a:cubicBezTo>
                  <a:cubicBezTo>
                    <a:pt x="147" y="205"/>
                    <a:pt x="117" y="181"/>
                    <a:pt x="95" y="146"/>
                  </a:cubicBezTo>
                  <a:cubicBezTo>
                    <a:pt x="61" y="92"/>
                    <a:pt x="57" y="32"/>
                    <a:pt x="86" y="6"/>
                  </a:cubicBezTo>
                  <a:cubicBezTo>
                    <a:pt x="67" y="0"/>
                    <a:pt x="49" y="0"/>
                    <a:pt x="35" y="9"/>
                  </a:cubicBezTo>
                  <a:cubicBezTo>
                    <a:pt x="0" y="32"/>
                    <a:pt x="1" y="97"/>
                    <a:pt x="38" y="154"/>
                  </a:cubicBezTo>
                  <a:cubicBezTo>
                    <a:pt x="75" y="212"/>
                    <a:pt x="133" y="241"/>
                    <a:pt x="168" y="2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4" name="Freeform 66"/>
            <p:cNvSpPr>
              <a:spLocks/>
            </p:cNvSpPr>
            <p:nvPr/>
          </p:nvSpPr>
          <p:spPr bwMode="auto">
            <a:xfrm>
              <a:off x="4517" y="1021"/>
              <a:ext cx="90" cy="129"/>
            </a:xfrm>
            <a:custGeom>
              <a:avLst/>
              <a:gdLst>
                <a:gd name="T0" fmla="*/ 38 w 146"/>
                <a:gd name="T1" fmla="*/ 140 h 208"/>
                <a:gd name="T2" fmla="*/ 117 w 146"/>
                <a:gd name="T3" fmla="*/ 208 h 208"/>
                <a:gd name="T4" fmla="*/ 108 w 146"/>
                <a:gd name="T5" fmla="*/ 67 h 208"/>
                <a:gd name="T6" fmla="*/ 29 w 146"/>
                <a:gd name="T7" fmla="*/ 0 h 208"/>
                <a:gd name="T8" fmla="*/ 38 w 146"/>
                <a:gd name="T9" fmla="*/ 14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208">
                  <a:moveTo>
                    <a:pt x="38" y="140"/>
                  </a:moveTo>
                  <a:cubicBezTo>
                    <a:pt x="60" y="175"/>
                    <a:pt x="90" y="199"/>
                    <a:pt x="117" y="208"/>
                  </a:cubicBezTo>
                  <a:cubicBezTo>
                    <a:pt x="146" y="182"/>
                    <a:pt x="143" y="121"/>
                    <a:pt x="108" y="67"/>
                  </a:cubicBezTo>
                  <a:cubicBezTo>
                    <a:pt x="86" y="33"/>
                    <a:pt x="57" y="9"/>
                    <a:pt x="29" y="0"/>
                  </a:cubicBezTo>
                  <a:cubicBezTo>
                    <a:pt x="0" y="26"/>
                    <a:pt x="4" y="86"/>
                    <a:pt x="38" y="14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5" name="Freeform 67"/>
            <p:cNvSpPr>
              <a:spLocks/>
            </p:cNvSpPr>
            <p:nvPr/>
          </p:nvSpPr>
          <p:spPr bwMode="auto">
            <a:xfrm>
              <a:off x="4509" y="601"/>
              <a:ext cx="204" cy="179"/>
            </a:xfrm>
            <a:custGeom>
              <a:avLst/>
              <a:gdLst>
                <a:gd name="T0" fmla="*/ 40 w 328"/>
                <a:gd name="T1" fmla="*/ 282 h 289"/>
                <a:gd name="T2" fmla="*/ 48 w 328"/>
                <a:gd name="T3" fmla="*/ 289 h 289"/>
                <a:gd name="T4" fmla="*/ 126 w 328"/>
                <a:gd name="T5" fmla="*/ 161 h 289"/>
                <a:gd name="T6" fmla="*/ 323 w 328"/>
                <a:gd name="T7" fmla="*/ 117 h 289"/>
                <a:gd name="T8" fmla="*/ 307 w 328"/>
                <a:gd name="T9" fmla="*/ 45 h 289"/>
                <a:gd name="T10" fmla="*/ 101 w 328"/>
                <a:gd name="T11" fmla="*/ 82 h 289"/>
                <a:gd name="T12" fmla="*/ 40 w 328"/>
                <a:gd name="T13" fmla="*/ 282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" h="289">
                  <a:moveTo>
                    <a:pt x="40" y="282"/>
                  </a:moveTo>
                  <a:cubicBezTo>
                    <a:pt x="43" y="284"/>
                    <a:pt x="45" y="287"/>
                    <a:pt x="48" y="289"/>
                  </a:cubicBezTo>
                  <a:cubicBezTo>
                    <a:pt x="55" y="248"/>
                    <a:pt x="82" y="200"/>
                    <a:pt x="126" y="161"/>
                  </a:cubicBezTo>
                  <a:cubicBezTo>
                    <a:pt x="195" y="100"/>
                    <a:pt x="280" y="81"/>
                    <a:pt x="323" y="117"/>
                  </a:cubicBezTo>
                  <a:cubicBezTo>
                    <a:pt x="328" y="88"/>
                    <a:pt x="323" y="63"/>
                    <a:pt x="307" y="45"/>
                  </a:cubicBezTo>
                  <a:cubicBezTo>
                    <a:pt x="267" y="0"/>
                    <a:pt x="175" y="17"/>
                    <a:pt x="101" y="82"/>
                  </a:cubicBezTo>
                  <a:cubicBezTo>
                    <a:pt x="28" y="147"/>
                    <a:pt x="0" y="237"/>
                    <a:pt x="40" y="282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6" name="Freeform 68"/>
            <p:cNvSpPr>
              <a:spLocks/>
            </p:cNvSpPr>
            <p:nvPr/>
          </p:nvSpPr>
          <p:spPr bwMode="auto">
            <a:xfrm>
              <a:off x="4539" y="651"/>
              <a:ext cx="171" cy="150"/>
            </a:xfrm>
            <a:custGeom>
              <a:avLst/>
              <a:gdLst>
                <a:gd name="T0" fmla="*/ 78 w 275"/>
                <a:gd name="T1" fmla="*/ 80 h 243"/>
                <a:gd name="T2" fmla="*/ 0 w 275"/>
                <a:gd name="T3" fmla="*/ 208 h 243"/>
                <a:gd name="T4" fmla="*/ 198 w 275"/>
                <a:gd name="T5" fmla="*/ 164 h 243"/>
                <a:gd name="T6" fmla="*/ 275 w 275"/>
                <a:gd name="T7" fmla="*/ 36 h 243"/>
                <a:gd name="T8" fmla="*/ 78 w 275"/>
                <a:gd name="T9" fmla="*/ 8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243">
                  <a:moveTo>
                    <a:pt x="78" y="80"/>
                  </a:moveTo>
                  <a:cubicBezTo>
                    <a:pt x="34" y="119"/>
                    <a:pt x="7" y="167"/>
                    <a:pt x="0" y="208"/>
                  </a:cubicBezTo>
                  <a:cubicBezTo>
                    <a:pt x="43" y="243"/>
                    <a:pt x="129" y="225"/>
                    <a:pt x="198" y="164"/>
                  </a:cubicBezTo>
                  <a:cubicBezTo>
                    <a:pt x="241" y="125"/>
                    <a:pt x="269" y="77"/>
                    <a:pt x="275" y="36"/>
                  </a:cubicBezTo>
                  <a:cubicBezTo>
                    <a:pt x="232" y="0"/>
                    <a:pt x="147" y="19"/>
                    <a:pt x="78" y="8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7" name="Freeform 69"/>
            <p:cNvSpPr>
              <a:spLocks/>
            </p:cNvSpPr>
            <p:nvPr/>
          </p:nvSpPr>
          <p:spPr bwMode="auto">
            <a:xfrm>
              <a:off x="4718" y="614"/>
              <a:ext cx="122" cy="107"/>
            </a:xfrm>
            <a:custGeom>
              <a:avLst/>
              <a:gdLst>
                <a:gd name="T0" fmla="*/ 24 w 196"/>
                <a:gd name="T1" fmla="*/ 169 h 173"/>
                <a:gd name="T2" fmla="*/ 29 w 196"/>
                <a:gd name="T3" fmla="*/ 173 h 173"/>
                <a:gd name="T4" fmla="*/ 75 w 196"/>
                <a:gd name="T5" fmla="*/ 97 h 173"/>
                <a:gd name="T6" fmla="*/ 194 w 196"/>
                <a:gd name="T7" fmla="*/ 70 h 173"/>
                <a:gd name="T8" fmla="*/ 184 w 196"/>
                <a:gd name="T9" fmla="*/ 27 h 173"/>
                <a:gd name="T10" fmla="*/ 60 w 196"/>
                <a:gd name="T11" fmla="*/ 49 h 173"/>
                <a:gd name="T12" fmla="*/ 24 w 196"/>
                <a:gd name="T1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173">
                  <a:moveTo>
                    <a:pt x="24" y="169"/>
                  </a:moveTo>
                  <a:cubicBezTo>
                    <a:pt x="25" y="170"/>
                    <a:pt x="27" y="172"/>
                    <a:pt x="29" y="173"/>
                  </a:cubicBezTo>
                  <a:cubicBezTo>
                    <a:pt x="33" y="148"/>
                    <a:pt x="49" y="120"/>
                    <a:pt x="75" y="97"/>
                  </a:cubicBezTo>
                  <a:cubicBezTo>
                    <a:pt x="117" y="60"/>
                    <a:pt x="168" y="49"/>
                    <a:pt x="194" y="70"/>
                  </a:cubicBezTo>
                  <a:cubicBezTo>
                    <a:pt x="196" y="53"/>
                    <a:pt x="193" y="38"/>
                    <a:pt x="184" y="27"/>
                  </a:cubicBezTo>
                  <a:cubicBezTo>
                    <a:pt x="160" y="0"/>
                    <a:pt x="105" y="10"/>
                    <a:pt x="60" y="49"/>
                  </a:cubicBezTo>
                  <a:cubicBezTo>
                    <a:pt x="16" y="88"/>
                    <a:pt x="0" y="142"/>
                    <a:pt x="24" y="169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8" name="Freeform 70"/>
            <p:cNvSpPr>
              <a:spLocks/>
            </p:cNvSpPr>
            <p:nvPr/>
          </p:nvSpPr>
          <p:spPr bwMode="auto">
            <a:xfrm>
              <a:off x="4736" y="645"/>
              <a:ext cx="103" cy="89"/>
            </a:xfrm>
            <a:custGeom>
              <a:avLst/>
              <a:gdLst>
                <a:gd name="T0" fmla="*/ 46 w 165"/>
                <a:gd name="T1" fmla="*/ 48 h 145"/>
                <a:gd name="T2" fmla="*/ 0 w 165"/>
                <a:gd name="T3" fmla="*/ 124 h 145"/>
                <a:gd name="T4" fmla="*/ 118 w 165"/>
                <a:gd name="T5" fmla="*/ 98 h 145"/>
                <a:gd name="T6" fmla="*/ 165 w 165"/>
                <a:gd name="T7" fmla="*/ 21 h 145"/>
                <a:gd name="T8" fmla="*/ 46 w 165"/>
                <a:gd name="T9" fmla="*/ 4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45">
                  <a:moveTo>
                    <a:pt x="46" y="48"/>
                  </a:moveTo>
                  <a:cubicBezTo>
                    <a:pt x="20" y="71"/>
                    <a:pt x="4" y="99"/>
                    <a:pt x="0" y="124"/>
                  </a:cubicBezTo>
                  <a:cubicBezTo>
                    <a:pt x="25" y="145"/>
                    <a:pt x="77" y="134"/>
                    <a:pt x="118" y="98"/>
                  </a:cubicBezTo>
                  <a:cubicBezTo>
                    <a:pt x="144" y="74"/>
                    <a:pt x="161" y="46"/>
                    <a:pt x="165" y="21"/>
                  </a:cubicBezTo>
                  <a:cubicBezTo>
                    <a:pt x="139" y="0"/>
                    <a:pt x="88" y="11"/>
                    <a:pt x="46" y="4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9" name="Freeform 71"/>
            <p:cNvSpPr>
              <a:spLocks/>
            </p:cNvSpPr>
            <p:nvPr/>
          </p:nvSpPr>
          <p:spPr bwMode="auto">
            <a:xfrm>
              <a:off x="4759" y="888"/>
              <a:ext cx="121" cy="108"/>
            </a:xfrm>
            <a:custGeom>
              <a:avLst/>
              <a:gdLst>
                <a:gd name="T0" fmla="*/ 23 w 196"/>
                <a:gd name="T1" fmla="*/ 169 h 174"/>
                <a:gd name="T2" fmla="*/ 28 w 196"/>
                <a:gd name="T3" fmla="*/ 174 h 174"/>
                <a:gd name="T4" fmla="*/ 75 w 196"/>
                <a:gd name="T5" fmla="*/ 97 h 174"/>
                <a:gd name="T6" fmla="*/ 193 w 196"/>
                <a:gd name="T7" fmla="*/ 70 h 174"/>
                <a:gd name="T8" fmla="*/ 183 w 196"/>
                <a:gd name="T9" fmla="*/ 27 h 174"/>
                <a:gd name="T10" fmla="*/ 60 w 196"/>
                <a:gd name="T11" fmla="*/ 49 h 174"/>
                <a:gd name="T12" fmla="*/ 23 w 196"/>
                <a:gd name="T13" fmla="*/ 16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174">
                  <a:moveTo>
                    <a:pt x="23" y="169"/>
                  </a:moveTo>
                  <a:cubicBezTo>
                    <a:pt x="25" y="171"/>
                    <a:pt x="27" y="172"/>
                    <a:pt x="28" y="174"/>
                  </a:cubicBezTo>
                  <a:cubicBezTo>
                    <a:pt x="32" y="149"/>
                    <a:pt x="48" y="120"/>
                    <a:pt x="75" y="97"/>
                  </a:cubicBezTo>
                  <a:cubicBezTo>
                    <a:pt x="116" y="60"/>
                    <a:pt x="167" y="49"/>
                    <a:pt x="193" y="70"/>
                  </a:cubicBezTo>
                  <a:cubicBezTo>
                    <a:pt x="196" y="53"/>
                    <a:pt x="193" y="38"/>
                    <a:pt x="183" y="27"/>
                  </a:cubicBezTo>
                  <a:cubicBezTo>
                    <a:pt x="159" y="0"/>
                    <a:pt x="104" y="10"/>
                    <a:pt x="60" y="49"/>
                  </a:cubicBezTo>
                  <a:cubicBezTo>
                    <a:pt x="16" y="89"/>
                    <a:pt x="0" y="142"/>
                    <a:pt x="23" y="169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0" name="Freeform 72"/>
            <p:cNvSpPr>
              <a:spLocks/>
            </p:cNvSpPr>
            <p:nvPr/>
          </p:nvSpPr>
          <p:spPr bwMode="auto">
            <a:xfrm>
              <a:off x="4776" y="918"/>
              <a:ext cx="102" cy="91"/>
            </a:xfrm>
            <a:custGeom>
              <a:avLst/>
              <a:gdLst>
                <a:gd name="T0" fmla="*/ 47 w 165"/>
                <a:gd name="T1" fmla="*/ 48 h 146"/>
                <a:gd name="T2" fmla="*/ 0 w 165"/>
                <a:gd name="T3" fmla="*/ 125 h 146"/>
                <a:gd name="T4" fmla="*/ 119 w 165"/>
                <a:gd name="T5" fmla="*/ 98 h 146"/>
                <a:gd name="T6" fmla="*/ 165 w 165"/>
                <a:gd name="T7" fmla="*/ 21 h 146"/>
                <a:gd name="T8" fmla="*/ 47 w 165"/>
                <a:gd name="T9" fmla="*/ 48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46">
                  <a:moveTo>
                    <a:pt x="47" y="48"/>
                  </a:moveTo>
                  <a:cubicBezTo>
                    <a:pt x="20" y="71"/>
                    <a:pt x="4" y="100"/>
                    <a:pt x="0" y="125"/>
                  </a:cubicBezTo>
                  <a:cubicBezTo>
                    <a:pt x="26" y="146"/>
                    <a:pt x="77" y="135"/>
                    <a:pt x="119" y="98"/>
                  </a:cubicBezTo>
                  <a:cubicBezTo>
                    <a:pt x="145" y="75"/>
                    <a:pt x="161" y="46"/>
                    <a:pt x="165" y="21"/>
                  </a:cubicBezTo>
                  <a:cubicBezTo>
                    <a:pt x="139" y="0"/>
                    <a:pt x="88" y="11"/>
                    <a:pt x="47" y="4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1" name="Freeform 73"/>
            <p:cNvSpPr>
              <a:spLocks/>
            </p:cNvSpPr>
            <p:nvPr/>
          </p:nvSpPr>
          <p:spPr bwMode="auto">
            <a:xfrm>
              <a:off x="4867" y="889"/>
              <a:ext cx="176" cy="155"/>
            </a:xfrm>
            <a:custGeom>
              <a:avLst/>
              <a:gdLst>
                <a:gd name="T0" fmla="*/ 35 w 283"/>
                <a:gd name="T1" fmla="*/ 243 h 250"/>
                <a:gd name="T2" fmla="*/ 41 w 283"/>
                <a:gd name="T3" fmla="*/ 250 h 250"/>
                <a:gd name="T4" fmla="*/ 108 w 283"/>
                <a:gd name="T5" fmla="*/ 139 h 250"/>
                <a:gd name="T6" fmla="*/ 279 w 283"/>
                <a:gd name="T7" fmla="*/ 101 h 250"/>
                <a:gd name="T8" fmla="*/ 265 w 283"/>
                <a:gd name="T9" fmla="*/ 39 h 250"/>
                <a:gd name="T10" fmla="*/ 87 w 283"/>
                <a:gd name="T11" fmla="*/ 71 h 250"/>
                <a:gd name="T12" fmla="*/ 35 w 283"/>
                <a:gd name="T13" fmla="*/ 24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" h="250">
                  <a:moveTo>
                    <a:pt x="35" y="243"/>
                  </a:moveTo>
                  <a:cubicBezTo>
                    <a:pt x="37" y="246"/>
                    <a:pt x="39" y="248"/>
                    <a:pt x="41" y="250"/>
                  </a:cubicBezTo>
                  <a:cubicBezTo>
                    <a:pt x="47" y="214"/>
                    <a:pt x="71" y="173"/>
                    <a:pt x="108" y="139"/>
                  </a:cubicBezTo>
                  <a:cubicBezTo>
                    <a:pt x="168" y="86"/>
                    <a:pt x="242" y="70"/>
                    <a:pt x="279" y="101"/>
                  </a:cubicBezTo>
                  <a:cubicBezTo>
                    <a:pt x="283" y="76"/>
                    <a:pt x="279" y="54"/>
                    <a:pt x="265" y="39"/>
                  </a:cubicBezTo>
                  <a:cubicBezTo>
                    <a:pt x="230" y="0"/>
                    <a:pt x="151" y="14"/>
                    <a:pt x="87" y="71"/>
                  </a:cubicBezTo>
                  <a:cubicBezTo>
                    <a:pt x="24" y="127"/>
                    <a:pt x="0" y="205"/>
                    <a:pt x="35" y="243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2" name="Freeform 74"/>
            <p:cNvSpPr>
              <a:spLocks/>
            </p:cNvSpPr>
            <p:nvPr/>
          </p:nvSpPr>
          <p:spPr bwMode="auto">
            <a:xfrm>
              <a:off x="4893" y="933"/>
              <a:ext cx="147" cy="130"/>
            </a:xfrm>
            <a:custGeom>
              <a:avLst/>
              <a:gdLst>
                <a:gd name="T0" fmla="*/ 67 w 238"/>
                <a:gd name="T1" fmla="*/ 69 h 210"/>
                <a:gd name="T2" fmla="*/ 0 w 238"/>
                <a:gd name="T3" fmla="*/ 180 h 210"/>
                <a:gd name="T4" fmla="*/ 171 w 238"/>
                <a:gd name="T5" fmla="*/ 141 h 210"/>
                <a:gd name="T6" fmla="*/ 238 w 238"/>
                <a:gd name="T7" fmla="*/ 31 h 210"/>
                <a:gd name="T8" fmla="*/ 67 w 238"/>
                <a:gd name="T9" fmla="*/ 69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10">
                  <a:moveTo>
                    <a:pt x="67" y="69"/>
                  </a:moveTo>
                  <a:cubicBezTo>
                    <a:pt x="30" y="103"/>
                    <a:pt x="6" y="144"/>
                    <a:pt x="0" y="180"/>
                  </a:cubicBezTo>
                  <a:cubicBezTo>
                    <a:pt x="38" y="210"/>
                    <a:pt x="111" y="194"/>
                    <a:pt x="171" y="141"/>
                  </a:cubicBezTo>
                  <a:cubicBezTo>
                    <a:pt x="209" y="108"/>
                    <a:pt x="232" y="66"/>
                    <a:pt x="238" y="31"/>
                  </a:cubicBezTo>
                  <a:cubicBezTo>
                    <a:pt x="201" y="0"/>
                    <a:pt x="127" y="16"/>
                    <a:pt x="67" y="6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3" name="Freeform 75"/>
            <p:cNvSpPr>
              <a:spLocks/>
            </p:cNvSpPr>
            <p:nvPr/>
          </p:nvSpPr>
          <p:spPr bwMode="auto">
            <a:xfrm>
              <a:off x="4921" y="1424"/>
              <a:ext cx="134" cy="70"/>
            </a:xfrm>
            <a:custGeom>
              <a:avLst/>
              <a:gdLst>
                <a:gd name="T0" fmla="*/ 216 w 216"/>
                <a:gd name="T1" fmla="*/ 51 h 113"/>
                <a:gd name="T2" fmla="*/ 216 w 216"/>
                <a:gd name="T3" fmla="*/ 44 h 113"/>
                <a:gd name="T4" fmla="*/ 128 w 216"/>
                <a:gd name="T5" fmla="*/ 65 h 113"/>
                <a:gd name="T6" fmla="*/ 26 w 216"/>
                <a:gd name="T7" fmla="*/ 0 h 113"/>
                <a:gd name="T8" fmla="*/ 2 w 216"/>
                <a:gd name="T9" fmla="*/ 37 h 113"/>
                <a:gd name="T10" fmla="*/ 105 w 216"/>
                <a:gd name="T11" fmla="*/ 109 h 113"/>
                <a:gd name="T12" fmla="*/ 216 w 216"/>
                <a:gd name="T13" fmla="*/ 5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13">
                  <a:moveTo>
                    <a:pt x="216" y="51"/>
                  </a:moveTo>
                  <a:cubicBezTo>
                    <a:pt x="216" y="48"/>
                    <a:pt x="216" y="46"/>
                    <a:pt x="216" y="44"/>
                  </a:cubicBezTo>
                  <a:cubicBezTo>
                    <a:pt x="195" y="59"/>
                    <a:pt x="163" y="67"/>
                    <a:pt x="128" y="65"/>
                  </a:cubicBezTo>
                  <a:cubicBezTo>
                    <a:pt x="73" y="61"/>
                    <a:pt x="29" y="33"/>
                    <a:pt x="26" y="0"/>
                  </a:cubicBezTo>
                  <a:cubicBezTo>
                    <a:pt x="12" y="10"/>
                    <a:pt x="3" y="23"/>
                    <a:pt x="2" y="37"/>
                  </a:cubicBezTo>
                  <a:cubicBezTo>
                    <a:pt x="0" y="73"/>
                    <a:pt x="46" y="105"/>
                    <a:pt x="105" y="109"/>
                  </a:cubicBezTo>
                  <a:cubicBezTo>
                    <a:pt x="164" y="113"/>
                    <a:pt x="214" y="86"/>
                    <a:pt x="216" y="51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4" name="Freeform 76"/>
            <p:cNvSpPr>
              <a:spLocks/>
            </p:cNvSpPr>
            <p:nvPr/>
          </p:nvSpPr>
          <p:spPr bwMode="auto">
            <a:xfrm>
              <a:off x="4937" y="1410"/>
              <a:ext cx="118" cy="56"/>
            </a:xfrm>
            <a:custGeom>
              <a:avLst/>
              <a:gdLst>
                <a:gd name="T0" fmla="*/ 102 w 190"/>
                <a:gd name="T1" fmla="*/ 89 h 91"/>
                <a:gd name="T2" fmla="*/ 190 w 190"/>
                <a:gd name="T3" fmla="*/ 68 h 91"/>
                <a:gd name="T4" fmla="*/ 87 w 190"/>
                <a:gd name="T5" fmla="*/ 3 h 91"/>
                <a:gd name="T6" fmla="*/ 0 w 190"/>
                <a:gd name="T7" fmla="*/ 24 h 91"/>
                <a:gd name="T8" fmla="*/ 102 w 190"/>
                <a:gd name="T9" fmla="*/ 8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91">
                  <a:moveTo>
                    <a:pt x="102" y="89"/>
                  </a:moveTo>
                  <a:cubicBezTo>
                    <a:pt x="137" y="91"/>
                    <a:pt x="169" y="83"/>
                    <a:pt x="190" y="68"/>
                  </a:cubicBezTo>
                  <a:cubicBezTo>
                    <a:pt x="186" y="35"/>
                    <a:pt x="142" y="6"/>
                    <a:pt x="87" y="3"/>
                  </a:cubicBezTo>
                  <a:cubicBezTo>
                    <a:pt x="52" y="0"/>
                    <a:pt x="20" y="9"/>
                    <a:pt x="0" y="24"/>
                  </a:cubicBezTo>
                  <a:cubicBezTo>
                    <a:pt x="3" y="57"/>
                    <a:pt x="47" y="85"/>
                    <a:pt x="102" y="8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19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5" name="Freeform 77"/>
            <p:cNvSpPr>
              <a:spLocks/>
            </p:cNvSpPr>
            <p:nvPr/>
          </p:nvSpPr>
          <p:spPr bwMode="auto">
            <a:xfrm>
              <a:off x="5000" y="1314"/>
              <a:ext cx="161" cy="84"/>
            </a:xfrm>
            <a:custGeom>
              <a:avLst/>
              <a:gdLst>
                <a:gd name="T0" fmla="*/ 259 w 259"/>
                <a:gd name="T1" fmla="*/ 61 h 136"/>
                <a:gd name="T2" fmla="*/ 259 w 259"/>
                <a:gd name="T3" fmla="*/ 53 h 136"/>
                <a:gd name="T4" fmla="*/ 154 w 259"/>
                <a:gd name="T5" fmla="*/ 79 h 136"/>
                <a:gd name="T6" fmla="*/ 31 w 259"/>
                <a:gd name="T7" fmla="*/ 0 h 136"/>
                <a:gd name="T8" fmla="*/ 3 w 259"/>
                <a:gd name="T9" fmla="*/ 45 h 136"/>
                <a:gd name="T10" fmla="*/ 126 w 259"/>
                <a:gd name="T11" fmla="*/ 131 h 136"/>
                <a:gd name="T12" fmla="*/ 259 w 259"/>
                <a:gd name="T13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136">
                  <a:moveTo>
                    <a:pt x="259" y="61"/>
                  </a:moveTo>
                  <a:cubicBezTo>
                    <a:pt x="259" y="59"/>
                    <a:pt x="259" y="56"/>
                    <a:pt x="259" y="53"/>
                  </a:cubicBezTo>
                  <a:cubicBezTo>
                    <a:pt x="234" y="71"/>
                    <a:pt x="196" y="81"/>
                    <a:pt x="154" y="79"/>
                  </a:cubicBezTo>
                  <a:cubicBezTo>
                    <a:pt x="88" y="74"/>
                    <a:pt x="35" y="40"/>
                    <a:pt x="31" y="0"/>
                  </a:cubicBezTo>
                  <a:cubicBezTo>
                    <a:pt x="14" y="12"/>
                    <a:pt x="4" y="28"/>
                    <a:pt x="3" y="45"/>
                  </a:cubicBezTo>
                  <a:cubicBezTo>
                    <a:pt x="0" y="88"/>
                    <a:pt x="55" y="127"/>
                    <a:pt x="126" y="131"/>
                  </a:cubicBezTo>
                  <a:cubicBezTo>
                    <a:pt x="197" y="136"/>
                    <a:pt x="256" y="104"/>
                    <a:pt x="259" y="61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6" name="Freeform 78"/>
            <p:cNvSpPr>
              <a:spLocks/>
            </p:cNvSpPr>
            <p:nvPr/>
          </p:nvSpPr>
          <p:spPr bwMode="auto">
            <a:xfrm>
              <a:off x="5020" y="1297"/>
              <a:ext cx="141" cy="67"/>
            </a:xfrm>
            <a:custGeom>
              <a:avLst/>
              <a:gdLst>
                <a:gd name="T0" fmla="*/ 123 w 228"/>
                <a:gd name="T1" fmla="*/ 107 h 109"/>
                <a:gd name="T2" fmla="*/ 228 w 228"/>
                <a:gd name="T3" fmla="*/ 81 h 109"/>
                <a:gd name="T4" fmla="*/ 105 w 228"/>
                <a:gd name="T5" fmla="*/ 3 h 109"/>
                <a:gd name="T6" fmla="*/ 0 w 228"/>
                <a:gd name="T7" fmla="*/ 28 h 109"/>
                <a:gd name="T8" fmla="*/ 123 w 228"/>
                <a:gd name="T9" fmla="*/ 10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9">
                  <a:moveTo>
                    <a:pt x="123" y="107"/>
                  </a:moveTo>
                  <a:cubicBezTo>
                    <a:pt x="165" y="109"/>
                    <a:pt x="203" y="99"/>
                    <a:pt x="228" y="81"/>
                  </a:cubicBezTo>
                  <a:cubicBezTo>
                    <a:pt x="224" y="41"/>
                    <a:pt x="171" y="7"/>
                    <a:pt x="105" y="3"/>
                  </a:cubicBezTo>
                  <a:cubicBezTo>
                    <a:pt x="63" y="0"/>
                    <a:pt x="25" y="11"/>
                    <a:pt x="0" y="28"/>
                  </a:cubicBezTo>
                  <a:cubicBezTo>
                    <a:pt x="4" y="68"/>
                    <a:pt x="57" y="102"/>
                    <a:pt x="123" y="107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19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7" name="Freeform 79"/>
            <p:cNvSpPr>
              <a:spLocks/>
            </p:cNvSpPr>
            <p:nvPr/>
          </p:nvSpPr>
          <p:spPr bwMode="auto">
            <a:xfrm>
              <a:off x="4783" y="1265"/>
              <a:ext cx="93" cy="49"/>
            </a:xfrm>
            <a:custGeom>
              <a:avLst/>
              <a:gdLst>
                <a:gd name="T0" fmla="*/ 151 w 151"/>
                <a:gd name="T1" fmla="*/ 35 h 79"/>
                <a:gd name="T2" fmla="*/ 151 w 151"/>
                <a:gd name="T3" fmla="*/ 31 h 79"/>
                <a:gd name="T4" fmla="*/ 90 w 151"/>
                <a:gd name="T5" fmla="*/ 45 h 79"/>
                <a:gd name="T6" fmla="*/ 18 w 151"/>
                <a:gd name="T7" fmla="*/ 0 h 79"/>
                <a:gd name="T8" fmla="*/ 2 w 151"/>
                <a:gd name="T9" fmla="*/ 26 h 79"/>
                <a:gd name="T10" fmla="*/ 74 w 151"/>
                <a:gd name="T11" fmla="*/ 76 h 79"/>
                <a:gd name="T12" fmla="*/ 151 w 151"/>
                <a:gd name="T13" fmla="*/ 3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1" h="79">
                  <a:moveTo>
                    <a:pt x="151" y="35"/>
                  </a:moveTo>
                  <a:cubicBezTo>
                    <a:pt x="151" y="34"/>
                    <a:pt x="151" y="32"/>
                    <a:pt x="151" y="31"/>
                  </a:cubicBezTo>
                  <a:cubicBezTo>
                    <a:pt x="137" y="41"/>
                    <a:pt x="115" y="47"/>
                    <a:pt x="90" y="45"/>
                  </a:cubicBezTo>
                  <a:cubicBezTo>
                    <a:pt x="51" y="43"/>
                    <a:pt x="20" y="23"/>
                    <a:pt x="18" y="0"/>
                  </a:cubicBezTo>
                  <a:cubicBezTo>
                    <a:pt x="8" y="7"/>
                    <a:pt x="2" y="16"/>
                    <a:pt x="2" y="26"/>
                  </a:cubicBezTo>
                  <a:cubicBezTo>
                    <a:pt x="0" y="51"/>
                    <a:pt x="32" y="74"/>
                    <a:pt x="74" y="76"/>
                  </a:cubicBezTo>
                  <a:cubicBezTo>
                    <a:pt x="115" y="79"/>
                    <a:pt x="150" y="61"/>
                    <a:pt x="151" y="35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8" name="Freeform 80"/>
            <p:cNvSpPr>
              <a:spLocks/>
            </p:cNvSpPr>
            <p:nvPr/>
          </p:nvSpPr>
          <p:spPr bwMode="auto">
            <a:xfrm>
              <a:off x="4794" y="1255"/>
              <a:ext cx="82" cy="39"/>
            </a:xfrm>
            <a:custGeom>
              <a:avLst/>
              <a:gdLst>
                <a:gd name="T0" fmla="*/ 72 w 133"/>
                <a:gd name="T1" fmla="*/ 61 h 63"/>
                <a:gd name="T2" fmla="*/ 133 w 133"/>
                <a:gd name="T3" fmla="*/ 47 h 63"/>
                <a:gd name="T4" fmla="*/ 61 w 133"/>
                <a:gd name="T5" fmla="*/ 1 h 63"/>
                <a:gd name="T6" fmla="*/ 0 w 133"/>
                <a:gd name="T7" fmla="*/ 16 h 63"/>
                <a:gd name="T8" fmla="*/ 72 w 133"/>
                <a:gd name="T9" fmla="*/ 6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63">
                  <a:moveTo>
                    <a:pt x="72" y="61"/>
                  </a:moveTo>
                  <a:cubicBezTo>
                    <a:pt x="97" y="63"/>
                    <a:pt x="119" y="57"/>
                    <a:pt x="133" y="47"/>
                  </a:cubicBezTo>
                  <a:cubicBezTo>
                    <a:pt x="131" y="24"/>
                    <a:pt x="100" y="4"/>
                    <a:pt x="61" y="1"/>
                  </a:cubicBezTo>
                  <a:cubicBezTo>
                    <a:pt x="37" y="0"/>
                    <a:pt x="14" y="5"/>
                    <a:pt x="0" y="16"/>
                  </a:cubicBezTo>
                  <a:cubicBezTo>
                    <a:pt x="2" y="39"/>
                    <a:pt x="33" y="59"/>
                    <a:pt x="72" y="61"/>
                  </a:cubicBezTo>
                  <a:close/>
                </a:path>
              </a:pathLst>
            </a:custGeom>
            <a:gradFill>
              <a:gsLst>
                <a:gs pos="94000">
                  <a:srgbClr val="A966BE"/>
                </a:gs>
                <a:gs pos="17000">
                  <a:srgbClr val="002060"/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9" name="Freeform 81"/>
            <p:cNvSpPr>
              <a:spLocks/>
            </p:cNvSpPr>
            <p:nvPr/>
          </p:nvSpPr>
          <p:spPr bwMode="auto">
            <a:xfrm>
              <a:off x="5158" y="973"/>
              <a:ext cx="72" cy="157"/>
            </a:xfrm>
            <a:custGeom>
              <a:avLst/>
              <a:gdLst>
                <a:gd name="T0" fmla="*/ 21 w 117"/>
                <a:gd name="T1" fmla="*/ 5 h 253"/>
                <a:gd name="T2" fmla="*/ 14 w 117"/>
                <a:gd name="T3" fmla="*/ 6 h 253"/>
                <a:gd name="T4" fmla="*/ 55 w 117"/>
                <a:gd name="T5" fmla="*/ 102 h 253"/>
                <a:gd name="T6" fmla="*/ 0 w 117"/>
                <a:gd name="T7" fmla="*/ 231 h 253"/>
                <a:gd name="T8" fmla="*/ 48 w 117"/>
                <a:gd name="T9" fmla="*/ 251 h 253"/>
                <a:gd name="T10" fmla="*/ 109 w 117"/>
                <a:gd name="T11" fmla="*/ 120 h 253"/>
                <a:gd name="T12" fmla="*/ 21 w 117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253">
                  <a:moveTo>
                    <a:pt x="21" y="5"/>
                  </a:moveTo>
                  <a:cubicBezTo>
                    <a:pt x="18" y="5"/>
                    <a:pt x="16" y="6"/>
                    <a:pt x="14" y="6"/>
                  </a:cubicBezTo>
                  <a:cubicBezTo>
                    <a:pt x="34" y="27"/>
                    <a:pt x="50" y="61"/>
                    <a:pt x="55" y="102"/>
                  </a:cubicBezTo>
                  <a:cubicBezTo>
                    <a:pt x="62" y="165"/>
                    <a:pt x="38" y="221"/>
                    <a:pt x="0" y="231"/>
                  </a:cubicBezTo>
                  <a:cubicBezTo>
                    <a:pt x="15" y="245"/>
                    <a:pt x="31" y="253"/>
                    <a:pt x="48" y="251"/>
                  </a:cubicBezTo>
                  <a:cubicBezTo>
                    <a:pt x="89" y="246"/>
                    <a:pt x="117" y="188"/>
                    <a:pt x="109" y="120"/>
                  </a:cubicBezTo>
                  <a:cubicBezTo>
                    <a:pt x="102" y="52"/>
                    <a:pt x="62" y="0"/>
                    <a:pt x="21" y="5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0" name="Freeform 82"/>
            <p:cNvSpPr>
              <a:spLocks/>
            </p:cNvSpPr>
            <p:nvPr/>
          </p:nvSpPr>
          <p:spPr bwMode="auto">
            <a:xfrm>
              <a:off x="5128" y="977"/>
              <a:ext cx="68" cy="140"/>
            </a:xfrm>
            <a:custGeom>
              <a:avLst/>
              <a:gdLst>
                <a:gd name="T0" fmla="*/ 103 w 110"/>
                <a:gd name="T1" fmla="*/ 96 h 225"/>
                <a:gd name="T2" fmla="*/ 62 w 110"/>
                <a:gd name="T3" fmla="*/ 0 h 225"/>
                <a:gd name="T4" fmla="*/ 7 w 110"/>
                <a:gd name="T5" fmla="*/ 130 h 225"/>
                <a:gd name="T6" fmla="*/ 48 w 110"/>
                <a:gd name="T7" fmla="*/ 225 h 225"/>
                <a:gd name="T8" fmla="*/ 103 w 110"/>
                <a:gd name="T9" fmla="*/ 96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25">
                  <a:moveTo>
                    <a:pt x="103" y="96"/>
                  </a:moveTo>
                  <a:cubicBezTo>
                    <a:pt x="98" y="55"/>
                    <a:pt x="82" y="21"/>
                    <a:pt x="62" y="0"/>
                  </a:cubicBezTo>
                  <a:cubicBezTo>
                    <a:pt x="24" y="10"/>
                    <a:pt x="0" y="66"/>
                    <a:pt x="7" y="130"/>
                  </a:cubicBezTo>
                  <a:cubicBezTo>
                    <a:pt x="12" y="171"/>
                    <a:pt x="28" y="205"/>
                    <a:pt x="48" y="225"/>
                  </a:cubicBezTo>
                  <a:cubicBezTo>
                    <a:pt x="86" y="215"/>
                    <a:pt x="110" y="159"/>
                    <a:pt x="103" y="96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7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1" name="Freeform 83"/>
            <p:cNvSpPr>
              <a:spLocks/>
            </p:cNvSpPr>
            <p:nvPr/>
          </p:nvSpPr>
          <p:spPr bwMode="auto">
            <a:xfrm>
              <a:off x="5269" y="1031"/>
              <a:ext cx="85" cy="156"/>
            </a:xfrm>
            <a:custGeom>
              <a:avLst/>
              <a:gdLst>
                <a:gd name="T0" fmla="*/ 69 w 138"/>
                <a:gd name="T1" fmla="*/ 0 h 251"/>
                <a:gd name="T2" fmla="*/ 62 w 138"/>
                <a:gd name="T3" fmla="*/ 0 h 251"/>
                <a:gd name="T4" fmla="*/ 81 w 138"/>
                <a:gd name="T5" fmla="*/ 102 h 251"/>
                <a:gd name="T6" fmla="*/ 0 w 138"/>
                <a:gd name="T7" fmla="*/ 217 h 251"/>
                <a:gd name="T8" fmla="*/ 42 w 138"/>
                <a:gd name="T9" fmla="*/ 246 h 251"/>
                <a:gd name="T10" fmla="*/ 131 w 138"/>
                <a:gd name="T11" fmla="*/ 132 h 251"/>
                <a:gd name="T12" fmla="*/ 69 w 138"/>
                <a:gd name="T13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" h="251">
                  <a:moveTo>
                    <a:pt x="69" y="0"/>
                  </a:moveTo>
                  <a:cubicBezTo>
                    <a:pt x="67" y="0"/>
                    <a:pt x="64" y="0"/>
                    <a:pt x="62" y="0"/>
                  </a:cubicBezTo>
                  <a:cubicBezTo>
                    <a:pt x="78" y="24"/>
                    <a:pt x="86" y="62"/>
                    <a:pt x="81" y="102"/>
                  </a:cubicBezTo>
                  <a:cubicBezTo>
                    <a:pt x="74" y="166"/>
                    <a:pt x="38" y="215"/>
                    <a:pt x="0" y="217"/>
                  </a:cubicBezTo>
                  <a:cubicBezTo>
                    <a:pt x="11" y="234"/>
                    <a:pt x="25" y="244"/>
                    <a:pt x="42" y="246"/>
                  </a:cubicBezTo>
                  <a:cubicBezTo>
                    <a:pt x="83" y="251"/>
                    <a:pt x="123" y="200"/>
                    <a:pt x="131" y="132"/>
                  </a:cubicBezTo>
                  <a:cubicBezTo>
                    <a:pt x="138" y="64"/>
                    <a:pt x="111" y="5"/>
                    <a:pt x="69" y="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2" name="Freeform 84"/>
            <p:cNvSpPr>
              <a:spLocks/>
            </p:cNvSpPr>
            <p:nvPr/>
          </p:nvSpPr>
          <p:spPr bwMode="auto">
            <a:xfrm>
              <a:off x="5254" y="1031"/>
              <a:ext cx="68" cy="134"/>
            </a:xfrm>
            <a:custGeom>
              <a:avLst/>
              <a:gdLst>
                <a:gd name="T0" fmla="*/ 105 w 110"/>
                <a:gd name="T1" fmla="*/ 102 h 217"/>
                <a:gd name="T2" fmla="*/ 86 w 110"/>
                <a:gd name="T3" fmla="*/ 0 h 217"/>
                <a:gd name="T4" fmla="*/ 4 w 110"/>
                <a:gd name="T5" fmla="*/ 115 h 217"/>
                <a:gd name="T6" fmla="*/ 24 w 110"/>
                <a:gd name="T7" fmla="*/ 217 h 217"/>
                <a:gd name="T8" fmla="*/ 105 w 110"/>
                <a:gd name="T9" fmla="*/ 102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17">
                  <a:moveTo>
                    <a:pt x="105" y="102"/>
                  </a:moveTo>
                  <a:cubicBezTo>
                    <a:pt x="110" y="62"/>
                    <a:pt x="102" y="24"/>
                    <a:pt x="86" y="0"/>
                  </a:cubicBezTo>
                  <a:cubicBezTo>
                    <a:pt x="47" y="2"/>
                    <a:pt x="12" y="51"/>
                    <a:pt x="4" y="115"/>
                  </a:cubicBezTo>
                  <a:cubicBezTo>
                    <a:pt x="0" y="155"/>
                    <a:pt x="8" y="192"/>
                    <a:pt x="24" y="217"/>
                  </a:cubicBezTo>
                  <a:cubicBezTo>
                    <a:pt x="62" y="215"/>
                    <a:pt x="98" y="166"/>
                    <a:pt x="105" y="102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7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3" name="Freeform 85"/>
            <p:cNvSpPr>
              <a:spLocks/>
            </p:cNvSpPr>
            <p:nvPr/>
          </p:nvSpPr>
          <p:spPr bwMode="auto">
            <a:xfrm>
              <a:off x="4232" y="362"/>
              <a:ext cx="1490" cy="1259"/>
            </a:xfrm>
            <a:custGeom>
              <a:avLst/>
              <a:gdLst>
                <a:gd name="T0" fmla="*/ 302 w 2403"/>
                <a:gd name="T1" fmla="*/ 1666 h 2033"/>
                <a:gd name="T2" fmla="*/ 1320 w 2403"/>
                <a:gd name="T3" fmla="*/ 1159 h 2033"/>
                <a:gd name="T4" fmla="*/ 2005 w 2403"/>
                <a:gd name="T5" fmla="*/ 250 h 2033"/>
                <a:gd name="T6" fmla="*/ 2306 w 2403"/>
                <a:gd name="T7" fmla="*/ 0 h 2033"/>
                <a:gd name="T8" fmla="*/ 1330 w 2403"/>
                <a:gd name="T9" fmla="*/ 1170 h 2033"/>
                <a:gd name="T10" fmla="*/ 0 w 2403"/>
                <a:gd name="T11" fmla="*/ 1916 h 2033"/>
                <a:gd name="T12" fmla="*/ 302 w 2403"/>
                <a:gd name="T13" fmla="*/ 1666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3" h="2033">
                  <a:moveTo>
                    <a:pt x="302" y="1666"/>
                  </a:moveTo>
                  <a:cubicBezTo>
                    <a:pt x="394" y="1777"/>
                    <a:pt x="850" y="1550"/>
                    <a:pt x="1320" y="1159"/>
                  </a:cubicBezTo>
                  <a:cubicBezTo>
                    <a:pt x="1790" y="768"/>
                    <a:pt x="2097" y="361"/>
                    <a:pt x="2005" y="250"/>
                  </a:cubicBezTo>
                  <a:cubicBezTo>
                    <a:pt x="2306" y="0"/>
                    <a:pt x="2306" y="0"/>
                    <a:pt x="2306" y="0"/>
                  </a:cubicBezTo>
                  <a:cubicBezTo>
                    <a:pt x="2403" y="117"/>
                    <a:pt x="1966" y="641"/>
                    <a:pt x="1330" y="1170"/>
                  </a:cubicBezTo>
                  <a:cubicBezTo>
                    <a:pt x="693" y="1699"/>
                    <a:pt x="98" y="2033"/>
                    <a:pt x="0" y="1916"/>
                  </a:cubicBezTo>
                  <a:lnTo>
                    <a:pt x="302" y="166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4" name="Freeform 86"/>
            <p:cNvSpPr>
              <a:spLocks/>
            </p:cNvSpPr>
            <p:nvPr/>
          </p:nvSpPr>
          <p:spPr bwMode="auto">
            <a:xfrm>
              <a:off x="4161" y="248"/>
              <a:ext cx="1349" cy="1410"/>
            </a:xfrm>
            <a:custGeom>
              <a:avLst/>
              <a:gdLst>
                <a:gd name="T0" fmla="*/ 381 w 2178"/>
                <a:gd name="T1" fmla="*/ 283 h 2276"/>
                <a:gd name="T2" fmla="*/ 955 w 2178"/>
                <a:gd name="T3" fmla="*/ 1266 h 2276"/>
                <a:gd name="T4" fmla="*/ 1908 w 2178"/>
                <a:gd name="T5" fmla="*/ 1888 h 2276"/>
                <a:gd name="T6" fmla="*/ 2178 w 2178"/>
                <a:gd name="T7" fmla="*/ 2171 h 2276"/>
                <a:gd name="T8" fmla="*/ 944 w 2178"/>
                <a:gd name="T9" fmla="*/ 1276 h 2276"/>
                <a:gd name="T10" fmla="*/ 111 w 2178"/>
                <a:gd name="T11" fmla="*/ 0 h 2276"/>
                <a:gd name="T12" fmla="*/ 381 w 2178"/>
                <a:gd name="T13" fmla="*/ 283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8" h="2276">
                  <a:moveTo>
                    <a:pt x="381" y="283"/>
                  </a:moveTo>
                  <a:cubicBezTo>
                    <a:pt x="276" y="383"/>
                    <a:pt x="534" y="822"/>
                    <a:pt x="955" y="1266"/>
                  </a:cubicBezTo>
                  <a:cubicBezTo>
                    <a:pt x="1377" y="1709"/>
                    <a:pt x="1803" y="1987"/>
                    <a:pt x="1908" y="1888"/>
                  </a:cubicBezTo>
                  <a:cubicBezTo>
                    <a:pt x="2178" y="2171"/>
                    <a:pt x="2178" y="2171"/>
                    <a:pt x="2178" y="2171"/>
                  </a:cubicBezTo>
                  <a:cubicBezTo>
                    <a:pt x="2067" y="2276"/>
                    <a:pt x="1515" y="1875"/>
                    <a:pt x="944" y="1276"/>
                  </a:cubicBezTo>
                  <a:cubicBezTo>
                    <a:pt x="374" y="676"/>
                    <a:pt x="0" y="105"/>
                    <a:pt x="111" y="0"/>
                  </a:cubicBezTo>
                  <a:lnTo>
                    <a:pt x="381" y="283"/>
                  </a:lnTo>
                  <a:close/>
                </a:path>
              </a:pathLst>
            </a:custGeom>
            <a:gradFill>
              <a:gsLst>
                <a:gs pos="4500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lin ang="3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5" name="Freeform 87"/>
            <p:cNvSpPr>
              <a:spLocks/>
            </p:cNvSpPr>
            <p:nvPr/>
          </p:nvSpPr>
          <p:spPr bwMode="auto">
            <a:xfrm>
              <a:off x="4034" y="817"/>
              <a:ext cx="1630" cy="548"/>
            </a:xfrm>
            <a:custGeom>
              <a:avLst/>
              <a:gdLst>
                <a:gd name="T0" fmla="*/ 338 w 2629"/>
                <a:gd name="T1" fmla="*/ 654 h 884"/>
                <a:gd name="T2" fmla="*/ 1361 w 2629"/>
                <a:gd name="T3" fmla="*/ 601 h 884"/>
                <a:gd name="T4" fmla="*/ 2252 w 2629"/>
                <a:gd name="T5" fmla="*/ 98 h 884"/>
                <a:gd name="T6" fmla="*/ 2591 w 2629"/>
                <a:gd name="T7" fmla="*/ 0 h 884"/>
                <a:gd name="T8" fmla="*/ 1364 w 2629"/>
                <a:gd name="T9" fmla="*/ 614 h 884"/>
                <a:gd name="T10" fmla="*/ 0 w 2629"/>
                <a:gd name="T11" fmla="*/ 752 h 884"/>
                <a:gd name="T12" fmla="*/ 338 w 2629"/>
                <a:gd name="T13" fmla="*/ 654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29" h="884">
                  <a:moveTo>
                    <a:pt x="338" y="654"/>
                  </a:moveTo>
                  <a:cubicBezTo>
                    <a:pt x="374" y="778"/>
                    <a:pt x="832" y="755"/>
                    <a:pt x="1361" y="601"/>
                  </a:cubicBezTo>
                  <a:cubicBezTo>
                    <a:pt x="1889" y="448"/>
                    <a:pt x="2288" y="223"/>
                    <a:pt x="2252" y="98"/>
                  </a:cubicBezTo>
                  <a:cubicBezTo>
                    <a:pt x="2591" y="0"/>
                    <a:pt x="2591" y="0"/>
                    <a:pt x="2591" y="0"/>
                  </a:cubicBezTo>
                  <a:cubicBezTo>
                    <a:pt x="2629" y="132"/>
                    <a:pt x="2080" y="407"/>
                    <a:pt x="1364" y="614"/>
                  </a:cubicBezTo>
                  <a:cubicBezTo>
                    <a:pt x="649" y="822"/>
                    <a:pt x="38" y="884"/>
                    <a:pt x="0" y="752"/>
                  </a:cubicBezTo>
                  <a:lnTo>
                    <a:pt x="338" y="65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066" name="Neptune"/>
          <p:cNvGrpSpPr/>
          <p:nvPr/>
        </p:nvGrpSpPr>
        <p:grpSpPr>
          <a:xfrm>
            <a:off x="5262651" y="1200566"/>
            <a:ext cx="417997" cy="417997"/>
            <a:chOff x="6465888" y="1244601"/>
            <a:chExt cx="668337" cy="668337"/>
          </a:xfrm>
        </p:grpSpPr>
        <p:sp>
          <p:nvSpPr>
            <p:cNvPr id="1056" name="Oval 146"/>
            <p:cNvSpPr>
              <a:spLocks noChangeArrowheads="1"/>
            </p:cNvSpPr>
            <p:nvPr/>
          </p:nvSpPr>
          <p:spPr bwMode="auto">
            <a:xfrm>
              <a:off x="6465888" y="1244601"/>
              <a:ext cx="668337" cy="668337"/>
            </a:xfrm>
            <a:prstGeom prst="ellipse">
              <a:avLst/>
            </a:prstGeom>
            <a:solidFill>
              <a:srgbClr val="044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6" name="Oval 146"/>
            <p:cNvSpPr>
              <a:spLocks noChangeArrowheads="1"/>
            </p:cNvSpPr>
            <p:nvPr/>
          </p:nvSpPr>
          <p:spPr bwMode="auto">
            <a:xfrm>
              <a:off x="6479381" y="1257300"/>
              <a:ext cx="622203" cy="622203"/>
            </a:xfrm>
            <a:prstGeom prst="ellipse">
              <a:avLst/>
            </a:prstGeom>
            <a:solidFill>
              <a:srgbClr val="2785C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57" name="Oval 147"/>
            <p:cNvSpPr>
              <a:spLocks noChangeArrowheads="1"/>
            </p:cNvSpPr>
            <p:nvPr/>
          </p:nvSpPr>
          <p:spPr bwMode="auto">
            <a:xfrm>
              <a:off x="6508750" y="1285876"/>
              <a:ext cx="461962" cy="461962"/>
            </a:xfrm>
            <a:prstGeom prst="ellipse">
              <a:avLst/>
            </a:prstGeom>
            <a:gradFill flip="none" rotWithShape="1">
              <a:gsLst>
                <a:gs pos="100000">
                  <a:srgbClr val="3CA4D8"/>
                </a:gs>
                <a:gs pos="0">
                  <a:srgbClr val="285EA0">
                    <a:alpha val="8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59" name="Freeform 149"/>
            <p:cNvSpPr>
              <a:spLocks/>
            </p:cNvSpPr>
            <p:nvPr/>
          </p:nvSpPr>
          <p:spPr bwMode="auto">
            <a:xfrm>
              <a:off x="6888242" y="1425574"/>
              <a:ext cx="203915" cy="95393"/>
            </a:xfrm>
            <a:custGeom>
              <a:avLst/>
              <a:gdLst>
                <a:gd name="T0" fmla="*/ 60 w 256"/>
                <a:gd name="T1" fmla="*/ 37 h 89"/>
                <a:gd name="T2" fmla="*/ 26 w 256"/>
                <a:gd name="T3" fmla="*/ 63 h 89"/>
                <a:gd name="T4" fmla="*/ 165 w 256"/>
                <a:gd name="T5" fmla="*/ 65 h 89"/>
                <a:gd name="T6" fmla="*/ 243 w 256"/>
                <a:gd name="T7" fmla="*/ 84 h 89"/>
                <a:gd name="T8" fmla="*/ 256 w 256"/>
                <a:gd name="T9" fmla="*/ 73 h 89"/>
                <a:gd name="T10" fmla="*/ 235 w 256"/>
                <a:gd name="T11" fmla="*/ 0 h 89"/>
                <a:gd name="T12" fmla="*/ 178 w 256"/>
                <a:gd name="T13" fmla="*/ 17 h 89"/>
                <a:gd name="T14" fmla="*/ 60 w 256"/>
                <a:gd name="T15" fmla="*/ 37 h 89"/>
                <a:gd name="connsiteX0" fmla="*/ 1652 w 9308"/>
                <a:gd name="connsiteY0" fmla="*/ 4657 h 10015"/>
                <a:gd name="connsiteX1" fmla="*/ 324 w 9308"/>
                <a:gd name="connsiteY1" fmla="*/ 7579 h 10015"/>
                <a:gd name="connsiteX2" fmla="*/ 5753 w 9308"/>
                <a:gd name="connsiteY2" fmla="*/ 7803 h 10015"/>
                <a:gd name="connsiteX3" fmla="*/ 8800 w 9308"/>
                <a:gd name="connsiteY3" fmla="*/ 9938 h 10015"/>
                <a:gd name="connsiteX4" fmla="*/ 9308 w 9308"/>
                <a:gd name="connsiteY4" fmla="*/ 8702 h 10015"/>
                <a:gd name="connsiteX5" fmla="*/ 8271 w 9308"/>
                <a:gd name="connsiteY5" fmla="*/ 0 h 10015"/>
                <a:gd name="connsiteX6" fmla="*/ 6261 w 9308"/>
                <a:gd name="connsiteY6" fmla="*/ 2410 h 10015"/>
                <a:gd name="connsiteX7" fmla="*/ 1652 w 9308"/>
                <a:gd name="connsiteY7" fmla="*/ 4657 h 1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08" h="10015">
                  <a:moveTo>
                    <a:pt x="1652" y="4657"/>
                  </a:moveTo>
                  <a:cubicBezTo>
                    <a:pt x="949" y="3983"/>
                    <a:pt x="-692" y="6680"/>
                    <a:pt x="324" y="7579"/>
                  </a:cubicBezTo>
                  <a:cubicBezTo>
                    <a:pt x="1339" y="8478"/>
                    <a:pt x="5246" y="7803"/>
                    <a:pt x="5753" y="7803"/>
                  </a:cubicBezTo>
                  <a:cubicBezTo>
                    <a:pt x="6261" y="7803"/>
                    <a:pt x="7589" y="10500"/>
                    <a:pt x="8800" y="9938"/>
                  </a:cubicBezTo>
                  <a:cubicBezTo>
                    <a:pt x="8996" y="9826"/>
                    <a:pt x="9152" y="9264"/>
                    <a:pt x="9308" y="8702"/>
                  </a:cubicBezTo>
                  <a:cubicBezTo>
                    <a:pt x="9113" y="5893"/>
                    <a:pt x="8622" y="2584"/>
                    <a:pt x="8271" y="0"/>
                  </a:cubicBezTo>
                  <a:cubicBezTo>
                    <a:pt x="7568" y="1011"/>
                    <a:pt x="6925" y="2410"/>
                    <a:pt x="6261" y="2410"/>
                  </a:cubicBezTo>
                  <a:cubicBezTo>
                    <a:pt x="4738" y="2410"/>
                    <a:pt x="2394" y="5219"/>
                    <a:pt x="1652" y="4657"/>
                  </a:cubicBezTo>
                  <a:close/>
                </a:path>
              </a:pathLst>
            </a:custGeom>
            <a:solidFill>
              <a:srgbClr val="4DAFDB">
                <a:alpha val="8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0" name="Freeform 150"/>
            <p:cNvSpPr>
              <a:spLocks/>
            </p:cNvSpPr>
            <p:nvPr/>
          </p:nvSpPr>
          <p:spPr bwMode="auto">
            <a:xfrm>
              <a:off x="6484938" y="1439863"/>
              <a:ext cx="207962" cy="80962"/>
            </a:xfrm>
            <a:custGeom>
              <a:avLst/>
              <a:gdLst>
                <a:gd name="T0" fmla="*/ 204 w 244"/>
                <a:gd name="T1" fmla="*/ 60 h 95"/>
                <a:gd name="T2" fmla="*/ 204 w 244"/>
                <a:gd name="T3" fmla="*/ 31 h 95"/>
                <a:gd name="T4" fmla="*/ 100 w 244"/>
                <a:gd name="T5" fmla="*/ 0 h 95"/>
                <a:gd name="T6" fmla="*/ 23 w 244"/>
                <a:gd name="T7" fmla="*/ 9 h 95"/>
                <a:gd name="T8" fmla="*/ 0 w 244"/>
                <a:gd name="T9" fmla="*/ 95 h 95"/>
                <a:gd name="T10" fmla="*/ 87 w 244"/>
                <a:gd name="T11" fmla="*/ 55 h 95"/>
                <a:gd name="T12" fmla="*/ 204 w 244"/>
                <a:gd name="T13" fmla="*/ 6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4" h="95">
                  <a:moveTo>
                    <a:pt x="204" y="60"/>
                  </a:moveTo>
                  <a:cubicBezTo>
                    <a:pt x="244" y="60"/>
                    <a:pt x="218" y="31"/>
                    <a:pt x="204" y="31"/>
                  </a:cubicBezTo>
                  <a:cubicBezTo>
                    <a:pt x="191" y="31"/>
                    <a:pt x="131" y="0"/>
                    <a:pt x="100" y="0"/>
                  </a:cubicBezTo>
                  <a:cubicBezTo>
                    <a:pt x="74" y="0"/>
                    <a:pt x="36" y="7"/>
                    <a:pt x="23" y="9"/>
                  </a:cubicBezTo>
                  <a:cubicBezTo>
                    <a:pt x="12" y="36"/>
                    <a:pt x="4" y="66"/>
                    <a:pt x="0" y="95"/>
                  </a:cubicBezTo>
                  <a:cubicBezTo>
                    <a:pt x="25" y="87"/>
                    <a:pt x="67" y="68"/>
                    <a:pt x="87" y="55"/>
                  </a:cubicBezTo>
                  <a:cubicBezTo>
                    <a:pt x="113" y="36"/>
                    <a:pt x="165" y="60"/>
                    <a:pt x="204" y="60"/>
                  </a:cubicBezTo>
                  <a:close/>
                </a:path>
              </a:pathLst>
            </a:custGeom>
            <a:solidFill>
              <a:srgbClr val="4DAFDB">
                <a:alpha val="8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1" name="Freeform 151"/>
            <p:cNvSpPr>
              <a:spLocks/>
            </p:cNvSpPr>
            <p:nvPr/>
          </p:nvSpPr>
          <p:spPr bwMode="auto">
            <a:xfrm>
              <a:off x="6488113" y="1611313"/>
              <a:ext cx="288925" cy="61912"/>
            </a:xfrm>
            <a:custGeom>
              <a:avLst/>
              <a:gdLst>
                <a:gd name="T0" fmla="*/ 108 w 338"/>
                <a:gd name="T1" fmla="*/ 54 h 72"/>
                <a:gd name="T2" fmla="*/ 212 w 338"/>
                <a:gd name="T3" fmla="*/ 20 h 72"/>
                <a:gd name="T4" fmla="*/ 304 w 338"/>
                <a:gd name="T5" fmla="*/ 20 h 72"/>
                <a:gd name="T6" fmla="*/ 304 w 338"/>
                <a:gd name="T7" fmla="*/ 0 h 72"/>
                <a:gd name="T8" fmla="*/ 134 w 338"/>
                <a:gd name="T9" fmla="*/ 0 h 72"/>
                <a:gd name="T10" fmla="*/ 0 w 338"/>
                <a:gd name="T11" fmla="*/ 17 h 72"/>
                <a:gd name="T12" fmla="*/ 16 w 338"/>
                <a:gd name="T13" fmla="*/ 72 h 72"/>
                <a:gd name="T14" fmla="*/ 56 w 338"/>
                <a:gd name="T15" fmla="*/ 62 h 72"/>
                <a:gd name="T16" fmla="*/ 108 w 338"/>
                <a:gd name="T17" fmla="*/ 5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8" h="72">
                  <a:moveTo>
                    <a:pt x="108" y="54"/>
                  </a:moveTo>
                  <a:cubicBezTo>
                    <a:pt x="147" y="54"/>
                    <a:pt x="186" y="28"/>
                    <a:pt x="212" y="20"/>
                  </a:cubicBezTo>
                  <a:cubicBezTo>
                    <a:pt x="239" y="13"/>
                    <a:pt x="270" y="23"/>
                    <a:pt x="304" y="20"/>
                  </a:cubicBezTo>
                  <a:cubicBezTo>
                    <a:pt x="338" y="18"/>
                    <a:pt x="322" y="0"/>
                    <a:pt x="304" y="0"/>
                  </a:cubicBezTo>
                  <a:cubicBezTo>
                    <a:pt x="286" y="0"/>
                    <a:pt x="166" y="0"/>
                    <a:pt x="134" y="0"/>
                  </a:cubicBezTo>
                  <a:cubicBezTo>
                    <a:pt x="107" y="0"/>
                    <a:pt x="42" y="10"/>
                    <a:pt x="0" y="17"/>
                  </a:cubicBezTo>
                  <a:cubicBezTo>
                    <a:pt x="4" y="35"/>
                    <a:pt x="9" y="55"/>
                    <a:pt x="16" y="72"/>
                  </a:cubicBezTo>
                  <a:cubicBezTo>
                    <a:pt x="26" y="71"/>
                    <a:pt x="40" y="69"/>
                    <a:pt x="56" y="62"/>
                  </a:cubicBezTo>
                  <a:cubicBezTo>
                    <a:pt x="82" y="52"/>
                    <a:pt x="69" y="54"/>
                    <a:pt x="108" y="54"/>
                  </a:cubicBezTo>
                  <a:close/>
                </a:path>
              </a:pathLst>
            </a:custGeom>
            <a:solidFill>
              <a:srgbClr val="4DAFDB">
                <a:alpha val="8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2" name="Freeform 152"/>
            <p:cNvSpPr>
              <a:spLocks/>
            </p:cNvSpPr>
            <p:nvPr/>
          </p:nvSpPr>
          <p:spPr bwMode="auto">
            <a:xfrm>
              <a:off x="6590507" y="1803401"/>
              <a:ext cx="117475" cy="50800"/>
            </a:xfrm>
            <a:custGeom>
              <a:avLst/>
              <a:gdLst>
                <a:gd name="T0" fmla="*/ 134 w 137"/>
                <a:gd name="T1" fmla="*/ 39 h 60"/>
                <a:gd name="T2" fmla="*/ 110 w 137"/>
                <a:gd name="T3" fmla="*/ 17 h 60"/>
                <a:gd name="T4" fmla="*/ 0 w 137"/>
                <a:gd name="T5" fmla="*/ 2 h 60"/>
                <a:gd name="T6" fmla="*/ 96 w 137"/>
                <a:gd name="T7" fmla="*/ 60 h 60"/>
                <a:gd name="T8" fmla="*/ 134 w 137"/>
                <a:gd name="T9" fmla="*/ 3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60">
                  <a:moveTo>
                    <a:pt x="134" y="39"/>
                  </a:moveTo>
                  <a:cubicBezTo>
                    <a:pt x="137" y="31"/>
                    <a:pt x="130" y="21"/>
                    <a:pt x="110" y="17"/>
                  </a:cubicBezTo>
                  <a:cubicBezTo>
                    <a:pt x="67" y="8"/>
                    <a:pt x="31" y="0"/>
                    <a:pt x="0" y="2"/>
                  </a:cubicBezTo>
                  <a:cubicBezTo>
                    <a:pt x="28" y="24"/>
                    <a:pt x="62" y="47"/>
                    <a:pt x="96" y="60"/>
                  </a:cubicBezTo>
                  <a:cubicBezTo>
                    <a:pt x="114" y="57"/>
                    <a:pt x="131" y="47"/>
                    <a:pt x="134" y="39"/>
                  </a:cubicBezTo>
                  <a:close/>
                </a:path>
              </a:pathLst>
            </a:custGeom>
            <a:solidFill>
              <a:srgbClr val="4DAFDB">
                <a:alpha val="8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3" name="Freeform 153"/>
            <p:cNvSpPr>
              <a:spLocks/>
            </p:cNvSpPr>
            <p:nvPr/>
          </p:nvSpPr>
          <p:spPr bwMode="auto">
            <a:xfrm>
              <a:off x="6821488" y="1684338"/>
              <a:ext cx="255587" cy="55562"/>
            </a:xfrm>
            <a:custGeom>
              <a:avLst/>
              <a:gdLst>
                <a:gd name="T0" fmla="*/ 40 w 299"/>
                <a:gd name="T1" fmla="*/ 31 h 66"/>
                <a:gd name="T2" fmla="*/ 26 w 299"/>
                <a:gd name="T3" fmla="*/ 53 h 66"/>
                <a:gd name="T4" fmla="*/ 145 w 299"/>
                <a:gd name="T5" fmla="*/ 49 h 66"/>
                <a:gd name="T6" fmla="*/ 231 w 299"/>
                <a:gd name="T7" fmla="*/ 66 h 66"/>
                <a:gd name="T8" fmla="*/ 266 w 299"/>
                <a:gd name="T9" fmla="*/ 65 h 66"/>
                <a:gd name="T10" fmla="*/ 299 w 299"/>
                <a:gd name="T11" fmla="*/ 0 h 66"/>
                <a:gd name="T12" fmla="*/ 165 w 299"/>
                <a:gd name="T13" fmla="*/ 13 h 66"/>
                <a:gd name="T14" fmla="*/ 40 w 299"/>
                <a:gd name="T15" fmla="*/ 3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9" h="66">
                  <a:moveTo>
                    <a:pt x="40" y="31"/>
                  </a:moveTo>
                  <a:cubicBezTo>
                    <a:pt x="22" y="31"/>
                    <a:pt x="0" y="53"/>
                    <a:pt x="26" y="53"/>
                  </a:cubicBezTo>
                  <a:cubicBezTo>
                    <a:pt x="52" y="53"/>
                    <a:pt x="124" y="49"/>
                    <a:pt x="145" y="49"/>
                  </a:cubicBezTo>
                  <a:cubicBezTo>
                    <a:pt x="165" y="49"/>
                    <a:pt x="199" y="66"/>
                    <a:pt x="231" y="66"/>
                  </a:cubicBezTo>
                  <a:cubicBezTo>
                    <a:pt x="240" y="66"/>
                    <a:pt x="253" y="65"/>
                    <a:pt x="266" y="65"/>
                  </a:cubicBezTo>
                  <a:cubicBezTo>
                    <a:pt x="279" y="46"/>
                    <a:pt x="290" y="21"/>
                    <a:pt x="299" y="0"/>
                  </a:cubicBezTo>
                  <a:cubicBezTo>
                    <a:pt x="240" y="1"/>
                    <a:pt x="193" y="13"/>
                    <a:pt x="165" y="13"/>
                  </a:cubicBezTo>
                  <a:cubicBezTo>
                    <a:pt x="134" y="13"/>
                    <a:pt x="58" y="31"/>
                    <a:pt x="40" y="31"/>
                  </a:cubicBezTo>
                  <a:close/>
                </a:path>
              </a:pathLst>
            </a:custGeom>
            <a:solidFill>
              <a:srgbClr val="4DAFDB">
                <a:alpha val="8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4" name="Oval 154"/>
            <p:cNvSpPr>
              <a:spLocks noChangeArrowheads="1"/>
            </p:cNvSpPr>
            <p:nvPr/>
          </p:nvSpPr>
          <p:spPr bwMode="auto">
            <a:xfrm>
              <a:off x="6630988" y="1319213"/>
              <a:ext cx="147637" cy="146050"/>
            </a:xfrm>
            <a:prstGeom prst="ellipse">
              <a:avLst/>
            </a:prstGeom>
            <a:gradFill flip="none" rotWithShape="1">
              <a:gsLst>
                <a:gs pos="0">
                  <a:srgbClr val="D6EAF7">
                    <a:alpha val="47000"/>
                  </a:srgbClr>
                </a:gs>
                <a:gs pos="100000">
                  <a:srgbClr val="9FB6CD">
                    <a:alpha val="21000"/>
                  </a:srgbClr>
                </a:gs>
              </a:gsLst>
              <a:lin ang="42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350" dirty="0"/>
                <a:t>  </a:t>
              </a:r>
            </a:p>
          </p:txBody>
        </p:sp>
        <p:sp>
          <p:nvSpPr>
            <p:cNvPr id="1065" name="Oval 155"/>
            <p:cNvSpPr>
              <a:spLocks noChangeArrowheads="1"/>
            </p:cNvSpPr>
            <p:nvPr/>
          </p:nvSpPr>
          <p:spPr bwMode="auto">
            <a:xfrm>
              <a:off x="6542088" y="1485901"/>
              <a:ext cx="69850" cy="69850"/>
            </a:xfrm>
            <a:prstGeom prst="ellipse">
              <a:avLst/>
            </a:prstGeom>
            <a:gradFill flip="none" rotWithShape="1">
              <a:gsLst>
                <a:gs pos="0">
                  <a:srgbClr val="D6EAF7">
                    <a:alpha val="47000"/>
                  </a:srgbClr>
                </a:gs>
                <a:gs pos="100000">
                  <a:srgbClr val="9FB6CD">
                    <a:alpha val="21000"/>
                  </a:srgbClr>
                </a:gs>
              </a:gsLst>
              <a:lin ang="42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068" name="Pluto"/>
          <p:cNvGrpSpPr>
            <a:grpSpLocks noChangeAspect="1"/>
          </p:cNvGrpSpPr>
          <p:nvPr/>
        </p:nvGrpSpPr>
        <p:grpSpPr bwMode="auto">
          <a:xfrm>
            <a:off x="6499086" y="2058588"/>
            <a:ext cx="262940" cy="261716"/>
            <a:chOff x="5331" y="1223"/>
            <a:chExt cx="215" cy="214"/>
          </a:xfrm>
        </p:grpSpPr>
        <p:sp>
          <p:nvSpPr>
            <p:cNvPr id="1070" name="Oval 159"/>
            <p:cNvSpPr>
              <a:spLocks noChangeArrowheads="1"/>
            </p:cNvSpPr>
            <p:nvPr/>
          </p:nvSpPr>
          <p:spPr bwMode="auto">
            <a:xfrm>
              <a:off x="5331" y="1223"/>
              <a:ext cx="215" cy="214"/>
            </a:xfrm>
            <a:prstGeom prst="ellipse">
              <a:avLst/>
            </a:prstGeom>
            <a:solidFill>
              <a:srgbClr val="8B5D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71" name="Oval 160"/>
            <p:cNvSpPr>
              <a:spLocks noChangeArrowheads="1"/>
            </p:cNvSpPr>
            <p:nvPr/>
          </p:nvSpPr>
          <p:spPr bwMode="auto">
            <a:xfrm>
              <a:off x="5333" y="1224"/>
              <a:ext cx="200" cy="200"/>
            </a:xfrm>
            <a:prstGeom prst="ellipse">
              <a:avLst/>
            </a:prstGeom>
            <a:solidFill>
              <a:srgbClr val="BC94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72" name="Oval 161"/>
            <p:cNvSpPr>
              <a:spLocks noChangeArrowheads="1"/>
            </p:cNvSpPr>
            <p:nvPr/>
          </p:nvSpPr>
          <p:spPr bwMode="auto">
            <a:xfrm>
              <a:off x="5347" y="1229"/>
              <a:ext cx="148" cy="148"/>
            </a:xfrm>
            <a:prstGeom prst="ellipse">
              <a:avLst/>
            </a:prstGeom>
            <a:solidFill>
              <a:srgbClr val="CDAE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73" name="Oval 162"/>
            <p:cNvSpPr>
              <a:spLocks noChangeArrowheads="1"/>
            </p:cNvSpPr>
            <p:nvPr/>
          </p:nvSpPr>
          <p:spPr bwMode="auto">
            <a:xfrm>
              <a:off x="5386" y="1239"/>
              <a:ext cx="47" cy="47"/>
            </a:xfrm>
            <a:prstGeom prst="ellipse">
              <a:avLst/>
            </a:prstGeom>
            <a:solidFill>
              <a:srgbClr val="E7D7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74" name="Oval 163"/>
            <p:cNvSpPr>
              <a:spLocks noChangeArrowheads="1"/>
            </p:cNvSpPr>
            <p:nvPr/>
          </p:nvSpPr>
          <p:spPr bwMode="auto">
            <a:xfrm>
              <a:off x="5366" y="1272"/>
              <a:ext cx="23" cy="23"/>
            </a:xfrm>
            <a:prstGeom prst="ellipse">
              <a:avLst/>
            </a:prstGeom>
            <a:solidFill>
              <a:srgbClr val="E7D7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087" name="Mercury"/>
          <p:cNvGrpSpPr>
            <a:grpSpLocks noChangeAspect="1"/>
          </p:cNvGrpSpPr>
          <p:nvPr/>
        </p:nvGrpSpPr>
        <p:grpSpPr bwMode="auto">
          <a:xfrm>
            <a:off x="281738" y="3536015"/>
            <a:ext cx="286316" cy="286657"/>
            <a:chOff x="1081" y="1184"/>
            <a:chExt cx="839" cy="840"/>
          </a:xfrm>
        </p:grpSpPr>
        <p:sp>
          <p:nvSpPr>
            <p:cNvPr id="193" name="Freeform 176"/>
            <p:cNvSpPr>
              <a:spLocks/>
            </p:cNvSpPr>
            <p:nvPr/>
          </p:nvSpPr>
          <p:spPr bwMode="auto">
            <a:xfrm>
              <a:off x="1081" y="1184"/>
              <a:ext cx="839" cy="840"/>
            </a:xfrm>
            <a:custGeom>
              <a:avLst/>
              <a:gdLst>
                <a:gd name="T0" fmla="*/ 694 w 694"/>
                <a:gd name="T1" fmla="*/ 347 h 694"/>
                <a:gd name="T2" fmla="*/ 347 w 694"/>
                <a:gd name="T3" fmla="*/ 0 h 694"/>
                <a:gd name="T4" fmla="*/ 0 w 694"/>
                <a:gd name="T5" fmla="*/ 347 h 694"/>
                <a:gd name="T6" fmla="*/ 347 w 694"/>
                <a:gd name="T7" fmla="*/ 694 h 694"/>
                <a:gd name="T8" fmla="*/ 694 w 694"/>
                <a:gd name="T9" fmla="*/ 347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4" h="694">
                  <a:moveTo>
                    <a:pt x="694" y="347"/>
                  </a:moveTo>
                  <a:cubicBezTo>
                    <a:pt x="694" y="156"/>
                    <a:pt x="538" y="0"/>
                    <a:pt x="347" y="0"/>
                  </a:cubicBezTo>
                  <a:cubicBezTo>
                    <a:pt x="154" y="0"/>
                    <a:pt x="0" y="156"/>
                    <a:pt x="0" y="347"/>
                  </a:cubicBezTo>
                  <a:cubicBezTo>
                    <a:pt x="0" y="539"/>
                    <a:pt x="154" y="694"/>
                    <a:pt x="347" y="694"/>
                  </a:cubicBezTo>
                  <a:cubicBezTo>
                    <a:pt x="538" y="694"/>
                    <a:pt x="694" y="539"/>
                    <a:pt x="694" y="347"/>
                  </a:cubicBezTo>
                  <a:close/>
                </a:path>
              </a:pathLst>
            </a:custGeom>
            <a:solidFill>
              <a:srgbClr val="A097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4" name="Oval 177"/>
            <p:cNvSpPr>
              <a:spLocks noChangeArrowheads="1"/>
            </p:cNvSpPr>
            <p:nvPr/>
          </p:nvSpPr>
          <p:spPr bwMode="auto">
            <a:xfrm>
              <a:off x="1086" y="1187"/>
              <a:ext cx="784" cy="785"/>
            </a:xfrm>
            <a:prstGeom prst="ellipse">
              <a:avLst/>
            </a:prstGeom>
            <a:solidFill>
              <a:srgbClr val="C8BF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5" name="Oval 178"/>
            <p:cNvSpPr>
              <a:spLocks noChangeArrowheads="1"/>
            </p:cNvSpPr>
            <p:nvPr/>
          </p:nvSpPr>
          <p:spPr bwMode="auto">
            <a:xfrm>
              <a:off x="1142" y="1251"/>
              <a:ext cx="580" cy="579"/>
            </a:xfrm>
            <a:prstGeom prst="ellipse">
              <a:avLst/>
            </a:prstGeom>
            <a:solidFill>
              <a:srgbClr val="EDE0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6" name="Oval 179"/>
            <p:cNvSpPr>
              <a:spLocks noChangeArrowheads="1"/>
            </p:cNvSpPr>
            <p:nvPr/>
          </p:nvSpPr>
          <p:spPr bwMode="auto">
            <a:xfrm>
              <a:off x="1314" y="1273"/>
              <a:ext cx="185" cy="183"/>
            </a:xfrm>
            <a:prstGeom prst="ellipse">
              <a:avLst/>
            </a:prstGeom>
            <a:solidFill>
              <a:srgbClr val="FB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7" name="Oval 180"/>
            <p:cNvSpPr>
              <a:spLocks noChangeArrowheads="1"/>
            </p:cNvSpPr>
            <p:nvPr/>
          </p:nvSpPr>
          <p:spPr bwMode="auto">
            <a:xfrm>
              <a:off x="1213" y="1432"/>
              <a:ext cx="89" cy="90"/>
            </a:xfrm>
            <a:prstGeom prst="ellipse">
              <a:avLst/>
            </a:prstGeom>
            <a:solidFill>
              <a:srgbClr val="FB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9" name="Freeform 181"/>
            <p:cNvSpPr>
              <a:spLocks noEditPoints="1"/>
            </p:cNvSpPr>
            <p:nvPr/>
          </p:nvSpPr>
          <p:spPr bwMode="auto">
            <a:xfrm>
              <a:off x="1100" y="1205"/>
              <a:ext cx="755" cy="806"/>
            </a:xfrm>
            <a:custGeom>
              <a:avLst/>
              <a:gdLst>
                <a:gd name="T0" fmla="*/ 283 w 624"/>
                <a:gd name="T1" fmla="*/ 329 h 666"/>
                <a:gd name="T2" fmla="*/ 280 w 624"/>
                <a:gd name="T3" fmla="*/ 408 h 666"/>
                <a:gd name="T4" fmla="*/ 309 w 624"/>
                <a:gd name="T5" fmla="*/ 438 h 666"/>
                <a:gd name="T6" fmla="*/ 178 w 624"/>
                <a:gd name="T7" fmla="*/ 461 h 666"/>
                <a:gd name="T8" fmla="*/ 159 w 624"/>
                <a:gd name="T9" fmla="*/ 453 h 666"/>
                <a:gd name="T10" fmla="*/ 283 w 624"/>
                <a:gd name="T11" fmla="*/ 482 h 666"/>
                <a:gd name="T12" fmla="*/ 326 w 624"/>
                <a:gd name="T13" fmla="*/ 265 h 666"/>
                <a:gd name="T14" fmla="*/ 357 w 624"/>
                <a:gd name="T15" fmla="*/ 351 h 666"/>
                <a:gd name="T16" fmla="*/ 324 w 624"/>
                <a:gd name="T17" fmla="*/ 353 h 666"/>
                <a:gd name="T18" fmla="*/ 218 w 624"/>
                <a:gd name="T19" fmla="*/ 219 h 666"/>
                <a:gd name="T20" fmla="*/ 299 w 624"/>
                <a:gd name="T21" fmla="*/ 125 h 666"/>
                <a:gd name="T22" fmla="*/ 436 w 624"/>
                <a:gd name="T23" fmla="*/ 118 h 666"/>
                <a:gd name="T24" fmla="*/ 261 w 624"/>
                <a:gd name="T25" fmla="*/ 286 h 666"/>
                <a:gd name="T26" fmla="*/ 345 w 624"/>
                <a:gd name="T27" fmla="*/ 183 h 666"/>
                <a:gd name="T28" fmla="*/ 288 w 624"/>
                <a:gd name="T29" fmla="*/ 232 h 666"/>
                <a:gd name="T30" fmla="*/ 411 w 624"/>
                <a:gd name="T31" fmla="*/ 346 h 666"/>
                <a:gd name="T32" fmla="*/ 463 w 624"/>
                <a:gd name="T33" fmla="*/ 390 h 666"/>
                <a:gd name="T34" fmla="*/ 188 w 624"/>
                <a:gd name="T35" fmla="*/ 372 h 666"/>
                <a:gd name="T36" fmla="*/ 231 w 624"/>
                <a:gd name="T37" fmla="*/ 398 h 666"/>
                <a:gd name="T38" fmla="*/ 422 w 624"/>
                <a:gd name="T39" fmla="*/ 449 h 666"/>
                <a:gd name="T40" fmla="*/ 375 w 624"/>
                <a:gd name="T41" fmla="*/ 524 h 666"/>
                <a:gd name="T42" fmla="*/ 342 w 624"/>
                <a:gd name="T43" fmla="*/ 576 h 666"/>
                <a:gd name="T44" fmla="*/ 521 w 624"/>
                <a:gd name="T45" fmla="*/ 587 h 666"/>
                <a:gd name="T46" fmla="*/ 613 w 624"/>
                <a:gd name="T47" fmla="*/ 531 h 666"/>
                <a:gd name="T48" fmla="*/ 611 w 624"/>
                <a:gd name="T49" fmla="*/ 359 h 666"/>
                <a:gd name="T50" fmla="*/ 451 w 624"/>
                <a:gd name="T51" fmla="*/ 259 h 666"/>
                <a:gd name="T52" fmla="*/ 520 w 624"/>
                <a:gd name="T53" fmla="*/ 210 h 666"/>
                <a:gd name="T54" fmla="*/ 329 w 624"/>
                <a:gd name="T55" fmla="*/ 104 h 666"/>
                <a:gd name="T56" fmla="*/ 203 w 624"/>
                <a:gd name="T57" fmla="*/ 61 h 666"/>
                <a:gd name="T58" fmla="*/ 23 w 624"/>
                <a:gd name="T59" fmla="*/ 317 h 666"/>
                <a:gd name="T60" fmla="*/ 67 w 624"/>
                <a:gd name="T61" fmla="*/ 487 h 666"/>
                <a:gd name="T62" fmla="*/ 242 w 624"/>
                <a:gd name="T63" fmla="*/ 558 h 666"/>
                <a:gd name="T64" fmla="*/ 418 w 624"/>
                <a:gd name="T65" fmla="*/ 195 h 666"/>
                <a:gd name="T66" fmla="*/ 393 w 624"/>
                <a:gd name="T67" fmla="*/ 9 h 666"/>
                <a:gd name="T68" fmla="*/ 611 w 624"/>
                <a:gd name="T69" fmla="*/ 160 h 666"/>
                <a:gd name="T70" fmla="*/ 586 w 624"/>
                <a:gd name="T71" fmla="*/ 262 h 666"/>
                <a:gd name="T72" fmla="*/ 621 w 624"/>
                <a:gd name="T73" fmla="*/ 219 h 666"/>
                <a:gd name="T74" fmla="*/ 615 w 624"/>
                <a:gd name="T75" fmla="*/ 321 h 666"/>
                <a:gd name="T76" fmla="*/ 462 w 624"/>
                <a:gd name="T77" fmla="*/ 326 h 666"/>
                <a:gd name="T78" fmla="*/ 398 w 624"/>
                <a:gd name="T79" fmla="*/ 294 h 666"/>
                <a:gd name="T80" fmla="*/ 398 w 624"/>
                <a:gd name="T81" fmla="*/ 390 h 666"/>
                <a:gd name="T82" fmla="*/ 305 w 624"/>
                <a:gd name="T83" fmla="*/ 211 h 666"/>
                <a:gd name="T84" fmla="*/ 209 w 624"/>
                <a:gd name="T85" fmla="*/ 69 h 666"/>
                <a:gd name="T86" fmla="*/ 417 w 624"/>
                <a:gd name="T87" fmla="*/ 45 h 666"/>
                <a:gd name="T88" fmla="*/ 454 w 624"/>
                <a:gd name="T89" fmla="*/ 26 h 666"/>
                <a:gd name="T90" fmla="*/ 122 w 624"/>
                <a:gd name="T91" fmla="*/ 123 h 666"/>
                <a:gd name="T92" fmla="*/ 186 w 624"/>
                <a:gd name="T93" fmla="*/ 150 h 666"/>
                <a:gd name="T94" fmla="*/ 188 w 624"/>
                <a:gd name="T95" fmla="*/ 230 h 666"/>
                <a:gd name="T96" fmla="*/ 146 w 624"/>
                <a:gd name="T97" fmla="*/ 81 h 666"/>
                <a:gd name="T98" fmla="*/ 460 w 624"/>
                <a:gd name="T99" fmla="*/ 506 h 666"/>
                <a:gd name="T100" fmla="*/ 305 w 624"/>
                <a:gd name="T101" fmla="*/ 533 h 666"/>
                <a:gd name="T102" fmla="*/ 326 w 624"/>
                <a:gd name="T103" fmla="*/ 619 h 666"/>
                <a:gd name="T104" fmla="*/ 236 w 624"/>
                <a:gd name="T105" fmla="*/ 404 h 666"/>
                <a:gd name="T106" fmla="*/ 433 w 624"/>
                <a:gd name="T107" fmla="*/ 422 h 666"/>
                <a:gd name="T108" fmla="*/ 261 w 624"/>
                <a:gd name="T109" fmla="*/ 469 h 666"/>
                <a:gd name="T110" fmla="*/ 85 w 624"/>
                <a:gd name="T111" fmla="*/ 355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4" h="666">
                  <a:moveTo>
                    <a:pt x="147" y="335"/>
                  </a:moveTo>
                  <a:cubicBezTo>
                    <a:pt x="155" y="324"/>
                    <a:pt x="168" y="331"/>
                    <a:pt x="178" y="328"/>
                  </a:cubicBezTo>
                  <a:cubicBezTo>
                    <a:pt x="172" y="334"/>
                    <a:pt x="171" y="343"/>
                    <a:pt x="162" y="346"/>
                  </a:cubicBezTo>
                  <a:cubicBezTo>
                    <a:pt x="158" y="347"/>
                    <a:pt x="152" y="349"/>
                    <a:pt x="148" y="346"/>
                  </a:cubicBezTo>
                  <a:cubicBezTo>
                    <a:pt x="144" y="343"/>
                    <a:pt x="147" y="339"/>
                    <a:pt x="147" y="335"/>
                  </a:cubicBezTo>
                  <a:close/>
                  <a:moveTo>
                    <a:pt x="283" y="329"/>
                  </a:moveTo>
                  <a:cubicBezTo>
                    <a:pt x="293" y="335"/>
                    <a:pt x="299" y="329"/>
                    <a:pt x="308" y="329"/>
                  </a:cubicBezTo>
                  <a:cubicBezTo>
                    <a:pt x="315" y="322"/>
                    <a:pt x="325" y="314"/>
                    <a:pt x="322" y="304"/>
                  </a:cubicBezTo>
                  <a:cubicBezTo>
                    <a:pt x="308" y="300"/>
                    <a:pt x="293" y="300"/>
                    <a:pt x="282" y="310"/>
                  </a:cubicBezTo>
                  <a:cubicBezTo>
                    <a:pt x="279" y="316"/>
                    <a:pt x="278" y="323"/>
                    <a:pt x="283" y="329"/>
                  </a:cubicBezTo>
                  <a:close/>
                  <a:moveTo>
                    <a:pt x="265" y="405"/>
                  </a:moveTo>
                  <a:cubicBezTo>
                    <a:pt x="270" y="408"/>
                    <a:pt x="274" y="408"/>
                    <a:pt x="280" y="408"/>
                  </a:cubicBezTo>
                  <a:cubicBezTo>
                    <a:pt x="288" y="406"/>
                    <a:pt x="299" y="398"/>
                    <a:pt x="298" y="390"/>
                  </a:cubicBezTo>
                  <a:cubicBezTo>
                    <a:pt x="295" y="377"/>
                    <a:pt x="276" y="384"/>
                    <a:pt x="268" y="389"/>
                  </a:cubicBezTo>
                  <a:cubicBezTo>
                    <a:pt x="264" y="393"/>
                    <a:pt x="260" y="400"/>
                    <a:pt x="265" y="405"/>
                  </a:cubicBezTo>
                  <a:close/>
                  <a:moveTo>
                    <a:pt x="276" y="453"/>
                  </a:moveTo>
                  <a:cubicBezTo>
                    <a:pt x="281" y="456"/>
                    <a:pt x="285" y="456"/>
                    <a:pt x="291" y="456"/>
                  </a:cubicBezTo>
                  <a:cubicBezTo>
                    <a:pt x="300" y="454"/>
                    <a:pt x="310" y="447"/>
                    <a:pt x="309" y="438"/>
                  </a:cubicBezTo>
                  <a:cubicBezTo>
                    <a:pt x="306" y="425"/>
                    <a:pt x="287" y="432"/>
                    <a:pt x="279" y="437"/>
                  </a:cubicBezTo>
                  <a:cubicBezTo>
                    <a:pt x="276" y="441"/>
                    <a:pt x="271" y="448"/>
                    <a:pt x="276" y="453"/>
                  </a:cubicBezTo>
                  <a:close/>
                  <a:moveTo>
                    <a:pt x="175" y="477"/>
                  </a:moveTo>
                  <a:cubicBezTo>
                    <a:pt x="180" y="481"/>
                    <a:pt x="184" y="480"/>
                    <a:pt x="190" y="480"/>
                  </a:cubicBezTo>
                  <a:cubicBezTo>
                    <a:pt x="199" y="478"/>
                    <a:pt x="209" y="471"/>
                    <a:pt x="208" y="462"/>
                  </a:cubicBezTo>
                  <a:cubicBezTo>
                    <a:pt x="205" y="449"/>
                    <a:pt x="186" y="456"/>
                    <a:pt x="178" y="461"/>
                  </a:cubicBezTo>
                  <a:cubicBezTo>
                    <a:pt x="174" y="465"/>
                    <a:pt x="170" y="472"/>
                    <a:pt x="175" y="477"/>
                  </a:cubicBezTo>
                  <a:close/>
                  <a:moveTo>
                    <a:pt x="159" y="453"/>
                  </a:moveTo>
                  <a:cubicBezTo>
                    <a:pt x="164" y="456"/>
                    <a:pt x="168" y="456"/>
                    <a:pt x="174" y="456"/>
                  </a:cubicBezTo>
                  <a:cubicBezTo>
                    <a:pt x="183" y="454"/>
                    <a:pt x="193" y="447"/>
                    <a:pt x="192" y="438"/>
                  </a:cubicBezTo>
                  <a:cubicBezTo>
                    <a:pt x="189" y="425"/>
                    <a:pt x="170" y="432"/>
                    <a:pt x="162" y="437"/>
                  </a:cubicBezTo>
                  <a:cubicBezTo>
                    <a:pt x="158" y="441"/>
                    <a:pt x="154" y="448"/>
                    <a:pt x="159" y="453"/>
                  </a:cubicBezTo>
                  <a:close/>
                  <a:moveTo>
                    <a:pt x="117" y="511"/>
                  </a:moveTo>
                  <a:cubicBezTo>
                    <a:pt x="121" y="513"/>
                    <a:pt x="124" y="513"/>
                    <a:pt x="129" y="513"/>
                  </a:cubicBezTo>
                  <a:cubicBezTo>
                    <a:pt x="136" y="511"/>
                    <a:pt x="144" y="505"/>
                    <a:pt x="144" y="499"/>
                  </a:cubicBezTo>
                  <a:cubicBezTo>
                    <a:pt x="141" y="488"/>
                    <a:pt x="126" y="494"/>
                    <a:pt x="120" y="498"/>
                  </a:cubicBezTo>
                  <a:cubicBezTo>
                    <a:pt x="117" y="501"/>
                    <a:pt x="113" y="506"/>
                    <a:pt x="117" y="511"/>
                  </a:cubicBezTo>
                  <a:close/>
                  <a:moveTo>
                    <a:pt x="283" y="482"/>
                  </a:moveTo>
                  <a:cubicBezTo>
                    <a:pt x="281" y="476"/>
                    <a:pt x="276" y="475"/>
                    <a:pt x="271" y="473"/>
                  </a:cubicBezTo>
                  <a:cubicBezTo>
                    <a:pt x="264" y="472"/>
                    <a:pt x="259" y="476"/>
                    <a:pt x="255" y="479"/>
                  </a:cubicBezTo>
                  <a:cubicBezTo>
                    <a:pt x="254" y="483"/>
                    <a:pt x="257" y="485"/>
                    <a:pt x="257" y="487"/>
                  </a:cubicBezTo>
                  <a:cubicBezTo>
                    <a:pt x="262" y="494"/>
                    <a:pt x="269" y="494"/>
                    <a:pt x="276" y="494"/>
                  </a:cubicBezTo>
                  <a:cubicBezTo>
                    <a:pt x="280" y="492"/>
                    <a:pt x="286" y="488"/>
                    <a:pt x="283" y="482"/>
                  </a:cubicBezTo>
                  <a:close/>
                  <a:moveTo>
                    <a:pt x="326" y="265"/>
                  </a:moveTo>
                  <a:cubicBezTo>
                    <a:pt x="324" y="269"/>
                    <a:pt x="327" y="273"/>
                    <a:pt x="329" y="277"/>
                  </a:cubicBezTo>
                  <a:cubicBezTo>
                    <a:pt x="333" y="284"/>
                    <a:pt x="341" y="282"/>
                    <a:pt x="347" y="287"/>
                  </a:cubicBezTo>
                  <a:cubicBezTo>
                    <a:pt x="343" y="279"/>
                    <a:pt x="347" y="266"/>
                    <a:pt x="335" y="261"/>
                  </a:cubicBezTo>
                  <a:cubicBezTo>
                    <a:pt x="332" y="262"/>
                    <a:pt x="328" y="261"/>
                    <a:pt x="326" y="265"/>
                  </a:cubicBezTo>
                  <a:close/>
                  <a:moveTo>
                    <a:pt x="355" y="338"/>
                  </a:moveTo>
                  <a:cubicBezTo>
                    <a:pt x="353" y="343"/>
                    <a:pt x="356" y="346"/>
                    <a:pt x="357" y="351"/>
                  </a:cubicBezTo>
                  <a:cubicBezTo>
                    <a:pt x="362" y="354"/>
                    <a:pt x="368" y="358"/>
                    <a:pt x="372" y="355"/>
                  </a:cubicBezTo>
                  <a:cubicBezTo>
                    <a:pt x="373" y="347"/>
                    <a:pt x="371" y="339"/>
                    <a:pt x="364" y="335"/>
                  </a:cubicBezTo>
                  <a:cubicBezTo>
                    <a:pt x="361" y="334"/>
                    <a:pt x="357" y="334"/>
                    <a:pt x="355" y="338"/>
                  </a:cubicBezTo>
                  <a:close/>
                  <a:moveTo>
                    <a:pt x="313" y="337"/>
                  </a:moveTo>
                  <a:cubicBezTo>
                    <a:pt x="311" y="340"/>
                    <a:pt x="312" y="342"/>
                    <a:pt x="313" y="345"/>
                  </a:cubicBezTo>
                  <a:cubicBezTo>
                    <a:pt x="315" y="349"/>
                    <a:pt x="320" y="354"/>
                    <a:pt x="324" y="353"/>
                  </a:cubicBezTo>
                  <a:cubicBezTo>
                    <a:pt x="331" y="350"/>
                    <a:pt x="325" y="340"/>
                    <a:pt x="321" y="337"/>
                  </a:cubicBezTo>
                  <a:cubicBezTo>
                    <a:pt x="319" y="335"/>
                    <a:pt x="315" y="334"/>
                    <a:pt x="313" y="337"/>
                  </a:cubicBezTo>
                  <a:close/>
                  <a:moveTo>
                    <a:pt x="243" y="236"/>
                  </a:moveTo>
                  <a:cubicBezTo>
                    <a:pt x="245" y="230"/>
                    <a:pt x="243" y="225"/>
                    <a:pt x="240" y="219"/>
                  </a:cubicBezTo>
                  <a:cubicBezTo>
                    <a:pt x="236" y="212"/>
                    <a:pt x="229" y="212"/>
                    <a:pt x="222" y="210"/>
                  </a:cubicBezTo>
                  <a:cubicBezTo>
                    <a:pt x="219" y="212"/>
                    <a:pt x="220" y="217"/>
                    <a:pt x="218" y="219"/>
                  </a:cubicBezTo>
                  <a:cubicBezTo>
                    <a:pt x="215" y="228"/>
                    <a:pt x="221" y="234"/>
                    <a:pt x="226" y="240"/>
                  </a:cubicBezTo>
                  <a:cubicBezTo>
                    <a:pt x="231" y="241"/>
                    <a:pt x="239" y="244"/>
                    <a:pt x="243" y="236"/>
                  </a:cubicBezTo>
                  <a:close/>
                  <a:moveTo>
                    <a:pt x="301" y="135"/>
                  </a:moveTo>
                  <a:cubicBezTo>
                    <a:pt x="305" y="139"/>
                    <a:pt x="310" y="137"/>
                    <a:pt x="315" y="136"/>
                  </a:cubicBezTo>
                  <a:cubicBezTo>
                    <a:pt x="323" y="132"/>
                    <a:pt x="324" y="123"/>
                    <a:pt x="330" y="118"/>
                  </a:cubicBezTo>
                  <a:cubicBezTo>
                    <a:pt x="320" y="120"/>
                    <a:pt x="307" y="113"/>
                    <a:pt x="299" y="125"/>
                  </a:cubicBezTo>
                  <a:cubicBezTo>
                    <a:pt x="299" y="128"/>
                    <a:pt x="297" y="133"/>
                    <a:pt x="301" y="135"/>
                  </a:cubicBezTo>
                  <a:close/>
                  <a:moveTo>
                    <a:pt x="436" y="118"/>
                  </a:moveTo>
                  <a:cubicBezTo>
                    <a:pt x="445" y="124"/>
                    <a:pt x="451" y="119"/>
                    <a:pt x="460" y="119"/>
                  </a:cubicBezTo>
                  <a:cubicBezTo>
                    <a:pt x="468" y="111"/>
                    <a:pt x="477" y="103"/>
                    <a:pt x="475" y="94"/>
                  </a:cubicBezTo>
                  <a:cubicBezTo>
                    <a:pt x="460" y="90"/>
                    <a:pt x="445" y="90"/>
                    <a:pt x="434" y="100"/>
                  </a:cubicBezTo>
                  <a:cubicBezTo>
                    <a:pt x="431" y="106"/>
                    <a:pt x="431" y="113"/>
                    <a:pt x="436" y="118"/>
                  </a:cubicBezTo>
                  <a:close/>
                  <a:moveTo>
                    <a:pt x="347" y="237"/>
                  </a:moveTo>
                  <a:cubicBezTo>
                    <a:pt x="357" y="243"/>
                    <a:pt x="363" y="238"/>
                    <a:pt x="372" y="238"/>
                  </a:cubicBezTo>
                  <a:cubicBezTo>
                    <a:pt x="379" y="230"/>
                    <a:pt x="389" y="222"/>
                    <a:pt x="386" y="212"/>
                  </a:cubicBezTo>
                  <a:cubicBezTo>
                    <a:pt x="372" y="208"/>
                    <a:pt x="357" y="209"/>
                    <a:pt x="346" y="219"/>
                  </a:cubicBezTo>
                  <a:cubicBezTo>
                    <a:pt x="343" y="225"/>
                    <a:pt x="342" y="232"/>
                    <a:pt x="347" y="237"/>
                  </a:cubicBezTo>
                  <a:close/>
                  <a:moveTo>
                    <a:pt x="261" y="286"/>
                  </a:moveTo>
                  <a:cubicBezTo>
                    <a:pt x="268" y="291"/>
                    <a:pt x="272" y="287"/>
                    <a:pt x="278" y="287"/>
                  </a:cubicBezTo>
                  <a:cubicBezTo>
                    <a:pt x="286" y="281"/>
                    <a:pt x="289" y="276"/>
                    <a:pt x="281" y="270"/>
                  </a:cubicBezTo>
                  <a:cubicBezTo>
                    <a:pt x="271" y="267"/>
                    <a:pt x="268" y="267"/>
                    <a:pt x="260" y="274"/>
                  </a:cubicBezTo>
                  <a:cubicBezTo>
                    <a:pt x="258" y="278"/>
                    <a:pt x="258" y="283"/>
                    <a:pt x="261" y="286"/>
                  </a:cubicBezTo>
                  <a:close/>
                  <a:moveTo>
                    <a:pt x="327" y="182"/>
                  </a:moveTo>
                  <a:cubicBezTo>
                    <a:pt x="334" y="187"/>
                    <a:pt x="338" y="183"/>
                    <a:pt x="345" y="183"/>
                  </a:cubicBezTo>
                  <a:cubicBezTo>
                    <a:pt x="352" y="177"/>
                    <a:pt x="355" y="172"/>
                    <a:pt x="347" y="166"/>
                  </a:cubicBezTo>
                  <a:cubicBezTo>
                    <a:pt x="337" y="163"/>
                    <a:pt x="334" y="162"/>
                    <a:pt x="327" y="169"/>
                  </a:cubicBezTo>
                  <a:cubicBezTo>
                    <a:pt x="324" y="174"/>
                    <a:pt x="324" y="178"/>
                    <a:pt x="327" y="182"/>
                  </a:cubicBezTo>
                  <a:close/>
                  <a:moveTo>
                    <a:pt x="268" y="248"/>
                  </a:moveTo>
                  <a:cubicBezTo>
                    <a:pt x="274" y="253"/>
                    <a:pt x="279" y="249"/>
                    <a:pt x="285" y="249"/>
                  </a:cubicBezTo>
                  <a:cubicBezTo>
                    <a:pt x="293" y="243"/>
                    <a:pt x="296" y="238"/>
                    <a:pt x="288" y="232"/>
                  </a:cubicBezTo>
                  <a:cubicBezTo>
                    <a:pt x="278" y="229"/>
                    <a:pt x="275" y="229"/>
                    <a:pt x="267" y="236"/>
                  </a:cubicBezTo>
                  <a:cubicBezTo>
                    <a:pt x="265" y="240"/>
                    <a:pt x="264" y="245"/>
                    <a:pt x="268" y="248"/>
                  </a:cubicBezTo>
                  <a:close/>
                  <a:moveTo>
                    <a:pt x="412" y="359"/>
                  </a:moveTo>
                  <a:cubicBezTo>
                    <a:pt x="419" y="363"/>
                    <a:pt x="423" y="359"/>
                    <a:pt x="430" y="359"/>
                  </a:cubicBezTo>
                  <a:cubicBezTo>
                    <a:pt x="437" y="354"/>
                    <a:pt x="440" y="349"/>
                    <a:pt x="432" y="342"/>
                  </a:cubicBezTo>
                  <a:cubicBezTo>
                    <a:pt x="422" y="339"/>
                    <a:pt x="419" y="339"/>
                    <a:pt x="411" y="346"/>
                  </a:cubicBezTo>
                  <a:cubicBezTo>
                    <a:pt x="409" y="350"/>
                    <a:pt x="409" y="355"/>
                    <a:pt x="412" y="359"/>
                  </a:cubicBezTo>
                  <a:close/>
                  <a:moveTo>
                    <a:pt x="463" y="390"/>
                  </a:moveTo>
                  <a:cubicBezTo>
                    <a:pt x="470" y="394"/>
                    <a:pt x="474" y="390"/>
                    <a:pt x="481" y="390"/>
                  </a:cubicBezTo>
                  <a:cubicBezTo>
                    <a:pt x="488" y="385"/>
                    <a:pt x="492" y="380"/>
                    <a:pt x="483" y="373"/>
                  </a:cubicBezTo>
                  <a:cubicBezTo>
                    <a:pt x="473" y="371"/>
                    <a:pt x="470" y="370"/>
                    <a:pt x="463" y="377"/>
                  </a:cubicBezTo>
                  <a:cubicBezTo>
                    <a:pt x="460" y="381"/>
                    <a:pt x="460" y="386"/>
                    <a:pt x="463" y="390"/>
                  </a:cubicBezTo>
                  <a:close/>
                  <a:moveTo>
                    <a:pt x="345" y="393"/>
                  </a:moveTo>
                  <a:cubicBezTo>
                    <a:pt x="351" y="397"/>
                    <a:pt x="356" y="393"/>
                    <a:pt x="362" y="393"/>
                  </a:cubicBezTo>
                  <a:cubicBezTo>
                    <a:pt x="370" y="388"/>
                    <a:pt x="373" y="383"/>
                    <a:pt x="365" y="376"/>
                  </a:cubicBezTo>
                  <a:cubicBezTo>
                    <a:pt x="355" y="374"/>
                    <a:pt x="352" y="373"/>
                    <a:pt x="344" y="380"/>
                  </a:cubicBezTo>
                  <a:cubicBezTo>
                    <a:pt x="342" y="384"/>
                    <a:pt x="341" y="389"/>
                    <a:pt x="345" y="393"/>
                  </a:cubicBezTo>
                  <a:close/>
                  <a:moveTo>
                    <a:pt x="188" y="372"/>
                  </a:moveTo>
                  <a:cubicBezTo>
                    <a:pt x="195" y="376"/>
                    <a:pt x="199" y="372"/>
                    <a:pt x="206" y="372"/>
                  </a:cubicBezTo>
                  <a:cubicBezTo>
                    <a:pt x="213" y="367"/>
                    <a:pt x="216" y="362"/>
                    <a:pt x="208" y="355"/>
                  </a:cubicBezTo>
                  <a:cubicBezTo>
                    <a:pt x="198" y="352"/>
                    <a:pt x="195" y="352"/>
                    <a:pt x="187" y="359"/>
                  </a:cubicBezTo>
                  <a:cubicBezTo>
                    <a:pt x="185" y="363"/>
                    <a:pt x="185" y="368"/>
                    <a:pt x="188" y="372"/>
                  </a:cubicBezTo>
                  <a:close/>
                  <a:moveTo>
                    <a:pt x="214" y="397"/>
                  </a:moveTo>
                  <a:cubicBezTo>
                    <a:pt x="220" y="402"/>
                    <a:pt x="225" y="398"/>
                    <a:pt x="231" y="398"/>
                  </a:cubicBezTo>
                  <a:cubicBezTo>
                    <a:pt x="238" y="392"/>
                    <a:pt x="242" y="387"/>
                    <a:pt x="233" y="381"/>
                  </a:cubicBezTo>
                  <a:cubicBezTo>
                    <a:pt x="223" y="378"/>
                    <a:pt x="220" y="377"/>
                    <a:pt x="213" y="384"/>
                  </a:cubicBezTo>
                  <a:cubicBezTo>
                    <a:pt x="210" y="389"/>
                    <a:pt x="210" y="393"/>
                    <a:pt x="214" y="397"/>
                  </a:cubicBezTo>
                  <a:close/>
                  <a:moveTo>
                    <a:pt x="403" y="465"/>
                  </a:moveTo>
                  <a:cubicBezTo>
                    <a:pt x="409" y="470"/>
                    <a:pt x="414" y="466"/>
                    <a:pt x="420" y="466"/>
                  </a:cubicBezTo>
                  <a:cubicBezTo>
                    <a:pt x="427" y="460"/>
                    <a:pt x="431" y="455"/>
                    <a:pt x="422" y="449"/>
                  </a:cubicBezTo>
                  <a:cubicBezTo>
                    <a:pt x="412" y="446"/>
                    <a:pt x="409" y="445"/>
                    <a:pt x="402" y="452"/>
                  </a:cubicBezTo>
                  <a:cubicBezTo>
                    <a:pt x="399" y="457"/>
                    <a:pt x="399" y="461"/>
                    <a:pt x="403" y="465"/>
                  </a:cubicBezTo>
                  <a:close/>
                  <a:moveTo>
                    <a:pt x="376" y="537"/>
                  </a:moveTo>
                  <a:cubicBezTo>
                    <a:pt x="382" y="541"/>
                    <a:pt x="387" y="537"/>
                    <a:pt x="393" y="537"/>
                  </a:cubicBezTo>
                  <a:cubicBezTo>
                    <a:pt x="400" y="532"/>
                    <a:pt x="404" y="527"/>
                    <a:pt x="395" y="520"/>
                  </a:cubicBezTo>
                  <a:cubicBezTo>
                    <a:pt x="385" y="517"/>
                    <a:pt x="382" y="517"/>
                    <a:pt x="375" y="524"/>
                  </a:cubicBezTo>
                  <a:cubicBezTo>
                    <a:pt x="372" y="528"/>
                    <a:pt x="372" y="533"/>
                    <a:pt x="376" y="537"/>
                  </a:cubicBezTo>
                  <a:close/>
                  <a:moveTo>
                    <a:pt x="342" y="576"/>
                  </a:moveTo>
                  <a:cubicBezTo>
                    <a:pt x="349" y="580"/>
                    <a:pt x="353" y="576"/>
                    <a:pt x="360" y="576"/>
                  </a:cubicBezTo>
                  <a:cubicBezTo>
                    <a:pt x="367" y="571"/>
                    <a:pt x="370" y="566"/>
                    <a:pt x="362" y="559"/>
                  </a:cubicBezTo>
                  <a:cubicBezTo>
                    <a:pt x="352" y="557"/>
                    <a:pt x="349" y="556"/>
                    <a:pt x="342" y="563"/>
                  </a:cubicBezTo>
                  <a:cubicBezTo>
                    <a:pt x="339" y="567"/>
                    <a:pt x="339" y="572"/>
                    <a:pt x="342" y="576"/>
                  </a:cubicBezTo>
                  <a:close/>
                  <a:moveTo>
                    <a:pt x="353" y="662"/>
                  </a:moveTo>
                  <a:cubicBezTo>
                    <a:pt x="359" y="666"/>
                    <a:pt x="364" y="662"/>
                    <a:pt x="370" y="663"/>
                  </a:cubicBezTo>
                  <a:cubicBezTo>
                    <a:pt x="377" y="657"/>
                    <a:pt x="381" y="652"/>
                    <a:pt x="373" y="646"/>
                  </a:cubicBezTo>
                  <a:cubicBezTo>
                    <a:pt x="362" y="643"/>
                    <a:pt x="359" y="642"/>
                    <a:pt x="352" y="649"/>
                  </a:cubicBezTo>
                  <a:cubicBezTo>
                    <a:pt x="349" y="654"/>
                    <a:pt x="349" y="658"/>
                    <a:pt x="353" y="662"/>
                  </a:cubicBezTo>
                  <a:close/>
                  <a:moveTo>
                    <a:pt x="521" y="587"/>
                  </a:moveTo>
                  <a:cubicBezTo>
                    <a:pt x="528" y="591"/>
                    <a:pt x="532" y="587"/>
                    <a:pt x="539" y="587"/>
                  </a:cubicBezTo>
                  <a:cubicBezTo>
                    <a:pt x="546" y="582"/>
                    <a:pt x="549" y="577"/>
                    <a:pt x="541" y="570"/>
                  </a:cubicBezTo>
                  <a:cubicBezTo>
                    <a:pt x="531" y="567"/>
                    <a:pt x="528" y="567"/>
                    <a:pt x="520" y="574"/>
                  </a:cubicBezTo>
                  <a:cubicBezTo>
                    <a:pt x="518" y="578"/>
                    <a:pt x="518" y="583"/>
                    <a:pt x="521" y="587"/>
                  </a:cubicBezTo>
                  <a:close/>
                  <a:moveTo>
                    <a:pt x="595" y="531"/>
                  </a:moveTo>
                  <a:cubicBezTo>
                    <a:pt x="602" y="535"/>
                    <a:pt x="606" y="531"/>
                    <a:pt x="613" y="531"/>
                  </a:cubicBezTo>
                  <a:cubicBezTo>
                    <a:pt x="620" y="526"/>
                    <a:pt x="623" y="521"/>
                    <a:pt x="615" y="514"/>
                  </a:cubicBezTo>
                  <a:cubicBezTo>
                    <a:pt x="605" y="511"/>
                    <a:pt x="602" y="511"/>
                    <a:pt x="594" y="518"/>
                  </a:cubicBezTo>
                  <a:cubicBezTo>
                    <a:pt x="592" y="522"/>
                    <a:pt x="592" y="527"/>
                    <a:pt x="595" y="531"/>
                  </a:cubicBezTo>
                  <a:close/>
                  <a:moveTo>
                    <a:pt x="591" y="375"/>
                  </a:moveTo>
                  <a:cubicBezTo>
                    <a:pt x="598" y="380"/>
                    <a:pt x="602" y="376"/>
                    <a:pt x="608" y="376"/>
                  </a:cubicBezTo>
                  <a:cubicBezTo>
                    <a:pt x="616" y="370"/>
                    <a:pt x="619" y="365"/>
                    <a:pt x="611" y="359"/>
                  </a:cubicBezTo>
                  <a:cubicBezTo>
                    <a:pt x="601" y="356"/>
                    <a:pt x="598" y="356"/>
                    <a:pt x="590" y="363"/>
                  </a:cubicBezTo>
                  <a:cubicBezTo>
                    <a:pt x="588" y="367"/>
                    <a:pt x="588" y="372"/>
                    <a:pt x="591" y="375"/>
                  </a:cubicBezTo>
                  <a:close/>
                  <a:moveTo>
                    <a:pt x="451" y="271"/>
                  </a:moveTo>
                  <a:cubicBezTo>
                    <a:pt x="458" y="276"/>
                    <a:pt x="462" y="272"/>
                    <a:pt x="469" y="272"/>
                  </a:cubicBezTo>
                  <a:cubicBezTo>
                    <a:pt x="476" y="266"/>
                    <a:pt x="479" y="261"/>
                    <a:pt x="471" y="255"/>
                  </a:cubicBezTo>
                  <a:cubicBezTo>
                    <a:pt x="461" y="252"/>
                    <a:pt x="458" y="251"/>
                    <a:pt x="451" y="259"/>
                  </a:cubicBezTo>
                  <a:cubicBezTo>
                    <a:pt x="448" y="263"/>
                    <a:pt x="448" y="268"/>
                    <a:pt x="451" y="271"/>
                  </a:cubicBezTo>
                  <a:close/>
                  <a:moveTo>
                    <a:pt x="520" y="210"/>
                  </a:moveTo>
                  <a:cubicBezTo>
                    <a:pt x="527" y="214"/>
                    <a:pt x="531" y="210"/>
                    <a:pt x="537" y="210"/>
                  </a:cubicBezTo>
                  <a:cubicBezTo>
                    <a:pt x="545" y="205"/>
                    <a:pt x="548" y="200"/>
                    <a:pt x="540" y="193"/>
                  </a:cubicBezTo>
                  <a:cubicBezTo>
                    <a:pt x="530" y="191"/>
                    <a:pt x="527" y="190"/>
                    <a:pt x="519" y="197"/>
                  </a:cubicBezTo>
                  <a:cubicBezTo>
                    <a:pt x="517" y="201"/>
                    <a:pt x="517" y="206"/>
                    <a:pt x="520" y="210"/>
                  </a:cubicBezTo>
                  <a:close/>
                  <a:moveTo>
                    <a:pt x="411" y="142"/>
                  </a:moveTo>
                  <a:cubicBezTo>
                    <a:pt x="418" y="146"/>
                    <a:pt x="422" y="142"/>
                    <a:pt x="428" y="142"/>
                  </a:cubicBezTo>
                  <a:cubicBezTo>
                    <a:pt x="436" y="137"/>
                    <a:pt x="439" y="132"/>
                    <a:pt x="431" y="125"/>
                  </a:cubicBezTo>
                  <a:cubicBezTo>
                    <a:pt x="421" y="123"/>
                    <a:pt x="418" y="122"/>
                    <a:pt x="410" y="129"/>
                  </a:cubicBezTo>
                  <a:cubicBezTo>
                    <a:pt x="408" y="133"/>
                    <a:pt x="408" y="138"/>
                    <a:pt x="411" y="142"/>
                  </a:cubicBezTo>
                  <a:close/>
                  <a:moveTo>
                    <a:pt x="329" y="104"/>
                  </a:moveTo>
                  <a:cubicBezTo>
                    <a:pt x="335" y="108"/>
                    <a:pt x="340" y="104"/>
                    <a:pt x="346" y="104"/>
                  </a:cubicBezTo>
                  <a:cubicBezTo>
                    <a:pt x="353" y="99"/>
                    <a:pt x="357" y="94"/>
                    <a:pt x="348" y="87"/>
                  </a:cubicBezTo>
                  <a:cubicBezTo>
                    <a:pt x="338" y="85"/>
                    <a:pt x="335" y="84"/>
                    <a:pt x="328" y="91"/>
                  </a:cubicBezTo>
                  <a:cubicBezTo>
                    <a:pt x="325" y="95"/>
                    <a:pt x="325" y="100"/>
                    <a:pt x="329" y="104"/>
                  </a:cubicBezTo>
                  <a:close/>
                  <a:moveTo>
                    <a:pt x="185" y="60"/>
                  </a:moveTo>
                  <a:cubicBezTo>
                    <a:pt x="192" y="64"/>
                    <a:pt x="196" y="60"/>
                    <a:pt x="203" y="61"/>
                  </a:cubicBezTo>
                  <a:cubicBezTo>
                    <a:pt x="210" y="55"/>
                    <a:pt x="213" y="50"/>
                    <a:pt x="205" y="44"/>
                  </a:cubicBezTo>
                  <a:cubicBezTo>
                    <a:pt x="195" y="41"/>
                    <a:pt x="192" y="40"/>
                    <a:pt x="184" y="47"/>
                  </a:cubicBezTo>
                  <a:cubicBezTo>
                    <a:pt x="182" y="52"/>
                    <a:pt x="182" y="56"/>
                    <a:pt x="185" y="60"/>
                  </a:cubicBezTo>
                  <a:close/>
                  <a:moveTo>
                    <a:pt x="4" y="334"/>
                  </a:moveTo>
                  <a:cubicBezTo>
                    <a:pt x="10" y="338"/>
                    <a:pt x="15" y="334"/>
                    <a:pt x="21" y="334"/>
                  </a:cubicBezTo>
                  <a:cubicBezTo>
                    <a:pt x="28" y="329"/>
                    <a:pt x="32" y="324"/>
                    <a:pt x="23" y="317"/>
                  </a:cubicBezTo>
                  <a:cubicBezTo>
                    <a:pt x="13" y="315"/>
                    <a:pt x="10" y="314"/>
                    <a:pt x="3" y="321"/>
                  </a:cubicBezTo>
                  <a:cubicBezTo>
                    <a:pt x="0" y="325"/>
                    <a:pt x="0" y="330"/>
                    <a:pt x="4" y="334"/>
                  </a:cubicBezTo>
                  <a:close/>
                  <a:moveTo>
                    <a:pt x="68" y="499"/>
                  </a:moveTo>
                  <a:cubicBezTo>
                    <a:pt x="75" y="504"/>
                    <a:pt x="79" y="500"/>
                    <a:pt x="85" y="500"/>
                  </a:cubicBezTo>
                  <a:cubicBezTo>
                    <a:pt x="93" y="494"/>
                    <a:pt x="96" y="489"/>
                    <a:pt x="88" y="483"/>
                  </a:cubicBezTo>
                  <a:cubicBezTo>
                    <a:pt x="78" y="480"/>
                    <a:pt x="75" y="480"/>
                    <a:pt x="67" y="487"/>
                  </a:cubicBezTo>
                  <a:cubicBezTo>
                    <a:pt x="65" y="491"/>
                    <a:pt x="64" y="496"/>
                    <a:pt x="68" y="499"/>
                  </a:cubicBezTo>
                  <a:close/>
                  <a:moveTo>
                    <a:pt x="242" y="558"/>
                  </a:moveTo>
                  <a:cubicBezTo>
                    <a:pt x="249" y="563"/>
                    <a:pt x="253" y="559"/>
                    <a:pt x="259" y="559"/>
                  </a:cubicBezTo>
                  <a:cubicBezTo>
                    <a:pt x="267" y="553"/>
                    <a:pt x="270" y="548"/>
                    <a:pt x="262" y="542"/>
                  </a:cubicBezTo>
                  <a:cubicBezTo>
                    <a:pt x="252" y="539"/>
                    <a:pt x="249" y="539"/>
                    <a:pt x="241" y="546"/>
                  </a:cubicBezTo>
                  <a:cubicBezTo>
                    <a:pt x="239" y="550"/>
                    <a:pt x="238" y="555"/>
                    <a:pt x="242" y="558"/>
                  </a:cubicBezTo>
                  <a:close/>
                  <a:moveTo>
                    <a:pt x="428" y="245"/>
                  </a:moveTo>
                  <a:cubicBezTo>
                    <a:pt x="435" y="250"/>
                    <a:pt x="439" y="246"/>
                    <a:pt x="445" y="246"/>
                  </a:cubicBezTo>
                  <a:cubicBezTo>
                    <a:pt x="453" y="240"/>
                    <a:pt x="456" y="235"/>
                    <a:pt x="448" y="229"/>
                  </a:cubicBezTo>
                  <a:cubicBezTo>
                    <a:pt x="438" y="226"/>
                    <a:pt x="435" y="226"/>
                    <a:pt x="427" y="233"/>
                  </a:cubicBezTo>
                  <a:cubicBezTo>
                    <a:pt x="425" y="237"/>
                    <a:pt x="424" y="242"/>
                    <a:pt x="428" y="245"/>
                  </a:cubicBezTo>
                  <a:close/>
                  <a:moveTo>
                    <a:pt x="418" y="195"/>
                  </a:moveTo>
                  <a:cubicBezTo>
                    <a:pt x="422" y="198"/>
                    <a:pt x="426" y="198"/>
                    <a:pt x="432" y="197"/>
                  </a:cubicBezTo>
                  <a:cubicBezTo>
                    <a:pt x="441" y="195"/>
                    <a:pt x="451" y="188"/>
                    <a:pt x="451" y="180"/>
                  </a:cubicBezTo>
                  <a:cubicBezTo>
                    <a:pt x="448" y="166"/>
                    <a:pt x="428" y="173"/>
                    <a:pt x="421" y="179"/>
                  </a:cubicBezTo>
                  <a:cubicBezTo>
                    <a:pt x="417" y="183"/>
                    <a:pt x="413" y="189"/>
                    <a:pt x="418" y="195"/>
                  </a:cubicBezTo>
                  <a:close/>
                  <a:moveTo>
                    <a:pt x="395" y="26"/>
                  </a:moveTo>
                  <a:cubicBezTo>
                    <a:pt x="398" y="20"/>
                    <a:pt x="396" y="14"/>
                    <a:pt x="393" y="9"/>
                  </a:cubicBezTo>
                  <a:cubicBezTo>
                    <a:pt x="388" y="2"/>
                    <a:pt x="382" y="1"/>
                    <a:pt x="375" y="0"/>
                  </a:cubicBezTo>
                  <a:cubicBezTo>
                    <a:pt x="371" y="2"/>
                    <a:pt x="372" y="6"/>
                    <a:pt x="370" y="9"/>
                  </a:cubicBezTo>
                  <a:cubicBezTo>
                    <a:pt x="368" y="17"/>
                    <a:pt x="373" y="23"/>
                    <a:pt x="379" y="29"/>
                  </a:cubicBezTo>
                  <a:cubicBezTo>
                    <a:pt x="384" y="31"/>
                    <a:pt x="391" y="34"/>
                    <a:pt x="395" y="26"/>
                  </a:cubicBezTo>
                  <a:close/>
                  <a:moveTo>
                    <a:pt x="612" y="168"/>
                  </a:moveTo>
                  <a:cubicBezTo>
                    <a:pt x="614" y="165"/>
                    <a:pt x="612" y="163"/>
                    <a:pt x="611" y="160"/>
                  </a:cubicBezTo>
                  <a:cubicBezTo>
                    <a:pt x="609" y="157"/>
                    <a:pt x="605" y="156"/>
                    <a:pt x="602" y="155"/>
                  </a:cubicBezTo>
                  <a:cubicBezTo>
                    <a:pt x="600" y="156"/>
                    <a:pt x="601" y="159"/>
                    <a:pt x="600" y="160"/>
                  </a:cubicBezTo>
                  <a:cubicBezTo>
                    <a:pt x="598" y="164"/>
                    <a:pt x="601" y="167"/>
                    <a:pt x="604" y="170"/>
                  </a:cubicBezTo>
                  <a:cubicBezTo>
                    <a:pt x="607" y="171"/>
                    <a:pt x="610" y="172"/>
                    <a:pt x="612" y="168"/>
                  </a:cubicBezTo>
                  <a:close/>
                  <a:moveTo>
                    <a:pt x="587" y="270"/>
                  </a:moveTo>
                  <a:cubicBezTo>
                    <a:pt x="589" y="267"/>
                    <a:pt x="587" y="265"/>
                    <a:pt x="586" y="262"/>
                  </a:cubicBezTo>
                  <a:cubicBezTo>
                    <a:pt x="584" y="258"/>
                    <a:pt x="580" y="258"/>
                    <a:pt x="577" y="257"/>
                  </a:cubicBezTo>
                  <a:cubicBezTo>
                    <a:pt x="575" y="258"/>
                    <a:pt x="576" y="260"/>
                    <a:pt x="575" y="262"/>
                  </a:cubicBezTo>
                  <a:cubicBezTo>
                    <a:pt x="573" y="266"/>
                    <a:pt x="576" y="269"/>
                    <a:pt x="579" y="272"/>
                  </a:cubicBezTo>
                  <a:cubicBezTo>
                    <a:pt x="582" y="273"/>
                    <a:pt x="585" y="274"/>
                    <a:pt x="587" y="270"/>
                  </a:cubicBezTo>
                  <a:close/>
                  <a:moveTo>
                    <a:pt x="623" y="227"/>
                  </a:moveTo>
                  <a:cubicBezTo>
                    <a:pt x="624" y="224"/>
                    <a:pt x="623" y="221"/>
                    <a:pt x="621" y="219"/>
                  </a:cubicBezTo>
                  <a:cubicBezTo>
                    <a:pt x="619" y="215"/>
                    <a:pt x="616" y="215"/>
                    <a:pt x="612" y="214"/>
                  </a:cubicBezTo>
                  <a:cubicBezTo>
                    <a:pt x="611" y="215"/>
                    <a:pt x="611" y="217"/>
                    <a:pt x="610" y="218"/>
                  </a:cubicBezTo>
                  <a:cubicBezTo>
                    <a:pt x="609" y="223"/>
                    <a:pt x="612" y="226"/>
                    <a:pt x="614" y="229"/>
                  </a:cubicBezTo>
                  <a:cubicBezTo>
                    <a:pt x="617" y="230"/>
                    <a:pt x="621" y="231"/>
                    <a:pt x="623" y="227"/>
                  </a:cubicBezTo>
                  <a:close/>
                  <a:moveTo>
                    <a:pt x="616" y="330"/>
                  </a:moveTo>
                  <a:cubicBezTo>
                    <a:pt x="618" y="326"/>
                    <a:pt x="616" y="324"/>
                    <a:pt x="615" y="321"/>
                  </a:cubicBezTo>
                  <a:cubicBezTo>
                    <a:pt x="613" y="318"/>
                    <a:pt x="609" y="317"/>
                    <a:pt x="606" y="317"/>
                  </a:cubicBezTo>
                  <a:cubicBezTo>
                    <a:pt x="604" y="318"/>
                    <a:pt x="605" y="320"/>
                    <a:pt x="604" y="321"/>
                  </a:cubicBezTo>
                  <a:cubicBezTo>
                    <a:pt x="602" y="325"/>
                    <a:pt x="605" y="328"/>
                    <a:pt x="608" y="331"/>
                  </a:cubicBezTo>
                  <a:cubicBezTo>
                    <a:pt x="611" y="332"/>
                    <a:pt x="614" y="334"/>
                    <a:pt x="616" y="330"/>
                  </a:cubicBezTo>
                  <a:close/>
                  <a:moveTo>
                    <a:pt x="464" y="335"/>
                  </a:moveTo>
                  <a:cubicBezTo>
                    <a:pt x="465" y="331"/>
                    <a:pt x="464" y="329"/>
                    <a:pt x="462" y="326"/>
                  </a:cubicBezTo>
                  <a:cubicBezTo>
                    <a:pt x="460" y="323"/>
                    <a:pt x="457" y="322"/>
                    <a:pt x="454" y="321"/>
                  </a:cubicBezTo>
                  <a:cubicBezTo>
                    <a:pt x="452" y="322"/>
                    <a:pt x="452" y="325"/>
                    <a:pt x="451" y="326"/>
                  </a:cubicBezTo>
                  <a:cubicBezTo>
                    <a:pt x="450" y="330"/>
                    <a:pt x="453" y="333"/>
                    <a:pt x="455" y="336"/>
                  </a:cubicBezTo>
                  <a:cubicBezTo>
                    <a:pt x="458" y="337"/>
                    <a:pt x="462" y="338"/>
                    <a:pt x="464" y="335"/>
                  </a:cubicBezTo>
                  <a:close/>
                  <a:moveTo>
                    <a:pt x="399" y="302"/>
                  </a:moveTo>
                  <a:cubicBezTo>
                    <a:pt x="401" y="299"/>
                    <a:pt x="400" y="297"/>
                    <a:pt x="398" y="294"/>
                  </a:cubicBezTo>
                  <a:cubicBezTo>
                    <a:pt x="396" y="291"/>
                    <a:pt x="393" y="290"/>
                    <a:pt x="389" y="289"/>
                  </a:cubicBezTo>
                  <a:cubicBezTo>
                    <a:pt x="388" y="290"/>
                    <a:pt x="388" y="293"/>
                    <a:pt x="387" y="294"/>
                  </a:cubicBezTo>
                  <a:cubicBezTo>
                    <a:pt x="386" y="298"/>
                    <a:pt x="389" y="301"/>
                    <a:pt x="391" y="304"/>
                  </a:cubicBezTo>
                  <a:cubicBezTo>
                    <a:pt x="394" y="305"/>
                    <a:pt x="398" y="306"/>
                    <a:pt x="399" y="302"/>
                  </a:cubicBezTo>
                  <a:close/>
                  <a:moveTo>
                    <a:pt x="399" y="399"/>
                  </a:moveTo>
                  <a:cubicBezTo>
                    <a:pt x="401" y="396"/>
                    <a:pt x="400" y="393"/>
                    <a:pt x="398" y="390"/>
                  </a:cubicBezTo>
                  <a:cubicBezTo>
                    <a:pt x="396" y="387"/>
                    <a:pt x="393" y="386"/>
                    <a:pt x="389" y="386"/>
                  </a:cubicBezTo>
                  <a:cubicBezTo>
                    <a:pt x="388" y="387"/>
                    <a:pt x="388" y="389"/>
                    <a:pt x="387" y="390"/>
                  </a:cubicBezTo>
                  <a:cubicBezTo>
                    <a:pt x="386" y="394"/>
                    <a:pt x="389" y="397"/>
                    <a:pt x="391" y="400"/>
                  </a:cubicBezTo>
                  <a:cubicBezTo>
                    <a:pt x="394" y="401"/>
                    <a:pt x="398" y="403"/>
                    <a:pt x="399" y="399"/>
                  </a:cubicBezTo>
                  <a:close/>
                  <a:moveTo>
                    <a:pt x="306" y="219"/>
                  </a:moveTo>
                  <a:cubicBezTo>
                    <a:pt x="308" y="216"/>
                    <a:pt x="307" y="213"/>
                    <a:pt x="305" y="211"/>
                  </a:cubicBezTo>
                  <a:cubicBezTo>
                    <a:pt x="303" y="207"/>
                    <a:pt x="299" y="207"/>
                    <a:pt x="296" y="206"/>
                  </a:cubicBezTo>
                  <a:cubicBezTo>
                    <a:pt x="294" y="207"/>
                    <a:pt x="295" y="209"/>
                    <a:pt x="294" y="210"/>
                  </a:cubicBezTo>
                  <a:cubicBezTo>
                    <a:pt x="293" y="215"/>
                    <a:pt x="295" y="218"/>
                    <a:pt x="298" y="221"/>
                  </a:cubicBezTo>
                  <a:cubicBezTo>
                    <a:pt x="301" y="222"/>
                    <a:pt x="304" y="223"/>
                    <a:pt x="306" y="219"/>
                  </a:cubicBezTo>
                  <a:close/>
                  <a:moveTo>
                    <a:pt x="210" y="78"/>
                  </a:moveTo>
                  <a:cubicBezTo>
                    <a:pt x="211" y="74"/>
                    <a:pt x="210" y="72"/>
                    <a:pt x="209" y="69"/>
                  </a:cubicBezTo>
                  <a:cubicBezTo>
                    <a:pt x="206" y="66"/>
                    <a:pt x="203" y="65"/>
                    <a:pt x="200" y="65"/>
                  </a:cubicBezTo>
                  <a:cubicBezTo>
                    <a:pt x="198" y="66"/>
                    <a:pt x="198" y="68"/>
                    <a:pt x="198" y="69"/>
                  </a:cubicBezTo>
                  <a:cubicBezTo>
                    <a:pt x="196" y="73"/>
                    <a:pt x="199" y="76"/>
                    <a:pt x="202" y="79"/>
                  </a:cubicBezTo>
                  <a:cubicBezTo>
                    <a:pt x="204" y="80"/>
                    <a:pt x="208" y="82"/>
                    <a:pt x="210" y="78"/>
                  </a:cubicBezTo>
                  <a:close/>
                  <a:moveTo>
                    <a:pt x="419" y="53"/>
                  </a:moveTo>
                  <a:cubicBezTo>
                    <a:pt x="420" y="50"/>
                    <a:pt x="419" y="48"/>
                    <a:pt x="417" y="45"/>
                  </a:cubicBezTo>
                  <a:cubicBezTo>
                    <a:pt x="415" y="41"/>
                    <a:pt x="412" y="41"/>
                    <a:pt x="409" y="40"/>
                  </a:cubicBezTo>
                  <a:cubicBezTo>
                    <a:pt x="407" y="41"/>
                    <a:pt x="407" y="44"/>
                    <a:pt x="406" y="45"/>
                  </a:cubicBezTo>
                  <a:cubicBezTo>
                    <a:pt x="405" y="49"/>
                    <a:pt x="408" y="52"/>
                    <a:pt x="410" y="55"/>
                  </a:cubicBezTo>
                  <a:cubicBezTo>
                    <a:pt x="413" y="56"/>
                    <a:pt x="417" y="57"/>
                    <a:pt x="419" y="53"/>
                  </a:cubicBezTo>
                  <a:close/>
                  <a:moveTo>
                    <a:pt x="456" y="34"/>
                  </a:moveTo>
                  <a:cubicBezTo>
                    <a:pt x="457" y="31"/>
                    <a:pt x="456" y="28"/>
                    <a:pt x="454" y="26"/>
                  </a:cubicBezTo>
                  <a:cubicBezTo>
                    <a:pt x="452" y="22"/>
                    <a:pt x="449" y="22"/>
                    <a:pt x="445" y="21"/>
                  </a:cubicBezTo>
                  <a:cubicBezTo>
                    <a:pt x="444" y="22"/>
                    <a:pt x="444" y="24"/>
                    <a:pt x="443" y="25"/>
                  </a:cubicBezTo>
                  <a:cubicBezTo>
                    <a:pt x="442" y="30"/>
                    <a:pt x="445" y="33"/>
                    <a:pt x="447" y="36"/>
                  </a:cubicBezTo>
                  <a:cubicBezTo>
                    <a:pt x="450" y="37"/>
                    <a:pt x="454" y="38"/>
                    <a:pt x="456" y="34"/>
                  </a:cubicBezTo>
                  <a:close/>
                  <a:moveTo>
                    <a:pt x="108" y="123"/>
                  </a:moveTo>
                  <a:cubicBezTo>
                    <a:pt x="112" y="126"/>
                    <a:pt x="118" y="124"/>
                    <a:pt x="122" y="123"/>
                  </a:cubicBezTo>
                  <a:cubicBezTo>
                    <a:pt x="131" y="119"/>
                    <a:pt x="131" y="110"/>
                    <a:pt x="138" y="105"/>
                  </a:cubicBezTo>
                  <a:cubicBezTo>
                    <a:pt x="128" y="108"/>
                    <a:pt x="115" y="101"/>
                    <a:pt x="107" y="112"/>
                  </a:cubicBezTo>
                  <a:cubicBezTo>
                    <a:pt x="106" y="115"/>
                    <a:pt x="104" y="120"/>
                    <a:pt x="108" y="123"/>
                  </a:cubicBezTo>
                  <a:close/>
                  <a:moveTo>
                    <a:pt x="147" y="174"/>
                  </a:moveTo>
                  <a:cubicBezTo>
                    <a:pt x="156" y="181"/>
                    <a:pt x="162" y="175"/>
                    <a:pt x="171" y="175"/>
                  </a:cubicBezTo>
                  <a:cubicBezTo>
                    <a:pt x="179" y="167"/>
                    <a:pt x="188" y="159"/>
                    <a:pt x="186" y="150"/>
                  </a:cubicBezTo>
                  <a:cubicBezTo>
                    <a:pt x="171" y="146"/>
                    <a:pt x="156" y="146"/>
                    <a:pt x="145" y="156"/>
                  </a:cubicBezTo>
                  <a:cubicBezTo>
                    <a:pt x="142" y="162"/>
                    <a:pt x="142" y="169"/>
                    <a:pt x="147" y="174"/>
                  </a:cubicBezTo>
                  <a:close/>
                  <a:moveTo>
                    <a:pt x="185" y="246"/>
                  </a:moveTo>
                  <a:cubicBezTo>
                    <a:pt x="190" y="249"/>
                    <a:pt x="193" y="249"/>
                    <a:pt x="200" y="249"/>
                  </a:cubicBezTo>
                  <a:cubicBezTo>
                    <a:pt x="208" y="247"/>
                    <a:pt x="219" y="240"/>
                    <a:pt x="218" y="231"/>
                  </a:cubicBezTo>
                  <a:cubicBezTo>
                    <a:pt x="215" y="218"/>
                    <a:pt x="196" y="225"/>
                    <a:pt x="188" y="230"/>
                  </a:cubicBezTo>
                  <a:cubicBezTo>
                    <a:pt x="184" y="234"/>
                    <a:pt x="180" y="241"/>
                    <a:pt x="185" y="246"/>
                  </a:cubicBezTo>
                  <a:close/>
                  <a:moveTo>
                    <a:pt x="162" y="77"/>
                  </a:moveTo>
                  <a:cubicBezTo>
                    <a:pt x="165" y="71"/>
                    <a:pt x="163" y="66"/>
                    <a:pt x="160" y="60"/>
                  </a:cubicBezTo>
                  <a:cubicBezTo>
                    <a:pt x="155" y="54"/>
                    <a:pt x="149" y="53"/>
                    <a:pt x="142" y="51"/>
                  </a:cubicBezTo>
                  <a:cubicBezTo>
                    <a:pt x="139" y="53"/>
                    <a:pt x="139" y="58"/>
                    <a:pt x="137" y="60"/>
                  </a:cubicBezTo>
                  <a:cubicBezTo>
                    <a:pt x="135" y="69"/>
                    <a:pt x="141" y="75"/>
                    <a:pt x="146" y="81"/>
                  </a:cubicBezTo>
                  <a:cubicBezTo>
                    <a:pt x="151" y="82"/>
                    <a:pt x="159" y="85"/>
                    <a:pt x="162" y="77"/>
                  </a:cubicBezTo>
                  <a:close/>
                  <a:moveTo>
                    <a:pt x="471" y="502"/>
                  </a:moveTo>
                  <a:cubicBezTo>
                    <a:pt x="473" y="498"/>
                    <a:pt x="471" y="494"/>
                    <a:pt x="468" y="491"/>
                  </a:cubicBezTo>
                  <a:cubicBezTo>
                    <a:pt x="465" y="487"/>
                    <a:pt x="460" y="487"/>
                    <a:pt x="455" y="486"/>
                  </a:cubicBezTo>
                  <a:cubicBezTo>
                    <a:pt x="453" y="488"/>
                    <a:pt x="454" y="491"/>
                    <a:pt x="453" y="492"/>
                  </a:cubicBezTo>
                  <a:cubicBezTo>
                    <a:pt x="452" y="499"/>
                    <a:pt x="456" y="502"/>
                    <a:pt x="460" y="506"/>
                  </a:cubicBezTo>
                  <a:cubicBezTo>
                    <a:pt x="464" y="507"/>
                    <a:pt x="469" y="508"/>
                    <a:pt x="471" y="502"/>
                  </a:cubicBezTo>
                  <a:close/>
                  <a:moveTo>
                    <a:pt x="305" y="533"/>
                  </a:moveTo>
                  <a:cubicBezTo>
                    <a:pt x="301" y="534"/>
                    <a:pt x="299" y="535"/>
                    <a:pt x="296" y="538"/>
                  </a:cubicBezTo>
                  <a:cubicBezTo>
                    <a:pt x="293" y="543"/>
                    <a:pt x="290" y="551"/>
                    <a:pt x="294" y="555"/>
                  </a:cubicBezTo>
                  <a:cubicBezTo>
                    <a:pt x="301" y="560"/>
                    <a:pt x="308" y="549"/>
                    <a:pt x="310" y="543"/>
                  </a:cubicBezTo>
                  <a:cubicBezTo>
                    <a:pt x="310" y="539"/>
                    <a:pt x="309" y="534"/>
                    <a:pt x="305" y="533"/>
                  </a:cubicBezTo>
                  <a:close/>
                  <a:moveTo>
                    <a:pt x="204" y="602"/>
                  </a:moveTo>
                  <a:cubicBezTo>
                    <a:pt x="200" y="603"/>
                    <a:pt x="198" y="604"/>
                    <a:pt x="196" y="607"/>
                  </a:cubicBezTo>
                  <a:cubicBezTo>
                    <a:pt x="192" y="612"/>
                    <a:pt x="190" y="620"/>
                    <a:pt x="194" y="624"/>
                  </a:cubicBezTo>
                  <a:cubicBezTo>
                    <a:pt x="201" y="629"/>
                    <a:pt x="208" y="618"/>
                    <a:pt x="209" y="612"/>
                  </a:cubicBezTo>
                  <a:cubicBezTo>
                    <a:pt x="210" y="608"/>
                    <a:pt x="209" y="603"/>
                    <a:pt x="204" y="602"/>
                  </a:cubicBezTo>
                  <a:close/>
                  <a:moveTo>
                    <a:pt x="326" y="619"/>
                  </a:moveTo>
                  <a:cubicBezTo>
                    <a:pt x="323" y="620"/>
                    <a:pt x="321" y="621"/>
                    <a:pt x="318" y="624"/>
                  </a:cubicBezTo>
                  <a:cubicBezTo>
                    <a:pt x="314" y="629"/>
                    <a:pt x="312" y="637"/>
                    <a:pt x="316" y="641"/>
                  </a:cubicBezTo>
                  <a:cubicBezTo>
                    <a:pt x="323" y="646"/>
                    <a:pt x="330" y="635"/>
                    <a:pt x="332" y="629"/>
                  </a:cubicBezTo>
                  <a:cubicBezTo>
                    <a:pt x="332" y="625"/>
                    <a:pt x="331" y="620"/>
                    <a:pt x="326" y="619"/>
                  </a:cubicBezTo>
                  <a:close/>
                  <a:moveTo>
                    <a:pt x="248" y="412"/>
                  </a:moveTo>
                  <a:cubicBezTo>
                    <a:pt x="245" y="407"/>
                    <a:pt x="241" y="406"/>
                    <a:pt x="236" y="404"/>
                  </a:cubicBezTo>
                  <a:cubicBezTo>
                    <a:pt x="228" y="403"/>
                    <a:pt x="224" y="407"/>
                    <a:pt x="219" y="410"/>
                  </a:cubicBezTo>
                  <a:cubicBezTo>
                    <a:pt x="218" y="414"/>
                    <a:pt x="222" y="416"/>
                    <a:pt x="222" y="418"/>
                  </a:cubicBezTo>
                  <a:cubicBezTo>
                    <a:pt x="226" y="425"/>
                    <a:pt x="234" y="425"/>
                    <a:pt x="240" y="425"/>
                  </a:cubicBezTo>
                  <a:cubicBezTo>
                    <a:pt x="245" y="423"/>
                    <a:pt x="251" y="419"/>
                    <a:pt x="248" y="412"/>
                  </a:cubicBezTo>
                  <a:close/>
                  <a:moveTo>
                    <a:pt x="436" y="433"/>
                  </a:moveTo>
                  <a:cubicBezTo>
                    <a:pt x="437" y="429"/>
                    <a:pt x="435" y="425"/>
                    <a:pt x="433" y="422"/>
                  </a:cubicBezTo>
                  <a:cubicBezTo>
                    <a:pt x="429" y="418"/>
                    <a:pt x="425" y="418"/>
                    <a:pt x="420" y="417"/>
                  </a:cubicBezTo>
                  <a:cubicBezTo>
                    <a:pt x="418" y="419"/>
                    <a:pt x="419" y="422"/>
                    <a:pt x="418" y="423"/>
                  </a:cubicBezTo>
                  <a:cubicBezTo>
                    <a:pt x="416" y="430"/>
                    <a:pt x="421" y="433"/>
                    <a:pt x="425" y="437"/>
                  </a:cubicBezTo>
                  <a:cubicBezTo>
                    <a:pt x="429" y="438"/>
                    <a:pt x="434" y="439"/>
                    <a:pt x="436" y="433"/>
                  </a:cubicBezTo>
                  <a:close/>
                  <a:moveTo>
                    <a:pt x="269" y="464"/>
                  </a:moveTo>
                  <a:cubicBezTo>
                    <a:pt x="266" y="464"/>
                    <a:pt x="264" y="466"/>
                    <a:pt x="261" y="469"/>
                  </a:cubicBezTo>
                  <a:cubicBezTo>
                    <a:pt x="257" y="474"/>
                    <a:pt x="255" y="482"/>
                    <a:pt x="259" y="486"/>
                  </a:cubicBezTo>
                  <a:cubicBezTo>
                    <a:pt x="266" y="491"/>
                    <a:pt x="273" y="479"/>
                    <a:pt x="275" y="473"/>
                  </a:cubicBezTo>
                  <a:cubicBezTo>
                    <a:pt x="275" y="470"/>
                    <a:pt x="274" y="465"/>
                    <a:pt x="269" y="464"/>
                  </a:cubicBezTo>
                  <a:close/>
                  <a:moveTo>
                    <a:pt x="43" y="344"/>
                  </a:moveTo>
                  <a:cubicBezTo>
                    <a:pt x="37" y="344"/>
                    <a:pt x="53" y="363"/>
                    <a:pt x="59" y="365"/>
                  </a:cubicBezTo>
                  <a:cubicBezTo>
                    <a:pt x="66" y="368"/>
                    <a:pt x="81" y="361"/>
                    <a:pt x="85" y="355"/>
                  </a:cubicBezTo>
                  <a:cubicBezTo>
                    <a:pt x="88" y="349"/>
                    <a:pt x="71" y="342"/>
                    <a:pt x="62" y="340"/>
                  </a:cubicBezTo>
                  <a:cubicBezTo>
                    <a:pt x="62" y="340"/>
                    <a:pt x="49" y="344"/>
                    <a:pt x="43" y="344"/>
                  </a:cubicBezTo>
                  <a:close/>
                </a:path>
              </a:pathLst>
            </a:custGeom>
            <a:solidFill>
              <a:srgbClr val="9088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21" name="Mars"/>
          <p:cNvGrpSpPr>
            <a:grpSpLocks noChangeAspect="1"/>
          </p:cNvGrpSpPr>
          <p:nvPr/>
        </p:nvGrpSpPr>
        <p:grpSpPr bwMode="auto">
          <a:xfrm>
            <a:off x="2832229" y="1703331"/>
            <a:ext cx="401135" cy="398689"/>
            <a:chOff x="2353" y="900"/>
            <a:chExt cx="328" cy="326"/>
          </a:xfrm>
        </p:grpSpPr>
        <p:sp>
          <p:nvSpPr>
            <p:cNvPr id="423" name="Freeform 185"/>
            <p:cNvSpPr>
              <a:spLocks/>
            </p:cNvSpPr>
            <p:nvPr/>
          </p:nvSpPr>
          <p:spPr bwMode="auto">
            <a:xfrm>
              <a:off x="2353" y="900"/>
              <a:ext cx="328" cy="326"/>
            </a:xfrm>
            <a:custGeom>
              <a:avLst/>
              <a:gdLst>
                <a:gd name="T0" fmla="*/ 775 w 775"/>
                <a:gd name="T1" fmla="*/ 387 h 775"/>
                <a:gd name="T2" fmla="*/ 388 w 775"/>
                <a:gd name="T3" fmla="*/ 0 h 775"/>
                <a:gd name="T4" fmla="*/ 0 w 775"/>
                <a:gd name="T5" fmla="*/ 387 h 775"/>
                <a:gd name="T6" fmla="*/ 388 w 775"/>
                <a:gd name="T7" fmla="*/ 775 h 775"/>
                <a:gd name="T8" fmla="*/ 775 w 775"/>
                <a:gd name="T9" fmla="*/ 387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5" h="775">
                  <a:moveTo>
                    <a:pt x="775" y="387"/>
                  </a:moveTo>
                  <a:cubicBezTo>
                    <a:pt x="775" y="174"/>
                    <a:pt x="601" y="0"/>
                    <a:pt x="388" y="0"/>
                  </a:cubicBezTo>
                  <a:cubicBezTo>
                    <a:pt x="172" y="0"/>
                    <a:pt x="0" y="174"/>
                    <a:pt x="0" y="387"/>
                  </a:cubicBezTo>
                  <a:cubicBezTo>
                    <a:pt x="0" y="602"/>
                    <a:pt x="172" y="775"/>
                    <a:pt x="388" y="775"/>
                  </a:cubicBezTo>
                  <a:cubicBezTo>
                    <a:pt x="601" y="775"/>
                    <a:pt x="775" y="602"/>
                    <a:pt x="775" y="387"/>
                  </a:cubicBezTo>
                  <a:close/>
                </a:path>
              </a:pathLst>
            </a:custGeom>
            <a:solidFill>
              <a:srgbClr val="CF35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4" name="Oval 186"/>
            <p:cNvSpPr>
              <a:spLocks noChangeArrowheads="1"/>
            </p:cNvSpPr>
            <p:nvPr/>
          </p:nvSpPr>
          <p:spPr bwMode="auto">
            <a:xfrm>
              <a:off x="2355" y="901"/>
              <a:ext cx="307" cy="30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5" name="Oval 187"/>
            <p:cNvSpPr>
              <a:spLocks noChangeArrowheads="1"/>
            </p:cNvSpPr>
            <p:nvPr/>
          </p:nvSpPr>
          <p:spPr bwMode="auto">
            <a:xfrm>
              <a:off x="2377" y="925"/>
              <a:ext cx="226" cy="22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6" name="Oval 188"/>
            <p:cNvSpPr>
              <a:spLocks noChangeArrowheads="1"/>
            </p:cNvSpPr>
            <p:nvPr/>
          </p:nvSpPr>
          <p:spPr bwMode="auto">
            <a:xfrm>
              <a:off x="2445" y="934"/>
              <a:ext cx="72" cy="71"/>
            </a:xfrm>
            <a:prstGeom prst="ellipse">
              <a:avLst/>
            </a:prstGeom>
            <a:solidFill>
              <a:srgbClr val="FAF0F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7" name="Oval 189"/>
            <p:cNvSpPr>
              <a:spLocks noChangeArrowheads="1"/>
            </p:cNvSpPr>
            <p:nvPr/>
          </p:nvSpPr>
          <p:spPr bwMode="auto">
            <a:xfrm>
              <a:off x="2405" y="996"/>
              <a:ext cx="35" cy="35"/>
            </a:xfrm>
            <a:prstGeom prst="ellipse">
              <a:avLst/>
            </a:prstGeom>
            <a:solidFill>
              <a:srgbClr val="FAF0F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8" name="Freeform 190"/>
            <p:cNvSpPr>
              <a:spLocks/>
            </p:cNvSpPr>
            <p:nvPr/>
          </p:nvSpPr>
          <p:spPr bwMode="auto">
            <a:xfrm>
              <a:off x="2405" y="1082"/>
              <a:ext cx="217" cy="119"/>
            </a:xfrm>
            <a:custGeom>
              <a:avLst/>
              <a:gdLst>
                <a:gd name="T0" fmla="*/ 59 w 513"/>
                <a:gd name="T1" fmla="*/ 169 h 283"/>
                <a:gd name="T2" fmla="*/ 153 w 513"/>
                <a:gd name="T3" fmla="*/ 195 h 283"/>
                <a:gd name="T4" fmla="*/ 173 w 513"/>
                <a:gd name="T5" fmla="*/ 147 h 283"/>
                <a:gd name="T6" fmla="*/ 145 w 513"/>
                <a:gd name="T7" fmla="*/ 103 h 283"/>
                <a:gd name="T8" fmla="*/ 184 w 513"/>
                <a:gd name="T9" fmla="*/ 74 h 283"/>
                <a:gd name="T10" fmla="*/ 180 w 513"/>
                <a:gd name="T11" fmla="*/ 26 h 283"/>
                <a:gd name="T12" fmla="*/ 221 w 513"/>
                <a:gd name="T13" fmla="*/ 4 h 283"/>
                <a:gd name="T14" fmla="*/ 311 w 513"/>
                <a:gd name="T15" fmla="*/ 57 h 283"/>
                <a:gd name="T16" fmla="*/ 326 w 513"/>
                <a:gd name="T17" fmla="*/ 134 h 283"/>
                <a:gd name="T18" fmla="*/ 403 w 513"/>
                <a:gd name="T19" fmla="*/ 188 h 283"/>
                <a:gd name="T20" fmla="*/ 495 w 513"/>
                <a:gd name="T21" fmla="*/ 162 h 283"/>
                <a:gd name="T22" fmla="*/ 456 w 513"/>
                <a:gd name="T23" fmla="*/ 212 h 283"/>
                <a:gd name="T24" fmla="*/ 278 w 513"/>
                <a:gd name="T25" fmla="*/ 272 h 283"/>
                <a:gd name="T26" fmla="*/ 74 w 513"/>
                <a:gd name="T27" fmla="*/ 228 h 283"/>
                <a:gd name="T28" fmla="*/ 26 w 513"/>
                <a:gd name="T29" fmla="*/ 151 h 283"/>
                <a:gd name="T30" fmla="*/ 59 w 513"/>
                <a:gd name="T31" fmla="*/ 16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3" h="283">
                  <a:moveTo>
                    <a:pt x="59" y="169"/>
                  </a:moveTo>
                  <a:cubicBezTo>
                    <a:pt x="79" y="184"/>
                    <a:pt x="125" y="210"/>
                    <a:pt x="153" y="195"/>
                  </a:cubicBezTo>
                  <a:cubicBezTo>
                    <a:pt x="182" y="180"/>
                    <a:pt x="184" y="158"/>
                    <a:pt x="173" y="147"/>
                  </a:cubicBezTo>
                  <a:cubicBezTo>
                    <a:pt x="162" y="136"/>
                    <a:pt x="134" y="109"/>
                    <a:pt x="145" y="103"/>
                  </a:cubicBezTo>
                  <a:cubicBezTo>
                    <a:pt x="156" y="96"/>
                    <a:pt x="184" y="85"/>
                    <a:pt x="184" y="74"/>
                  </a:cubicBezTo>
                  <a:cubicBezTo>
                    <a:pt x="184" y="63"/>
                    <a:pt x="191" y="37"/>
                    <a:pt x="180" y="26"/>
                  </a:cubicBezTo>
                  <a:cubicBezTo>
                    <a:pt x="169" y="15"/>
                    <a:pt x="193" y="0"/>
                    <a:pt x="221" y="4"/>
                  </a:cubicBezTo>
                  <a:cubicBezTo>
                    <a:pt x="250" y="9"/>
                    <a:pt x="311" y="39"/>
                    <a:pt x="311" y="57"/>
                  </a:cubicBezTo>
                  <a:cubicBezTo>
                    <a:pt x="311" y="74"/>
                    <a:pt x="311" y="123"/>
                    <a:pt x="326" y="134"/>
                  </a:cubicBezTo>
                  <a:cubicBezTo>
                    <a:pt x="342" y="144"/>
                    <a:pt x="370" y="204"/>
                    <a:pt x="403" y="188"/>
                  </a:cubicBezTo>
                  <a:cubicBezTo>
                    <a:pt x="436" y="173"/>
                    <a:pt x="478" y="158"/>
                    <a:pt x="495" y="162"/>
                  </a:cubicBezTo>
                  <a:cubicBezTo>
                    <a:pt x="513" y="166"/>
                    <a:pt x="482" y="186"/>
                    <a:pt x="456" y="212"/>
                  </a:cubicBezTo>
                  <a:cubicBezTo>
                    <a:pt x="429" y="239"/>
                    <a:pt x="348" y="261"/>
                    <a:pt x="278" y="272"/>
                  </a:cubicBezTo>
                  <a:cubicBezTo>
                    <a:pt x="208" y="283"/>
                    <a:pt x="100" y="250"/>
                    <a:pt x="74" y="228"/>
                  </a:cubicBezTo>
                  <a:cubicBezTo>
                    <a:pt x="44" y="201"/>
                    <a:pt x="0" y="147"/>
                    <a:pt x="26" y="151"/>
                  </a:cubicBezTo>
                  <a:cubicBezTo>
                    <a:pt x="53" y="155"/>
                    <a:pt x="59" y="169"/>
                    <a:pt x="59" y="169"/>
                  </a:cubicBezTo>
                  <a:close/>
                </a:path>
              </a:pathLst>
            </a:custGeom>
            <a:solidFill>
              <a:srgbClr val="C14D32">
                <a:alpha val="8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9" name="Freeform 191"/>
            <p:cNvSpPr>
              <a:spLocks/>
            </p:cNvSpPr>
            <p:nvPr/>
          </p:nvSpPr>
          <p:spPr bwMode="auto">
            <a:xfrm>
              <a:off x="2533" y="909"/>
              <a:ext cx="111" cy="102"/>
            </a:xfrm>
            <a:custGeom>
              <a:avLst/>
              <a:gdLst>
                <a:gd name="T0" fmla="*/ 35 w 263"/>
                <a:gd name="T1" fmla="*/ 24 h 243"/>
                <a:gd name="T2" fmla="*/ 51 w 263"/>
                <a:gd name="T3" fmla="*/ 76 h 243"/>
                <a:gd name="T4" fmla="*/ 9 w 263"/>
                <a:gd name="T5" fmla="*/ 105 h 243"/>
                <a:gd name="T6" fmla="*/ 29 w 263"/>
                <a:gd name="T7" fmla="*/ 149 h 243"/>
                <a:gd name="T8" fmla="*/ 83 w 263"/>
                <a:gd name="T9" fmla="*/ 204 h 243"/>
                <a:gd name="T10" fmla="*/ 171 w 263"/>
                <a:gd name="T11" fmla="*/ 232 h 243"/>
                <a:gd name="T12" fmla="*/ 206 w 263"/>
                <a:gd name="T13" fmla="*/ 155 h 243"/>
                <a:gd name="T14" fmla="*/ 237 w 263"/>
                <a:gd name="T15" fmla="*/ 127 h 243"/>
                <a:gd name="T16" fmla="*/ 263 w 263"/>
                <a:gd name="T17" fmla="*/ 123 h 243"/>
                <a:gd name="T18" fmla="*/ 162 w 263"/>
                <a:gd name="T19" fmla="*/ 36 h 243"/>
                <a:gd name="T20" fmla="*/ 42 w 263"/>
                <a:gd name="T21" fmla="*/ 2 h 243"/>
                <a:gd name="T22" fmla="*/ 35 w 263"/>
                <a:gd name="T23" fmla="*/ 24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3" h="243">
                  <a:moveTo>
                    <a:pt x="35" y="24"/>
                  </a:moveTo>
                  <a:cubicBezTo>
                    <a:pt x="53" y="57"/>
                    <a:pt x="55" y="70"/>
                    <a:pt x="51" y="76"/>
                  </a:cubicBezTo>
                  <a:cubicBezTo>
                    <a:pt x="46" y="83"/>
                    <a:pt x="15" y="83"/>
                    <a:pt x="9" y="105"/>
                  </a:cubicBezTo>
                  <a:cubicBezTo>
                    <a:pt x="2" y="127"/>
                    <a:pt x="0" y="133"/>
                    <a:pt x="29" y="149"/>
                  </a:cubicBezTo>
                  <a:cubicBezTo>
                    <a:pt x="57" y="164"/>
                    <a:pt x="66" y="188"/>
                    <a:pt x="83" y="204"/>
                  </a:cubicBezTo>
                  <a:cubicBezTo>
                    <a:pt x="101" y="219"/>
                    <a:pt x="143" y="243"/>
                    <a:pt x="171" y="232"/>
                  </a:cubicBezTo>
                  <a:cubicBezTo>
                    <a:pt x="200" y="221"/>
                    <a:pt x="213" y="177"/>
                    <a:pt x="206" y="155"/>
                  </a:cubicBezTo>
                  <a:cubicBezTo>
                    <a:pt x="200" y="133"/>
                    <a:pt x="215" y="127"/>
                    <a:pt x="237" y="127"/>
                  </a:cubicBezTo>
                  <a:cubicBezTo>
                    <a:pt x="242" y="127"/>
                    <a:pt x="252" y="126"/>
                    <a:pt x="263" y="123"/>
                  </a:cubicBezTo>
                  <a:cubicBezTo>
                    <a:pt x="235" y="89"/>
                    <a:pt x="201" y="59"/>
                    <a:pt x="162" y="36"/>
                  </a:cubicBezTo>
                  <a:cubicBezTo>
                    <a:pt x="101" y="16"/>
                    <a:pt x="45" y="0"/>
                    <a:pt x="42" y="2"/>
                  </a:cubicBezTo>
                  <a:cubicBezTo>
                    <a:pt x="35" y="6"/>
                    <a:pt x="35" y="24"/>
                    <a:pt x="35" y="24"/>
                  </a:cubicBezTo>
                  <a:close/>
                </a:path>
              </a:pathLst>
            </a:custGeom>
            <a:solidFill>
              <a:srgbClr val="C14D32">
                <a:alpha val="8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0" name="Freeform 192"/>
            <p:cNvSpPr>
              <a:spLocks/>
            </p:cNvSpPr>
            <p:nvPr/>
          </p:nvSpPr>
          <p:spPr bwMode="auto">
            <a:xfrm>
              <a:off x="2620" y="1055"/>
              <a:ext cx="51" cy="62"/>
            </a:xfrm>
            <a:custGeom>
              <a:avLst/>
              <a:gdLst>
                <a:gd name="T0" fmla="*/ 77 w 121"/>
                <a:gd name="T1" fmla="*/ 66 h 147"/>
                <a:gd name="T2" fmla="*/ 44 w 121"/>
                <a:gd name="T3" fmla="*/ 22 h 147"/>
                <a:gd name="T4" fmla="*/ 22 w 121"/>
                <a:gd name="T5" fmla="*/ 99 h 147"/>
                <a:gd name="T6" fmla="*/ 71 w 121"/>
                <a:gd name="T7" fmla="*/ 147 h 147"/>
                <a:gd name="T8" fmla="*/ 99 w 121"/>
                <a:gd name="T9" fmla="*/ 110 h 147"/>
                <a:gd name="T10" fmla="*/ 121 w 121"/>
                <a:gd name="T11" fmla="*/ 66 h 147"/>
                <a:gd name="T12" fmla="*/ 77 w 121"/>
                <a:gd name="T13" fmla="*/ 6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47">
                  <a:moveTo>
                    <a:pt x="77" y="66"/>
                  </a:moveTo>
                  <a:cubicBezTo>
                    <a:pt x="62" y="55"/>
                    <a:pt x="55" y="0"/>
                    <a:pt x="44" y="22"/>
                  </a:cubicBezTo>
                  <a:cubicBezTo>
                    <a:pt x="33" y="44"/>
                    <a:pt x="0" y="77"/>
                    <a:pt x="22" y="99"/>
                  </a:cubicBezTo>
                  <a:cubicBezTo>
                    <a:pt x="44" y="121"/>
                    <a:pt x="60" y="147"/>
                    <a:pt x="71" y="147"/>
                  </a:cubicBezTo>
                  <a:cubicBezTo>
                    <a:pt x="82" y="147"/>
                    <a:pt x="110" y="121"/>
                    <a:pt x="99" y="110"/>
                  </a:cubicBezTo>
                  <a:cubicBezTo>
                    <a:pt x="88" y="99"/>
                    <a:pt x="121" y="81"/>
                    <a:pt x="121" y="66"/>
                  </a:cubicBezTo>
                  <a:cubicBezTo>
                    <a:pt x="121" y="51"/>
                    <a:pt x="77" y="66"/>
                    <a:pt x="77" y="66"/>
                  </a:cubicBezTo>
                  <a:close/>
                </a:path>
              </a:pathLst>
            </a:custGeom>
            <a:solidFill>
              <a:srgbClr val="C14D32">
                <a:alpha val="8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32" name="Uranus"/>
          <p:cNvGrpSpPr>
            <a:grpSpLocks noChangeAspect="1"/>
          </p:cNvGrpSpPr>
          <p:nvPr/>
        </p:nvGrpSpPr>
        <p:grpSpPr bwMode="auto">
          <a:xfrm>
            <a:off x="5134240" y="3012505"/>
            <a:ext cx="429263" cy="430486"/>
            <a:chOff x="4215" y="2003"/>
            <a:chExt cx="351" cy="352"/>
          </a:xfrm>
        </p:grpSpPr>
        <p:sp>
          <p:nvSpPr>
            <p:cNvPr id="434" name="Freeform 196"/>
            <p:cNvSpPr>
              <a:spLocks/>
            </p:cNvSpPr>
            <p:nvPr/>
          </p:nvSpPr>
          <p:spPr bwMode="auto">
            <a:xfrm>
              <a:off x="4215" y="2003"/>
              <a:ext cx="351" cy="352"/>
            </a:xfrm>
            <a:custGeom>
              <a:avLst/>
              <a:gdLst>
                <a:gd name="T0" fmla="*/ 838 w 838"/>
                <a:gd name="T1" fmla="*/ 419 h 838"/>
                <a:gd name="T2" fmla="*/ 419 w 838"/>
                <a:gd name="T3" fmla="*/ 0 h 838"/>
                <a:gd name="T4" fmla="*/ 0 w 838"/>
                <a:gd name="T5" fmla="*/ 419 h 838"/>
                <a:gd name="T6" fmla="*/ 419 w 838"/>
                <a:gd name="T7" fmla="*/ 838 h 838"/>
                <a:gd name="T8" fmla="*/ 838 w 838"/>
                <a:gd name="T9" fmla="*/ 419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8" h="838">
                  <a:moveTo>
                    <a:pt x="838" y="419"/>
                  </a:moveTo>
                  <a:cubicBezTo>
                    <a:pt x="838" y="188"/>
                    <a:pt x="650" y="0"/>
                    <a:pt x="419" y="0"/>
                  </a:cubicBezTo>
                  <a:cubicBezTo>
                    <a:pt x="186" y="0"/>
                    <a:pt x="0" y="188"/>
                    <a:pt x="0" y="419"/>
                  </a:cubicBezTo>
                  <a:cubicBezTo>
                    <a:pt x="0" y="651"/>
                    <a:pt x="186" y="838"/>
                    <a:pt x="419" y="838"/>
                  </a:cubicBezTo>
                  <a:cubicBezTo>
                    <a:pt x="650" y="838"/>
                    <a:pt x="838" y="651"/>
                    <a:pt x="838" y="41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5" name="Oval 197"/>
            <p:cNvSpPr>
              <a:spLocks noChangeArrowheads="1"/>
            </p:cNvSpPr>
            <p:nvPr/>
          </p:nvSpPr>
          <p:spPr bwMode="auto">
            <a:xfrm>
              <a:off x="4217" y="2005"/>
              <a:ext cx="328" cy="32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6" name="Oval 198"/>
            <p:cNvSpPr>
              <a:spLocks noChangeArrowheads="1"/>
            </p:cNvSpPr>
            <p:nvPr/>
          </p:nvSpPr>
          <p:spPr bwMode="auto">
            <a:xfrm>
              <a:off x="4241" y="2031"/>
              <a:ext cx="242" cy="24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7" name="Oval 199"/>
            <p:cNvSpPr>
              <a:spLocks noChangeArrowheads="1"/>
            </p:cNvSpPr>
            <p:nvPr/>
          </p:nvSpPr>
          <p:spPr bwMode="auto">
            <a:xfrm>
              <a:off x="4313" y="2040"/>
              <a:ext cx="77" cy="77"/>
            </a:xfrm>
            <a:prstGeom prst="ellipse">
              <a:avLst/>
            </a:prstGeom>
            <a:solidFill>
              <a:srgbClr val="FBF1F2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8" name="Freeform 200"/>
            <p:cNvSpPr>
              <a:spLocks/>
            </p:cNvSpPr>
            <p:nvPr/>
          </p:nvSpPr>
          <p:spPr bwMode="auto">
            <a:xfrm>
              <a:off x="4270" y="2107"/>
              <a:ext cx="38" cy="38"/>
            </a:xfrm>
            <a:custGeom>
              <a:avLst/>
              <a:gdLst>
                <a:gd name="T0" fmla="*/ 89 w 89"/>
                <a:gd name="T1" fmla="*/ 44 h 89"/>
                <a:gd name="T2" fmla="*/ 43 w 89"/>
                <a:gd name="T3" fmla="*/ 89 h 89"/>
                <a:gd name="T4" fmla="*/ 0 w 89"/>
                <a:gd name="T5" fmla="*/ 44 h 89"/>
                <a:gd name="T6" fmla="*/ 43 w 89"/>
                <a:gd name="T7" fmla="*/ 0 h 89"/>
                <a:gd name="T8" fmla="*/ 89 w 89"/>
                <a:gd name="T9" fmla="*/ 4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89">
                  <a:moveTo>
                    <a:pt x="89" y="44"/>
                  </a:moveTo>
                  <a:cubicBezTo>
                    <a:pt x="89" y="70"/>
                    <a:pt x="69" y="89"/>
                    <a:pt x="43" y="89"/>
                  </a:cubicBezTo>
                  <a:cubicBezTo>
                    <a:pt x="19" y="89"/>
                    <a:pt x="0" y="70"/>
                    <a:pt x="0" y="44"/>
                  </a:cubicBezTo>
                  <a:cubicBezTo>
                    <a:pt x="0" y="20"/>
                    <a:pt x="19" y="0"/>
                    <a:pt x="43" y="0"/>
                  </a:cubicBezTo>
                  <a:cubicBezTo>
                    <a:pt x="69" y="0"/>
                    <a:pt x="89" y="20"/>
                    <a:pt x="89" y="44"/>
                  </a:cubicBezTo>
                  <a:close/>
                </a:path>
              </a:pathLst>
            </a:custGeom>
            <a:solidFill>
              <a:srgbClr val="FBF1F2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9" name="Freeform 201"/>
            <p:cNvSpPr>
              <a:spLocks noEditPoints="1"/>
            </p:cNvSpPr>
            <p:nvPr/>
          </p:nvSpPr>
          <p:spPr bwMode="auto">
            <a:xfrm>
              <a:off x="4215" y="2024"/>
              <a:ext cx="351" cy="187"/>
            </a:xfrm>
            <a:custGeom>
              <a:avLst/>
              <a:gdLst>
                <a:gd name="T0" fmla="*/ 409 w 837"/>
                <a:gd name="T1" fmla="*/ 28 h 447"/>
                <a:gd name="T2" fmla="*/ 208 w 837"/>
                <a:gd name="T3" fmla="*/ 9 h 447"/>
                <a:gd name="T4" fmla="*/ 218 w 837"/>
                <a:gd name="T5" fmla="*/ 3 h 447"/>
                <a:gd name="T6" fmla="*/ 409 w 837"/>
                <a:gd name="T7" fmla="*/ 20 h 447"/>
                <a:gd name="T8" fmla="*/ 612 w 837"/>
                <a:gd name="T9" fmla="*/ 0 h 447"/>
                <a:gd name="T10" fmla="*/ 623 w 837"/>
                <a:gd name="T11" fmla="*/ 6 h 447"/>
                <a:gd name="T12" fmla="*/ 409 w 837"/>
                <a:gd name="T13" fmla="*/ 28 h 447"/>
                <a:gd name="T14" fmla="*/ 696 w 837"/>
                <a:gd name="T15" fmla="*/ 59 h 447"/>
                <a:gd name="T16" fmla="*/ 687 w 837"/>
                <a:gd name="T17" fmla="*/ 51 h 447"/>
                <a:gd name="T18" fmla="*/ 404 w 837"/>
                <a:gd name="T19" fmla="*/ 76 h 447"/>
                <a:gd name="T20" fmla="*/ 143 w 837"/>
                <a:gd name="T21" fmla="*/ 55 h 447"/>
                <a:gd name="T22" fmla="*/ 134 w 837"/>
                <a:gd name="T23" fmla="*/ 64 h 447"/>
                <a:gd name="T24" fmla="*/ 404 w 837"/>
                <a:gd name="T25" fmla="*/ 86 h 447"/>
                <a:gd name="T26" fmla="*/ 696 w 837"/>
                <a:gd name="T27" fmla="*/ 59 h 447"/>
                <a:gd name="T28" fmla="*/ 742 w 837"/>
                <a:gd name="T29" fmla="*/ 106 h 447"/>
                <a:gd name="T30" fmla="*/ 734 w 837"/>
                <a:gd name="T31" fmla="*/ 98 h 447"/>
                <a:gd name="T32" fmla="*/ 404 w 837"/>
                <a:gd name="T33" fmla="*/ 132 h 447"/>
                <a:gd name="T34" fmla="*/ 96 w 837"/>
                <a:gd name="T35" fmla="*/ 103 h 447"/>
                <a:gd name="T36" fmla="*/ 89 w 837"/>
                <a:gd name="T37" fmla="*/ 112 h 447"/>
                <a:gd name="T38" fmla="*/ 404 w 837"/>
                <a:gd name="T39" fmla="*/ 142 h 447"/>
                <a:gd name="T40" fmla="*/ 742 w 837"/>
                <a:gd name="T41" fmla="*/ 106 h 447"/>
                <a:gd name="T42" fmla="*/ 820 w 837"/>
                <a:gd name="T43" fmla="*/ 253 h 447"/>
                <a:gd name="T44" fmla="*/ 818 w 837"/>
                <a:gd name="T45" fmla="*/ 246 h 447"/>
                <a:gd name="T46" fmla="*/ 404 w 837"/>
                <a:gd name="T47" fmla="*/ 308 h 447"/>
                <a:gd name="T48" fmla="*/ 15 w 837"/>
                <a:gd name="T49" fmla="*/ 256 h 447"/>
                <a:gd name="T50" fmla="*/ 14 w 837"/>
                <a:gd name="T51" fmla="*/ 264 h 447"/>
                <a:gd name="T52" fmla="*/ 404 w 837"/>
                <a:gd name="T53" fmla="*/ 316 h 447"/>
                <a:gd name="T54" fmla="*/ 820 w 837"/>
                <a:gd name="T55" fmla="*/ 253 h 447"/>
                <a:gd name="T56" fmla="*/ 828 w 837"/>
                <a:gd name="T57" fmla="*/ 285 h 447"/>
                <a:gd name="T58" fmla="*/ 826 w 837"/>
                <a:gd name="T59" fmla="*/ 278 h 447"/>
                <a:gd name="T60" fmla="*/ 404 w 837"/>
                <a:gd name="T61" fmla="*/ 345 h 447"/>
                <a:gd name="T62" fmla="*/ 7 w 837"/>
                <a:gd name="T63" fmla="*/ 290 h 447"/>
                <a:gd name="T64" fmla="*/ 6 w 837"/>
                <a:gd name="T65" fmla="*/ 297 h 447"/>
                <a:gd name="T66" fmla="*/ 404 w 837"/>
                <a:gd name="T67" fmla="*/ 353 h 447"/>
                <a:gd name="T68" fmla="*/ 828 w 837"/>
                <a:gd name="T69" fmla="*/ 285 h 447"/>
                <a:gd name="T70" fmla="*/ 834 w 837"/>
                <a:gd name="T71" fmla="*/ 322 h 447"/>
                <a:gd name="T72" fmla="*/ 833 w 837"/>
                <a:gd name="T73" fmla="*/ 315 h 447"/>
                <a:gd name="T74" fmla="*/ 404 w 837"/>
                <a:gd name="T75" fmla="*/ 385 h 447"/>
                <a:gd name="T76" fmla="*/ 1 w 837"/>
                <a:gd name="T77" fmla="*/ 328 h 447"/>
                <a:gd name="T78" fmla="*/ 1 w 837"/>
                <a:gd name="T79" fmla="*/ 335 h 447"/>
                <a:gd name="T80" fmla="*/ 404 w 837"/>
                <a:gd name="T81" fmla="*/ 393 h 447"/>
                <a:gd name="T82" fmla="*/ 834 w 837"/>
                <a:gd name="T83" fmla="*/ 322 h 447"/>
                <a:gd name="T84" fmla="*/ 837 w 837"/>
                <a:gd name="T85" fmla="*/ 375 h 447"/>
                <a:gd name="T86" fmla="*/ 837 w 837"/>
                <a:gd name="T87" fmla="*/ 371 h 447"/>
                <a:gd name="T88" fmla="*/ 837 w 837"/>
                <a:gd name="T89" fmla="*/ 367 h 447"/>
                <a:gd name="T90" fmla="*/ 404 w 837"/>
                <a:gd name="T91" fmla="*/ 440 h 447"/>
                <a:gd name="T92" fmla="*/ 0 w 837"/>
                <a:gd name="T93" fmla="*/ 382 h 447"/>
                <a:gd name="T94" fmla="*/ 0 w 837"/>
                <a:gd name="T95" fmla="*/ 390 h 447"/>
                <a:gd name="T96" fmla="*/ 404 w 837"/>
                <a:gd name="T97" fmla="*/ 447 h 447"/>
                <a:gd name="T98" fmla="*/ 837 w 837"/>
                <a:gd name="T99" fmla="*/ 375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37" h="447">
                  <a:moveTo>
                    <a:pt x="409" y="28"/>
                  </a:moveTo>
                  <a:cubicBezTo>
                    <a:pt x="333" y="28"/>
                    <a:pt x="264" y="21"/>
                    <a:pt x="208" y="9"/>
                  </a:cubicBezTo>
                  <a:cubicBezTo>
                    <a:pt x="211" y="7"/>
                    <a:pt x="214" y="5"/>
                    <a:pt x="218" y="3"/>
                  </a:cubicBezTo>
                  <a:cubicBezTo>
                    <a:pt x="272" y="13"/>
                    <a:pt x="338" y="20"/>
                    <a:pt x="409" y="20"/>
                  </a:cubicBezTo>
                  <a:cubicBezTo>
                    <a:pt x="485" y="20"/>
                    <a:pt x="555" y="12"/>
                    <a:pt x="612" y="0"/>
                  </a:cubicBezTo>
                  <a:cubicBezTo>
                    <a:pt x="615" y="2"/>
                    <a:pt x="619" y="4"/>
                    <a:pt x="623" y="6"/>
                  </a:cubicBezTo>
                  <a:cubicBezTo>
                    <a:pt x="564" y="20"/>
                    <a:pt x="490" y="28"/>
                    <a:pt x="409" y="28"/>
                  </a:cubicBezTo>
                  <a:close/>
                  <a:moveTo>
                    <a:pt x="696" y="59"/>
                  </a:moveTo>
                  <a:cubicBezTo>
                    <a:pt x="693" y="56"/>
                    <a:pt x="690" y="53"/>
                    <a:pt x="687" y="51"/>
                  </a:cubicBezTo>
                  <a:cubicBezTo>
                    <a:pt x="608" y="66"/>
                    <a:pt x="510" y="76"/>
                    <a:pt x="404" y="76"/>
                  </a:cubicBezTo>
                  <a:cubicBezTo>
                    <a:pt x="307" y="76"/>
                    <a:pt x="218" y="68"/>
                    <a:pt x="143" y="55"/>
                  </a:cubicBezTo>
                  <a:cubicBezTo>
                    <a:pt x="140" y="58"/>
                    <a:pt x="137" y="61"/>
                    <a:pt x="134" y="64"/>
                  </a:cubicBezTo>
                  <a:cubicBezTo>
                    <a:pt x="210" y="78"/>
                    <a:pt x="303" y="86"/>
                    <a:pt x="404" y="86"/>
                  </a:cubicBezTo>
                  <a:cubicBezTo>
                    <a:pt x="514" y="86"/>
                    <a:pt x="616" y="76"/>
                    <a:pt x="696" y="59"/>
                  </a:cubicBezTo>
                  <a:close/>
                  <a:moveTo>
                    <a:pt x="742" y="106"/>
                  </a:moveTo>
                  <a:cubicBezTo>
                    <a:pt x="739" y="103"/>
                    <a:pt x="737" y="101"/>
                    <a:pt x="734" y="98"/>
                  </a:cubicBezTo>
                  <a:cubicBezTo>
                    <a:pt x="649" y="119"/>
                    <a:pt x="533" y="132"/>
                    <a:pt x="404" y="132"/>
                  </a:cubicBezTo>
                  <a:cubicBezTo>
                    <a:pt x="286" y="132"/>
                    <a:pt x="179" y="121"/>
                    <a:pt x="96" y="103"/>
                  </a:cubicBezTo>
                  <a:cubicBezTo>
                    <a:pt x="94" y="106"/>
                    <a:pt x="91" y="109"/>
                    <a:pt x="89" y="112"/>
                  </a:cubicBezTo>
                  <a:cubicBezTo>
                    <a:pt x="173" y="131"/>
                    <a:pt x="283" y="142"/>
                    <a:pt x="404" y="142"/>
                  </a:cubicBezTo>
                  <a:cubicBezTo>
                    <a:pt x="536" y="142"/>
                    <a:pt x="656" y="128"/>
                    <a:pt x="742" y="106"/>
                  </a:cubicBezTo>
                  <a:close/>
                  <a:moveTo>
                    <a:pt x="820" y="253"/>
                  </a:moveTo>
                  <a:cubicBezTo>
                    <a:pt x="819" y="251"/>
                    <a:pt x="818" y="248"/>
                    <a:pt x="818" y="246"/>
                  </a:cubicBezTo>
                  <a:cubicBezTo>
                    <a:pt x="737" y="283"/>
                    <a:pt x="582" y="308"/>
                    <a:pt x="404" y="308"/>
                  </a:cubicBezTo>
                  <a:cubicBezTo>
                    <a:pt x="242" y="308"/>
                    <a:pt x="101" y="288"/>
                    <a:pt x="15" y="256"/>
                  </a:cubicBezTo>
                  <a:cubicBezTo>
                    <a:pt x="15" y="259"/>
                    <a:pt x="14" y="261"/>
                    <a:pt x="14" y="264"/>
                  </a:cubicBezTo>
                  <a:cubicBezTo>
                    <a:pt x="99" y="295"/>
                    <a:pt x="242" y="316"/>
                    <a:pt x="404" y="316"/>
                  </a:cubicBezTo>
                  <a:cubicBezTo>
                    <a:pt x="583" y="316"/>
                    <a:pt x="740" y="290"/>
                    <a:pt x="820" y="253"/>
                  </a:cubicBezTo>
                  <a:close/>
                  <a:moveTo>
                    <a:pt x="828" y="285"/>
                  </a:moveTo>
                  <a:cubicBezTo>
                    <a:pt x="827" y="283"/>
                    <a:pt x="827" y="281"/>
                    <a:pt x="826" y="278"/>
                  </a:cubicBezTo>
                  <a:cubicBezTo>
                    <a:pt x="749" y="318"/>
                    <a:pt x="589" y="345"/>
                    <a:pt x="404" y="345"/>
                  </a:cubicBezTo>
                  <a:cubicBezTo>
                    <a:pt x="237" y="345"/>
                    <a:pt x="91" y="323"/>
                    <a:pt x="7" y="290"/>
                  </a:cubicBezTo>
                  <a:cubicBezTo>
                    <a:pt x="7" y="292"/>
                    <a:pt x="6" y="295"/>
                    <a:pt x="6" y="297"/>
                  </a:cubicBezTo>
                  <a:cubicBezTo>
                    <a:pt x="90" y="330"/>
                    <a:pt x="237" y="353"/>
                    <a:pt x="404" y="353"/>
                  </a:cubicBezTo>
                  <a:cubicBezTo>
                    <a:pt x="590" y="353"/>
                    <a:pt x="751" y="325"/>
                    <a:pt x="828" y="285"/>
                  </a:cubicBezTo>
                  <a:close/>
                  <a:moveTo>
                    <a:pt x="834" y="322"/>
                  </a:moveTo>
                  <a:cubicBezTo>
                    <a:pt x="834" y="320"/>
                    <a:pt x="833" y="318"/>
                    <a:pt x="833" y="315"/>
                  </a:cubicBezTo>
                  <a:cubicBezTo>
                    <a:pt x="758" y="356"/>
                    <a:pt x="594" y="385"/>
                    <a:pt x="404" y="385"/>
                  </a:cubicBezTo>
                  <a:cubicBezTo>
                    <a:pt x="233" y="385"/>
                    <a:pt x="84" y="362"/>
                    <a:pt x="1" y="328"/>
                  </a:cubicBezTo>
                  <a:cubicBezTo>
                    <a:pt x="1" y="330"/>
                    <a:pt x="1" y="333"/>
                    <a:pt x="1" y="335"/>
                  </a:cubicBezTo>
                  <a:cubicBezTo>
                    <a:pt x="84" y="370"/>
                    <a:pt x="233" y="393"/>
                    <a:pt x="404" y="393"/>
                  </a:cubicBezTo>
                  <a:cubicBezTo>
                    <a:pt x="595" y="393"/>
                    <a:pt x="759" y="364"/>
                    <a:pt x="834" y="322"/>
                  </a:cubicBezTo>
                  <a:close/>
                  <a:moveTo>
                    <a:pt x="837" y="375"/>
                  </a:moveTo>
                  <a:cubicBezTo>
                    <a:pt x="837" y="374"/>
                    <a:pt x="837" y="372"/>
                    <a:pt x="837" y="371"/>
                  </a:cubicBezTo>
                  <a:cubicBezTo>
                    <a:pt x="837" y="370"/>
                    <a:pt x="837" y="369"/>
                    <a:pt x="837" y="367"/>
                  </a:cubicBezTo>
                  <a:cubicBezTo>
                    <a:pt x="764" y="410"/>
                    <a:pt x="598" y="440"/>
                    <a:pt x="404" y="440"/>
                  </a:cubicBezTo>
                  <a:cubicBezTo>
                    <a:pt x="232" y="440"/>
                    <a:pt x="82" y="416"/>
                    <a:pt x="0" y="382"/>
                  </a:cubicBezTo>
                  <a:cubicBezTo>
                    <a:pt x="0" y="384"/>
                    <a:pt x="0" y="387"/>
                    <a:pt x="0" y="390"/>
                  </a:cubicBezTo>
                  <a:cubicBezTo>
                    <a:pt x="83" y="424"/>
                    <a:pt x="233" y="447"/>
                    <a:pt x="404" y="447"/>
                  </a:cubicBezTo>
                  <a:cubicBezTo>
                    <a:pt x="597" y="447"/>
                    <a:pt x="763" y="418"/>
                    <a:pt x="837" y="375"/>
                  </a:cubicBezTo>
                  <a:close/>
                </a:path>
              </a:pathLst>
            </a:custGeom>
            <a:gradFill flip="none" rotWithShape="1">
              <a:gsLst>
                <a:gs pos="99000">
                  <a:schemeClr val="accent1"/>
                </a:gs>
                <a:gs pos="0">
                  <a:srgbClr val="5AAAE0"/>
                </a:gs>
                <a:gs pos="54000">
                  <a:schemeClr val="accent1">
                    <a:lumMod val="40000"/>
                    <a:lumOff val="60000"/>
                  </a:schemeClr>
                </a:gs>
              </a:gsLst>
              <a:lin ang="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0" name="Freeform 202"/>
            <p:cNvSpPr>
              <a:spLocks/>
            </p:cNvSpPr>
            <p:nvPr/>
          </p:nvSpPr>
          <p:spPr bwMode="auto">
            <a:xfrm>
              <a:off x="4221" y="2220"/>
              <a:ext cx="340" cy="31"/>
            </a:xfrm>
            <a:custGeom>
              <a:avLst/>
              <a:gdLst>
                <a:gd name="T0" fmla="*/ 809 w 811"/>
                <a:gd name="T1" fmla="*/ 10 h 74"/>
                <a:gd name="T2" fmla="*/ 811 w 811"/>
                <a:gd name="T3" fmla="*/ 0 h 74"/>
                <a:gd name="T4" fmla="*/ 390 w 811"/>
                <a:gd name="T5" fmla="*/ 66 h 74"/>
                <a:gd name="T6" fmla="*/ 0 w 811"/>
                <a:gd name="T7" fmla="*/ 14 h 74"/>
                <a:gd name="T8" fmla="*/ 3 w 811"/>
                <a:gd name="T9" fmla="*/ 23 h 74"/>
                <a:gd name="T10" fmla="*/ 390 w 811"/>
                <a:gd name="T11" fmla="*/ 74 h 74"/>
                <a:gd name="T12" fmla="*/ 809 w 811"/>
                <a:gd name="T13" fmla="*/ 1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1" h="74">
                  <a:moveTo>
                    <a:pt x="809" y="10"/>
                  </a:moveTo>
                  <a:cubicBezTo>
                    <a:pt x="809" y="7"/>
                    <a:pt x="810" y="4"/>
                    <a:pt x="811" y="0"/>
                  </a:cubicBezTo>
                  <a:cubicBezTo>
                    <a:pt x="733" y="40"/>
                    <a:pt x="574" y="66"/>
                    <a:pt x="390" y="66"/>
                  </a:cubicBezTo>
                  <a:cubicBezTo>
                    <a:pt x="228" y="66"/>
                    <a:pt x="85" y="46"/>
                    <a:pt x="0" y="14"/>
                  </a:cubicBezTo>
                  <a:cubicBezTo>
                    <a:pt x="1" y="17"/>
                    <a:pt x="2" y="20"/>
                    <a:pt x="3" y="23"/>
                  </a:cubicBezTo>
                  <a:cubicBezTo>
                    <a:pt x="88" y="54"/>
                    <a:pt x="229" y="74"/>
                    <a:pt x="390" y="74"/>
                  </a:cubicBezTo>
                  <a:cubicBezTo>
                    <a:pt x="572" y="74"/>
                    <a:pt x="730" y="48"/>
                    <a:pt x="809" y="10"/>
                  </a:cubicBezTo>
                  <a:close/>
                </a:path>
              </a:pathLst>
            </a:custGeom>
            <a:solidFill>
              <a:srgbClr val="2788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1" name="Freeform 203"/>
            <p:cNvSpPr>
              <a:spLocks/>
            </p:cNvSpPr>
            <p:nvPr/>
          </p:nvSpPr>
          <p:spPr bwMode="auto">
            <a:xfrm>
              <a:off x="4226" y="2236"/>
              <a:ext cx="331" cy="38"/>
            </a:xfrm>
            <a:custGeom>
              <a:avLst/>
              <a:gdLst>
                <a:gd name="T0" fmla="*/ 771 w 788"/>
                <a:gd name="T1" fmla="*/ 43 h 91"/>
                <a:gd name="T2" fmla="*/ 788 w 788"/>
                <a:gd name="T3" fmla="*/ 0 h 91"/>
                <a:gd name="T4" fmla="*/ 378 w 788"/>
                <a:gd name="T5" fmla="*/ 53 h 91"/>
                <a:gd name="T6" fmla="*/ 0 w 788"/>
                <a:gd name="T7" fmla="*/ 12 h 91"/>
                <a:gd name="T8" fmla="*/ 18 w 788"/>
                <a:gd name="T9" fmla="*/ 53 h 91"/>
                <a:gd name="T10" fmla="*/ 393 w 788"/>
                <a:gd name="T11" fmla="*/ 91 h 91"/>
                <a:gd name="T12" fmla="*/ 771 w 788"/>
                <a:gd name="T13" fmla="*/ 43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8" h="91">
                  <a:moveTo>
                    <a:pt x="771" y="43"/>
                  </a:moveTo>
                  <a:cubicBezTo>
                    <a:pt x="777" y="29"/>
                    <a:pt x="783" y="15"/>
                    <a:pt x="788" y="0"/>
                  </a:cubicBezTo>
                  <a:cubicBezTo>
                    <a:pt x="707" y="33"/>
                    <a:pt x="554" y="53"/>
                    <a:pt x="378" y="53"/>
                  </a:cubicBezTo>
                  <a:cubicBezTo>
                    <a:pt x="223" y="53"/>
                    <a:pt x="86" y="38"/>
                    <a:pt x="0" y="12"/>
                  </a:cubicBezTo>
                  <a:cubicBezTo>
                    <a:pt x="5" y="26"/>
                    <a:pt x="11" y="40"/>
                    <a:pt x="18" y="53"/>
                  </a:cubicBezTo>
                  <a:cubicBezTo>
                    <a:pt x="109" y="77"/>
                    <a:pt x="246" y="91"/>
                    <a:pt x="393" y="91"/>
                  </a:cubicBezTo>
                  <a:cubicBezTo>
                    <a:pt x="554" y="91"/>
                    <a:pt x="690" y="73"/>
                    <a:pt x="771" y="43"/>
                  </a:cubicBezTo>
                  <a:close/>
                </a:path>
              </a:pathLst>
            </a:custGeom>
            <a:gradFill flip="none" rotWithShape="1">
              <a:gsLst>
                <a:gs pos="99000">
                  <a:schemeClr val="accent1"/>
                </a:gs>
                <a:gs pos="0">
                  <a:srgbClr val="5AAAE0"/>
                </a:gs>
                <a:gs pos="54000">
                  <a:schemeClr val="accent1">
                    <a:lumMod val="40000"/>
                    <a:lumOff val="60000"/>
                  </a:schemeClr>
                </a:gs>
              </a:gsLst>
              <a:lin ang="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2" name="Freeform 204"/>
            <p:cNvSpPr>
              <a:spLocks noEditPoints="1"/>
            </p:cNvSpPr>
            <p:nvPr/>
          </p:nvSpPr>
          <p:spPr bwMode="auto">
            <a:xfrm>
              <a:off x="4242" y="2264"/>
              <a:ext cx="302" cy="69"/>
            </a:xfrm>
            <a:custGeom>
              <a:avLst/>
              <a:gdLst>
                <a:gd name="T0" fmla="*/ 52 w 721"/>
                <a:gd name="T1" fmla="*/ 87 h 165"/>
                <a:gd name="T2" fmla="*/ 48 w 721"/>
                <a:gd name="T3" fmla="*/ 82 h 165"/>
                <a:gd name="T4" fmla="*/ 341 w 721"/>
                <a:gd name="T5" fmla="*/ 97 h 165"/>
                <a:gd name="T6" fmla="*/ 665 w 721"/>
                <a:gd name="T7" fmla="*/ 78 h 165"/>
                <a:gd name="T8" fmla="*/ 660 w 721"/>
                <a:gd name="T9" fmla="*/ 83 h 165"/>
                <a:gd name="T10" fmla="*/ 341 w 721"/>
                <a:gd name="T11" fmla="*/ 102 h 165"/>
                <a:gd name="T12" fmla="*/ 52 w 721"/>
                <a:gd name="T13" fmla="*/ 87 h 165"/>
                <a:gd name="T14" fmla="*/ 643 w 721"/>
                <a:gd name="T15" fmla="*/ 101 h 165"/>
                <a:gd name="T16" fmla="*/ 648 w 721"/>
                <a:gd name="T17" fmla="*/ 96 h 165"/>
                <a:gd name="T18" fmla="*/ 363 w 721"/>
                <a:gd name="T19" fmla="*/ 110 h 165"/>
                <a:gd name="T20" fmla="*/ 58 w 721"/>
                <a:gd name="T21" fmla="*/ 93 h 165"/>
                <a:gd name="T22" fmla="*/ 64 w 721"/>
                <a:gd name="T23" fmla="*/ 99 h 165"/>
                <a:gd name="T24" fmla="*/ 363 w 721"/>
                <a:gd name="T25" fmla="*/ 114 h 165"/>
                <a:gd name="T26" fmla="*/ 643 w 721"/>
                <a:gd name="T27" fmla="*/ 101 h 165"/>
                <a:gd name="T28" fmla="*/ 603 w 721"/>
                <a:gd name="T29" fmla="*/ 134 h 165"/>
                <a:gd name="T30" fmla="*/ 610 w 721"/>
                <a:gd name="T31" fmla="*/ 129 h 165"/>
                <a:gd name="T32" fmla="*/ 363 w 721"/>
                <a:gd name="T33" fmla="*/ 139 h 165"/>
                <a:gd name="T34" fmla="*/ 96 w 721"/>
                <a:gd name="T35" fmla="*/ 127 h 165"/>
                <a:gd name="T36" fmla="*/ 103 w 721"/>
                <a:gd name="T37" fmla="*/ 132 h 165"/>
                <a:gd name="T38" fmla="*/ 363 w 721"/>
                <a:gd name="T39" fmla="*/ 144 h 165"/>
                <a:gd name="T40" fmla="*/ 603 w 721"/>
                <a:gd name="T41" fmla="*/ 134 h 165"/>
                <a:gd name="T42" fmla="*/ 583 w 721"/>
                <a:gd name="T43" fmla="*/ 148 h 165"/>
                <a:gd name="T44" fmla="*/ 591 w 721"/>
                <a:gd name="T45" fmla="*/ 143 h 165"/>
                <a:gd name="T46" fmla="*/ 363 w 721"/>
                <a:gd name="T47" fmla="*/ 151 h 165"/>
                <a:gd name="T48" fmla="*/ 115 w 721"/>
                <a:gd name="T49" fmla="*/ 141 h 165"/>
                <a:gd name="T50" fmla="*/ 123 w 721"/>
                <a:gd name="T51" fmla="*/ 146 h 165"/>
                <a:gd name="T52" fmla="*/ 363 w 721"/>
                <a:gd name="T53" fmla="*/ 156 h 165"/>
                <a:gd name="T54" fmla="*/ 583 w 721"/>
                <a:gd name="T55" fmla="*/ 148 h 165"/>
                <a:gd name="T56" fmla="*/ 363 w 721"/>
                <a:gd name="T57" fmla="*/ 161 h 165"/>
                <a:gd name="T58" fmla="*/ 132 w 721"/>
                <a:gd name="T59" fmla="*/ 151 h 165"/>
                <a:gd name="T60" fmla="*/ 140 w 721"/>
                <a:gd name="T61" fmla="*/ 157 h 165"/>
                <a:gd name="T62" fmla="*/ 363 w 721"/>
                <a:gd name="T63" fmla="*/ 165 h 165"/>
                <a:gd name="T64" fmla="*/ 566 w 721"/>
                <a:gd name="T65" fmla="*/ 158 h 165"/>
                <a:gd name="T66" fmla="*/ 575 w 721"/>
                <a:gd name="T67" fmla="*/ 153 h 165"/>
                <a:gd name="T68" fmla="*/ 363 w 721"/>
                <a:gd name="T69" fmla="*/ 161 h 165"/>
                <a:gd name="T70" fmla="*/ 694 w 721"/>
                <a:gd name="T71" fmla="*/ 43 h 165"/>
                <a:gd name="T72" fmla="*/ 721 w 721"/>
                <a:gd name="T73" fmla="*/ 0 h 165"/>
                <a:gd name="T74" fmla="*/ 337 w 721"/>
                <a:gd name="T75" fmla="*/ 51 h 165"/>
                <a:gd name="T76" fmla="*/ 0 w 721"/>
                <a:gd name="T77" fmla="*/ 19 h 165"/>
                <a:gd name="T78" fmla="*/ 25 w 721"/>
                <a:gd name="T79" fmla="*/ 55 h 165"/>
                <a:gd name="T80" fmla="*/ 351 w 721"/>
                <a:gd name="T81" fmla="*/ 80 h 165"/>
                <a:gd name="T82" fmla="*/ 694 w 721"/>
                <a:gd name="T83" fmla="*/ 43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21" h="165">
                  <a:moveTo>
                    <a:pt x="52" y="87"/>
                  </a:moveTo>
                  <a:cubicBezTo>
                    <a:pt x="51" y="85"/>
                    <a:pt x="49" y="83"/>
                    <a:pt x="48" y="82"/>
                  </a:cubicBezTo>
                  <a:cubicBezTo>
                    <a:pt x="128" y="91"/>
                    <a:pt x="230" y="97"/>
                    <a:pt x="341" y="97"/>
                  </a:cubicBezTo>
                  <a:cubicBezTo>
                    <a:pt x="466" y="97"/>
                    <a:pt x="581" y="90"/>
                    <a:pt x="665" y="78"/>
                  </a:cubicBezTo>
                  <a:cubicBezTo>
                    <a:pt x="664" y="79"/>
                    <a:pt x="662" y="81"/>
                    <a:pt x="660" y="83"/>
                  </a:cubicBezTo>
                  <a:cubicBezTo>
                    <a:pt x="576" y="94"/>
                    <a:pt x="464" y="102"/>
                    <a:pt x="341" y="102"/>
                  </a:cubicBezTo>
                  <a:cubicBezTo>
                    <a:pt x="232" y="102"/>
                    <a:pt x="132" y="96"/>
                    <a:pt x="52" y="87"/>
                  </a:cubicBezTo>
                  <a:close/>
                  <a:moveTo>
                    <a:pt x="643" y="101"/>
                  </a:moveTo>
                  <a:cubicBezTo>
                    <a:pt x="645" y="99"/>
                    <a:pt x="647" y="97"/>
                    <a:pt x="648" y="96"/>
                  </a:cubicBezTo>
                  <a:cubicBezTo>
                    <a:pt x="569" y="105"/>
                    <a:pt x="471" y="110"/>
                    <a:pt x="363" y="110"/>
                  </a:cubicBezTo>
                  <a:cubicBezTo>
                    <a:pt x="247" y="110"/>
                    <a:pt x="140" y="104"/>
                    <a:pt x="58" y="93"/>
                  </a:cubicBezTo>
                  <a:cubicBezTo>
                    <a:pt x="60" y="95"/>
                    <a:pt x="62" y="97"/>
                    <a:pt x="64" y="99"/>
                  </a:cubicBezTo>
                  <a:cubicBezTo>
                    <a:pt x="145" y="108"/>
                    <a:pt x="250" y="114"/>
                    <a:pt x="363" y="114"/>
                  </a:cubicBezTo>
                  <a:cubicBezTo>
                    <a:pt x="468" y="114"/>
                    <a:pt x="564" y="109"/>
                    <a:pt x="643" y="101"/>
                  </a:cubicBezTo>
                  <a:close/>
                  <a:moveTo>
                    <a:pt x="603" y="134"/>
                  </a:moveTo>
                  <a:cubicBezTo>
                    <a:pt x="605" y="132"/>
                    <a:pt x="608" y="130"/>
                    <a:pt x="610" y="129"/>
                  </a:cubicBezTo>
                  <a:cubicBezTo>
                    <a:pt x="538" y="135"/>
                    <a:pt x="454" y="139"/>
                    <a:pt x="363" y="139"/>
                  </a:cubicBezTo>
                  <a:cubicBezTo>
                    <a:pt x="264" y="139"/>
                    <a:pt x="172" y="134"/>
                    <a:pt x="96" y="127"/>
                  </a:cubicBezTo>
                  <a:cubicBezTo>
                    <a:pt x="99" y="129"/>
                    <a:pt x="101" y="130"/>
                    <a:pt x="103" y="132"/>
                  </a:cubicBezTo>
                  <a:cubicBezTo>
                    <a:pt x="178" y="139"/>
                    <a:pt x="267" y="144"/>
                    <a:pt x="363" y="144"/>
                  </a:cubicBezTo>
                  <a:cubicBezTo>
                    <a:pt x="451" y="144"/>
                    <a:pt x="533" y="140"/>
                    <a:pt x="603" y="134"/>
                  </a:cubicBezTo>
                  <a:close/>
                  <a:moveTo>
                    <a:pt x="583" y="148"/>
                  </a:moveTo>
                  <a:cubicBezTo>
                    <a:pt x="586" y="146"/>
                    <a:pt x="589" y="145"/>
                    <a:pt x="591" y="143"/>
                  </a:cubicBezTo>
                  <a:cubicBezTo>
                    <a:pt x="524" y="148"/>
                    <a:pt x="446" y="151"/>
                    <a:pt x="363" y="151"/>
                  </a:cubicBezTo>
                  <a:cubicBezTo>
                    <a:pt x="272" y="151"/>
                    <a:pt x="188" y="148"/>
                    <a:pt x="115" y="141"/>
                  </a:cubicBezTo>
                  <a:cubicBezTo>
                    <a:pt x="118" y="143"/>
                    <a:pt x="120" y="144"/>
                    <a:pt x="123" y="146"/>
                  </a:cubicBezTo>
                  <a:cubicBezTo>
                    <a:pt x="193" y="152"/>
                    <a:pt x="276" y="156"/>
                    <a:pt x="363" y="156"/>
                  </a:cubicBezTo>
                  <a:cubicBezTo>
                    <a:pt x="443" y="156"/>
                    <a:pt x="517" y="153"/>
                    <a:pt x="583" y="148"/>
                  </a:cubicBezTo>
                  <a:close/>
                  <a:moveTo>
                    <a:pt x="363" y="161"/>
                  </a:moveTo>
                  <a:cubicBezTo>
                    <a:pt x="279" y="161"/>
                    <a:pt x="200" y="157"/>
                    <a:pt x="132" y="151"/>
                  </a:cubicBezTo>
                  <a:cubicBezTo>
                    <a:pt x="135" y="153"/>
                    <a:pt x="137" y="155"/>
                    <a:pt x="140" y="157"/>
                  </a:cubicBezTo>
                  <a:cubicBezTo>
                    <a:pt x="207" y="162"/>
                    <a:pt x="283" y="165"/>
                    <a:pt x="363" y="165"/>
                  </a:cubicBezTo>
                  <a:cubicBezTo>
                    <a:pt x="436" y="165"/>
                    <a:pt x="505" y="163"/>
                    <a:pt x="566" y="158"/>
                  </a:cubicBezTo>
                  <a:cubicBezTo>
                    <a:pt x="569" y="157"/>
                    <a:pt x="572" y="155"/>
                    <a:pt x="575" y="153"/>
                  </a:cubicBezTo>
                  <a:cubicBezTo>
                    <a:pt x="511" y="158"/>
                    <a:pt x="439" y="161"/>
                    <a:pt x="363" y="161"/>
                  </a:cubicBezTo>
                  <a:close/>
                  <a:moveTo>
                    <a:pt x="694" y="43"/>
                  </a:moveTo>
                  <a:cubicBezTo>
                    <a:pt x="704" y="29"/>
                    <a:pt x="713" y="15"/>
                    <a:pt x="721" y="0"/>
                  </a:cubicBezTo>
                  <a:cubicBezTo>
                    <a:pt x="663" y="35"/>
                    <a:pt x="513" y="51"/>
                    <a:pt x="337" y="51"/>
                  </a:cubicBezTo>
                  <a:cubicBezTo>
                    <a:pt x="197" y="51"/>
                    <a:pt x="74" y="41"/>
                    <a:pt x="0" y="19"/>
                  </a:cubicBezTo>
                  <a:cubicBezTo>
                    <a:pt x="8" y="32"/>
                    <a:pt x="16" y="44"/>
                    <a:pt x="25" y="55"/>
                  </a:cubicBezTo>
                  <a:cubicBezTo>
                    <a:pt x="104" y="72"/>
                    <a:pt x="223" y="80"/>
                    <a:pt x="351" y="80"/>
                  </a:cubicBezTo>
                  <a:cubicBezTo>
                    <a:pt x="501" y="80"/>
                    <a:pt x="626" y="67"/>
                    <a:pt x="694" y="43"/>
                  </a:cubicBez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3" name="Freeform 205"/>
            <p:cNvSpPr>
              <a:spLocks/>
            </p:cNvSpPr>
            <p:nvPr/>
          </p:nvSpPr>
          <p:spPr bwMode="auto">
            <a:xfrm>
              <a:off x="4555" y="225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788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26" name="Title 25"/>
          <p:cNvSpPr txBox="1">
            <a:spLocks/>
          </p:cNvSpPr>
          <p:nvPr/>
        </p:nvSpPr>
        <p:spPr>
          <a:xfrm>
            <a:off x="2874940" y="2191891"/>
            <a:ext cx="3620468" cy="52832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dirty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Franklin Gothic Demi" panose="020B0703020102020204" pitchFamily="34" charset="0"/>
                <a:cs typeface="Aharoni" pitchFamily="2" charset="-79"/>
              </a:rPr>
              <a:t>SOLAR</a:t>
            </a:r>
            <a:r>
              <a:rPr lang="en-US" sz="21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Aharoni" pitchFamily="2" charset="-79"/>
              </a:rPr>
              <a:t>SYSTEM LINE SLIDE</a:t>
            </a:r>
            <a:endParaRPr lang="en-US" sz="210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504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14255C"/>
            </a:gs>
            <a:gs pos="0">
              <a:srgbClr val="070E23"/>
            </a:gs>
            <a:gs pos="88000">
              <a:schemeClr val="accent1">
                <a:lumMod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wavy_bg"/>
          <p:cNvSpPr>
            <a:spLocks/>
          </p:cNvSpPr>
          <p:nvPr/>
        </p:nvSpPr>
        <p:spPr bwMode="auto">
          <a:xfrm>
            <a:off x="-7881" y="668076"/>
            <a:ext cx="6866001" cy="3618174"/>
          </a:xfrm>
          <a:custGeom>
            <a:avLst/>
            <a:gdLst>
              <a:gd name="T0" fmla="*/ 1621 w 1716"/>
              <a:gd name="T1" fmla="*/ 188 h 1341"/>
              <a:gd name="T2" fmla="*/ 1395 w 1716"/>
              <a:gd name="T3" fmla="*/ 120 h 1341"/>
              <a:gd name="T4" fmla="*/ 1156 w 1716"/>
              <a:gd name="T5" fmla="*/ 295 h 1341"/>
              <a:gd name="T6" fmla="*/ 863 w 1716"/>
              <a:gd name="T7" fmla="*/ 250 h 1341"/>
              <a:gd name="T8" fmla="*/ 596 w 1716"/>
              <a:gd name="T9" fmla="*/ 288 h 1341"/>
              <a:gd name="T10" fmla="*/ 323 w 1716"/>
              <a:gd name="T11" fmla="*/ 237 h 1341"/>
              <a:gd name="T12" fmla="*/ 0 w 1716"/>
              <a:gd name="T13" fmla="*/ 194 h 1341"/>
              <a:gd name="T14" fmla="*/ 160 w 1716"/>
              <a:gd name="T15" fmla="*/ 695 h 1341"/>
              <a:gd name="T16" fmla="*/ 45 w 1716"/>
              <a:gd name="T17" fmla="*/ 1126 h 1341"/>
              <a:gd name="T18" fmla="*/ 257 w 1716"/>
              <a:gd name="T19" fmla="*/ 1215 h 1341"/>
              <a:gd name="T20" fmla="*/ 712 w 1716"/>
              <a:gd name="T21" fmla="*/ 1173 h 1341"/>
              <a:gd name="T22" fmla="*/ 976 w 1716"/>
              <a:gd name="T23" fmla="*/ 1250 h 1341"/>
              <a:gd name="T24" fmla="*/ 1380 w 1716"/>
              <a:gd name="T25" fmla="*/ 1215 h 1341"/>
              <a:gd name="T26" fmla="*/ 1716 w 1716"/>
              <a:gd name="T27" fmla="*/ 1218 h 1341"/>
              <a:gd name="T28" fmla="*/ 1716 w 1716"/>
              <a:gd name="T29" fmla="*/ 92 h 1341"/>
              <a:gd name="T30" fmla="*/ 1621 w 1716"/>
              <a:gd name="T31" fmla="*/ 188 h 1341"/>
              <a:gd name="connsiteX0" fmla="*/ 9555 w 10109"/>
              <a:gd name="connsiteY0" fmla="*/ 904 h 9202"/>
              <a:gd name="connsiteX1" fmla="*/ 8238 w 10109"/>
              <a:gd name="connsiteY1" fmla="*/ 397 h 9202"/>
              <a:gd name="connsiteX2" fmla="*/ 6846 w 10109"/>
              <a:gd name="connsiteY2" fmla="*/ 1702 h 9202"/>
              <a:gd name="connsiteX3" fmla="*/ 5138 w 10109"/>
              <a:gd name="connsiteY3" fmla="*/ 1366 h 9202"/>
              <a:gd name="connsiteX4" fmla="*/ 3582 w 10109"/>
              <a:gd name="connsiteY4" fmla="*/ 1650 h 9202"/>
              <a:gd name="connsiteX5" fmla="*/ 1991 w 10109"/>
              <a:gd name="connsiteY5" fmla="*/ 1269 h 9202"/>
              <a:gd name="connsiteX6" fmla="*/ 109 w 10109"/>
              <a:gd name="connsiteY6" fmla="*/ 949 h 9202"/>
              <a:gd name="connsiteX7" fmla="*/ 371 w 10109"/>
              <a:gd name="connsiteY7" fmla="*/ 7899 h 9202"/>
              <a:gd name="connsiteX8" fmla="*/ 1607 w 10109"/>
              <a:gd name="connsiteY8" fmla="*/ 8562 h 9202"/>
              <a:gd name="connsiteX9" fmla="*/ 4258 w 10109"/>
              <a:gd name="connsiteY9" fmla="*/ 8249 h 9202"/>
              <a:gd name="connsiteX10" fmla="*/ 5797 w 10109"/>
              <a:gd name="connsiteY10" fmla="*/ 8823 h 9202"/>
              <a:gd name="connsiteX11" fmla="*/ 8151 w 10109"/>
              <a:gd name="connsiteY11" fmla="*/ 8562 h 9202"/>
              <a:gd name="connsiteX12" fmla="*/ 10109 w 10109"/>
              <a:gd name="connsiteY12" fmla="*/ 8585 h 9202"/>
              <a:gd name="connsiteX13" fmla="*/ 10109 w 10109"/>
              <a:gd name="connsiteY13" fmla="*/ 188 h 9202"/>
              <a:gd name="connsiteX14" fmla="*/ 9555 w 10109"/>
              <a:gd name="connsiteY14" fmla="*/ 904 h 9202"/>
              <a:gd name="connsiteX0" fmla="*/ 9398 w 9946"/>
              <a:gd name="connsiteY0" fmla="*/ 982 h 10000"/>
              <a:gd name="connsiteX1" fmla="*/ 8095 w 9946"/>
              <a:gd name="connsiteY1" fmla="*/ 431 h 10000"/>
              <a:gd name="connsiteX2" fmla="*/ 6718 w 9946"/>
              <a:gd name="connsiteY2" fmla="*/ 1850 h 10000"/>
              <a:gd name="connsiteX3" fmla="*/ 5029 w 9946"/>
              <a:gd name="connsiteY3" fmla="*/ 1484 h 10000"/>
              <a:gd name="connsiteX4" fmla="*/ 3489 w 9946"/>
              <a:gd name="connsiteY4" fmla="*/ 1793 h 10000"/>
              <a:gd name="connsiteX5" fmla="*/ 1916 w 9946"/>
              <a:gd name="connsiteY5" fmla="*/ 1379 h 10000"/>
              <a:gd name="connsiteX6" fmla="*/ 126 w 9946"/>
              <a:gd name="connsiteY6" fmla="*/ 1031 h 10000"/>
              <a:gd name="connsiteX7" fmla="*/ 313 w 9946"/>
              <a:gd name="connsiteY7" fmla="*/ 8584 h 10000"/>
              <a:gd name="connsiteX8" fmla="*/ 1536 w 9946"/>
              <a:gd name="connsiteY8" fmla="*/ 9304 h 10000"/>
              <a:gd name="connsiteX9" fmla="*/ 4158 w 9946"/>
              <a:gd name="connsiteY9" fmla="*/ 8964 h 10000"/>
              <a:gd name="connsiteX10" fmla="*/ 5680 w 9946"/>
              <a:gd name="connsiteY10" fmla="*/ 9588 h 10000"/>
              <a:gd name="connsiteX11" fmla="*/ 8009 w 9946"/>
              <a:gd name="connsiteY11" fmla="*/ 9304 h 10000"/>
              <a:gd name="connsiteX12" fmla="*/ 9946 w 9946"/>
              <a:gd name="connsiteY12" fmla="*/ 9329 h 10000"/>
              <a:gd name="connsiteX13" fmla="*/ 9946 w 9946"/>
              <a:gd name="connsiteY13" fmla="*/ 204 h 10000"/>
              <a:gd name="connsiteX14" fmla="*/ 9398 w 9946"/>
              <a:gd name="connsiteY14" fmla="*/ 982 h 10000"/>
              <a:gd name="connsiteX0" fmla="*/ 9326 w 9877"/>
              <a:gd name="connsiteY0" fmla="*/ 982 h 10000"/>
              <a:gd name="connsiteX1" fmla="*/ 8016 w 9877"/>
              <a:gd name="connsiteY1" fmla="*/ 431 h 10000"/>
              <a:gd name="connsiteX2" fmla="*/ 6631 w 9877"/>
              <a:gd name="connsiteY2" fmla="*/ 1850 h 10000"/>
              <a:gd name="connsiteX3" fmla="*/ 4933 w 9877"/>
              <a:gd name="connsiteY3" fmla="*/ 1484 h 10000"/>
              <a:gd name="connsiteX4" fmla="*/ 3385 w 9877"/>
              <a:gd name="connsiteY4" fmla="*/ 1793 h 10000"/>
              <a:gd name="connsiteX5" fmla="*/ 1803 w 9877"/>
              <a:gd name="connsiteY5" fmla="*/ 1379 h 10000"/>
              <a:gd name="connsiteX6" fmla="*/ 4 w 9877"/>
              <a:gd name="connsiteY6" fmla="*/ 1031 h 10000"/>
              <a:gd name="connsiteX7" fmla="*/ 192 w 9877"/>
              <a:gd name="connsiteY7" fmla="*/ 8584 h 10000"/>
              <a:gd name="connsiteX8" fmla="*/ 1421 w 9877"/>
              <a:gd name="connsiteY8" fmla="*/ 9304 h 10000"/>
              <a:gd name="connsiteX9" fmla="*/ 4058 w 9877"/>
              <a:gd name="connsiteY9" fmla="*/ 8964 h 10000"/>
              <a:gd name="connsiteX10" fmla="*/ 5588 w 9877"/>
              <a:gd name="connsiteY10" fmla="*/ 9588 h 10000"/>
              <a:gd name="connsiteX11" fmla="*/ 7929 w 9877"/>
              <a:gd name="connsiteY11" fmla="*/ 9304 h 10000"/>
              <a:gd name="connsiteX12" fmla="*/ 9877 w 9877"/>
              <a:gd name="connsiteY12" fmla="*/ 9329 h 10000"/>
              <a:gd name="connsiteX13" fmla="*/ 9877 w 9877"/>
              <a:gd name="connsiteY13" fmla="*/ 204 h 10000"/>
              <a:gd name="connsiteX14" fmla="*/ 9326 w 9877"/>
              <a:gd name="connsiteY14" fmla="*/ 982 h 10000"/>
              <a:gd name="connsiteX0" fmla="*/ 9538 w 10096"/>
              <a:gd name="connsiteY0" fmla="*/ 982 h 10000"/>
              <a:gd name="connsiteX1" fmla="*/ 8212 w 10096"/>
              <a:gd name="connsiteY1" fmla="*/ 431 h 10000"/>
              <a:gd name="connsiteX2" fmla="*/ 6810 w 10096"/>
              <a:gd name="connsiteY2" fmla="*/ 1850 h 10000"/>
              <a:gd name="connsiteX3" fmla="*/ 5090 w 10096"/>
              <a:gd name="connsiteY3" fmla="*/ 1484 h 10000"/>
              <a:gd name="connsiteX4" fmla="*/ 3523 w 10096"/>
              <a:gd name="connsiteY4" fmla="*/ 1793 h 10000"/>
              <a:gd name="connsiteX5" fmla="*/ 1921 w 10096"/>
              <a:gd name="connsiteY5" fmla="*/ 1379 h 10000"/>
              <a:gd name="connsiteX6" fmla="*/ 100 w 10096"/>
              <a:gd name="connsiteY6" fmla="*/ 1031 h 10000"/>
              <a:gd name="connsiteX7" fmla="*/ 113 w 10096"/>
              <a:gd name="connsiteY7" fmla="*/ 8584 h 10000"/>
              <a:gd name="connsiteX8" fmla="*/ 1535 w 10096"/>
              <a:gd name="connsiteY8" fmla="*/ 9304 h 10000"/>
              <a:gd name="connsiteX9" fmla="*/ 4205 w 10096"/>
              <a:gd name="connsiteY9" fmla="*/ 8964 h 10000"/>
              <a:gd name="connsiteX10" fmla="*/ 5754 w 10096"/>
              <a:gd name="connsiteY10" fmla="*/ 9588 h 10000"/>
              <a:gd name="connsiteX11" fmla="*/ 8124 w 10096"/>
              <a:gd name="connsiteY11" fmla="*/ 9304 h 10000"/>
              <a:gd name="connsiteX12" fmla="*/ 10096 w 10096"/>
              <a:gd name="connsiteY12" fmla="*/ 9329 h 10000"/>
              <a:gd name="connsiteX13" fmla="*/ 10096 w 10096"/>
              <a:gd name="connsiteY13" fmla="*/ 204 h 10000"/>
              <a:gd name="connsiteX14" fmla="*/ 9538 w 10096"/>
              <a:gd name="connsiteY14" fmla="*/ 982 h 10000"/>
              <a:gd name="connsiteX0" fmla="*/ 9438 w 9996"/>
              <a:gd name="connsiteY0" fmla="*/ 982 h 10000"/>
              <a:gd name="connsiteX1" fmla="*/ 8112 w 9996"/>
              <a:gd name="connsiteY1" fmla="*/ 431 h 10000"/>
              <a:gd name="connsiteX2" fmla="*/ 6710 w 9996"/>
              <a:gd name="connsiteY2" fmla="*/ 1850 h 10000"/>
              <a:gd name="connsiteX3" fmla="*/ 4990 w 9996"/>
              <a:gd name="connsiteY3" fmla="*/ 1484 h 10000"/>
              <a:gd name="connsiteX4" fmla="*/ 3423 w 9996"/>
              <a:gd name="connsiteY4" fmla="*/ 1793 h 10000"/>
              <a:gd name="connsiteX5" fmla="*/ 1821 w 9996"/>
              <a:gd name="connsiteY5" fmla="*/ 1379 h 10000"/>
              <a:gd name="connsiteX6" fmla="*/ 0 w 9996"/>
              <a:gd name="connsiteY6" fmla="*/ 1031 h 10000"/>
              <a:gd name="connsiteX7" fmla="*/ 13 w 9996"/>
              <a:gd name="connsiteY7" fmla="*/ 8584 h 10000"/>
              <a:gd name="connsiteX8" fmla="*/ 1435 w 9996"/>
              <a:gd name="connsiteY8" fmla="*/ 9304 h 10000"/>
              <a:gd name="connsiteX9" fmla="*/ 4105 w 9996"/>
              <a:gd name="connsiteY9" fmla="*/ 8964 h 10000"/>
              <a:gd name="connsiteX10" fmla="*/ 5654 w 9996"/>
              <a:gd name="connsiteY10" fmla="*/ 9588 h 10000"/>
              <a:gd name="connsiteX11" fmla="*/ 8024 w 9996"/>
              <a:gd name="connsiteY11" fmla="*/ 9304 h 10000"/>
              <a:gd name="connsiteX12" fmla="*/ 9996 w 9996"/>
              <a:gd name="connsiteY12" fmla="*/ 9329 h 10000"/>
              <a:gd name="connsiteX13" fmla="*/ 9996 w 9996"/>
              <a:gd name="connsiteY13" fmla="*/ 204 h 10000"/>
              <a:gd name="connsiteX14" fmla="*/ 9438 w 9996"/>
              <a:gd name="connsiteY14" fmla="*/ 982 h 10000"/>
              <a:gd name="connsiteX0" fmla="*/ 9460 w 10018"/>
              <a:gd name="connsiteY0" fmla="*/ 982 h 10000"/>
              <a:gd name="connsiteX1" fmla="*/ 8133 w 10018"/>
              <a:gd name="connsiteY1" fmla="*/ 431 h 10000"/>
              <a:gd name="connsiteX2" fmla="*/ 6731 w 10018"/>
              <a:gd name="connsiteY2" fmla="*/ 1850 h 10000"/>
              <a:gd name="connsiteX3" fmla="*/ 5010 w 10018"/>
              <a:gd name="connsiteY3" fmla="*/ 1484 h 10000"/>
              <a:gd name="connsiteX4" fmla="*/ 3442 w 10018"/>
              <a:gd name="connsiteY4" fmla="*/ 1793 h 10000"/>
              <a:gd name="connsiteX5" fmla="*/ 1840 w 10018"/>
              <a:gd name="connsiteY5" fmla="*/ 1379 h 10000"/>
              <a:gd name="connsiteX6" fmla="*/ 18 w 10018"/>
              <a:gd name="connsiteY6" fmla="*/ 1031 h 10000"/>
              <a:gd name="connsiteX7" fmla="*/ 0 w 10018"/>
              <a:gd name="connsiteY7" fmla="*/ 8584 h 10000"/>
              <a:gd name="connsiteX8" fmla="*/ 1454 w 10018"/>
              <a:gd name="connsiteY8" fmla="*/ 9304 h 10000"/>
              <a:gd name="connsiteX9" fmla="*/ 4125 w 10018"/>
              <a:gd name="connsiteY9" fmla="*/ 8964 h 10000"/>
              <a:gd name="connsiteX10" fmla="*/ 5674 w 10018"/>
              <a:gd name="connsiteY10" fmla="*/ 9588 h 10000"/>
              <a:gd name="connsiteX11" fmla="*/ 8045 w 10018"/>
              <a:gd name="connsiteY11" fmla="*/ 9304 h 10000"/>
              <a:gd name="connsiteX12" fmla="*/ 10018 w 10018"/>
              <a:gd name="connsiteY12" fmla="*/ 9329 h 10000"/>
              <a:gd name="connsiteX13" fmla="*/ 10018 w 10018"/>
              <a:gd name="connsiteY13" fmla="*/ 204 h 10000"/>
              <a:gd name="connsiteX14" fmla="*/ 9460 w 10018"/>
              <a:gd name="connsiteY14" fmla="*/ 982 h 10000"/>
              <a:gd name="connsiteX0" fmla="*/ 9466 w 10024"/>
              <a:gd name="connsiteY0" fmla="*/ 982 h 10000"/>
              <a:gd name="connsiteX1" fmla="*/ 8139 w 10024"/>
              <a:gd name="connsiteY1" fmla="*/ 431 h 10000"/>
              <a:gd name="connsiteX2" fmla="*/ 6737 w 10024"/>
              <a:gd name="connsiteY2" fmla="*/ 1850 h 10000"/>
              <a:gd name="connsiteX3" fmla="*/ 5016 w 10024"/>
              <a:gd name="connsiteY3" fmla="*/ 1484 h 10000"/>
              <a:gd name="connsiteX4" fmla="*/ 3448 w 10024"/>
              <a:gd name="connsiteY4" fmla="*/ 1793 h 10000"/>
              <a:gd name="connsiteX5" fmla="*/ 1846 w 10024"/>
              <a:gd name="connsiteY5" fmla="*/ 1379 h 10000"/>
              <a:gd name="connsiteX6" fmla="*/ 24 w 10024"/>
              <a:gd name="connsiteY6" fmla="*/ 1031 h 10000"/>
              <a:gd name="connsiteX7" fmla="*/ 6 w 10024"/>
              <a:gd name="connsiteY7" fmla="*/ 8584 h 10000"/>
              <a:gd name="connsiteX8" fmla="*/ 1460 w 10024"/>
              <a:gd name="connsiteY8" fmla="*/ 9304 h 10000"/>
              <a:gd name="connsiteX9" fmla="*/ 4131 w 10024"/>
              <a:gd name="connsiteY9" fmla="*/ 8964 h 10000"/>
              <a:gd name="connsiteX10" fmla="*/ 5680 w 10024"/>
              <a:gd name="connsiteY10" fmla="*/ 9588 h 10000"/>
              <a:gd name="connsiteX11" fmla="*/ 8051 w 10024"/>
              <a:gd name="connsiteY11" fmla="*/ 9304 h 10000"/>
              <a:gd name="connsiteX12" fmla="*/ 10024 w 10024"/>
              <a:gd name="connsiteY12" fmla="*/ 9329 h 10000"/>
              <a:gd name="connsiteX13" fmla="*/ 10024 w 10024"/>
              <a:gd name="connsiteY13" fmla="*/ 204 h 10000"/>
              <a:gd name="connsiteX14" fmla="*/ 9466 w 10024"/>
              <a:gd name="connsiteY14" fmla="*/ 982 h 10000"/>
              <a:gd name="connsiteX0" fmla="*/ 9461 w 10019"/>
              <a:gd name="connsiteY0" fmla="*/ 982 h 10000"/>
              <a:gd name="connsiteX1" fmla="*/ 8134 w 10019"/>
              <a:gd name="connsiteY1" fmla="*/ 431 h 10000"/>
              <a:gd name="connsiteX2" fmla="*/ 6732 w 10019"/>
              <a:gd name="connsiteY2" fmla="*/ 1850 h 10000"/>
              <a:gd name="connsiteX3" fmla="*/ 5011 w 10019"/>
              <a:gd name="connsiteY3" fmla="*/ 1484 h 10000"/>
              <a:gd name="connsiteX4" fmla="*/ 3443 w 10019"/>
              <a:gd name="connsiteY4" fmla="*/ 1793 h 10000"/>
              <a:gd name="connsiteX5" fmla="*/ 1841 w 10019"/>
              <a:gd name="connsiteY5" fmla="*/ 1379 h 10000"/>
              <a:gd name="connsiteX6" fmla="*/ 19 w 10019"/>
              <a:gd name="connsiteY6" fmla="*/ 1031 h 10000"/>
              <a:gd name="connsiteX7" fmla="*/ 1 w 10019"/>
              <a:gd name="connsiteY7" fmla="*/ 8584 h 10000"/>
              <a:gd name="connsiteX8" fmla="*/ 1455 w 10019"/>
              <a:gd name="connsiteY8" fmla="*/ 9304 h 10000"/>
              <a:gd name="connsiteX9" fmla="*/ 4126 w 10019"/>
              <a:gd name="connsiteY9" fmla="*/ 8964 h 10000"/>
              <a:gd name="connsiteX10" fmla="*/ 5675 w 10019"/>
              <a:gd name="connsiteY10" fmla="*/ 9588 h 10000"/>
              <a:gd name="connsiteX11" fmla="*/ 8046 w 10019"/>
              <a:gd name="connsiteY11" fmla="*/ 9304 h 10000"/>
              <a:gd name="connsiteX12" fmla="*/ 10019 w 10019"/>
              <a:gd name="connsiteY12" fmla="*/ 9329 h 10000"/>
              <a:gd name="connsiteX13" fmla="*/ 10019 w 10019"/>
              <a:gd name="connsiteY13" fmla="*/ 204 h 10000"/>
              <a:gd name="connsiteX14" fmla="*/ 9461 w 10019"/>
              <a:gd name="connsiteY14" fmla="*/ 982 h 10000"/>
              <a:gd name="connsiteX0" fmla="*/ 9445 w 10003"/>
              <a:gd name="connsiteY0" fmla="*/ 982 h 10000"/>
              <a:gd name="connsiteX1" fmla="*/ 8118 w 10003"/>
              <a:gd name="connsiteY1" fmla="*/ 431 h 10000"/>
              <a:gd name="connsiteX2" fmla="*/ 6716 w 10003"/>
              <a:gd name="connsiteY2" fmla="*/ 1850 h 10000"/>
              <a:gd name="connsiteX3" fmla="*/ 4995 w 10003"/>
              <a:gd name="connsiteY3" fmla="*/ 1484 h 10000"/>
              <a:gd name="connsiteX4" fmla="*/ 3427 w 10003"/>
              <a:gd name="connsiteY4" fmla="*/ 1793 h 10000"/>
              <a:gd name="connsiteX5" fmla="*/ 1825 w 10003"/>
              <a:gd name="connsiteY5" fmla="*/ 1379 h 10000"/>
              <a:gd name="connsiteX6" fmla="*/ 3 w 10003"/>
              <a:gd name="connsiteY6" fmla="*/ 1031 h 10000"/>
              <a:gd name="connsiteX7" fmla="*/ 1 w 10003"/>
              <a:gd name="connsiteY7" fmla="*/ 8584 h 10000"/>
              <a:gd name="connsiteX8" fmla="*/ 1439 w 10003"/>
              <a:gd name="connsiteY8" fmla="*/ 9304 h 10000"/>
              <a:gd name="connsiteX9" fmla="*/ 4110 w 10003"/>
              <a:gd name="connsiteY9" fmla="*/ 8964 h 10000"/>
              <a:gd name="connsiteX10" fmla="*/ 5659 w 10003"/>
              <a:gd name="connsiteY10" fmla="*/ 9588 h 10000"/>
              <a:gd name="connsiteX11" fmla="*/ 8030 w 10003"/>
              <a:gd name="connsiteY11" fmla="*/ 9304 h 10000"/>
              <a:gd name="connsiteX12" fmla="*/ 10003 w 10003"/>
              <a:gd name="connsiteY12" fmla="*/ 9329 h 10000"/>
              <a:gd name="connsiteX13" fmla="*/ 10003 w 10003"/>
              <a:gd name="connsiteY13" fmla="*/ 204 h 10000"/>
              <a:gd name="connsiteX14" fmla="*/ 9445 w 10003"/>
              <a:gd name="connsiteY14" fmla="*/ 982 h 10000"/>
              <a:gd name="connsiteX0" fmla="*/ 9444 w 10002"/>
              <a:gd name="connsiteY0" fmla="*/ 982 h 10000"/>
              <a:gd name="connsiteX1" fmla="*/ 8117 w 10002"/>
              <a:gd name="connsiteY1" fmla="*/ 431 h 10000"/>
              <a:gd name="connsiteX2" fmla="*/ 6715 w 10002"/>
              <a:gd name="connsiteY2" fmla="*/ 1850 h 10000"/>
              <a:gd name="connsiteX3" fmla="*/ 4994 w 10002"/>
              <a:gd name="connsiteY3" fmla="*/ 1484 h 10000"/>
              <a:gd name="connsiteX4" fmla="*/ 3426 w 10002"/>
              <a:gd name="connsiteY4" fmla="*/ 1793 h 10000"/>
              <a:gd name="connsiteX5" fmla="*/ 1824 w 10002"/>
              <a:gd name="connsiteY5" fmla="*/ 1379 h 10000"/>
              <a:gd name="connsiteX6" fmla="*/ 2 w 10002"/>
              <a:gd name="connsiteY6" fmla="*/ 1031 h 10000"/>
              <a:gd name="connsiteX7" fmla="*/ 0 w 10002"/>
              <a:gd name="connsiteY7" fmla="*/ 8584 h 10000"/>
              <a:gd name="connsiteX8" fmla="*/ 1438 w 10002"/>
              <a:gd name="connsiteY8" fmla="*/ 9304 h 10000"/>
              <a:gd name="connsiteX9" fmla="*/ 4109 w 10002"/>
              <a:gd name="connsiteY9" fmla="*/ 8964 h 10000"/>
              <a:gd name="connsiteX10" fmla="*/ 5658 w 10002"/>
              <a:gd name="connsiteY10" fmla="*/ 9588 h 10000"/>
              <a:gd name="connsiteX11" fmla="*/ 8029 w 10002"/>
              <a:gd name="connsiteY11" fmla="*/ 9304 h 10000"/>
              <a:gd name="connsiteX12" fmla="*/ 10002 w 10002"/>
              <a:gd name="connsiteY12" fmla="*/ 9329 h 10000"/>
              <a:gd name="connsiteX13" fmla="*/ 10002 w 10002"/>
              <a:gd name="connsiteY13" fmla="*/ 204 h 10000"/>
              <a:gd name="connsiteX14" fmla="*/ 9444 w 10002"/>
              <a:gd name="connsiteY14" fmla="*/ 982 h 10000"/>
              <a:gd name="connsiteX0" fmla="*/ 9444 w 10002"/>
              <a:gd name="connsiteY0" fmla="*/ 913 h 9931"/>
              <a:gd name="connsiteX1" fmla="*/ 8117 w 10002"/>
              <a:gd name="connsiteY1" fmla="*/ 362 h 9931"/>
              <a:gd name="connsiteX2" fmla="*/ 6715 w 10002"/>
              <a:gd name="connsiteY2" fmla="*/ 1781 h 9931"/>
              <a:gd name="connsiteX3" fmla="*/ 4994 w 10002"/>
              <a:gd name="connsiteY3" fmla="*/ 1415 h 9931"/>
              <a:gd name="connsiteX4" fmla="*/ 3426 w 10002"/>
              <a:gd name="connsiteY4" fmla="*/ 1724 h 9931"/>
              <a:gd name="connsiteX5" fmla="*/ 1824 w 10002"/>
              <a:gd name="connsiteY5" fmla="*/ 1310 h 9931"/>
              <a:gd name="connsiteX6" fmla="*/ 2 w 10002"/>
              <a:gd name="connsiteY6" fmla="*/ 962 h 9931"/>
              <a:gd name="connsiteX7" fmla="*/ 0 w 10002"/>
              <a:gd name="connsiteY7" fmla="*/ 8515 h 9931"/>
              <a:gd name="connsiteX8" fmla="*/ 1438 w 10002"/>
              <a:gd name="connsiteY8" fmla="*/ 9235 h 9931"/>
              <a:gd name="connsiteX9" fmla="*/ 4109 w 10002"/>
              <a:gd name="connsiteY9" fmla="*/ 8895 h 9931"/>
              <a:gd name="connsiteX10" fmla="*/ 5658 w 10002"/>
              <a:gd name="connsiteY10" fmla="*/ 9519 h 9931"/>
              <a:gd name="connsiteX11" fmla="*/ 8029 w 10002"/>
              <a:gd name="connsiteY11" fmla="*/ 9235 h 9931"/>
              <a:gd name="connsiteX12" fmla="*/ 10002 w 10002"/>
              <a:gd name="connsiteY12" fmla="*/ 9260 h 9931"/>
              <a:gd name="connsiteX13" fmla="*/ 10002 w 10002"/>
              <a:gd name="connsiteY13" fmla="*/ 135 h 9931"/>
              <a:gd name="connsiteX14" fmla="*/ 9444 w 10002"/>
              <a:gd name="connsiteY14" fmla="*/ 913 h 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02" h="9931">
                <a:moveTo>
                  <a:pt x="9444" y="913"/>
                </a:moveTo>
                <a:cubicBezTo>
                  <a:pt x="9221" y="1764"/>
                  <a:pt x="8758" y="1059"/>
                  <a:pt x="8117" y="362"/>
                </a:cubicBezTo>
                <a:cubicBezTo>
                  <a:pt x="7476" y="-335"/>
                  <a:pt x="7127" y="152"/>
                  <a:pt x="6715" y="1781"/>
                </a:cubicBezTo>
                <a:cubicBezTo>
                  <a:pt x="6310" y="3410"/>
                  <a:pt x="5568" y="2177"/>
                  <a:pt x="4994" y="1415"/>
                </a:cubicBezTo>
                <a:cubicBezTo>
                  <a:pt x="4419" y="654"/>
                  <a:pt x="3945" y="930"/>
                  <a:pt x="3426" y="1724"/>
                </a:cubicBezTo>
                <a:cubicBezTo>
                  <a:pt x="2905" y="2510"/>
                  <a:pt x="2395" y="1437"/>
                  <a:pt x="1824" y="1310"/>
                </a:cubicBezTo>
                <a:cubicBezTo>
                  <a:pt x="1254" y="1183"/>
                  <a:pt x="753" y="395"/>
                  <a:pt x="2" y="962"/>
                </a:cubicBezTo>
                <a:cubicBezTo>
                  <a:pt x="10" y="2450"/>
                  <a:pt x="1" y="6859"/>
                  <a:pt x="0" y="8515"/>
                </a:cubicBezTo>
                <a:cubicBezTo>
                  <a:pt x="675" y="8401"/>
                  <a:pt x="1297" y="8620"/>
                  <a:pt x="1438" y="9235"/>
                </a:cubicBezTo>
                <a:cubicBezTo>
                  <a:pt x="1684" y="10257"/>
                  <a:pt x="3350" y="9690"/>
                  <a:pt x="4109" y="8895"/>
                </a:cubicBezTo>
                <a:cubicBezTo>
                  <a:pt x="4872" y="8101"/>
                  <a:pt x="5183" y="8806"/>
                  <a:pt x="5658" y="9519"/>
                </a:cubicBezTo>
                <a:cubicBezTo>
                  <a:pt x="6132" y="10241"/>
                  <a:pt x="6938" y="9933"/>
                  <a:pt x="8029" y="9235"/>
                </a:cubicBezTo>
                <a:cubicBezTo>
                  <a:pt x="8905" y="8668"/>
                  <a:pt x="9292" y="8726"/>
                  <a:pt x="10002" y="9260"/>
                </a:cubicBezTo>
                <a:lnTo>
                  <a:pt x="10002" y="135"/>
                </a:lnTo>
                <a:cubicBezTo>
                  <a:pt x="9239" y="-221"/>
                  <a:pt x="9639" y="159"/>
                  <a:pt x="9444" y="913"/>
                </a:cubicBezTo>
              </a:path>
            </a:pathLst>
          </a:custGeom>
          <a:gradFill flip="none" rotWithShape="1">
            <a:gsLst>
              <a:gs pos="99000">
                <a:srgbClr val="08121E">
                  <a:alpha val="90000"/>
                </a:srgbClr>
              </a:gs>
              <a:gs pos="0">
                <a:schemeClr val="tx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474" name="Planet"/>
          <p:cNvGrpSpPr>
            <a:grpSpLocks noChangeAspect="1"/>
          </p:cNvGrpSpPr>
          <p:nvPr/>
        </p:nvGrpSpPr>
        <p:grpSpPr bwMode="auto">
          <a:xfrm>
            <a:off x="5591511" y="921607"/>
            <a:ext cx="357259" cy="321801"/>
            <a:chOff x="3999" y="183"/>
            <a:chExt cx="1733" cy="1561"/>
          </a:xfrm>
        </p:grpSpPr>
        <p:sp>
          <p:nvSpPr>
            <p:cNvPr id="475" name="AutoShape 51"/>
            <p:cNvSpPr>
              <a:spLocks noChangeAspect="1" noChangeArrowheads="1" noTextEdit="1"/>
            </p:cNvSpPr>
            <p:nvPr/>
          </p:nvSpPr>
          <p:spPr bwMode="auto">
            <a:xfrm>
              <a:off x="4018" y="237"/>
              <a:ext cx="1666" cy="1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6" name="Freeform 54"/>
            <p:cNvSpPr>
              <a:spLocks noEditPoints="1"/>
            </p:cNvSpPr>
            <p:nvPr/>
          </p:nvSpPr>
          <p:spPr bwMode="auto">
            <a:xfrm>
              <a:off x="3999" y="252"/>
              <a:ext cx="1733" cy="1394"/>
            </a:xfrm>
            <a:custGeom>
              <a:avLst/>
              <a:gdLst>
                <a:gd name="T0" fmla="*/ 542 w 2796"/>
                <a:gd name="T1" fmla="*/ 1334 h 2250"/>
                <a:gd name="T2" fmla="*/ 34 w 2796"/>
                <a:gd name="T3" fmla="*/ 1716 h 2250"/>
                <a:gd name="T4" fmla="*/ 293 w 2796"/>
                <a:gd name="T5" fmla="*/ 1802 h 2250"/>
                <a:gd name="T6" fmla="*/ 293 w 2796"/>
                <a:gd name="T7" fmla="*/ 1802 h 2250"/>
                <a:gd name="T8" fmla="*/ 495 w 2796"/>
                <a:gd name="T9" fmla="*/ 1790 h 2250"/>
                <a:gd name="T10" fmla="*/ 359 w 2796"/>
                <a:gd name="T11" fmla="*/ 2153 h 2250"/>
                <a:gd name="T12" fmla="*/ 442 w 2796"/>
                <a:gd name="T13" fmla="*/ 2184 h 2250"/>
                <a:gd name="T14" fmla="*/ 877 w 2796"/>
                <a:gd name="T15" fmla="*/ 2012 h 2250"/>
                <a:gd name="T16" fmla="*/ 1407 w 2796"/>
                <a:gd name="T17" fmla="*/ 2193 h 2250"/>
                <a:gd name="T18" fmla="*/ 1661 w 2796"/>
                <a:gd name="T19" fmla="*/ 2154 h 2250"/>
                <a:gd name="T20" fmla="*/ 1935 w 2796"/>
                <a:gd name="T21" fmla="*/ 2012 h 2250"/>
                <a:gd name="T22" fmla="*/ 2387 w 2796"/>
                <a:gd name="T23" fmla="*/ 2250 h 2250"/>
                <a:gd name="T24" fmla="*/ 2453 w 2796"/>
                <a:gd name="T25" fmla="*/ 2227 h 2250"/>
                <a:gd name="T26" fmla="*/ 2217 w 2796"/>
                <a:gd name="T27" fmla="*/ 1631 h 2250"/>
                <a:gd name="T28" fmla="*/ 2271 w 2796"/>
                <a:gd name="T29" fmla="*/ 1284 h 2250"/>
                <a:gd name="T30" fmla="*/ 2668 w 2796"/>
                <a:gd name="T31" fmla="*/ 952 h 2250"/>
                <a:gd name="T32" fmla="*/ 2409 w 2796"/>
                <a:gd name="T33" fmla="*/ 867 h 2250"/>
                <a:gd name="T34" fmla="*/ 2304 w 2796"/>
                <a:gd name="T35" fmla="*/ 870 h 2250"/>
                <a:gd name="T36" fmla="*/ 2699 w 2796"/>
                <a:gd name="T37" fmla="*/ 208 h 2250"/>
                <a:gd name="T38" fmla="*/ 2617 w 2796"/>
                <a:gd name="T39" fmla="*/ 176 h 2250"/>
                <a:gd name="T40" fmla="*/ 1831 w 2796"/>
                <a:gd name="T41" fmla="*/ 574 h 2250"/>
                <a:gd name="T42" fmla="*/ 1407 w 2796"/>
                <a:gd name="T43" fmla="*/ 462 h 2250"/>
                <a:gd name="T44" fmla="*/ 1181 w 2796"/>
                <a:gd name="T45" fmla="*/ 492 h 2250"/>
                <a:gd name="T46" fmla="*/ 421 w 2796"/>
                <a:gd name="T47" fmla="*/ 0 h 2250"/>
                <a:gd name="T48" fmla="*/ 355 w 2796"/>
                <a:gd name="T49" fmla="*/ 23 h 2250"/>
                <a:gd name="T50" fmla="*/ 724 w 2796"/>
                <a:gd name="T51" fmla="*/ 796 h 2250"/>
                <a:gd name="T52" fmla="*/ 542 w 2796"/>
                <a:gd name="T53" fmla="*/ 1334 h 2250"/>
                <a:gd name="T54" fmla="*/ 656 w 2796"/>
                <a:gd name="T55" fmla="*/ 339 h 2250"/>
                <a:gd name="T56" fmla="*/ 701 w 2796"/>
                <a:gd name="T57" fmla="*/ 325 h 2250"/>
                <a:gd name="T58" fmla="*/ 1090 w 2796"/>
                <a:gd name="T59" fmla="*/ 522 h 2250"/>
                <a:gd name="T60" fmla="*/ 783 w 2796"/>
                <a:gd name="T61" fmla="*/ 728 h 2250"/>
                <a:gd name="T62" fmla="*/ 656 w 2796"/>
                <a:gd name="T63" fmla="*/ 339 h 2250"/>
                <a:gd name="T64" fmla="*/ 687 w 2796"/>
                <a:gd name="T65" fmla="*/ 1807 h 2250"/>
                <a:gd name="T66" fmla="*/ 753 w 2796"/>
                <a:gd name="T67" fmla="*/ 1894 h 2250"/>
                <a:gd name="T68" fmla="*/ 695 w 2796"/>
                <a:gd name="T69" fmla="*/ 1874 h 2250"/>
                <a:gd name="T70" fmla="*/ 687 w 2796"/>
                <a:gd name="T71" fmla="*/ 1807 h 2250"/>
                <a:gd name="T72" fmla="*/ 550 w 2796"/>
                <a:gd name="T73" fmla="*/ 1446 h 2250"/>
                <a:gd name="T74" fmla="*/ 580 w 2796"/>
                <a:gd name="T75" fmla="*/ 1582 h 2250"/>
                <a:gd name="T76" fmla="*/ 606 w 2796"/>
                <a:gd name="T77" fmla="*/ 1654 h 2250"/>
                <a:gd name="T78" fmla="*/ 594 w 2796"/>
                <a:gd name="T79" fmla="*/ 1668 h 2250"/>
                <a:gd name="T80" fmla="*/ 415 w 2796"/>
                <a:gd name="T81" fmla="*/ 1606 h 2250"/>
                <a:gd name="T82" fmla="*/ 550 w 2796"/>
                <a:gd name="T83" fmla="*/ 1446 h 2250"/>
                <a:gd name="T84" fmla="*/ 2152 w 2796"/>
                <a:gd name="T85" fmla="*/ 1911 h 2250"/>
                <a:gd name="T86" fmla="*/ 2043 w 2796"/>
                <a:gd name="T87" fmla="*/ 1913 h 2250"/>
                <a:gd name="T88" fmla="*/ 2150 w 2796"/>
                <a:gd name="T89" fmla="*/ 1769 h 2250"/>
                <a:gd name="T90" fmla="*/ 2152 w 2796"/>
                <a:gd name="T91" fmla="*/ 1911 h 2250"/>
                <a:gd name="T92" fmla="*/ 2251 w 2796"/>
                <a:gd name="T93" fmla="*/ 1141 h 2250"/>
                <a:gd name="T94" fmla="*/ 2234 w 2796"/>
                <a:gd name="T95" fmla="*/ 1073 h 2250"/>
                <a:gd name="T96" fmla="*/ 2213 w 2796"/>
                <a:gd name="T97" fmla="*/ 1015 h 2250"/>
                <a:gd name="T98" fmla="*/ 2287 w 2796"/>
                <a:gd name="T99" fmla="*/ 1063 h 2250"/>
                <a:gd name="T100" fmla="*/ 2251 w 2796"/>
                <a:gd name="T101" fmla="*/ 1141 h 2250"/>
                <a:gd name="T102" fmla="*/ 2364 w 2796"/>
                <a:gd name="T103" fmla="*/ 487 h 2250"/>
                <a:gd name="T104" fmla="*/ 2173 w 2796"/>
                <a:gd name="T105" fmla="*/ 882 h 2250"/>
                <a:gd name="T106" fmla="*/ 2150 w 2796"/>
                <a:gd name="T107" fmla="*/ 885 h 2250"/>
                <a:gd name="T108" fmla="*/ 1906 w 2796"/>
                <a:gd name="T109" fmla="*/ 621 h 2250"/>
                <a:gd name="T110" fmla="*/ 2303 w 2796"/>
                <a:gd name="T111" fmla="*/ 467 h 2250"/>
                <a:gd name="T112" fmla="*/ 2364 w 2796"/>
                <a:gd name="T113" fmla="*/ 487 h 2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96" h="2250">
                  <a:moveTo>
                    <a:pt x="542" y="1334"/>
                  </a:moveTo>
                  <a:cubicBezTo>
                    <a:pt x="288" y="1445"/>
                    <a:pt x="0" y="1599"/>
                    <a:pt x="34" y="1716"/>
                  </a:cubicBezTo>
                  <a:cubicBezTo>
                    <a:pt x="51" y="1774"/>
                    <a:pt x="135" y="1802"/>
                    <a:pt x="293" y="1802"/>
                  </a:cubicBezTo>
                  <a:cubicBezTo>
                    <a:pt x="293" y="1802"/>
                    <a:pt x="293" y="1802"/>
                    <a:pt x="293" y="1802"/>
                  </a:cubicBezTo>
                  <a:cubicBezTo>
                    <a:pt x="352" y="1802"/>
                    <a:pt x="420" y="1798"/>
                    <a:pt x="495" y="1790"/>
                  </a:cubicBezTo>
                  <a:cubicBezTo>
                    <a:pt x="357" y="1973"/>
                    <a:pt x="311" y="2095"/>
                    <a:pt x="359" y="2153"/>
                  </a:cubicBezTo>
                  <a:cubicBezTo>
                    <a:pt x="377" y="2174"/>
                    <a:pt x="404" y="2184"/>
                    <a:pt x="442" y="2184"/>
                  </a:cubicBezTo>
                  <a:cubicBezTo>
                    <a:pt x="553" y="2184"/>
                    <a:pt x="737" y="2092"/>
                    <a:pt x="877" y="2012"/>
                  </a:cubicBezTo>
                  <a:cubicBezTo>
                    <a:pt x="1029" y="2128"/>
                    <a:pt x="1216" y="2193"/>
                    <a:pt x="1407" y="2193"/>
                  </a:cubicBezTo>
                  <a:cubicBezTo>
                    <a:pt x="1493" y="2193"/>
                    <a:pt x="1578" y="2180"/>
                    <a:pt x="1661" y="2154"/>
                  </a:cubicBezTo>
                  <a:cubicBezTo>
                    <a:pt x="1761" y="2123"/>
                    <a:pt x="1853" y="2076"/>
                    <a:pt x="1935" y="2012"/>
                  </a:cubicBezTo>
                  <a:cubicBezTo>
                    <a:pt x="2083" y="2123"/>
                    <a:pt x="2276" y="2250"/>
                    <a:pt x="2387" y="2250"/>
                  </a:cubicBezTo>
                  <a:cubicBezTo>
                    <a:pt x="2415" y="2250"/>
                    <a:pt x="2437" y="2242"/>
                    <a:pt x="2453" y="2227"/>
                  </a:cubicBezTo>
                  <a:cubicBezTo>
                    <a:pt x="2545" y="2140"/>
                    <a:pt x="2377" y="1857"/>
                    <a:pt x="2217" y="1631"/>
                  </a:cubicBezTo>
                  <a:cubicBezTo>
                    <a:pt x="2259" y="1519"/>
                    <a:pt x="2277" y="1403"/>
                    <a:pt x="2271" y="1284"/>
                  </a:cubicBezTo>
                  <a:cubicBezTo>
                    <a:pt x="2472" y="1188"/>
                    <a:pt x="2698" y="1055"/>
                    <a:pt x="2668" y="952"/>
                  </a:cubicBezTo>
                  <a:cubicBezTo>
                    <a:pt x="2652" y="894"/>
                    <a:pt x="2567" y="867"/>
                    <a:pt x="2409" y="867"/>
                  </a:cubicBezTo>
                  <a:cubicBezTo>
                    <a:pt x="2377" y="867"/>
                    <a:pt x="2342" y="868"/>
                    <a:pt x="2304" y="870"/>
                  </a:cubicBezTo>
                  <a:cubicBezTo>
                    <a:pt x="2483" y="682"/>
                    <a:pt x="2796" y="324"/>
                    <a:pt x="2699" y="208"/>
                  </a:cubicBezTo>
                  <a:cubicBezTo>
                    <a:pt x="2682" y="187"/>
                    <a:pt x="2654" y="176"/>
                    <a:pt x="2617" y="176"/>
                  </a:cubicBezTo>
                  <a:cubicBezTo>
                    <a:pt x="2478" y="176"/>
                    <a:pt x="2192" y="321"/>
                    <a:pt x="1831" y="574"/>
                  </a:cubicBezTo>
                  <a:cubicBezTo>
                    <a:pt x="1702" y="501"/>
                    <a:pt x="1555" y="462"/>
                    <a:pt x="1407" y="462"/>
                  </a:cubicBezTo>
                  <a:cubicBezTo>
                    <a:pt x="1331" y="462"/>
                    <a:pt x="1255" y="472"/>
                    <a:pt x="1181" y="492"/>
                  </a:cubicBezTo>
                  <a:cubicBezTo>
                    <a:pt x="835" y="184"/>
                    <a:pt x="551" y="0"/>
                    <a:pt x="421" y="0"/>
                  </a:cubicBezTo>
                  <a:cubicBezTo>
                    <a:pt x="393" y="0"/>
                    <a:pt x="371" y="8"/>
                    <a:pt x="355" y="23"/>
                  </a:cubicBezTo>
                  <a:cubicBezTo>
                    <a:pt x="235" y="137"/>
                    <a:pt x="564" y="591"/>
                    <a:pt x="724" y="796"/>
                  </a:cubicBezTo>
                  <a:cubicBezTo>
                    <a:pt x="604" y="950"/>
                    <a:pt x="540" y="1140"/>
                    <a:pt x="542" y="1334"/>
                  </a:cubicBezTo>
                  <a:close/>
                  <a:moveTo>
                    <a:pt x="656" y="339"/>
                  </a:moveTo>
                  <a:cubicBezTo>
                    <a:pt x="666" y="330"/>
                    <a:pt x="681" y="325"/>
                    <a:pt x="701" y="325"/>
                  </a:cubicBezTo>
                  <a:cubicBezTo>
                    <a:pt x="780" y="325"/>
                    <a:pt x="921" y="396"/>
                    <a:pt x="1090" y="522"/>
                  </a:cubicBezTo>
                  <a:cubicBezTo>
                    <a:pt x="974" y="568"/>
                    <a:pt x="869" y="638"/>
                    <a:pt x="783" y="728"/>
                  </a:cubicBezTo>
                  <a:cubicBezTo>
                    <a:pt x="635" y="493"/>
                    <a:pt x="622" y="372"/>
                    <a:pt x="656" y="339"/>
                  </a:cubicBezTo>
                  <a:close/>
                  <a:moveTo>
                    <a:pt x="687" y="1807"/>
                  </a:moveTo>
                  <a:cubicBezTo>
                    <a:pt x="707" y="1837"/>
                    <a:pt x="729" y="1866"/>
                    <a:pt x="753" y="1894"/>
                  </a:cubicBezTo>
                  <a:cubicBezTo>
                    <a:pt x="725" y="1893"/>
                    <a:pt x="705" y="1887"/>
                    <a:pt x="695" y="1874"/>
                  </a:cubicBezTo>
                  <a:cubicBezTo>
                    <a:pt x="682" y="1858"/>
                    <a:pt x="682" y="1833"/>
                    <a:pt x="687" y="1807"/>
                  </a:cubicBezTo>
                  <a:close/>
                  <a:moveTo>
                    <a:pt x="550" y="1446"/>
                  </a:moveTo>
                  <a:cubicBezTo>
                    <a:pt x="556" y="1492"/>
                    <a:pt x="566" y="1537"/>
                    <a:pt x="580" y="1582"/>
                  </a:cubicBezTo>
                  <a:cubicBezTo>
                    <a:pt x="587" y="1606"/>
                    <a:pt x="596" y="1630"/>
                    <a:pt x="606" y="1654"/>
                  </a:cubicBezTo>
                  <a:cubicBezTo>
                    <a:pt x="602" y="1659"/>
                    <a:pt x="598" y="1663"/>
                    <a:pt x="594" y="1668"/>
                  </a:cubicBezTo>
                  <a:cubicBezTo>
                    <a:pt x="490" y="1662"/>
                    <a:pt x="425" y="1640"/>
                    <a:pt x="415" y="1606"/>
                  </a:cubicBezTo>
                  <a:cubicBezTo>
                    <a:pt x="405" y="1569"/>
                    <a:pt x="455" y="1510"/>
                    <a:pt x="550" y="1446"/>
                  </a:cubicBezTo>
                  <a:close/>
                  <a:moveTo>
                    <a:pt x="2152" y="1911"/>
                  </a:moveTo>
                  <a:cubicBezTo>
                    <a:pt x="2134" y="1928"/>
                    <a:pt x="2095" y="1929"/>
                    <a:pt x="2043" y="1913"/>
                  </a:cubicBezTo>
                  <a:cubicBezTo>
                    <a:pt x="2084" y="1869"/>
                    <a:pt x="2120" y="1821"/>
                    <a:pt x="2150" y="1769"/>
                  </a:cubicBezTo>
                  <a:cubicBezTo>
                    <a:pt x="2174" y="1839"/>
                    <a:pt x="2175" y="1890"/>
                    <a:pt x="2152" y="1911"/>
                  </a:cubicBezTo>
                  <a:close/>
                  <a:moveTo>
                    <a:pt x="2251" y="1141"/>
                  </a:moveTo>
                  <a:cubicBezTo>
                    <a:pt x="2246" y="1117"/>
                    <a:pt x="2240" y="1095"/>
                    <a:pt x="2234" y="1073"/>
                  </a:cubicBezTo>
                  <a:cubicBezTo>
                    <a:pt x="2228" y="1054"/>
                    <a:pt x="2221" y="1034"/>
                    <a:pt x="2213" y="1015"/>
                  </a:cubicBezTo>
                  <a:cubicBezTo>
                    <a:pt x="2255" y="1026"/>
                    <a:pt x="2281" y="1043"/>
                    <a:pt x="2287" y="1063"/>
                  </a:cubicBezTo>
                  <a:cubicBezTo>
                    <a:pt x="2293" y="1082"/>
                    <a:pt x="2280" y="1110"/>
                    <a:pt x="2251" y="1141"/>
                  </a:cubicBezTo>
                  <a:close/>
                  <a:moveTo>
                    <a:pt x="2364" y="487"/>
                  </a:moveTo>
                  <a:cubicBezTo>
                    <a:pt x="2395" y="525"/>
                    <a:pt x="2364" y="651"/>
                    <a:pt x="2173" y="882"/>
                  </a:cubicBezTo>
                  <a:cubicBezTo>
                    <a:pt x="2165" y="883"/>
                    <a:pt x="2158" y="884"/>
                    <a:pt x="2150" y="885"/>
                  </a:cubicBezTo>
                  <a:cubicBezTo>
                    <a:pt x="2088" y="781"/>
                    <a:pt x="2005" y="691"/>
                    <a:pt x="1906" y="621"/>
                  </a:cubicBezTo>
                  <a:cubicBezTo>
                    <a:pt x="2079" y="521"/>
                    <a:pt x="2219" y="467"/>
                    <a:pt x="2303" y="467"/>
                  </a:cubicBezTo>
                  <a:cubicBezTo>
                    <a:pt x="2332" y="467"/>
                    <a:pt x="2353" y="473"/>
                    <a:pt x="2364" y="4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7" name="Freeform 55"/>
            <p:cNvSpPr>
              <a:spLocks/>
            </p:cNvSpPr>
            <p:nvPr/>
          </p:nvSpPr>
          <p:spPr bwMode="auto">
            <a:xfrm>
              <a:off x="4229" y="183"/>
              <a:ext cx="1350" cy="1410"/>
            </a:xfrm>
            <a:custGeom>
              <a:avLst/>
              <a:gdLst>
                <a:gd name="T0" fmla="*/ 1797 w 2177"/>
                <a:gd name="T1" fmla="*/ 1993 h 2276"/>
                <a:gd name="T2" fmla="*/ 1222 w 2177"/>
                <a:gd name="T3" fmla="*/ 1011 h 2276"/>
                <a:gd name="T4" fmla="*/ 270 w 2177"/>
                <a:gd name="T5" fmla="*/ 388 h 2276"/>
                <a:gd name="T6" fmla="*/ 0 w 2177"/>
                <a:gd name="T7" fmla="*/ 105 h 2276"/>
                <a:gd name="T8" fmla="*/ 1233 w 2177"/>
                <a:gd name="T9" fmla="*/ 1000 h 2276"/>
                <a:gd name="T10" fmla="*/ 2067 w 2177"/>
                <a:gd name="T11" fmla="*/ 2276 h 2276"/>
                <a:gd name="T12" fmla="*/ 1797 w 2177"/>
                <a:gd name="T13" fmla="*/ 1993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7" h="2276">
                  <a:moveTo>
                    <a:pt x="1797" y="1993"/>
                  </a:moveTo>
                  <a:cubicBezTo>
                    <a:pt x="1901" y="1893"/>
                    <a:pt x="1644" y="1454"/>
                    <a:pt x="1222" y="1011"/>
                  </a:cubicBezTo>
                  <a:cubicBezTo>
                    <a:pt x="801" y="568"/>
                    <a:pt x="374" y="289"/>
                    <a:pt x="270" y="388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110" y="0"/>
                    <a:pt x="662" y="401"/>
                    <a:pt x="1233" y="1000"/>
                  </a:cubicBezTo>
                  <a:cubicBezTo>
                    <a:pt x="1804" y="1600"/>
                    <a:pt x="2177" y="2171"/>
                    <a:pt x="2067" y="2276"/>
                  </a:cubicBezTo>
                  <a:lnTo>
                    <a:pt x="1797" y="1993"/>
                  </a:lnTo>
                  <a:close/>
                </a:path>
              </a:pathLst>
            </a:custGeom>
            <a:gradFill>
              <a:gsLst>
                <a:gs pos="6800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8" name="Freeform 56"/>
            <p:cNvSpPr>
              <a:spLocks/>
            </p:cNvSpPr>
            <p:nvPr/>
          </p:nvSpPr>
          <p:spPr bwMode="auto">
            <a:xfrm>
              <a:off x="4010" y="736"/>
              <a:ext cx="1630" cy="547"/>
            </a:xfrm>
            <a:custGeom>
              <a:avLst/>
              <a:gdLst>
                <a:gd name="T0" fmla="*/ 2291 w 2630"/>
                <a:gd name="T1" fmla="*/ 230 h 884"/>
                <a:gd name="T2" fmla="*/ 1269 w 2630"/>
                <a:gd name="T3" fmla="*/ 282 h 884"/>
                <a:gd name="T4" fmla="*/ 377 w 2630"/>
                <a:gd name="T5" fmla="*/ 786 h 884"/>
                <a:gd name="T6" fmla="*/ 39 w 2630"/>
                <a:gd name="T7" fmla="*/ 884 h 884"/>
                <a:gd name="T8" fmla="*/ 1265 w 2630"/>
                <a:gd name="T9" fmla="*/ 269 h 884"/>
                <a:gd name="T10" fmla="*/ 2630 w 2630"/>
                <a:gd name="T11" fmla="*/ 132 h 884"/>
                <a:gd name="T12" fmla="*/ 2291 w 2630"/>
                <a:gd name="T13" fmla="*/ 230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30" h="884">
                  <a:moveTo>
                    <a:pt x="2291" y="230"/>
                  </a:moveTo>
                  <a:cubicBezTo>
                    <a:pt x="2255" y="105"/>
                    <a:pt x="1797" y="129"/>
                    <a:pt x="1269" y="282"/>
                  </a:cubicBezTo>
                  <a:cubicBezTo>
                    <a:pt x="740" y="436"/>
                    <a:pt x="341" y="661"/>
                    <a:pt x="377" y="786"/>
                  </a:cubicBezTo>
                  <a:cubicBezTo>
                    <a:pt x="39" y="884"/>
                    <a:pt x="39" y="884"/>
                    <a:pt x="39" y="884"/>
                  </a:cubicBezTo>
                  <a:cubicBezTo>
                    <a:pt x="0" y="752"/>
                    <a:pt x="549" y="477"/>
                    <a:pt x="1265" y="269"/>
                  </a:cubicBezTo>
                  <a:cubicBezTo>
                    <a:pt x="1980" y="62"/>
                    <a:pt x="2591" y="0"/>
                    <a:pt x="2630" y="132"/>
                  </a:cubicBezTo>
                  <a:lnTo>
                    <a:pt x="2291" y="23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9" name="Freeform 57"/>
            <p:cNvSpPr>
              <a:spLocks/>
            </p:cNvSpPr>
            <p:nvPr/>
          </p:nvSpPr>
          <p:spPr bwMode="auto">
            <a:xfrm>
              <a:off x="4172" y="289"/>
              <a:ext cx="1490" cy="1259"/>
            </a:xfrm>
            <a:custGeom>
              <a:avLst/>
              <a:gdLst>
                <a:gd name="T0" fmla="*/ 2102 w 2403"/>
                <a:gd name="T1" fmla="*/ 367 h 2033"/>
                <a:gd name="T2" fmla="*/ 1083 w 2403"/>
                <a:gd name="T3" fmla="*/ 874 h 2033"/>
                <a:gd name="T4" fmla="*/ 399 w 2403"/>
                <a:gd name="T5" fmla="*/ 1783 h 2033"/>
                <a:gd name="T6" fmla="*/ 97 w 2403"/>
                <a:gd name="T7" fmla="*/ 2033 h 2033"/>
                <a:gd name="T8" fmla="*/ 1074 w 2403"/>
                <a:gd name="T9" fmla="*/ 863 h 2033"/>
                <a:gd name="T10" fmla="*/ 2403 w 2403"/>
                <a:gd name="T11" fmla="*/ 117 h 2033"/>
                <a:gd name="T12" fmla="*/ 2102 w 2403"/>
                <a:gd name="T13" fmla="*/ 367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3" h="2033">
                  <a:moveTo>
                    <a:pt x="2102" y="367"/>
                  </a:moveTo>
                  <a:cubicBezTo>
                    <a:pt x="2010" y="256"/>
                    <a:pt x="1554" y="483"/>
                    <a:pt x="1083" y="874"/>
                  </a:cubicBezTo>
                  <a:cubicBezTo>
                    <a:pt x="613" y="1265"/>
                    <a:pt x="306" y="1672"/>
                    <a:pt x="399" y="1783"/>
                  </a:cubicBezTo>
                  <a:cubicBezTo>
                    <a:pt x="97" y="2033"/>
                    <a:pt x="97" y="2033"/>
                    <a:pt x="97" y="2033"/>
                  </a:cubicBezTo>
                  <a:cubicBezTo>
                    <a:pt x="0" y="1916"/>
                    <a:pt x="437" y="1392"/>
                    <a:pt x="1074" y="863"/>
                  </a:cubicBezTo>
                  <a:cubicBezTo>
                    <a:pt x="1711" y="334"/>
                    <a:pt x="2306" y="0"/>
                    <a:pt x="2403" y="117"/>
                  </a:cubicBezTo>
                  <a:lnTo>
                    <a:pt x="2102" y="36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0" name="Freeform 58"/>
            <p:cNvSpPr>
              <a:spLocks/>
            </p:cNvSpPr>
            <p:nvPr/>
          </p:nvSpPr>
          <p:spPr bwMode="auto">
            <a:xfrm>
              <a:off x="4287" y="462"/>
              <a:ext cx="1168" cy="1167"/>
            </a:xfrm>
            <a:custGeom>
              <a:avLst/>
              <a:gdLst>
                <a:gd name="T0" fmla="*/ 1748 w 1885"/>
                <a:gd name="T1" fmla="*/ 694 h 1884"/>
                <a:gd name="T2" fmla="*/ 695 w 1885"/>
                <a:gd name="T3" fmla="*/ 137 h 1884"/>
                <a:gd name="T4" fmla="*/ 137 w 1885"/>
                <a:gd name="T5" fmla="*/ 1190 h 1884"/>
                <a:gd name="T6" fmla="*/ 1191 w 1885"/>
                <a:gd name="T7" fmla="*/ 1747 h 1884"/>
                <a:gd name="T8" fmla="*/ 1748 w 1885"/>
                <a:gd name="T9" fmla="*/ 694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5" h="1884">
                  <a:moveTo>
                    <a:pt x="1748" y="694"/>
                  </a:moveTo>
                  <a:cubicBezTo>
                    <a:pt x="1611" y="249"/>
                    <a:pt x="1140" y="0"/>
                    <a:pt x="695" y="137"/>
                  </a:cubicBezTo>
                  <a:cubicBezTo>
                    <a:pt x="250" y="273"/>
                    <a:pt x="0" y="745"/>
                    <a:pt x="137" y="1190"/>
                  </a:cubicBezTo>
                  <a:cubicBezTo>
                    <a:pt x="274" y="1635"/>
                    <a:pt x="746" y="1884"/>
                    <a:pt x="1191" y="1747"/>
                  </a:cubicBezTo>
                  <a:cubicBezTo>
                    <a:pt x="1635" y="1610"/>
                    <a:pt x="1885" y="1139"/>
                    <a:pt x="1748" y="69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2609C"/>
                </a:gs>
                <a:gs pos="97000">
                  <a:srgbClr val="543565"/>
                </a:gs>
              </a:gsLst>
              <a:lin ang="1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1" name="Freeform 59"/>
            <p:cNvSpPr>
              <a:spLocks/>
            </p:cNvSpPr>
            <p:nvPr/>
          </p:nvSpPr>
          <p:spPr bwMode="auto">
            <a:xfrm>
              <a:off x="4357" y="481"/>
              <a:ext cx="1051" cy="1051"/>
            </a:xfrm>
            <a:custGeom>
              <a:avLst/>
              <a:gdLst>
                <a:gd name="T0" fmla="*/ 1573 w 1696"/>
                <a:gd name="T1" fmla="*/ 625 h 1697"/>
                <a:gd name="T2" fmla="*/ 625 w 1696"/>
                <a:gd name="T3" fmla="*/ 124 h 1697"/>
                <a:gd name="T4" fmla="*/ 123 w 1696"/>
                <a:gd name="T5" fmla="*/ 1072 h 1697"/>
                <a:gd name="T6" fmla="*/ 1071 w 1696"/>
                <a:gd name="T7" fmla="*/ 1573 h 1697"/>
                <a:gd name="T8" fmla="*/ 1573 w 1696"/>
                <a:gd name="T9" fmla="*/ 625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6" h="1697">
                  <a:moveTo>
                    <a:pt x="1573" y="625"/>
                  </a:moveTo>
                  <a:cubicBezTo>
                    <a:pt x="1450" y="225"/>
                    <a:pt x="1026" y="0"/>
                    <a:pt x="625" y="124"/>
                  </a:cubicBezTo>
                  <a:cubicBezTo>
                    <a:pt x="225" y="247"/>
                    <a:pt x="0" y="671"/>
                    <a:pt x="123" y="1072"/>
                  </a:cubicBezTo>
                  <a:cubicBezTo>
                    <a:pt x="247" y="1472"/>
                    <a:pt x="671" y="1697"/>
                    <a:pt x="1071" y="1573"/>
                  </a:cubicBezTo>
                  <a:cubicBezTo>
                    <a:pt x="1472" y="1450"/>
                    <a:pt x="1696" y="1026"/>
                    <a:pt x="1573" y="625"/>
                  </a:cubicBezTo>
                  <a:close/>
                </a:path>
              </a:pathLst>
            </a:custGeom>
            <a:gradFill flip="none" rotWithShape="1">
              <a:gsLst>
                <a:gs pos="41000">
                  <a:srgbClr val="803E80"/>
                </a:gs>
                <a:gs pos="97000">
                  <a:srgbClr val="D783D9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2" name="Freeform 60"/>
            <p:cNvSpPr>
              <a:spLocks/>
            </p:cNvSpPr>
            <p:nvPr/>
          </p:nvSpPr>
          <p:spPr bwMode="auto">
            <a:xfrm>
              <a:off x="5220" y="753"/>
              <a:ext cx="132" cy="246"/>
            </a:xfrm>
            <a:custGeom>
              <a:avLst/>
              <a:gdLst>
                <a:gd name="T0" fmla="*/ 11 w 212"/>
                <a:gd name="T1" fmla="*/ 20 h 397"/>
                <a:gd name="T2" fmla="*/ 0 w 212"/>
                <a:gd name="T3" fmla="*/ 24 h 397"/>
                <a:gd name="T4" fmla="*/ 91 w 212"/>
                <a:gd name="T5" fmla="*/ 158 h 397"/>
                <a:gd name="T6" fmla="*/ 47 w 212"/>
                <a:gd name="T7" fmla="*/ 374 h 397"/>
                <a:gd name="T8" fmla="*/ 125 w 212"/>
                <a:gd name="T9" fmla="*/ 389 h 397"/>
                <a:gd name="T10" fmla="*/ 181 w 212"/>
                <a:gd name="T11" fmla="*/ 170 h 397"/>
                <a:gd name="T12" fmla="*/ 11 w 212"/>
                <a:gd name="T13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" h="397">
                  <a:moveTo>
                    <a:pt x="11" y="20"/>
                  </a:moveTo>
                  <a:cubicBezTo>
                    <a:pt x="7" y="21"/>
                    <a:pt x="4" y="22"/>
                    <a:pt x="0" y="24"/>
                  </a:cubicBezTo>
                  <a:cubicBezTo>
                    <a:pt x="38" y="49"/>
                    <a:pt x="73" y="98"/>
                    <a:pt x="91" y="158"/>
                  </a:cubicBezTo>
                  <a:cubicBezTo>
                    <a:pt x="121" y="254"/>
                    <a:pt x="101" y="347"/>
                    <a:pt x="47" y="374"/>
                  </a:cubicBezTo>
                  <a:cubicBezTo>
                    <a:pt x="72" y="391"/>
                    <a:pt x="100" y="397"/>
                    <a:pt x="125" y="389"/>
                  </a:cubicBezTo>
                  <a:cubicBezTo>
                    <a:pt x="187" y="370"/>
                    <a:pt x="212" y="272"/>
                    <a:pt x="181" y="170"/>
                  </a:cubicBezTo>
                  <a:cubicBezTo>
                    <a:pt x="149" y="68"/>
                    <a:pt x="73" y="0"/>
                    <a:pt x="11" y="20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pic>
          <p:nvPicPr>
            <p:cNvPr id="483" name="Picture 6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2" y="766"/>
              <a:ext cx="126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4" name="Freeform 62"/>
            <p:cNvSpPr>
              <a:spLocks/>
            </p:cNvSpPr>
            <p:nvPr/>
          </p:nvSpPr>
          <p:spPr bwMode="auto">
            <a:xfrm>
              <a:off x="5175" y="768"/>
              <a:ext cx="120" cy="217"/>
            </a:xfrm>
            <a:custGeom>
              <a:avLst/>
              <a:gdLst>
                <a:gd name="T0" fmla="*/ 165 w 195"/>
                <a:gd name="T1" fmla="*/ 134 h 350"/>
                <a:gd name="T2" fmla="*/ 74 w 195"/>
                <a:gd name="T3" fmla="*/ 0 h 350"/>
                <a:gd name="T4" fmla="*/ 29 w 195"/>
                <a:gd name="T5" fmla="*/ 215 h 350"/>
                <a:gd name="T6" fmla="*/ 121 w 195"/>
                <a:gd name="T7" fmla="*/ 350 h 350"/>
                <a:gd name="T8" fmla="*/ 165 w 195"/>
                <a:gd name="T9" fmla="*/ 134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350">
                  <a:moveTo>
                    <a:pt x="165" y="134"/>
                  </a:moveTo>
                  <a:cubicBezTo>
                    <a:pt x="147" y="74"/>
                    <a:pt x="112" y="25"/>
                    <a:pt x="74" y="0"/>
                  </a:cubicBezTo>
                  <a:cubicBezTo>
                    <a:pt x="20" y="27"/>
                    <a:pt x="0" y="119"/>
                    <a:pt x="29" y="215"/>
                  </a:cubicBezTo>
                  <a:cubicBezTo>
                    <a:pt x="48" y="276"/>
                    <a:pt x="83" y="324"/>
                    <a:pt x="121" y="350"/>
                  </a:cubicBezTo>
                  <a:cubicBezTo>
                    <a:pt x="175" y="323"/>
                    <a:pt x="195" y="230"/>
                    <a:pt x="165" y="134"/>
                  </a:cubicBezTo>
                  <a:close/>
                </a:path>
              </a:pathLst>
            </a:custGeom>
            <a:gradFill>
              <a:gsLst>
                <a:gs pos="0">
                  <a:srgbClr val="D478D6"/>
                </a:gs>
                <a:gs pos="80000">
                  <a:srgbClr val="002060"/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5" name="Freeform 63"/>
            <p:cNvSpPr>
              <a:spLocks/>
            </p:cNvSpPr>
            <p:nvPr/>
          </p:nvSpPr>
          <p:spPr bwMode="auto">
            <a:xfrm>
              <a:off x="4431" y="1184"/>
              <a:ext cx="167" cy="234"/>
            </a:xfrm>
            <a:custGeom>
              <a:avLst/>
              <a:gdLst>
                <a:gd name="T0" fmla="*/ 260 w 270"/>
                <a:gd name="T1" fmla="*/ 342 h 377"/>
                <a:gd name="T2" fmla="*/ 270 w 270"/>
                <a:gd name="T3" fmla="*/ 335 h 377"/>
                <a:gd name="T4" fmla="*/ 147 w 270"/>
                <a:gd name="T5" fmla="*/ 229 h 377"/>
                <a:gd name="T6" fmla="*/ 135 w 270"/>
                <a:gd name="T7" fmla="*/ 10 h 377"/>
                <a:gd name="T8" fmla="*/ 55 w 270"/>
                <a:gd name="T9" fmla="*/ 14 h 377"/>
                <a:gd name="T10" fmla="*/ 58 w 270"/>
                <a:gd name="T11" fmla="*/ 241 h 377"/>
                <a:gd name="T12" fmla="*/ 260 w 270"/>
                <a:gd name="T13" fmla="*/ 342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0" h="377">
                  <a:moveTo>
                    <a:pt x="260" y="342"/>
                  </a:moveTo>
                  <a:cubicBezTo>
                    <a:pt x="264" y="340"/>
                    <a:pt x="267" y="338"/>
                    <a:pt x="270" y="335"/>
                  </a:cubicBezTo>
                  <a:cubicBezTo>
                    <a:pt x="226" y="321"/>
                    <a:pt x="181" y="283"/>
                    <a:pt x="147" y="229"/>
                  </a:cubicBezTo>
                  <a:cubicBezTo>
                    <a:pt x="94" y="144"/>
                    <a:pt x="89" y="49"/>
                    <a:pt x="135" y="10"/>
                  </a:cubicBezTo>
                  <a:cubicBezTo>
                    <a:pt x="106" y="0"/>
                    <a:pt x="77" y="0"/>
                    <a:pt x="55" y="14"/>
                  </a:cubicBezTo>
                  <a:cubicBezTo>
                    <a:pt x="0" y="49"/>
                    <a:pt x="1" y="150"/>
                    <a:pt x="58" y="241"/>
                  </a:cubicBezTo>
                  <a:cubicBezTo>
                    <a:pt x="114" y="332"/>
                    <a:pt x="205" y="377"/>
                    <a:pt x="260" y="342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6" name="Freeform 64"/>
            <p:cNvSpPr>
              <a:spLocks/>
            </p:cNvSpPr>
            <p:nvPr/>
          </p:nvSpPr>
          <p:spPr bwMode="auto">
            <a:xfrm>
              <a:off x="4486" y="1190"/>
              <a:ext cx="140" cy="202"/>
            </a:xfrm>
            <a:custGeom>
              <a:avLst/>
              <a:gdLst>
                <a:gd name="T0" fmla="*/ 58 w 226"/>
                <a:gd name="T1" fmla="*/ 219 h 325"/>
                <a:gd name="T2" fmla="*/ 181 w 226"/>
                <a:gd name="T3" fmla="*/ 325 h 325"/>
                <a:gd name="T4" fmla="*/ 169 w 226"/>
                <a:gd name="T5" fmla="*/ 106 h 325"/>
                <a:gd name="T6" fmla="*/ 46 w 226"/>
                <a:gd name="T7" fmla="*/ 0 h 325"/>
                <a:gd name="T8" fmla="*/ 58 w 226"/>
                <a:gd name="T9" fmla="*/ 219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325">
                  <a:moveTo>
                    <a:pt x="58" y="219"/>
                  </a:moveTo>
                  <a:cubicBezTo>
                    <a:pt x="92" y="273"/>
                    <a:pt x="137" y="311"/>
                    <a:pt x="181" y="325"/>
                  </a:cubicBezTo>
                  <a:cubicBezTo>
                    <a:pt x="226" y="286"/>
                    <a:pt x="222" y="191"/>
                    <a:pt x="169" y="106"/>
                  </a:cubicBezTo>
                  <a:cubicBezTo>
                    <a:pt x="135" y="52"/>
                    <a:pt x="89" y="14"/>
                    <a:pt x="46" y="0"/>
                  </a:cubicBezTo>
                  <a:cubicBezTo>
                    <a:pt x="0" y="39"/>
                    <a:pt x="5" y="134"/>
                    <a:pt x="58" y="219"/>
                  </a:cubicBezTo>
                  <a:close/>
                </a:path>
              </a:pathLst>
            </a:custGeom>
            <a:gradFill>
              <a:gsLst>
                <a:gs pos="94000">
                  <a:srgbClr val="A966BE"/>
                </a:gs>
                <a:gs pos="17000">
                  <a:srgbClr val="002060"/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7" name="Freeform 65"/>
            <p:cNvSpPr>
              <a:spLocks/>
            </p:cNvSpPr>
            <p:nvPr/>
          </p:nvSpPr>
          <p:spPr bwMode="auto">
            <a:xfrm>
              <a:off x="4482" y="1017"/>
              <a:ext cx="107" cy="150"/>
            </a:xfrm>
            <a:custGeom>
              <a:avLst/>
              <a:gdLst>
                <a:gd name="T0" fmla="*/ 168 w 174"/>
                <a:gd name="T1" fmla="*/ 218 h 241"/>
                <a:gd name="T2" fmla="*/ 174 w 174"/>
                <a:gd name="T3" fmla="*/ 214 h 241"/>
                <a:gd name="T4" fmla="*/ 95 w 174"/>
                <a:gd name="T5" fmla="*/ 146 h 241"/>
                <a:gd name="T6" fmla="*/ 86 w 174"/>
                <a:gd name="T7" fmla="*/ 6 h 241"/>
                <a:gd name="T8" fmla="*/ 35 w 174"/>
                <a:gd name="T9" fmla="*/ 9 h 241"/>
                <a:gd name="T10" fmla="*/ 38 w 174"/>
                <a:gd name="T11" fmla="*/ 154 h 241"/>
                <a:gd name="T12" fmla="*/ 168 w 174"/>
                <a:gd name="T13" fmla="*/ 21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4" h="241">
                  <a:moveTo>
                    <a:pt x="168" y="218"/>
                  </a:moveTo>
                  <a:cubicBezTo>
                    <a:pt x="171" y="217"/>
                    <a:pt x="173" y="215"/>
                    <a:pt x="174" y="214"/>
                  </a:cubicBezTo>
                  <a:cubicBezTo>
                    <a:pt x="147" y="205"/>
                    <a:pt x="117" y="181"/>
                    <a:pt x="95" y="146"/>
                  </a:cubicBezTo>
                  <a:cubicBezTo>
                    <a:pt x="61" y="92"/>
                    <a:pt x="57" y="32"/>
                    <a:pt x="86" y="6"/>
                  </a:cubicBezTo>
                  <a:cubicBezTo>
                    <a:pt x="67" y="0"/>
                    <a:pt x="49" y="0"/>
                    <a:pt x="35" y="9"/>
                  </a:cubicBezTo>
                  <a:cubicBezTo>
                    <a:pt x="0" y="32"/>
                    <a:pt x="1" y="97"/>
                    <a:pt x="38" y="154"/>
                  </a:cubicBezTo>
                  <a:cubicBezTo>
                    <a:pt x="75" y="212"/>
                    <a:pt x="133" y="241"/>
                    <a:pt x="168" y="218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8" name="Freeform 66"/>
            <p:cNvSpPr>
              <a:spLocks/>
            </p:cNvSpPr>
            <p:nvPr/>
          </p:nvSpPr>
          <p:spPr bwMode="auto">
            <a:xfrm>
              <a:off x="4517" y="1021"/>
              <a:ext cx="90" cy="129"/>
            </a:xfrm>
            <a:custGeom>
              <a:avLst/>
              <a:gdLst>
                <a:gd name="T0" fmla="*/ 38 w 146"/>
                <a:gd name="T1" fmla="*/ 140 h 208"/>
                <a:gd name="T2" fmla="*/ 117 w 146"/>
                <a:gd name="T3" fmla="*/ 208 h 208"/>
                <a:gd name="T4" fmla="*/ 108 w 146"/>
                <a:gd name="T5" fmla="*/ 67 h 208"/>
                <a:gd name="T6" fmla="*/ 29 w 146"/>
                <a:gd name="T7" fmla="*/ 0 h 208"/>
                <a:gd name="T8" fmla="*/ 38 w 146"/>
                <a:gd name="T9" fmla="*/ 14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208">
                  <a:moveTo>
                    <a:pt x="38" y="140"/>
                  </a:moveTo>
                  <a:cubicBezTo>
                    <a:pt x="60" y="175"/>
                    <a:pt x="90" y="199"/>
                    <a:pt x="117" y="208"/>
                  </a:cubicBezTo>
                  <a:cubicBezTo>
                    <a:pt x="146" y="182"/>
                    <a:pt x="143" y="121"/>
                    <a:pt x="108" y="67"/>
                  </a:cubicBezTo>
                  <a:cubicBezTo>
                    <a:pt x="86" y="33"/>
                    <a:pt x="57" y="9"/>
                    <a:pt x="29" y="0"/>
                  </a:cubicBezTo>
                  <a:cubicBezTo>
                    <a:pt x="0" y="26"/>
                    <a:pt x="4" y="86"/>
                    <a:pt x="38" y="140"/>
                  </a:cubicBezTo>
                  <a:close/>
                </a:path>
              </a:pathLst>
            </a:custGeom>
            <a:gradFill>
              <a:gsLst>
                <a:gs pos="94000">
                  <a:srgbClr val="A966BE"/>
                </a:gs>
                <a:gs pos="17000">
                  <a:srgbClr val="002060"/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9" name="Freeform 67"/>
            <p:cNvSpPr>
              <a:spLocks/>
            </p:cNvSpPr>
            <p:nvPr/>
          </p:nvSpPr>
          <p:spPr bwMode="auto">
            <a:xfrm>
              <a:off x="4509" y="601"/>
              <a:ext cx="204" cy="179"/>
            </a:xfrm>
            <a:custGeom>
              <a:avLst/>
              <a:gdLst>
                <a:gd name="T0" fmla="*/ 40 w 328"/>
                <a:gd name="T1" fmla="*/ 282 h 289"/>
                <a:gd name="T2" fmla="*/ 48 w 328"/>
                <a:gd name="T3" fmla="*/ 289 h 289"/>
                <a:gd name="T4" fmla="*/ 126 w 328"/>
                <a:gd name="T5" fmla="*/ 161 h 289"/>
                <a:gd name="T6" fmla="*/ 323 w 328"/>
                <a:gd name="T7" fmla="*/ 117 h 289"/>
                <a:gd name="T8" fmla="*/ 307 w 328"/>
                <a:gd name="T9" fmla="*/ 45 h 289"/>
                <a:gd name="T10" fmla="*/ 101 w 328"/>
                <a:gd name="T11" fmla="*/ 82 h 289"/>
                <a:gd name="T12" fmla="*/ 40 w 328"/>
                <a:gd name="T13" fmla="*/ 282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" h="289">
                  <a:moveTo>
                    <a:pt x="40" y="282"/>
                  </a:moveTo>
                  <a:cubicBezTo>
                    <a:pt x="43" y="284"/>
                    <a:pt x="45" y="287"/>
                    <a:pt x="48" y="289"/>
                  </a:cubicBezTo>
                  <a:cubicBezTo>
                    <a:pt x="55" y="248"/>
                    <a:pt x="82" y="200"/>
                    <a:pt x="126" y="161"/>
                  </a:cubicBezTo>
                  <a:cubicBezTo>
                    <a:pt x="195" y="100"/>
                    <a:pt x="280" y="81"/>
                    <a:pt x="323" y="117"/>
                  </a:cubicBezTo>
                  <a:cubicBezTo>
                    <a:pt x="328" y="88"/>
                    <a:pt x="323" y="63"/>
                    <a:pt x="307" y="45"/>
                  </a:cubicBezTo>
                  <a:cubicBezTo>
                    <a:pt x="267" y="0"/>
                    <a:pt x="175" y="17"/>
                    <a:pt x="101" y="82"/>
                  </a:cubicBezTo>
                  <a:cubicBezTo>
                    <a:pt x="28" y="147"/>
                    <a:pt x="0" y="237"/>
                    <a:pt x="40" y="282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0" name="Freeform 68"/>
            <p:cNvSpPr>
              <a:spLocks/>
            </p:cNvSpPr>
            <p:nvPr/>
          </p:nvSpPr>
          <p:spPr bwMode="auto">
            <a:xfrm>
              <a:off x="4539" y="651"/>
              <a:ext cx="171" cy="150"/>
            </a:xfrm>
            <a:custGeom>
              <a:avLst/>
              <a:gdLst>
                <a:gd name="T0" fmla="*/ 78 w 275"/>
                <a:gd name="T1" fmla="*/ 80 h 243"/>
                <a:gd name="T2" fmla="*/ 0 w 275"/>
                <a:gd name="T3" fmla="*/ 208 h 243"/>
                <a:gd name="T4" fmla="*/ 198 w 275"/>
                <a:gd name="T5" fmla="*/ 164 h 243"/>
                <a:gd name="T6" fmla="*/ 275 w 275"/>
                <a:gd name="T7" fmla="*/ 36 h 243"/>
                <a:gd name="T8" fmla="*/ 78 w 275"/>
                <a:gd name="T9" fmla="*/ 8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243">
                  <a:moveTo>
                    <a:pt x="78" y="80"/>
                  </a:moveTo>
                  <a:cubicBezTo>
                    <a:pt x="34" y="119"/>
                    <a:pt x="7" y="167"/>
                    <a:pt x="0" y="208"/>
                  </a:cubicBezTo>
                  <a:cubicBezTo>
                    <a:pt x="43" y="243"/>
                    <a:pt x="129" y="225"/>
                    <a:pt x="198" y="164"/>
                  </a:cubicBezTo>
                  <a:cubicBezTo>
                    <a:pt x="241" y="125"/>
                    <a:pt x="269" y="77"/>
                    <a:pt x="275" y="36"/>
                  </a:cubicBezTo>
                  <a:cubicBezTo>
                    <a:pt x="232" y="0"/>
                    <a:pt x="147" y="19"/>
                    <a:pt x="78" y="80"/>
                  </a:cubicBezTo>
                  <a:close/>
                </a:path>
              </a:pathLst>
            </a:custGeom>
            <a:gradFill>
              <a:gsLst>
                <a:gs pos="0">
                  <a:srgbClr val="D478D6"/>
                </a:gs>
                <a:gs pos="80000">
                  <a:srgbClr val="002060"/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1" name="Freeform 69"/>
            <p:cNvSpPr>
              <a:spLocks/>
            </p:cNvSpPr>
            <p:nvPr/>
          </p:nvSpPr>
          <p:spPr bwMode="auto">
            <a:xfrm>
              <a:off x="4718" y="614"/>
              <a:ext cx="122" cy="107"/>
            </a:xfrm>
            <a:custGeom>
              <a:avLst/>
              <a:gdLst>
                <a:gd name="T0" fmla="*/ 24 w 196"/>
                <a:gd name="T1" fmla="*/ 169 h 173"/>
                <a:gd name="T2" fmla="*/ 29 w 196"/>
                <a:gd name="T3" fmla="*/ 173 h 173"/>
                <a:gd name="T4" fmla="*/ 75 w 196"/>
                <a:gd name="T5" fmla="*/ 97 h 173"/>
                <a:gd name="T6" fmla="*/ 194 w 196"/>
                <a:gd name="T7" fmla="*/ 70 h 173"/>
                <a:gd name="T8" fmla="*/ 184 w 196"/>
                <a:gd name="T9" fmla="*/ 27 h 173"/>
                <a:gd name="T10" fmla="*/ 60 w 196"/>
                <a:gd name="T11" fmla="*/ 49 h 173"/>
                <a:gd name="T12" fmla="*/ 24 w 196"/>
                <a:gd name="T1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173">
                  <a:moveTo>
                    <a:pt x="24" y="169"/>
                  </a:moveTo>
                  <a:cubicBezTo>
                    <a:pt x="25" y="170"/>
                    <a:pt x="27" y="172"/>
                    <a:pt x="29" y="173"/>
                  </a:cubicBezTo>
                  <a:cubicBezTo>
                    <a:pt x="33" y="148"/>
                    <a:pt x="49" y="120"/>
                    <a:pt x="75" y="97"/>
                  </a:cubicBezTo>
                  <a:cubicBezTo>
                    <a:pt x="117" y="60"/>
                    <a:pt x="168" y="49"/>
                    <a:pt x="194" y="70"/>
                  </a:cubicBezTo>
                  <a:cubicBezTo>
                    <a:pt x="196" y="53"/>
                    <a:pt x="193" y="38"/>
                    <a:pt x="184" y="27"/>
                  </a:cubicBezTo>
                  <a:cubicBezTo>
                    <a:pt x="160" y="0"/>
                    <a:pt x="105" y="10"/>
                    <a:pt x="60" y="49"/>
                  </a:cubicBezTo>
                  <a:cubicBezTo>
                    <a:pt x="16" y="88"/>
                    <a:pt x="0" y="142"/>
                    <a:pt x="24" y="169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2" name="Freeform 70"/>
            <p:cNvSpPr>
              <a:spLocks/>
            </p:cNvSpPr>
            <p:nvPr/>
          </p:nvSpPr>
          <p:spPr bwMode="auto">
            <a:xfrm>
              <a:off x="4736" y="645"/>
              <a:ext cx="103" cy="89"/>
            </a:xfrm>
            <a:custGeom>
              <a:avLst/>
              <a:gdLst>
                <a:gd name="T0" fmla="*/ 46 w 165"/>
                <a:gd name="T1" fmla="*/ 48 h 145"/>
                <a:gd name="T2" fmla="*/ 0 w 165"/>
                <a:gd name="T3" fmla="*/ 124 h 145"/>
                <a:gd name="T4" fmla="*/ 118 w 165"/>
                <a:gd name="T5" fmla="*/ 98 h 145"/>
                <a:gd name="T6" fmla="*/ 165 w 165"/>
                <a:gd name="T7" fmla="*/ 21 h 145"/>
                <a:gd name="T8" fmla="*/ 46 w 165"/>
                <a:gd name="T9" fmla="*/ 4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45">
                  <a:moveTo>
                    <a:pt x="46" y="48"/>
                  </a:moveTo>
                  <a:cubicBezTo>
                    <a:pt x="20" y="71"/>
                    <a:pt x="4" y="99"/>
                    <a:pt x="0" y="124"/>
                  </a:cubicBezTo>
                  <a:cubicBezTo>
                    <a:pt x="25" y="145"/>
                    <a:pt x="77" y="134"/>
                    <a:pt x="118" y="98"/>
                  </a:cubicBezTo>
                  <a:cubicBezTo>
                    <a:pt x="144" y="74"/>
                    <a:pt x="161" y="46"/>
                    <a:pt x="165" y="21"/>
                  </a:cubicBezTo>
                  <a:cubicBezTo>
                    <a:pt x="139" y="0"/>
                    <a:pt x="88" y="11"/>
                    <a:pt x="46" y="48"/>
                  </a:cubicBezTo>
                  <a:close/>
                </a:path>
              </a:pathLst>
            </a:custGeom>
            <a:gradFill>
              <a:gsLst>
                <a:gs pos="0">
                  <a:srgbClr val="D478D6"/>
                </a:gs>
                <a:gs pos="80000">
                  <a:srgbClr val="002060"/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3" name="Freeform 71"/>
            <p:cNvSpPr>
              <a:spLocks/>
            </p:cNvSpPr>
            <p:nvPr/>
          </p:nvSpPr>
          <p:spPr bwMode="auto">
            <a:xfrm>
              <a:off x="4759" y="888"/>
              <a:ext cx="121" cy="108"/>
            </a:xfrm>
            <a:custGeom>
              <a:avLst/>
              <a:gdLst>
                <a:gd name="T0" fmla="*/ 23 w 196"/>
                <a:gd name="T1" fmla="*/ 169 h 174"/>
                <a:gd name="T2" fmla="*/ 28 w 196"/>
                <a:gd name="T3" fmla="*/ 174 h 174"/>
                <a:gd name="T4" fmla="*/ 75 w 196"/>
                <a:gd name="T5" fmla="*/ 97 h 174"/>
                <a:gd name="T6" fmla="*/ 193 w 196"/>
                <a:gd name="T7" fmla="*/ 70 h 174"/>
                <a:gd name="T8" fmla="*/ 183 w 196"/>
                <a:gd name="T9" fmla="*/ 27 h 174"/>
                <a:gd name="T10" fmla="*/ 60 w 196"/>
                <a:gd name="T11" fmla="*/ 49 h 174"/>
                <a:gd name="T12" fmla="*/ 23 w 196"/>
                <a:gd name="T13" fmla="*/ 16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174">
                  <a:moveTo>
                    <a:pt x="23" y="169"/>
                  </a:moveTo>
                  <a:cubicBezTo>
                    <a:pt x="25" y="171"/>
                    <a:pt x="27" y="172"/>
                    <a:pt x="28" y="174"/>
                  </a:cubicBezTo>
                  <a:cubicBezTo>
                    <a:pt x="32" y="149"/>
                    <a:pt x="48" y="120"/>
                    <a:pt x="75" y="97"/>
                  </a:cubicBezTo>
                  <a:cubicBezTo>
                    <a:pt x="116" y="60"/>
                    <a:pt x="167" y="49"/>
                    <a:pt x="193" y="70"/>
                  </a:cubicBezTo>
                  <a:cubicBezTo>
                    <a:pt x="196" y="53"/>
                    <a:pt x="193" y="38"/>
                    <a:pt x="183" y="27"/>
                  </a:cubicBezTo>
                  <a:cubicBezTo>
                    <a:pt x="159" y="0"/>
                    <a:pt x="104" y="10"/>
                    <a:pt x="60" y="49"/>
                  </a:cubicBezTo>
                  <a:cubicBezTo>
                    <a:pt x="16" y="89"/>
                    <a:pt x="0" y="142"/>
                    <a:pt x="23" y="169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4" name="Freeform 72"/>
            <p:cNvSpPr>
              <a:spLocks/>
            </p:cNvSpPr>
            <p:nvPr/>
          </p:nvSpPr>
          <p:spPr bwMode="auto">
            <a:xfrm>
              <a:off x="4776" y="918"/>
              <a:ext cx="102" cy="91"/>
            </a:xfrm>
            <a:custGeom>
              <a:avLst/>
              <a:gdLst>
                <a:gd name="T0" fmla="*/ 47 w 165"/>
                <a:gd name="T1" fmla="*/ 48 h 146"/>
                <a:gd name="T2" fmla="*/ 0 w 165"/>
                <a:gd name="T3" fmla="*/ 125 h 146"/>
                <a:gd name="T4" fmla="*/ 119 w 165"/>
                <a:gd name="T5" fmla="*/ 98 h 146"/>
                <a:gd name="T6" fmla="*/ 165 w 165"/>
                <a:gd name="T7" fmla="*/ 21 h 146"/>
                <a:gd name="T8" fmla="*/ 47 w 165"/>
                <a:gd name="T9" fmla="*/ 48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46">
                  <a:moveTo>
                    <a:pt x="47" y="48"/>
                  </a:moveTo>
                  <a:cubicBezTo>
                    <a:pt x="20" y="71"/>
                    <a:pt x="4" y="100"/>
                    <a:pt x="0" y="125"/>
                  </a:cubicBezTo>
                  <a:cubicBezTo>
                    <a:pt x="26" y="146"/>
                    <a:pt x="77" y="135"/>
                    <a:pt x="119" y="98"/>
                  </a:cubicBezTo>
                  <a:cubicBezTo>
                    <a:pt x="145" y="75"/>
                    <a:pt x="161" y="46"/>
                    <a:pt x="165" y="21"/>
                  </a:cubicBezTo>
                  <a:cubicBezTo>
                    <a:pt x="139" y="0"/>
                    <a:pt x="88" y="11"/>
                    <a:pt x="47" y="48"/>
                  </a:cubicBezTo>
                  <a:close/>
                </a:path>
              </a:pathLst>
            </a:custGeom>
            <a:gradFill>
              <a:gsLst>
                <a:gs pos="0">
                  <a:srgbClr val="D478D6"/>
                </a:gs>
                <a:gs pos="80000">
                  <a:srgbClr val="002060"/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5" name="Freeform 73"/>
            <p:cNvSpPr>
              <a:spLocks/>
            </p:cNvSpPr>
            <p:nvPr/>
          </p:nvSpPr>
          <p:spPr bwMode="auto">
            <a:xfrm>
              <a:off x="4867" y="889"/>
              <a:ext cx="176" cy="155"/>
            </a:xfrm>
            <a:custGeom>
              <a:avLst/>
              <a:gdLst>
                <a:gd name="T0" fmla="*/ 35 w 283"/>
                <a:gd name="T1" fmla="*/ 243 h 250"/>
                <a:gd name="T2" fmla="*/ 41 w 283"/>
                <a:gd name="T3" fmla="*/ 250 h 250"/>
                <a:gd name="T4" fmla="*/ 108 w 283"/>
                <a:gd name="T5" fmla="*/ 139 h 250"/>
                <a:gd name="T6" fmla="*/ 279 w 283"/>
                <a:gd name="T7" fmla="*/ 101 h 250"/>
                <a:gd name="T8" fmla="*/ 265 w 283"/>
                <a:gd name="T9" fmla="*/ 39 h 250"/>
                <a:gd name="T10" fmla="*/ 87 w 283"/>
                <a:gd name="T11" fmla="*/ 71 h 250"/>
                <a:gd name="T12" fmla="*/ 35 w 283"/>
                <a:gd name="T13" fmla="*/ 24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" h="250">
                  <a:moveTo>
                    <a:pt x="35" y="243"/>
                  </a:moveTo>
                  <a:cubicBezTo>
                    <a:pt x="37" y="246"/>
                    <a:pt x="39" y="248"/>
                    <a:pt x="41" y="250"/>
                  </a:cubicBezTo>
                  <a:cubicBezTo>
                    <a:pt x="47" y="214"/>
                    <a:pt x="71" y="173"/>
                    <a:pt x="108" y="139"/>
                  </a:cubicBezTo>
                  <a:cubicBezTo>
                    <a:pt x="168" y="86"/>
                    <a:pt x="242" y="70"/>
                    <a:pt x="279" y="101"/>
                  </a:cubicBezTo>
                  <a:cubicBezTo>
                    <a:pt x="283" y="76"/>
                    <a:pt x="279" y="54"/>
                    <a:pt x="265" y="39"/>
                  </a:cubicBezTo>
                  <a:cubicBezTo>
                    <a:pt x="230" y="0"/>
                    <a:pt x="151" y="14"/>
                    <a:pt x="87" y="71"/>
                  </a:cubicBezTo>
                  <a:cubicBezTo>
                    <a:pt x="24" y="127"/>
                    <a:pt x="0" y="205"/>
                    <a:pt x="35" y="243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6" name="Freeform 74"/>
            <p:cNvSpPr>
              <a:spLocks/>
            </p:cNvSpPr>
            <p:nvPr/>
          </p:nvSpPr>
          <p:spPr bwMode="auto">
            <a:xfrm>
              <a:off x="4893" y="933"/>
              <a:ext cx="147" cy="130"/>
            </a:xfrm>
            <a:custGeom>
              <a:avLst/>
              <a:gdLst>
                <a:gd name="T0" fmla="*/ 67 w 238"/>
                <a:gd name="T1" fmla="*/ 69 h 210"/>
                <a:gd name="T2" fmla="*/ 0 w 238"/>
                <a:gd name="T3" fmla="*/ 180 h 210"/>
                <a:gd name="T4" fmla="*/ 171 w 238"/>
                <a:gd name="T5" fmla="*/ 141 h 210"/>
                <a:gd name="T6" fmla="*/ 238 w 238"/>
                <a:gd name="T7" fmla="*/ 31 h 210"/>
                <a:gd name="T8" fmla="*/ 67 w 238"/>
                <a:gd name="T9" fmla="*/ 69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10">
                  <a:moveTo>
                    <a:pt x="67" y="69"/>
                  </a:moveTo>
                  <a:cubicBezTo>
                    <a:pt x="30" y="103"/>
                    <a:pt x="6" y="144"/>
                    <a:pt x="0" y="180"/>
                  </a:cubicBezTo>
                  <a:cubicBezTo>
                    <a:pt x="38" y="210"/>
                    <a:pt x="111" y="194"/>
                    <a:pt x="171" y="141"/>
                  </a:cubicBezTo>
                  <a:cubicBezTo>
                    <a:pt x="209" y="108"/>
                    <a:pt x="232" y="66"/>
                    <a:pt x="238" y="31"/>
                  </a:cubicBezTo>
                  <a:cubicBezTo>
                    <a:pt x="201" y="0"/>
                    <a:pt x="127" y="16"/>
                    <a:pt x="67" y="69"/>
                  </a:cubicBezTo>
                  <a:close/>
                </a:path>
              </a:pathLst>
            </a:custGeom>
            <a:gradFill>
              <a:gsLst>
                <a:gs pos="0">
                  <a:srgbClr val="D478D6"/>
                </a:gs>
                <a:gs pos="80000">
                  <a:srgbClr val="002060"/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7" name="Freeform 75"/>
            <p:cNvSpPr>
              <a:spLocks/>
            </p:cNvSpPr>
            <p:nvPr/>
          </p:nvSpPr>
          <p:spPr bwMode="auto">
            <a:xfrm>
              <a:off x="4921" y="1424"/>
              <a:ext cx="134" cy="70"/>
            </a:xfrm>
            <a:custGeom>
              <a:avLst/>
              <a:gdLst>
                <a:gd name="T0" fmla="*/ 216 w 216"/>
                <a:gd name="T1" fmla="*/ 51 h 113"/>
                <a:gd name="T2" fmla="*/ 216 w 216"/>
                <a:gd name="T3" fmla="*/ 44 h 113"/>
                <a:gd name="T4" fmla="*/ 128 w 216"/>
                <a:gd name="T5" fmla="*/ 65 h 113"/>
                <a:gd name="T6" fmla="*/ 26 w 216"/>
                <a:gd name="T7" fmla="*/ 0 h 113"/>
                <a:gd name="T8" fmla="*/ 2 w 216"/>
                <a:gd name="T9" fmla="*/ 37 h 113"/>
                <a:gd name="T10" fmla="*/ 105 w 216"/>
                <a:gd name="T11" fmla="*/ 109 h 113"/>
                <a:gd name="T12" fmla="*/ 216 w 216"/>
                <a:gd name="T13" fmla="*/ 5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13">
                  <a:moveTo>
                    <a:pt x="216" y="51"/>
                  </a:moveTo>
                  <a:cubicBezTo>
                    <a:pt x="216" y="48"/>
                    <a:pt x="216" y="46"/>
                    <a:pt x="216" y="44"/>
                  </a:cubicBezTo>
                  <a:cubicBezTo>
                    <a:pt x="195" y="59"/>
                    <a:pt x="163" y="67"/>
                    <a:pt x="128" y="65"/>
                  </a:cubicBezTo>
                  <a:cubicBezTo>
                    <a:pt x="73" y="61"/>
                    <a:pt x="29" y="33"/>
                    <a:pt x="26" y="0"/>
                  </a:cubicBezTo>
                  <a:cubicBezTo>
                    <a:pt x="12" y="10"/>
                    <a:pt x="3" y="23"/>
                    <a:pt x="2" y="37"/>
                  </a:cubicBezTo>
                  <a:cubicBezTo>
                    <a:pt x="0" y="73"/>
                    <a:pt x="46" y="105"/>
                    <a:pt x="105" y="109"/>
                  </a:cubicBezTo>
                  <a:cubicBezTo>
                    <a:pt x="164" y="113"/>
                    <a:pt x="214" y="86"/>
                    <a:pt x="216" y="51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8" name="Freeform 76"/>
            <p:cNvSpPr>
              <a:spLocks/>
            </p:cNvSpPr>
            <p:nvPr/>
          </p:nvSpPr>
          <p:spPr bwMode="auto">
            <a:xfrm>
              <a:off x="4937" y="1410"/>
              <a:ext cx="118" cy="56"/>
            </a:xfrm>
            <a:custGeom>
              <a:avLst/>
              <a:gdLst>
                <a:gd name="T0" fmla="*/ 102 w 190"/>
                <a:gd name="T1" fmla="*/ 89 h 91"/>
                <a:gd name="T2" fmla="*/ 190 w 190"/>
                <a:gd name="T3" fmla="*/ 68 h 91"/>
                <a:gd name="T4" fmla="*/ 87 w 190"/>
                <a:gd name="T5" fmla="*/ 3 h 91"/>
                <a:gd name="T6" fmla="*/ 0 w 190"/>
                <a:gd name="T7" fmla="*/ 24 h 91"/>
                <a:gd name="T8" fmla="*/ 102 w 190"/>
                <a:gd name="T9" fmla="*/ 8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91">
                  <a:moveTo>
                    <a:pt x="102" y="89"/>
                  </a:moveTo>
                  <a:cubicBezTo>
                    <a:pt x="137" y="91"/>
                    <a:pt x="169" y="83"/>
                    <a:pt x="190" y="68"/>
                  </a:cubicBezTo>
                  <a:cubicBezTo>
                    <a:pt x="186" y="35"/>
                    <a:pt x="142" y="6"/>
                    <a:pt x="87" y="3"/>
                  </a:cubicBezTo>
                  <a:cubicBezTo>
                    <a:pt x="52" y="0"/>
                    <a:pt x="20" y="9"/>
                    <a:pt x="0" y="24"/>
                  </a:cubicBezTo>
                  <a:cubicBezTo>
                    <a:pt x="3" y="57"/>
                    <a:pt x="47" y="85"/>
                    <a:pt x="102" y="89"/>
                  </a:cubicBezTo>
                  <a:close/>
                </a:path>
              </a:pathLst>
            </a:custGeom>
            <a:gradFill>
              <a:gsLst>
                <a:gs pos="94000">
                  <a:srgbClr val="A966BE"/>
                </a:gs>
                <a:gs pos="17000">
                  <a:srgbClr val="002060"/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9" name="Freeform 77"/>
            <p:cNvSpPr>
              <a:spLocks/>
            </p:cNvSpPr>
            <p:nvPr/>
          </p:nvSpPr>
          <p:spPr bwMode="auto">
            <a:xfrm>
              <a:off x="5000" y="1314"/>
              <a:ext cx="161" cy="84"/>
            </a:xfrm>
            <a:custGeom>
              <a:avLst/>
              <a:gdLst>
                <a:gd name="T0" fmla="*/ 259 w 259"/>
                <a:gd name="T1" fmla="*/ 61 h 136"/>
                <a:gd name="T2" fmla="*/ 259 w 259"/>
                <a:gd name="T3" fmla="*/ 53 h 136"/>
                <a:gd name="T4" fmla="*/ 154 w 259"/>
                <a:gd name="T5" fmla="*/ 79 h 136"/>
                <a:gd name="T6" fmla="*/ 31 w 259"/>
                <a:gd name="T7" fmla="*/ 0 h 136"/>
                <a:gd name="T8" fmla="*/ 3 w 259"/>
                <a:gd name="T9" fmla="*/ 45 h 136"/>
                <a:gd name="T10" fmla="*/ 126 w 259"/>
                <a:gd name="T11" fmla="*/ 131 h 136"/>
                <a:gd name="T12" fmla="*/ 259 w 259"/>
                <a:gd name="T13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136">
                  <a:moveTo>
                    <a:pt x="259" y="61"/>
                  </a:moveTo>
                  <a:cubicBezTo>
                    <a:pt x="259" y="59"/>
                    <a:pt x="259" y="56"/>
                    <a:pt x="259" y="53"/>
                  </a:cubicBezTo>
                  <a:cubicBezTo>
                    <a:pt x="234" y="71"/>
                    <a:pt x="196" y="81"/>
                    <a:pt x="154" y="79"/>
                  </a:cubicBezTo>
                  <a:cubicBezTo>
                    <a:pt x="88" y="74"/>
                    <a:pt x="35" y="40"/>
                    <a:pt x="31" y="0"/>
                  </a:cubicBezTo>
                  <a:cubicBezTo>
                    <a:pt x="14" y="12"/>
                    <a:pt x="4" y="28"/>
                    <a:pt x="3" y="45"/>
                  </a:cubicBezTo>
                  <a:cubicBezTo>
                    <a:pt x="0" y="88"/>
                    <a:pt x="55" y="127"/>
                    <a:pt x="126" y="131"/>
                  </a:cubicBezTo>
                  <a:cubicBezTo>
                    <a:pt x="197" y="136"/>
                    <a:pt x="256" y="104"/>
                    <a:pt x="259" y="61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0" name="Freeform 78"/>
            <p:cNvSpPr>
              <a:spLocks/>
            </p:cNvSpPr>
            <p:nvPr/>
          </p:nvSpPr>
          <p:spPr bwMode="auto">
            <a:xfrm>
              <a:off x="5020" y="1297"/>
              <a:ext cx="141" cy="67"/>
            </a:xfrm>
            <a:custGeom>
              <a:avLst/>
              <a:gdLst>
                <a:gd name="T0" fmla="*/ 123 w 228"/>
                <a:gd name="T1" fmla="*/ 107 h 109"/>
                <a:gd name="T2" fmla="*/ 228 w 228"/>
                <a:gd name="T3" fmla="*/ 81 h 109"/>
                <a:gd name="T4" fmla="*/ 105 w 228"/>
                <a:gd name="T5" fmla="*/ 3 h 109"/>
                <a:gd name="T6" fmla="*/ 0 w 228"/>
                <a:gd name="T7" fmla="*/ 28 h 109"/>
                <a:gd name="T8" fmla="*/ 123 w 228"/>
                <a:gd name="T9" fmla="*/ 10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9">
                  <a:moveTo>
                    <a:pt x="123" y="107"/>
                  </a:moveTo>
                  <a:cubicBezTo>
                    <a:pt x="165" y="109"/>
                    <a:pt x="203" y="99"/>
                    <a:pt x="228" y="81"/>
                  </a:cubicBezTo>
                  <a:cubicBezTo>
                    <a:pt x="224" y="41"/>
                    <a:pt x="171" y="7"/>
                    <a:pt x="105" y="3"/>
                  </a:cubicBezTo>
                  <a:cubicBezTo>
                    <a:pt x="63" y="0"/>
                    <a:pt x="25" y="11"/>
                    <a:pt x="0" y="28"/>
                  </a:cubicBezTo>
                  <a:cubicBezTo>
                    <a:pt x="4" y="68"/>
                    <a:pt x="57" y="102"/>
                    <a:pt x="123" y="107"/>
                  </a:cubicBezTo>
                  <a:close/>
                </a:path>
              </a:pathLst>
            </a:custGeom>
            <a:gradFill>
              <a:gsLst>
                <a:gs pos="94000">
                  <a:srgbClr val="A966BE"/>
                </a:gs>
                <a:gs pos="17000">
                  <a:srgbClr val="002060"/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1" name="Freeform 79"/>
            <p:cNvSpPr>
              <a:spLocks/>
            </p:cNvSpPr>
            <p:nvPr/>
          </p:nvSpPr>
          <p:spPr bwMode="auto">
            <a:xfrm>
              <a:off x="4783" y="1265"/>
              <a:ext cx="93" cy="49"/>
            </a:xfrm>
            <a:custGeom>
              <a:avLst/>
              <a:gdLst>
                <a:gd name="T0" fmla="*/ 151 w 151"/>
                <a:gd name="T1" fmla="*/ 35 h 79"/>
                <a:gd name="T2" fmla="*/ 151 w 151"/>
                <a:gd name="T3" fmla="*/ 31 h 79"/>
                <a:gd name="T4" fmla="*/ 90 w 151"/>
                <a:gd name="T5" fmla="*/ 45 h 79"/>
                <a:gd name="T6" fmla="*/ 18 w 151"/>
                <a:gd name="T7" fmla="*/ 0 h 79"/>
                <a:gd name="T8" fmla="*/ 2 w 151"/>
                <a:gd name="T9" fmla="*/ 26 h 79"/>
                <a:gd name="T10" fmla="*/ 74 w 151"/>
                <a:gd name="T11" fmla="*/ 76 h 79"/>
                <a:gd name="T12" fmla="*/ 151 w 151"/>
                <a:gd name="T13" fmla="*/ 3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1" h="79">
                  <a:moveTo>
                    <a:pt x="151" y="35"/>
                  </a:moveTo>
                  <a:cubicBezTo>
                    <a:pt x="151" y="34"/>
                    <a:pt x="151" y="32"/>
                    <a:pt x="151" y="31"/>
                  </a:cubicBezTo>
                  <a:cubicBezTo>
                    <a:pt x="137" y="41"/>
                    <a:pt x="115" y="47"/>
                    <a:pt x="90" y="45"/>
                  </a:cubicBezTo>
                  <a:cubicBezTo>
                    <a:pt x="51" y="43"/>
                    <a:pt x="20" y="23"/>
                    <a:pt x="18" y="0"/>
                  </a:cubicBezTo>
                  <a:cubicBezTo>
                    <a:pt x="8" y="7"/>
                    <a:pt x="2" y="16"/>
                    <a:pt x="2" y="26"/>
                  </a:cubicBezTo>
                  <a:cubicBezTo>
                    <a:pt x="0" y="51"/>
                    <a:pt x="32" y="74"/>
                    <a:pt x="74" y="76"/>
                  </a:cubicBezTo>
                  <a:cubicBezTo>
                    <a:pt x="115" y="79"/>
                    <a:pt x="150" y="61"/>
                    <a:pt x="151" y="35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2" name="Freeform 80"/>
            <p:cNvSpPr>
              <a:spLocks/>
            </p:cNvSpPr>
            <p:nvPr/>
          </p:nvSpPr>
          <p:spPr bwMode="auto">
            <a:xfrm>
              <a:off x="4794" y="1255"/>
              <a:ext cx="82" cy="39"/>
            </a:xfrm>
            <a:custGeom>
              <a:avLst/>
              <a:gdLst>
                <a:gd name="T0" fmla="*/ 72 w 133"/>
                <a:gd name="T1" fmla="*/ 61 h 63"/>
                <a:gd name="T2" fmla="*/ 133 w 133"/>
                <a:gd name="T3" fmla="*/ 47 h 63"/>
                <a:gd name="T4" fmla="*/ 61 w 133"/>
                <a:gd name="T5" fmla="*/ 1 h 63"/>
                <a:gd name="T6" fmla="*/ 0 w 133"/>
                <a:gd name="T7" fmla="*/ 16 h 63"/>
                <a:gd name="T8" fmla="*/ 72 w 133"/>
                <a:gd name="T9" fmla="*/ 6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63">
                  <a:moveTo>
                    <a:pt x="72" y="61"/>
                  </a:moveTo>
                  <a:cubicBezTo>
                    <a:pt x="97" y="63"/>
                    <a:pt x="119" y="57"/>
                    <a:pt x="133" y="47"/>
                  </a:cubicBezTo>
                  <a:cubicBezTo>
                    <a:pt x="131" y="24"/>
                    <a:pt x="100" y="4"/>
                    <a:pt x="61" y="1"/>
                  </a:cubicBezTo>
                  <a:cubicBezTo>
                    <a:pt x="37" y="0"/>
                    <a:pt x="14" y="5"/>
                    <a:pt x="0" y="16"/>
                  </a:cubicBezTo>
                  <a:cubicBezTo>
                    <a:pt x="2" y="39"/>
                    <a:pt x="33" y="59"/>
                    <a:pt x="72" y="61"/>
                  </a:cubicBezTo>
                  <a:close/>
                </a:path>
              </a:pathLst>
            </a:custGeom>
            <a:gradFill>
              <a:gsLst>
                <a:gs pos="94000">
                  <a:srgbClr val="A966BE"/>
                </a:gs>
                <a:gs pos="17000">
                  <a:srgbClr val="002060"/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3" name="Freeform 81"/>
            <p:cNvSpPr>
              <a:spLocks/>
            </p:cNvSpPr>
            <p:nvPr/>
          </p:nvSpPr>
          <p:spPr bwMode="auto">
            <a:xfrm>
              <a:off x="5158" y="973"/>
              <a:ext cx="72" cy="157"/>
            </a:xfrm>
            <a:custGeom>
              <a:avLst/>
              <a:gdLst>
                <a:gd name="T0" fmla="*/ 21 w 117"/>
                <a:gd name="T1" fmla="*/ 5 h 253"/>
                <a:gd name="T2" fmla="*/ 14 w 117"/>
                <a:gd name="T3" fmla="*/ 6 h 253"/>
                <a:gd name="T4" fmla="*/ 55 w 117"/>
                <a:gd name="T5" fmla="*/ 102 h 253"/>
                <a:gd name="T6" fmla="*/ 0 w 117"/>
                <a:gd name="T7" fmla="*/ 231 h 253"/>
                <a:gd name="T8" fmla="*/ 48 w 117"/>
                <a:gd name="T9" fmla="*/ 251 h 253"/>
                <a:gd name="T10" fmla="*/ 109 w 117"/>
                <a:gd name="T11" fmla="*/ 120 h 253"/>
                <a:gd name="T12" fmla="*/ 21 w 117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253">
                  <a:moveTo>
                    <a:pt x="21" y="5"/>
                  </a:moveTo>
                  <a:cubicBezTo>
                    <a:pt x="18" y="5"/>
                    <a:pt x="16" y="6"/>
                    <a:pt x="14" y="6"/>
                  </a:cubicBezTo>
                  <a:cubicBezTo>
                    <a:pt x="34" y="27"/>
                    <a:pt x="50" y="61"/>
                    <a:pt x="55" y="102"/>
                  </a:cubicBezTo>
                  <a:cubicBezTo>
                    <a:pt x="62" y="165"/>
                    <a:pt x="38" y="221"/>
                    <a:pt x="0" y="231"/>
                  </a:cubicBezTo>
                  <a:cubicBezTo>
                    <a:pt x="15" y="245"/>
                    <a:pt x="31" y="253"/>
                    <a:pt x="48" y="251"/>
                  </a:cubicBezTo>
                  <a:cubicBezTo>
                    <a:pt x="89" y="246"/>
                    <a:pt x="117" y="188"/>
                    <a:pt x="109" y="120"/>
                  </a:cubicBezTo>
                  <a:cubicBezTo>
                    <a:pt x="102" y="52"/>
                    <a:pt x="62" y="0"/>
                    <a:pt x="21" y="5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4" name="Freeform 82"/>
            <p:cNvSpPr>
              <a:spLocks/>
            </p:cNvSpPr>
            <p:nvPr/>
          </p:nvSpPr>
          <p:spPr bwMode="auto">
            <a:xfrm>
              <a:off x="5128" y="977"/>
              <a:ext cx="68" cy="140"/>
            </a:xfrm>
            <a:custGeom>
              <a:avLst/>
              <a:gdLst>
                <a:gd name="T0" fmla="*/ 103 w 110"/>
                <a:gd name="T1" fmla="*/ 96 h 225"/>
                <a:gd name="T2" fmla="*/ 62 w 110"/>
                <a:gd name="T3" fmla="*/ 0 h 225"/>
                <a:gd name="T4" fmla="*/ 7 w 110"/>
                <a:gd name="T5" fmla="*/ 130 h 225"/>
                <a:gd name="T6" fmla="*/ 48 w 110"/>
                <a:gd name="T7" fmla="*/ 225 h 225"/>
                <a:gd name="T8" fmla="*/ 103 w 110"/>
                <a:gd name="T9" fmla="*/ 96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25">
                  <a:moveTo>
                    <a:pt x="103" y="96"/>
                  </a:moveTo>
                  <a:cubicBezTo>
                    <a:pt x="98" y="55"/>
                    <a:pt x="82" y="21"/>
                    <a:pt x="62" y="0"/>
                  </a:cubicBezTo>
                  <a:cubicBezTo>
                    <a:pt x="24" y="10"/>
                    <a:pt x="0" y="66"/>
                    <a:pt x="7" y="130"/>
                  </a:cubicBezTo>
                  <a:cubicBezTo>
                    <a:pt x="12" y="171"/>
                    <a:pt x="28" y="205"/>
                    <a:pt x="48" y="225"/>
                  </a:cubicBezTo>
                  <a:cubicBezTo>
                    <a:pt x="86" y="215"/>
                    <a:pt x="110" y="159"/>
                    <a:pt x="103" y="96"/>
                  </a:cubicBezTo>
                  <a:close/>
                </a:path>
              </a:pathLst>
            </a:custGeom>
            <a:gradFill>
              <a:gsLst>
                <a:gs pos="0">
                  <a:srgbClr val="D478D6"/>
                </a:gs>
                <a:gs pos="80000">
                  <a:srgbClr val="002060"/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5" name="Freeform 83"/>
            <p:cNvSpPr>
              <a:spLocks/>
            </p:cNvSpPr>
            <p:nvPr/>
          </p:nvSpPr>
          <p:spPr bwMode="auto">
            <a:xfrm>
              <a:off x="5269" y="1031"/>
              <a:ext cx="85" cy="156"/>
            </a:xfrm>
            <a:custGeom>
              <a:avLst/>
              <a:gdLst>
                <a:gd name="T0" fmla="*/ 69 w 138"/>
                <a:gd name="T1" fmla="*/ 0 h 251"/>
                <a:gd name="T2" fmla="*/ 62 w 138"/>
                <a:gd name="T3" fmla="*/ 0 h 251"/>
                <a:gd name="T4" fmla="*/ 81 w 138"/>
                <a:gd name="T5" fmla="*/ 102 h 251"/>
                <a:gd name="T6" fmla="*/ 0 w 138"/>
                <a:gd name="T7" fmla="*/ 217 h 251"/>
                <a:gd name="T8" fmla="*/ 42 w 138"/>
                <a:gd name="T9" fmla="*/ 246 h 251"/>
                <a:gd name="T10" fmla="*/ 131 w 138"/>
                <a:gd name="T11" fmla="*/ 132 h 251"/>
                <a:gd name="T12" fmla="*/ 69 w 138"/>
                <a:gd name="T13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" h="251">
                  <a:moveTo>
                    <a:pt x="69" y="0"/>
                  </a:moveTo>
                  <a:cubicBezTo>
                    <a:pt x="67" y="0"/>
                    <a:pt x="64" y="0"/>
                    <a:pt x="62" y="0"/>
                  </a:cubicBezTo>
                  <a:cubicBezTo>
                    <a:pt x="78" y="24"/>
                    <a:pt x="86" y="62"/>
                    <a:pt x="81" y="102"/>
                  </a:cubicBezTo>
                  <a:cubicBezTo>
                    <a:pt x="74" y="166"/>
                    <a:pt x="38" y="215"/>
                    <a:pt x="0" y="217"/>
                  </a:cubicBezTo>
                  <a:cubicBezTo>
                    <a:pt x="11" y="234"/>
                    <a:pt x="25" y="244"/>
                    <a:pt x="42" y="246"/>
                  </a:cubicBezTo>
                  <a:cubicBezTo>
                    <a:pt x="83" y="251"/>
                    <a:pt x="123" y="200"/>
                    <a:pt x="131" y="132"/>
                  </a:cubicBezTo>
                  <a:cubicBezTo>
                    <a:pt x="138" y="64"/>
                    <a:pt x="111" y="5"/>
                    <a:pt x="69" y="0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6" name="Freeform 84"/>
            <p:cNvSpPr>
              <a:spLocks/>
            </p:cNvSpPr>
            <p:nvPr/>
          </p:nvSpPr>
          <p:spPr bwMode="auto">
            <a:xfrm>
              <a:off x="5254" y="1031"/>
              <a:ext cx="68" cy="134"/>
            </a:xfrm>
            <a:custGeom>
              <a:avLst/>
              <a:gdLst>
                <a:gd name="T0" fmla="*/ 105 w 110"/>
                <a:gd name="T1" fmla="*/ 102 h 217"/>
                <a:gd name="T2" fmla="*/ 86 w 110"/>
                <a:gd name="T3" fmla="*/ 0 h 217"/>
                <a:gd name="T4" fmla="*/ 4 w 110"/>
                <a:gd name="T5" fmla="*/ 115 h 217"/>
                <a:gd name="T6" fmla="*/ 24 w 110"/>
                <a:gd name="T7" fmla="*/ 217 h 217"/>
                <a:gd name="T8" fmla="*/ 105 w 110"/>
                <a:gd name="T9" fmla="*/ 102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17">
                  <a:moveTo>
                    <a:pt x="105" y="102"/>
                  </a:moveTo>
                  <a:cubicBezTo>
                    <a:pt x="110" y="62"/>
                    <a:pt x="102" y="24"/>
                    <a:pt x="86" y="0"/>
                  </a:cubicBezTo>
                  <a:cubicBezTo>
                    <a:pt x="47" y="2"/>
                    <a:pt x="12" y="51"/>
                    <a:pt x="4" y="115"/>
                  </a:cubicBezTo>
                  <a:cubicBezTo>
                    <a:pt x="0" y="155"/>
                    <a:pt x="8" y="192"/>
                    <a:pt x="24" y="217"/>
                  </a:cubicBezTo>
                  <a:cubicBezTo>
                    <a:pt x="62" y="215"/>
                    <a:pt x="98" y="166"/>
                    <a:pt x="105" y="102"/>
                  </a:cubicBezTo>
                  <a:close/>
                </a:path>
              </a:pathLst>
            </a:custGeom>
            <a:gradFill>
              <a:gsLst>
                <a:gs pos="0">
                  <a:srgbClr val="D478D6"/>
                </a:gs>
                <a:gs pos="80000">
                  <a:srgbClr val="002060"/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7" name="Freeform 85"/>
            <p:cNvSpPr>
              <a:spLocks/>
            </p:cNvSpPr>
            <p:nvPr/>
          </p:nvSpPr>
          <p:spPr bwMode="auto">
            <a:xfrm>
              <a:off x="4232" y="362"/>
              <a:ext cx="1490" cy="1259"/>
            </a:xfrm>
            <a:custGeom>
              <a:avLst/>
              <a:gdLst>
                <a:gd name="T0" fmla="*/ 302 w 2403"/>
                <a:gd name="T1" fmla="*/ 1666 h 2033"/>
                <a:gd name="T2" fmla="*/ 1320 w 2403"/>
                <a:gd name="T3" fmla="*/ 1159 h 2033"/>
                <a:gd name="T4" fmla="*/ 2005 w 2403"/>
                <a:gd name="T5" fmla="*/ 250 h 2033"/>
                <a:gd name="T6" fmla="*/ 2306 w 2403"/>
                <a:gd name="T7" fmla="*/ 0 h 2033"/>
                <a:gd name="T8" fmla="*/ 1330 w 2403"/>
                <a:gd name="T9" fmla="*/ 1170 h 2033"/>
                <a:gd name="T10" fmla="*/ 0 w 2403"/>
                <a:gd name="T11" fmla="*/ 1916 h 2033"/>
                <a:gd name="T12" fmla="*/ 302 w 2403"/>
                <a:gd name="T13" fmla="*/ 1666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3" h="2033">
                  <a:moveTo>
                    <a:pt x="302" y="1666"/>
                  </a:moveTo>
                  <a:cubicBezTo>
                    <a:pt x="394" y="1777"/>
                    <a:pt x="850" y="1550"/>
                    <a:pt x="1320" y="1159"/>
                  </a:cubicBezTo>
                  <a:cubicBezTo>
                    <a:pt x="1790" y="768"/>
                    <a:pt x="2097" y="361"/>
                    <a:pt x="2005" y="250"/>
                  </a:cubicBezTo>
                  <a:cubicBezTo>
                    <a:pt x="2306" y="0"/>
                    <a:pt x="2306" y="0"/>
                    <a:pt x="2306" y="0"/>
                  </a:cubicBezTo>
                  <a:cubicBezTo>
                    <a:pt x="2403" y="117"/>
                    <a:pt x="1966" y="641"/>
                    <a:pt x="1330" y="1170"/>
                  </a:cubicBezTo>
                  <a:cubicBezTo>
                    <a:pt x="693" y="1699"/>
                    <a:pt x="98" y="2033"/>
                    <a:pt x="0" y="1916"/>
                  </a:cubicBezTo>
                  <a:lnTo>
                    <a:pt x="302" y="166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8" name="Freeform 86"/>
            <p:cNvSpPr>
              <a:spLocks/>
            </p:cNvSpPr>
            <p:nvPr/>
          </p:nvSpPr>
          <p:spPr bwMode="auto">
            <a:xfrm>
              <a:off x="4161" y="248"/>
              <a:ext cx="1349" cy="1410"/>
            </a:xfrm>
            <a:custGeom>
              <a:avLst/>
              <a:gdLst>
                <a:gd name="T0" fmla="*/ 381 w 2178"/>
                <a:gd name="T1" fmla="*/ 283 h 2276"/>
                <a:gd name="T2" fmla="*/ 955 w 2178"/>
                <a:gd name="T3" fmla="*/ 1266 h 2276"/>
                <a:gd name="T4" fmla="*/ 1908 w 2178"/>
                <a:gd name="T5" fmla="*/ 1888 h 2276"/>
                <a:gd name="T6" fmla="*/ 2178 w 2178"/>
                <a:gd name="T7" fmla="*/ 2171 h 2276"/>
                <a:gd name="T8" fmla="*/ 944 w 2178"/>
                <a:gd name="T9" fmla="*/ 1276 h 2276"/>
                <a:gd name="T10" fmla="*/ 111 w 2178"/>
                <a:gd name="T11" fmla="*/ 0 h 2276"/>
                <a:gd name="T12" fmla="*/ 381 w 2178"/>
                <a:gd name="T13" fmla="*/ 283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8" h="2276">
                  <a:moveTo>
                    <a:pt x="381" y="283"/>
                  </a:moveTo>
                  <a:cubicBezTo>
                    <a:pt x="276" y="383"/>
                    <a:pt x="534" y="822"/>
                    <a:pt x="955" y="1266"/>
                  </a:cubicBezTo>
                  <a:cubicBezTo>
                    <a:pt x="1377" y="1709"/>
                    <a:pt x="1803" y="1987"/>
                    <a:pt x="1908" y="1888"/>
                  </a:cubicBezTo>
                  <a:cubicBezTo>
                    <a:pt x="2178" y="2171"/>
                    <a:pt x="2178" y="2171"/>
                    <a:pt x="2178" y="2171"/>
                  </a:cubicBezTo>
                  <a:cubicBezTo>
                    <a:pt x="2067" y="2276"/>
                    <a:pt x="1515" y="1875"/>
                    <a:pt x="944" y="1276"/>
                  </a:cubicBezTo>
                  <a:cubicBezTo>
                    <a:pt x="374" y="676"/>
                    <a:pt x="0" y="105"/>
                    <a:pt x="111" y="0"/>
                  </a:cubicBezTo>
                  <a:lnTo>
                    <a:pt x="381" y="283"/>
                  </a:lnTo>
                  <a:close/>
                </a:path>
              </a:pathLst>
            </a:custGeom>
            <a:gradFill>
              <a:gsLst>
                <a:gs pos="4500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lin ang="3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9" name="Freeform 87"/>
            <p:cNvSpPr>
              <a:spLocks/>
            </p:cNvSpPr>
            <p:nvPr/>
          </p:nvSpPr>
          <p:spPr bwMode="auto">
            <a:xfrm>
              <a:off x="4034" y="817"/>
              <a:ext cx="1630" cy="548"/>
            </a:xfrm>
            <a:custGeom>
              <a:avLst/>
              <a:gdLst>
                <a:gd name="T0" fmla="*/ 338 w 2629"/>
                <a:gd name="T1" fmla="*/ 654 h 884"/>
                <a:gd name="T2" fmla="*/ 1361 w 2629"/>
                <a:gd name="T3" fmla="*/ 601 h 884"/>
                <a:gd name="T4" fmla="*/ 2252 w 2629"/>
                <a:gd name="T5" fmla="*/ 98 h 884"/>
                <a:gd name="T6" fmla="*/ 2591 w 2629"/>
                <a:gd name="T7" fmla="*/ 0 h 884"/>
                <a:gd name="T8" fmla="*/ 1364 w 2629"/>
                <a:gd name="T9" fmla="*/ 614 h 884"/>
                <a:gd name="T10" fmla="*/ 0 w 2629"/>
                <a:gd name="T11" fmla="*/ 752 h 884"/>
                <a:gd name="T12" fmla="*/ 338 w 2629"/>
                <a:gd name="T13" fmla="*/ 654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29" h="884">
                  <a:moveTo>
                    <a:pt x="338" y="654"/>
                  </a:moveTo>
                  <a:cubicBezTo>
                    <a:pt x="374" y="778"/>
                    <a:pt x="832" y="755"/>
                    <a:pt x="1361" y="601"/>
                  </a:cubicBezTo>
                  <a:cubicBezTo>
                    <a:pt x="1889" y="448"/>
                    <a:pt x="2288" y="223"/>
                    <a:pt x="2252" y="98"/>
                  </a:cubicBezTo>
                  <a:cubicBezTo>
                    <a:pt x="2591" y="0"/>
                    <a:pt x="2591" y="0"/>
                    <a:pt x="2591" y="0"/>
                  </a:cubicBezTo>
                  <a:cubicBezTo>
                    <a:pt x="2629" y="132"/>
                    <a:pt x="2080" y="407"/>
                    <a:pt x="1364" y="614"/>
                  </a:cubicBezTo>
                  <a:cubicBezTo>
                    <a:pt x="649" y="822"/>
                    <a:pt x="38" y="884"/>
                    <a:pt x="0" y="752"/>
                  </a:cubicBezTo>
                  <a:lnTo>
                    <a:pt x="338" y="65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510" name="Planet"/>
          <p:cNvGrpSpPr>
            <a:grpSpLocks noChangeAspect="1"/>
          </p:cNvGrpSpPr>
          <p:nvPr/>
        </p:nvGrpSpPr>
        <p:grpSpPr bwMode="auto">
          <a:xfrm>
            <a:off x="1085850" y="737173"/>
            <a:ext cx="245723" cy="221335"/>
            <a:chOff x="3999" y="183"/>
            <a:chExt cx="1733" cy="1561"/>
          </a:xfrm>
        </p:grpSpPr>
        <p:sp>
          <p:nvSpPr>
            <p:cNvPr id="511" name="AutoShape 51"/>
            <p:cNvSpPr>
              <a:spLocks noChangeAspect="1" noChangeArrowheads="1" noTextEdit="1"/>
            </p:cNvSpPr>
            <p:nvPr/>
          </p:nvSpPr>
          <p:spPr bwMode="auto">
            <a:xfrm>
              <a:off x="4018" y="237"/>
              <a:ext cx="1666" cy="1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2" name="Freeform 54"/>
            <p:cNvSpPr>
              <a:spLocks noEditPoints="1"/>
            </p:cNvSpPr>
            <p:nvPr/>
          </p:nvSpPr>
          <p:spPr bwMode="auto">
            <a:xfrm>
              <a:off x="3999" y="252"/>
              <a:ext cx="1733" cy="1394"/>
            </a:xfrm>
            <a:custGeom>
              <a:avLst/>
              <a:gdLst>
                <a:gd name="T0" fmla="*/ 542 w 2796"/>
                <a:gd name="T1" fmla="*/ 1334 h 2250"/>
                <a:gd name="T2" fmla="*/ 34 w 2796"/>
                <a:gd name="T3" fmla="*/ 1716 h 2250"/>
                <a:gd name="T4" fmla="*/ 293 w 2796"/>
                <a:gd name="T5" fmla="*/ 1802 h 2250"/>
                <a:gd name="T6" fmla="*/ 293 w 2796"/>
                <a:gd name="T7" fmla="*/ 1802 h 2250"/>
                <a:gd name="T8" fmla="*/ 495 w 2796"/>
                <a:gd name="T9" fmla="*/ 1790 h 2250"/>
                <a:gd name="T10" fmla="*/ 359 w 2796"/>
                <a:gd name="T11" fmla="*/ 2153 h 2250"/>
                <a:gd name="T12" fmla="*/ 442 w 2796"/>
                <a:gd name="T13" fmla="*/ 2184 h 2250"/>
                <a:gd name="T14" fmla="*/ 877 w 2796"/>
                <a:gd name="T15" fmla="*/ 2012 h 2250"/>
                <a:gd name="T16" fmla="*/ 1407 w 2796"/>
                <a:gd name="T17" fmla="*/ 2193 h 2250"/>
                <a:gd name="T18" fmla="*/ 1661 w 2796"/>
                <a:gd name="T19" fmla="*/ 2154 h 2250"/>
                <a:gd name="T20" fmla="*/ 1935 w 2796"/>
                <a:gd name="T21" fmla="*/ 2012 h 2250"/>
                <a:gd name="T22" fmla="*/ 2387 w 2796"/>
                <a:gd name="T23" fmla="*/ 2250 h 2250"/>
                <a:gd name="T24" fmla="*/ 2453 w 2796"/>
                <a:gd name="T25" fmla="*/ 2227 h 2250"/>
                <a:gd name="T26" fmla="*/ 2217 w 2796"/>
                <a:gd name="T27" fmla="*/ 1631 h 2250"/>
                <a:gd name="T28" fmla="*/ 2271 w 2796"/>
                <a:gd name="T29" fmla="*/ 1284 h 2250"/>
                <a:gd name="T30" fmla="*/ 2668 w 2796"/>
                <a:gd name="T31" fmla="*/ 952 h 2250"/>
                <a:gd name="T32" fmla="*/ 2409 w 2796"/>
                <a:gd name="T33" fmla="*/ 867 h 2250"/>
                <a:gd name="T34" fmla="*/ 2304 w 2796"/>
                <a:gd name="T35" fmla="*/ 870 h 2250"/>
                <a:gd name="T36" fmla="*/ 2699 w 2796"/>
                <a:gd name="T37" fmla="*/ 208 h 2250"/>
                <a:gd name="T38" fmla="*/ 2617 w 2796"/>
                <a:gd name="T39" fmla="*/ 176 h 2250"/>
                <a:gd name="T40" fmla="*/ 1831 w 2796"/>
                <a:gd name="T41" fmla="*/ 574 h 2250"/>
                <a:gd name="T42" fmla="*/ 1407 w 2796"/>
                <a:gd name="T43" fmla="*/ 462 h 2250"/>
                <a:gd name="T44" fmla="*/ 1181 w 2796"/>
                <a:gd name="T45" fmla="*/ 492 h 2250"/>
                <a:gd name="T46" fmla="*/ 421 w 2796"/>
                <a:gd name="T47" fmla="*/ 0 h 2250"/>
                <a:gd name="T48" fmla="*/ 355 w 2796"/>
                <a:gd name="T49" fmla="*/ 23 h 2250"/>
                <a:gd name="T50" fmla="*/ 724 w 2796"/>
                <a:gd name="T51" fmla="*/ 796 h 2250"/>
                <a:gd name="T52" fmla="*/ 542 w 2796"/>
                <a:gd name="T53" fmla="*/ 1334 h 2250"/>
                <a:gd name="T54" fmla="*/ 656 w 2796"/>
                <a:gd name="T55" fmla="*/ 339 h 2250"/>
                <a:gd name="T56" fmla="*/ 701 w 2796"/>
                <a:gd name="T57" fmla="*/ 325 h 2250"/>
                <a:gd name="T58" fmla="*/ 1090 w 2796"/>
                <a:gd name="T59" fmla="*/ 522 h 2250"/>
                <a:gd name="T60" fmla="*/ 783 w 2796"/>
                <a:gd name="T61" fmla="*/ 728 h 2250"/>
                <a:gd name="T62" fmla="*/ 656 w 2796"/>
                <a:gd name="T63" fmla="*/ 339 h 2250"/>
                <a:gd name="T64" fmla="*/ 687 w 2796"/>
                <a:gd name="T65" fmla="*/ 1807 h 2250"/>
                <a:gd name="T66" fmla="*/ 753 w 2796"/>
                <a:gd name="T67" fmla="*/ 1894 h 2250"/>
                <a:gd name="T68" fmla="*/ 695 w 2796"/>
                <a:gd name="T69" fmla="*/ 1874 h 2250"/>
                <a:gd name="T70" fmla="*/ 687 w 2796"/>
                <a:gd name="T71" fmla="*/ 1807 h 2250"/>
                <a:gd name="T72" fmla="*/ 550 w 2796"/>
                <a:gd name="T73" fmla="*/ 1446 h 2250"/>
                <a:gd name="T74" fmla="*/ 580 w 2796"/>
                <a:gd name="T75" fmla="*/ 1582 h 2250"/>
                <a:gd name="T76" fmla="*/ 606 w 2796"/>
                <a:gd name="T77" fmla="*/ 1654 h 2250"/>
                <a:gd name="T78" fmla="*/ 594 w 2796"/>
                <a:gd name="T79" fmla="*/ 1668 h 2250"/>
                <a:gd name="T80" fmla="*/ 415 w 2796"/>
                <a:gd name="T81" fmla="*/ 1606 h 2250"/>
                <a:gd name="T82" fmla="*/ 550 w 2796"/>
                <a:gd name="T83" fmla="*/ 1446 h 2250"/>
                <a:gd name="T84" fmla="*/ 2152 w 2796"/>
                <a:gd name="T85" fmla="*/ 1911 h 2250"/>
                <a:gd name="T86" fmla="*/ 2043 w 2796"/>
                <a:gd name="T87" fmla="*/ 1913 h 2250"/>
                <a:gd name="T88" fmla="*/ 2150 w 2796"/>
                <a:gd name="T89" fmla="*/ 1769 h 2250"/>
                <a:gd name="T90" fmla="*/ 2152 w 2796"/>
                <a:gd name="T91" fmla="*/ 1911 h 2250"/>
                <a:gd name="T92" fmla="*/ 2251 w 2796"/>
                <a:gd name="T93" fmla="*/ 1141 h 2250"/>
                <a:gd name="T94" fmla="*/ 2234 w 2796"/>
                <a:gd name="T95" fmla="*/ 1073 h 2250"/>
                <a:gd name="T96" fmla="*/ 2213 w 2796"/>
                <a:gd name="T97" fmla="*/ 1015 h 2250"/>
                <a:gd name="T98" fmla="*/ 2287 w 2796"/>
                <a:gd name="T99" fmla="*/ 1063 h 2250"/>
                <a:gd name="T100" fmla="*/ 2251 w 2796"/>
                <a:gd name="T101" fmla="*/ 1141 h 2250"/>
                <a:gd name="T102" fmla="*/ 2364 w 2796"/>
                <a:gd name="T103" fmla="*/ 487 h 2250"/>
                <a:gd name="T104" fmla="*/ 2173 w 2796"/>
                <a:gd name="T105" fmla="*/ 882 h 2250"/>
                <a:gd name="T106" fmla="*/ 2150 w 2796"/>
                <a:gd name="T107" fmla="*/ 885 h 2250"/>
                <a:gd name="T108" fmla="*/ 1906 w 2796"/>
                <a:gd name="T109" fmla="*/ 621 h 2250"/>
                <a:gd name="T110" fmla="*/ 2303 w 2796"/>
                <a:gd name="T111" fmla="*/ 467 h 2250"/>
                <a:gd name="T112" fmla="*/ 2364 w 2796"/>
                <a:gd name="T113" fmla="*/ 487 h 2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96" h="2250">
                  <a:moveTo>
                    <a:pt x="542" y="1334"/>
                  </a:moveTo>
                  <a:cubicBezTo>
                    <a:pt x="288" y="1445"/>
                    <a:pt x="0" y="1599"/>
                    <a:pt x="34" y="1716"/>
                  </a:cubicBezTo>
                  <a:cubicBezTo>
                    <a:pt x="51" y="1774"/>
                    <a:pt x="135" y="1802"/>
                    <a:pt x="293" y="1802"/>
                  </a:cubicBezTo>
                  <a:cubicBezTo>
                    <a:pt x="293" y="1802"/>
                    <a:pt x="293" y="1802"/>
                    <a:pt x="293" y="1802"/>
                  </a:cubicBezTo>
                  <a:cubicBezTo>
                    <a:pt x="352" y="1802"/>
                    <a:pt x="420" y="1798"/>
                    <a:pt x="495" y="1790"/>
                  </a:cubicBezTo>
                  <a:cubicBezTo>
                    <a:pt x="357" y="1973"/>
                    <a:pt x="311" y="2095"/>
                    <a:pt x="359" y="2153"/>
                  </a:cubicBezTo>
                  <a:cubicBezTo>
                    <a:pt x="377" y="2174"/>
                    <a:pt x="404" y="2184"/>
                    <a:pt x="442" y="2184"/>
                  </a:cubicBezTo>
                  <a:cubicBezTo>
                    <a:pt x="553" y="2184"/>
                    <a:pt x="737" y="2092"/>
                    <a:pt x="877" y="2012"/>
                  </a:cubicBezTo>
                  <a:cubicBezTo>
                    <a:pt x="1029" y="2128"/>
                    <a:pt x="1216" y="2193"/>
                    <a:pt x="1407" y="2193"/>
                  </a:cubicBezTo>
                  <a:cubicBezTo>
                    <a:pt x="1493" y="2193"/>
                    <a:pt x="1578" y="2180"/>
                    <a:pt x="1661" y="2154"/>
                  </a:cubicBezTo>
                  <a:cubicBezTo>
                    <a:pt x="1761" y="2123"/>
                    <a:pt x="1853" y="2076"/>
                    <a:pt x="1935" y="2012"/>
                  </a:cubicBezTo>
                  <a:cubicBezTo>
                    <a:pt x="2083" y="2123"/>
                    <a:pt x="2276" y="2250"/>
                    <a:pt x="2387" y="2250"/>
                  </a:cubicBezTo>
                  <a:cubicBezTo>
                    <a:pt x="2415" y="2250"/>
                    <a:pt x="2437" y="2242"/>
                    <a:pt x="2453" y="2227"/>
                  </a:cubicBezTo>
                  <a:cubicBezTo>
                    <a:pt x="2545" y="2140"/>
                    <a:pt x="2377" y="1857"/>
                    <a:pt x="2217" y="1631"/>
                  </a:cubicBezTo>
                  <a:cubicBezTo>
                    <a:pt x="2259" y="1519"/>
                    <a:pt x="2277" y="1403"/>
                    <a:pt x="2271" y="1284"/>
                  </a:cubicBezTo>
                  <a:cubicBezTo>
                    <a:pt x="2472" y="1188"/>
                    <a:pt x="2698" y="1055"/>
                    <a:pt x="2668" y="952"/>
                  </a:cubicBezTo>
                  <a:cubicBezTo>
                    <a:pt x="2652" y="894"/>
                    <a:pt x="2567" y="867"/>
                    <a:pt x="2409" y="867"/>
                  </a:cubicBezTo>
                  <a:cubicBezTo>
                    <a:pt x="2377" y="867"/>
                    <a:pt x="2342" y="868"/>
                    <a:pt x="2304" y="870"/>
                  </a:cubicBezTo>
                  <a:cubicBezTo>
                    <a:pt x="2483" y="682"/>
                    <a:pt x="2796" y="324"/>
                    <a:pt x="2699" y="208"/>
                  </a:cubicBezTo>
                  <a:cubicBezTo>
                    <a:pt x="2682" y="187"/>
                    <a:pt x="2654" y="176"/>
                    <a:pt x="2617" y="176"/>
                  </a:cubicBezTo>
                  <a:cubicBezTo>
                    <a:pt x="2478" y="176"/>
                    <a:pt x="2192" y="321"/>
                    <a:pt x="1831" y="574"/>
                  </a:cubicBezTo>
                  <a:cubicBezTo>
                    <a:pt x="1702" y="501"/>
                    <a:pt x="1555" y="462"/>
                    <a:pt x="1407" y="462"/>
                  </a:cubicBezTo>
                  <a:cubicBezTo>
                    <a:pt x="1331" y="462"/>
                    <a:pt x="1255" y="472"/>
                    <a:pt x="1181" y="492"/>
                  </a:cubicBezTo>
                  <a:cubicBezTo>
                    <a:pt x="835" y="184"/>
                    <a:pt x="551" y="0"/>
                    <a:pt x="421" y="0"/>
                  </a:cubicBezTo>
                  <a:cubicBezTo>
                    <a:pt x="393" y="0"/>
                    <a:pt x="371" y="8"/>
                    <a:pt x="355" y="23"/>
                  </a:cubicBezTo>
                  <a:cubicBezTo>
                    <a:pt x="235" y="137"/>
                    <a:pt x="564" y="591"/>
                    <a:pt x="724" y="796"/>
                  </a:cubicBezTo>
                  <a:cubicBezTo>
                    <a:pt x="604" y="950"/>
                    <a:pt x="540" y="1140"/>
                    <a:pt x="542" y="1334"/>
                  </a:cubicBezTo>
                  <a:close/>
                  <a:moveTo>
                    <a:pt x="656" y="339"/>
                  </a:moveTo>
                  <a:cubicBezTo>
                    <a:pt x="666" y="330"/>
                    <a:pt x="681" y="325"/>
                    <a:pt x="701" y="325"/>
                  </a:cubicBezTo>
                  <a:cubicBezTo>
                    <a:pt x="780" y="325"/>
                    <a:pt x="921" y="396"/>
                    <a:pt x="1090" y="522"/>
                  </a:cubicBezTo>
                  <a:cubicBezTo>
                    <a:pt x="974" y="568"/>
                    <a:pt x="869" y="638"/>
                    <a:pt x="783" y="728"/>
                  </a:cubicBezTo>
                  <a:cubicBezTo>
                    <a:pt x="635" y="493"/>
                    <a:pt x="622" y="372"/>
                    <a:pt x="656" y="339"/>
                  </a:cubicBezTo>
                  <a:close/>
                  <a:moveTo>
                    <a:pt x="687" y="1807"/>
                  </a:moveTo>
                  <a:cubicBezTo>
                    <a:pt x="707" y="1837"/>
                    <a:pt x="729" y="1866"/>
                    <a:pt x="753" y="1894"/>
                  </a:cubicBezTo>
                  <a:cubicBezTo>
                    <a:pt x="725" y="1893"/>
                    <a:pt x="705" y="1887"/>
                    <a:pt x="695" y="1874"/>
                  </a:cubicBezTo>
                  <a:cubicBezTo>
                    <a:pt x="682" y="1858"/>
                    <a:pt x="682" y="1833"/>
                    <a:pt x="687" y="1807"/>
                  </a:cubicBezTo>
                  <a:close/>
                  <a:moveTo>
                    <a:pt x="550" y="1446"/>
                  </a:moveTo>
                  <a:cubicBezTo>
                    <a:pt x="556" y="1492"/>
                    <a:pt x="566" y="1537"/>
                    <a:pt x="580" y="1582"/>
                  </a:cubicBezTo>
                  <a:cubicBezTo>
                    <a:pt x="587" y="1606"/>
                    <a:pt x="596" y="1630"/>
                    <a:pt x="606" y="1654"/>
                  </a:cubicBezTo>
                  <a:cubicBezTo>
                    <a:pt x="602" y="1659"/>
                    <a:pt x="598" y="1663"/>
                    <a:pt x="594" y="1668"/>
                  </a:cubicBezTo>
                  <a:cubicBezTo>
                    <a:pt x="490" y="1662"/>
                    <a:pt x="425" y="1640"/>
                    <a:pt x="415" y="1606"/>
                  </a:cubicBezTo>
                  <a:cubicBezTo>
                    <a:pt x="405" y="1569"/>
                    <a:pt x="455" y="1510"/>
                    <a:pt x="550" y="1446"/>
                  </a:cubicBezTo>
                  <a:close/>
                  <a:moveTo>
                    <a:pt x="2152" y="1911"/>
                  </a:moveTo>
                  <a:cubicBezTo>
                    <a:pt x="2134" y="1928"/>
                    <a:pt x="2095" y="1929"/>
                    <a:pt x="2043" y="1913"/>
                  </a:cubicBezTo>
                  <a:cubicBezTo>
                    <a:pt x="2084" y="1869"/>
                    <a:pt x="2120" y="1821"/>
                    <a:pt x="2150" y="1769"/>
                  </a:cubicBezTo>
                  <a:cubicBezTo>
                    <a:pt x="2174" y="1839"/>
                    <a:pt x="2175" y="1890"/>
                    <a:pt x="2152" y="1911"/>
                  </a:cubicBezTo>
                  <a:close/>
                  <a:moveTo>
                    <a:pt x="2251" y="1141"/>
                  </a:moveTo>
                  <a:cubicBezTo>
                    <a:pt x="2246" y="1117"/>
                    <a:pt x="2240" y="1095"/>
                    <a:pt x="2234" y="1073"/>
                  </a:cubicBezTo>
                  <a:cubicBezTo>
                    <a:pt x="2228" y="1054"/>
                    <a:pt x="2221" y="1034"/>
                    <a:pt x="2213" y="1015"/>
                  </a:cubicBezTo>
                  <a:cubicBezTo>
                    <a:pt x="2255" y="1026"/>
                    <a:pt x="2281" y="1043"/>
                    <a:pt x="2287" y="1063"/>
                  </a:cubicBezTo>
                  <a:cubicBezTo>
                    <a:pt x="2293" y="1082"/>
                    <a:pt x="2280" y="1110"/>
                    <a:pt x="2251" y="1141"/>
                  </a:cubicBezTo>
                  <a:close/>
                  <a:moveTo>
                    <a:pt x="2364" y="487"/>
                  </a:moveTo>
                  <a:cubicBezTo>
                    <a:pt x="2395" y="525"/>
                    <a:pt x="2364" y="651"/>
                    <a:pt x="2173" y="882"/>
                  </a:cubicBezTo>
                  <a:cubicBezTo>
                    <a:pt x="2165" y="883"/>
                    <a:pt x="2158" y="884"/>
                    <a:pt x="2150" y="885"/>
                  </a:cubicBezTo>
                  <a:cubicBezTo>
                    <a:pt x="2088" y="781"/>
                    <a:pt x="2005" y="691"/>
                    <a:pt x="1906" y="621"/>
                  </a:cubicBezTo>
                  <a:cubicBezTo>
                    <a:pt x="2079" y="521"/>
                    <a:pt x="2219" y="467"/>
                    <a:pt x="2303" y="467"/>
                  </a:cubicBezTo>
                  <a:cubicBezTo>
                    <a:pt x="2332" y="467"/>
                    <a:pt x="2353" y="473"/>
                    <a:pt x="2364" y="4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3" name="Freeform 55"/>
            <p:cNvSpPr>
              <a:spLocks/>
            </p:cNvSpPr>
            <p:nvPr/>
          </p:nvSpPr>
          <p:spPr bwMode="auto">
            <a:xfrm>
              <a:off x="4229" y="183"/>
              <a:ext cx="1350" cy="1410"/>
            </a:xfrm>
            <a:custGeom>
              <a:avLst/>
              <a:gdLst>
                <a:gd name="T0" fmla="*/ 1797 w 2177"/>
                <a:gd name="T1" fmla="*/ 1993 h 2276"/>
                <a:gd name="T2" fmla="*/ 1222 w 2177"/>
                <a:gd name="T3" fmla="*/ 1011 h 2276"/>
                <a:gd name="T4" fmla="*/ 270 w 2177"/>
                <a:gd name="T5" fmla="*/ 388 h 2276"/>
                <a:gd name="T6" fmla="*/ 0 w 2177"/>
                <a:gd name="T7" fmla="*/ 105 h 2276"/>
                <a:gd name="T8" fmla="*/ 1233 w 2177"/>
                <a:gd name="T9" fmla="*/ 1000 h 2276"/>
                <a:gd name="T10" fmla="*/ 2067 w 2177"/>
                <a:gd name="T11" fmla="*/ 2276 h 2276"/>
                <a:gd name="T12" fmla="*/ 1797 w 2177"/>
                <a:gd name="T13" fmla="*/ 1993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7" h="2276">
                  <a:moveTo>
                    <a:pt x="1797" y="1993"/>
                  </a:moveTo>
                  <a:cubicBezTo>
                    <a:pt x="1901" y="1893"/>
                    <a:pt x="1644" y="1454"/>
                    <a:pt x="1222" y="1011"/>
                  </a:cubicBezTo>
                  <a:cubicBezTo>
                    <a:pt x="801" y="568"/>
                    <a:pt x="374" y="289"/>
                    <a:pt x="270" y="388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110" y="0"/>
                    <a:pt x="662" y="401"/>
                    <a:pt x="1233" y="1000"/>
                  </a:cubicBezTo>
                  <a:cubicBezTo>
                    <a:pt x="1804" y="1600"/>
                    <a:pt x="2177" y="2171"/>
                    <a:pt x="2067" y="2276"/>
                  </a:cubicBezTo>
                  <a:lnTo>
                    <a:pt x="1797" y="1993"/>
                  </a:lnTo>
                  <a:close/>
                </a:path>
              </a:pathLst>
            </a:custGeom>
            <a:gradFill>
              <a:gsLst>
                <a:gs pos="6800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4" name="Freeform 56"/>
            <p:cNvSpPr>
              <a:spLocks/>
            </p:cNvSpPr>
            <p:nvPr/>
          </p:nvSpPr>
          <p:spPr bwMode="auto">
            <a:xfrm>
              <a:off x="4010" y="736"/>
              <a:ext cx="1630" cy="547"/>
            </a:xfrm>
            <a:custGeom>
              <a:avLst/>
              <a:gdLst>
                <a:gd name="T0" fmla="*/ 2291 w 2630"/>
                <a:gd name="T1" fmla="*/ 230 h 884"/>
                <a:gd name="T2" fmla="*/ 1269 w 2630"/>
                <a:gd name="T3" fmla="*/ 282 h 884"/>
                <a:gd name="T4" fmla="*/ 377 w 2630"/>
                <a:gd name="T5" fmla="*/ 786 h 884"/>
                <a:gd name="T6" fmla="*/ 39 w 2630"/>
                <a:gd name="T7" fmla="*/ 884 h 884"/>
                <a:gd name="T8" fmla="*/ 1265 w 2630"/>
                <a:gd name="T9" fmla="*/ 269 h 884"/>
                <a:gd name="T10" fmla="*/ 2630 w 2630"/>
                <a:gd name="T11" fmla="*/ 132 h 884"/>
                <a:gd name="T12" fmla="*/ 2291 w 2630"/>
                <a:gd name="T13" fmla="*/ 230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30" h="884">
                  <a:moveTo>
                    <a:pt x="2291" y="230"/>
                  </a:moveTo>
                  <a:cubicBezTo>
                    <a:pt x="2255" y="105"/>
                    <a:pt x="1797" y="129"/>
                    <a:pt x="1269" y="282"/>
                  </a:cubicBezTo>
                  <a:cubicBezTo>
                    <a:pt x="740" y="436"/>
                    <a:pt x="341" y="661"/>
                    <a:pt x="377" y="786"/>
                  </a:cubicBezTo>
                  <a:cubicBezTo>
                    <a:pt x="39" y="884"/>
                    <a:pt x="39" y="884"/>
                    <a:pt x="39" y="884"/>
                  </a:cubicBezTo>
                  <a:cubicBezTo>
                    <a:pt x="0" y="752"/>
                    <a:pt x="549" y="477"/>
                    <a:pt x="1265" y="269"/>
                  </a:cubicBezTo>
                  <a:cubicBezTo>
                    <a:pt x="1980" y="62"/>
                    <a:pt x="2591" y="0"/>
                    <a:pt x="2630" y="132"/>
                  </a:cubicBezTo>
                  <a:lnTo>
                    <a:pt x="2291" y="23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5" name="Freeform 57"/>
            <p:cNvSpPr>
              <a:spLocks/>
            </p:cNvSpPr>
            <p:nvPr/>
          </p:nvSpPr>
          <p:spPr bwMode="auto">
            <a:xfrm>
              <a:off x="4172" y="289"/>
              <a:ext cx="1490" cy="1259"/>
            </a:xfrm>
            <a:custGeom>
              <a:avLst/>
              <a:gdLst>
                <a:gd name="T0" fmla="*/ 2102 w 2403"/>
                <a:gd name="T1" fmla="*/ 367 h 2033"/>
                <a:gd name="T2" fmla="*/ 1083 w 2403"/>
                <a:gd name="T3" fmla="*/ 874 h 2033"/>
                <a:gd name="T4" fmla="*/ 399 w 2403"/>
                <a:gd name="T5" fmla="*/ 1783 h 2033"/>
                <a:gd name="T6" fmla="*/ 97 w 2403"/>
                <a:gd name="T7" fmla="*/ 2033 h 2033"/>
                <a:gd name="T8" fmla="*/ 1074 w 2403"/>
                <a:gd name="T9" fmla="*/ 863 h 2033"/>
                <a:gd name="T10" fmla="*/ 2403 w 2403"/>
                <a:gd name="T11" fmla="*/ 117 h 2033"/>
                <a:gd name="T12" fmla="*/ 2102 w 2403"/>
                <a:gd name="T13" fmla="*/ 367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3" h="2033">
                  <a:moveTo>
                    <a:pt x="2102" y="367"/>
                  </a:moveTo>
                  <a:cubicBezTo>
                    <a:pt x="2010" y="256"/>
                    <a:pt x="1554" y="483"/>
                    <a:pt x="1083" y="874"/>
                  </a:cubicBezTo>
                  <a:cubicBezTo>
                    <a:pt x="613" y="1265"/>
                    <a:pt x="306" y="1672"/>
                    <a:pt x="399" y="1783"/>
                  </a:cubicBezTo>
                  <a:cubicBezTo>
                    <a:pt x="97" y="2033"/>
                    <a:pt x="97" y="2033"/>
                    <a:pt x="97" y="2033"/>
                  </a:cubicBezTo>
                  <a:cubicBezTo>
                    <a:pt x="0" y="1916"/>
                    <a:pt x="437" y="1392"/>
                    <a:pt x="1074" y="863"/>
                  </a:cubicBezTo>
                  <a:cubicBezTo>
                    <a:pt x="1711" y="334"/>
                    <a:pt x="2306" y="0"/>
                    <a:pt x="2403" y="117"/>
                  </a:cubicBezTo>
                  <a:lnTo>
                    <a:pt x="2102" y="36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6" name="Freeform 58"/>
            <p:cNvSpPr>
              <a:spLocks/>
            </p:cNvSpPr>
            <p:nvPr/>
          </p:nvSpPr>
          <p:spPr bwMode="auto">
            <a:xfrm>
              <a:off x="4287" y="462"/>
              <a:ext cx="1168" cy="1167"/>
            </a:xfrm>
            <a:custGeom>
              <a:avLst/>
              <a:gdLst>
                <a:gd name="T0" fmla="*/ 1748 w 1885"/>
                <a:gd name="T1" fmla="*/ 694 h 1884"/>
                <a:gd name="T2" fmla="*/ 695 w 1885"/>
                <a:gd name="T3" fmla="*/ 137 h 1884"/>
                <a:gd name="T4" fmla="*/ 137 w 1885"/>
                <a:gd name="T5" fmla="*/ 1190 h 1884"/>
                <a:gd name="T6" fmla="*/ 1191 w 1885"/>
                <a:gd name="T7" fmla="*/ 1747 h 1884"/>
                <a:gd name="T8" fmla="*/ 1748 w 1885"/>
                <a:gd name="T9" fmla="*/ 694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5" h="1884">
                  <a:moveTo>
                    <a:pt x="1748" y="694"/>
                  </a:moveTo>
                  <a:cubicBezTo>
                    <a:pt x="1611" y="249"/>
                    <a:pt x="1140" y="0"/>
                    <a:pt x="695" y="137"/>
                  </a:cubicBezTo>
                  <a:cubicBezTo>
                    <a:pt x="250" y="273"/>
                    <a:pt x="0" y="745"/>
                    <a:pt x="137" y="1190"/>
                  </a:cubicBezTo>
                  <a:cubicBezTo>
                    <a:pt x="274" y="1635"/>
                    <a:pt x="746" y="1884"/>
                    <a:pt x="1191" y="1747"/>
                  </a:cubicBezTo>
                  <a:cubicBezTo>
                    <a:pt x="1635" y="1610"/>
                    <a:pt x="1885" y="1139"/>
                    <a:pt x="1748" y="69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2609C"/>
                </a:gs>
                <a:gs pos="97000">
                  <a:srgbClr val="543565"/>
                </a:gs>
              </a:gsLst>
              <a:lin ang="1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7" name="Freeform 59"/>
            <p:cNvSpPr>
              <a:spLocks/>
            </p:cNvSpPr>
            <p:nvPr/>
          </p:nvSpPr>
          <p:spPr bwMode="auto">
            <a:xfrm>
              <a:off x="4357" y="481"/>
              <a:ext cx="1051" cy="1051"/>
            </a:xfrm>
            <a:custGeom>
              <a:avLst/>
              <a:gdLst>
                <a:gd name="T0" fmla="*/ 1573 w 1696"/>
                <a:gd name="T1" fmla="*/ 625 h 1697"/>
                <a:gd name="T2" fmla="*/ 625 w 1696"/>
                <a:gd name="T3" fmla="*/ 124 h 1697"/>
                <a:gd name="T4" fmla="*/ 123 w 1696"/>
                <a:gd name="T5" fmla="*/ 1072 h 1697"/>
                <a:gd name="T6" fmla="*/ 1071 w 1696"/>
                <a:gd name="T7" fmla="*/ 1573 h 1697"/>
                <a:gd name="T8" fmla="*/ 1573 w 1696"/>
                <a:gd name="T9" fmla="*/ 625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6" h="1697">
                  <a:moveTo>
                    <a:pt x="1573" y="625"/>
                  </a:moveTo>
                  <a:cubicBezTo>
                    <a:pt x="1450" y="225"/>
                    <a:pt x="1026" y="0"/>
                    <a:pt x="625" y="124"/>
                  </a:cubicBezTo>
                  <a:cubicBezTo>
                    <a:pt x="225" y="247"/>
                    <a:pt x="0" y="671"/>
                    <a:pt x="123" y="1072"/>
                  </a:cubicBezTo>
                  <a:cubicBezTo>
                    <a:pt x="247" y="1472"/>
                    <a:pt x="671" y="1697"/>
                    <a:pt x="1071" y="1573"/>
                  </a:cubicBezTo>
                  <a:cubicBezTo>
                    <a:pt x="1472" y="1450"/>
                    <a:pt x="1696" y="1026"/>
                    <a:pt x="1573" y="625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8" name="Freeform 60"/>
            <p:cNvSpPr>
              <a:spLocks/>
            </p:cNvSpPr>
            <p:nvPr/>
          </p:nvSpPr>
          <p:spPr bwMode="auto">
            <a:xfrm>
              <a:off x="5220" y="753"/>
              <a:ext cx="132" cy="246"/>
            </a:xfrm>
            <a:custGeom>
              <a:avLst/>
              <a:gdLst>
                <a:gd name="T0" fmla="*/ 11 w 212"/>
                <a:gd name="T1" fmla="*/ 20 h 397"/>
                <a:gd name="T2" fmla="*/ 0 w 212"/>
                <a:gd name="T3" fmla="*/ 24 h 397"/>
                <a:gd name="T4" fmla="*/ 91 w 212"/>
                <a:gd name="T5" fmla="*/ 158 h 397"/>
                <a:gd name="T6" fmla="*/ 47 w 212"/>
                <a:gd name="T7" fmla="*/ 374 h 397"/>
                <a:gd name="T8" fmla="*/ 125 w 212"/>
                <a:gd name="T9" fmla="*/ 389 h 397"/>
                <a:gd name="T10" fmla="*/ 181 w 212"/>
                <a:gd name="T11" fmla="*/ 170 h 397"/>
                <a:gd name="T12" fmla="*/ 11 w 212"/>
                <a:gd name="T13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" h="397">
                  <a:moveTo>
                    <a:pt x="11" y="20"/>
                  </a:moveTo>
                  <a:cubicBezTo>
                    <a:pt x="7" y="21"/>
                    <a:pt x="4" y="22"/>
                    <a:pt x="0" y="24"/>
                  </a:cubicBezTo>
                  <a:cubicBezTo>
                    <a:pt x="38" y="49"/>
                    <a:pt x="73" y="98"/>
                    <a:pt x="91" y="158"/>
                  </a:cubicBezTo>
                  <a:cubicBezTo>
                    <a:pt x="121" y="254"/>
                    <a:pt x="101" y="347"/>
                    <a:pt x="47" y="374"/>
                  </a:cubicBezTo>
                  <a:cubicBezTo>
                    <a:pt x="72" y="391"/>
                    <a:pt x="100" y="397"/>
                    <a:pt x="125" y="389"/>
                  </a:cubicBezTo>
                  <a:cubicBezTo>
                    <a:pt x="187" y="370"/>
                    <a:pt x="212" y="272"/>
                    <a:pt x="181" y="170"/>
                  </a:cubicBezTo>
                  <a:cubicBezTo>
                    <a:pt x="149" y="68"/>
                    <a:pt x="73" y="0"/>
                    <a:pt x="11" y="20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pic>
          <p:nvPicPr>
            <p:cNvPr id="519" name="Picture 6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2" y="766"/>
              <a:ext cx="126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0" name="Freeform 62"/>
            <p:cNvSpPr>
              <a:spLocks/>
            </p:cNvSpPr>
            <p:nvPr/>
          </p:nvSpPr>
          <p:spPr bwMode="auto">
            <a:xfrm>
              <a:off x="5175" y="768"/>
              <a:ext cx="120" cy="217"/>
            </a:xfrm>
            <a:custGeom>
              <a:avLst/>
              <a:gdLst>
                <a:gd name="T0" fmla="*/ 165 w 195"/>
                <a:gd name="T1" fmla="*/ 134 h 350"/>
                <a:gd name="T2" fmla="*/ 74 w 195"/>
                <a:gd name="T3" fmla="*/ 0 h 350"/>
                <a:gd name="T4" fmla="*/ 29 w 195"/>
                <a:gd name="T5" fmla="*/ 215 h 350"/>
                <a:gd name="T6" fmla="*/ 121 w 195"/>
                <a:gd name="T7" fmla="*/ 350 h 350"/>
                <a:gd name="T8" fmla="*/ 165 w 195"/>
                <a:gd name="T9" fmla="*/ 134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350">
                  <a:moveTo>
                    <a:pt x="165" y="134"/>
                  </a:moveTo>
                  <a:cubicBezTo>
                    <a:pt x="147" y="74"/>
                    <a:pt x="112" y="25"/>
                    <a:pt x="74" y="0"/>
                  </a:cubicBezTo>
                  <a:cubicBezTo>
                    <a:pt x="20" y="27"/>
                    <a:pt x="0" y="119"/>
                    <a:pt x="29" y="215"/>
                  </a:cubicBezTo>
                  <a:cubicBezTo>
                    <a:pt x="48" y="276"/>
                    <a:pt x="83" y="324"/>
                    <a:pt x="121" y="350"/>
                  </a:cubicBezTo>
                  <a:cubicBezTo>
                    <a:pt x="175" y="323"/>
                    <a:pt x="195" y="230"/>
                    <a:pt x="165" y="134"/>
                  </a:cubicBezTo>
                  <a:close/>
                </a:path>
              </a:pathLst>
            </a:custGeom>
            <a:gradFill>
              <a:gsLst>
                <a:gs pos="0">
                  <a:srgbClr val="D478D6"/>
                </a:gs>
                <a:gs pos="80000">
                  <a:srgbClr val="002060"/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1" name="Freeform 63"/>
            <p:cNvSpPr>
              <a:spLocks/>
            </p:cNvSpPr>
            <p:nvPr/>
          </p:nvSpPr>
          <p:spPr bwMode="auto">
            <a:xfrm>
              <a:off x="4431" y="1184"/>
              <a:ext cx="167" cy="234"/>
            </a:xfrm>
            <a:custGeom>
              <a:avLst/>
              <a:gdLst>
                <a:gd name="T0" fmla="*/ 260 w 270"/>
                <a:gd name="T1" fmla="*/ 342 h 377"/>
                <a:gd name="T2" fmla="*/ 270 w 270"/>
                <a:gd name="T3" fmla="*/ 335 h 377"/>
                <a:gd name="T4" fmla="*/ 147 w 270"/>
                <a:gd name="T5" fmla="*/ 229 h 377"/>
                <a:gd name="T6" fmla="*/ 135 w 270"/>
                <a:gd name="T7" fmla="*/ 10 h 377"/>
                <a:gd name="T8" fmla="*/ 55 w 270"/>
                <a:gd name="T9" fmla="*/ 14 h 377"/>
                <a:gd name="T10" fmla="*/ 58 w 270"/>
                <a:gd name="T11" fmla="*/ 241 h 377"/>
                <a:gd name="T12" fmla="*/ 260 w 270"/>
                <a:gd name="T13" fmla="*/ 342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0" h="377">
                  <a:moveTo>
                    <a:pt x="260" y="342"/>
                  </a:moveTo>
                  <a:cubicBezTo>
                    <a:pt x="264" y="340"/>
                    <a:pt x="267" y="338"/>
                    <a:pt x="270" y="335"/>
                  </a:cubicBezTo>
                  <a:cubicBezTo>
                    <a:pt x="226" y="321"/>
                    <a:pt x="181" y="283"/>
                    <a:pt x="147" y="229"/>
                  </a:cubicBezTo>
                  <a:cubicBezTo>
                    <a:pt x="94" y="144"/>
                    <a:pt x="89" y="49"/>
                    <a:pt x="135" y="10"/>
                  </a:cubicBezTo>
                  <a:cubicBezTo>
                    <a:pt x="106" y="0"/>
                    <a:pt x="77" y="0"/>
                    <a:pt x="55" y="14"/>
                  </a:cubicBezTo>
                  <a:cubicBezTo>
                    <a:pt x="0" y="49"/>
                    <a:pt x="1" y="150"/>
                    <a:pt x="58" y="241"/>
                  </a:cubicBezTo>
                  <a:cubicBezTo>
                    <a:pt x="114" y="332"/>
                    <a:pt x="205" y="377"/>
                    <a:pt x="260" y="342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2" name="Freeform 64"/>
            <p:cNvSpPr>
              <a:spLocks/>
            </p:cNvSpPr>
            <p:nvPr/>
          </p:nvSpPr>
          <p:spPr bwMode="auto">
            <a:xfrm>
              <a:off x="4486" y="1190"/>
              <a:ext cx="140" cy="202"/>
            </a:xfrm>
            <a:custGeom>
              <a:avLst/>
              <a:gdLst>
                <a:gd name="T0" fmla="*/ 58 w 226"/>
                <a:gd name="T1" fmla="*/ 219 h 325"/>
                <a:gd name="T2" fmla="*/ 181 w 226"/>
                <a:gd name="T3" fmla="*/ 325 h 325"/>
                <a:gd name="T4" fmla="*/ 169 w 226"/>
                <a:gd name="T5" fmla="*/ 106 h 325"/>
                <a:gd name="T6" fmla="*/ 46 w 226"/>
                <a:gd name="T7" fmla="*/ 0 h 325"/>
                <a:gd name="T8" fmla="*/ 58 w 226"/>
                <a:gd name="T9" fmla="*/ 219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325">
                  <a:moveTo>
                    <a:pt x="58" y="219"/>
                  </a:moveTo>
                  <a:cubicBezTo>
                    <a:pt x="92" y="273"/>
                    <a:pt x="137" y="311"/>
                    <a:pt x="181" y="325"/>
                  </a:cubicBezTo>
                  <a:cubicBezTo>
                    <a:pt x="226" y="286"/>
                    <a:pt x="222" y="191"/>
                    <a:pt x="169" y="106"/>
                  </a:cubicBezTo>
                  <a:cubicBezTo>
                    <a:pt x="135" y="52"/>
                    <a:pt x="89" y="14"/>
                    <a:pt x="46" y="0"/>
                  </a:cubicBezTo>
                  <a:cubicBezTo>
                    <a:pt x="0" y="39"/>
                    <a:pt x="5" y="134"/>
                    <a:pt x="58" y="219"/>
                  </a:cubicBezTo>
                  <a:close/>
                </a:path>
              </a:pathLst>
            </a:custGeom>
            <a:gradFill>
              <a:gsLst>
                <a:gs pos="94000">
                  <a:srgbClr val="A966BE"/>
                </a:gs>
                <a:gs pos="17000">
                  <a:srgbClr val="002060"/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3" name="Freeform 65"/>
            <p:cNvSpPr>
              <a:spLocks/>
            </p:cNvSpPr>
            <p:nvPr/>
          </p:nvSpPr>
          <p:spPr bwMode="auto">
            <a:xfrm>
              <a:off x="4482" y="1017"/>
              <a:ext cx="107" cy="150"/>
            </a:xfrm>
            <a:custGeom>
              <a:avLst/>
              <a:gdLst>
                <a:gd name="T0" fmla="*/ 168 w 174"/>
                <a:gd name="T1" fmla="*/ 218 h 241"/>
                <a:gd name="T2" fmla="*/ 174 w 174"/>
                <a:gd name="T3" fmla="*/ 214 h 241"/>
                <a:gd name="T4" fmla="*/ 95 w 174"/>
                <a:gd name="T5" fmla="*/ 146 h 241"/>
                <a:gd name="T6" fmla="*/ 86 w 174"/>
                <a:gd name="T7" fmla="*/ 6 h 241"/>
                <a:gd name="T8" fmla="*/ 35 w 174"/>
                <a:gd name="T9" fmla="*/ 9 h 241"/>
                <a:gd name="T10" fmla="*/ 38 w 174"/>
                <a:gd name="T11" fmla="*/ 154 h 241"/>
                <a:gd name="T12" fmla="*/ 168 w 174"/>
                <a:gd name="T13" fmla="*/ 21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4" h="241">
                  <a:moveTo>
                    <a:pt x="168" y="218"/>
                  </a:moveTo>
                  <a:cubicBezTo>
                    <a:pt x="171" y="217"/>
                    <a:pt x="173" y="215"/>
                    <a:pt x="174" y="214"/>
                  </a:cubicBezTo>
                  <a:cubicBezTo>
                    <a:pt x="147" y="205"/>
                    <a:pt x="117" y="181"/>
                    <a:pt x="95" y="146"/>
                  </a:cubicBezTo>
                  <a:cubicBezTo>
                    <a:pt x="61" y="92"/>
                    <a:pt x="57" y="32"/>
                    <a:pt x="86" y="6"/>
                  </a:cubicBezTo>
                  <a:cubicBezTo>
                    <a:pt x="67" y="0"/>
                    <a:pt x="49" y="0"/>
                    <a:pt x="35" y="9"/>
                  </a:cubicBezTo>
                  <a:cubicBezTo>
                    <a:pt x="0" y="32"/>
                    <a:pt x="1" y="97"/>
                    <a:pt x="38" y="154"/>
                  </a:cubicBezTo>
                  <a:cubicBezTo>
                    <a:pt x="75" y="212"/>
                    <a:pt x="133" y="241"/>
                    <a:pt x="168" y="218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4" name="Freeform 66"/>
            <p:cNvSpPr>
              <a:spLocks/>
            </p:cNvSpPr>
            <p:nvPr/>
          </p:nvSpPr>
          <p:spPr bwMode="auto">
            <a:xfrm>
              <a:off x="4517" y="1021"/>
              <a:ext cx="90" cy="129"/>
            </a:xfrm>
            <a:custGeom>
              <a:avLst/>
              <a:gdLst>
                <a:gd name="T0" fmla="*/ 38 w 146"/>
                <a:gd name="T1" fmla="*/ 140 h 208"/>
                <a:gd name="T2" fmla="*/ 117 w 146"/>
                <a:gd name="T3" fmla="*/ 208 h 208"/>
                <a:gd name="T4" fmla="*/ 108 w 146"/>
                <a:gd name="T5" fmla="*/ 67 h 208"/>
                <a:gd name="T6" fmla="*/ 29 w 146"/>
                <a:gd name="T7" fmla="*/ 0 h 208"/>
                <a:gd name="T8" fmla="*/ 38 w 146"/>
                <a:gd name="T9" fmla="*/ 14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208">
                  <a:moveTo>
                    <a:pt x="38" y="140"/>
                  </a:moveTo>
                  <a:cubicBezTo>
                    <a:pt x="60" y="175"/>
                    <a:pt x="90" y="199"/>
                    <a:pt x="117" y="208"/>
                  </a:cubicBezTo>
                  <a:cubicBezTo>
                    <a:pt x="146" y="182"/>
                    <a:pt x="143" y="121"/>
                    <a:pt x="108" y="67"/>
                  </a:cubicBezTo>
                  <a:cubicBezTo>
                    <a:pt x="86" y="33"/>
                    <a:pt x="57" y="9"/>
                    <a:pt x="29" y="0"/>
                  </a:cubicBezTo>
                  <a:cubicBezTo>
                    <a:pt x="0" y="26"/>
                    <a:pt x="4" y="86"/>
                    <a:pt x="38" y="140"/>
                  </a:cubicBezTo>
                  <a:close/>
                </a:path>
              </a:pathLst>
            </a:custGeom>
            <a:gradFill>
              <a:gsLst>
                <a:gs pos="94000">
                  <a:srgbClr val="A966BE"/>
                </a:gs>
                <a:gs pos="17000">
                  <a:srgbClr val="002060"/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5" name="Freeform 67"/>
            <p:cNvSpPr>
              <a:spLocks/>
            </p:cNvSpPr>
            <p:nvPr/>
          </p:nvSpPr>
          <p:spPr bwMode="auto">
            <a:xfrm>
              <a:off x="4509" y="601"/>
              <a:ext cx="204" cy="179"/>
            </a:xfrm>
            <a:custGeom>
              <a:avLst/>
              <a:gdLst>
                <a:gd name="T0" fmla="*/ 40 w 328"/>
                <a:gd name="T1" fmla="*/ 282 h 289"/>
                <a:gd name="T2" fmla="*/ 48 w 328"/>
                <a:gd name="T3" fmla="*/ 289 h 289"/>
                <a:gd name="T4" fmla="*/ 126 w 328"/>
                <a:gd name="T5" fmla="*/ 161 h 289"/>
                <a:gd name="T6" fmla="*/ 323 w 328"/>
                <a:gd name="T7" fmla="*/ 117 h 289"/>
                <a:gd name="T8" fmla="*/ 307 w 328"/>
                <a:gd name="T9" fmla="*/ 45 h 289"/>
                <a:gd name="T10" fmla="*/ 101 w 328"/>
                <a:gd name="T11" fmla="*/ 82 h 289"/>
                <a:gd name="T12" fmla="*/ 40 w 328"/>
                <a:gd name="T13" fmla="*/ 282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" h="289">
                  <a:moveTo>
                    <a:pt x="40" y="282"/>
                  </a:moveTo>
                  <a:cubicBezTo>
                    <a:pt x="43" y="284"/>
                    <a:pt x="45" y="287"/>
                    <a:pt x="48" y="289"/>
                  </a:cubicBezTo>
                  <a:cubicBezTo>
                    <a:pt x="55" y="248"/>
                    <a:pt x="82" y="200"/>
                    <a:pt x="126" y="161"/>
                  </a:cubicBezTo>
                  <a:cubicBezTo>
                    <a:pt x="195" y="100"/>
                    <a:pt x="280" y="81"/>
                    <a:pt x="323" y="117"/>
                  </a:cubicBezTo>
                  <a:cubicBezTo>
                    <a:pt x="328" y="88"/>
                    <a:pt x="323" y="63"/>
                    <a:pt x="307" y="45"/>
                  </a:cubicBezTo>
                  <a:cubicBezTo>
                    <a:pt x="267" y="0"/>
                    <a:pt x="175" y="17"/>
                    <a:pt x="101" y="82"/>
                  </a:cubicBezTo>
                  <a:cubicBezTo>
                    <a:pt x="28" y="147"/>
                    <a:pt x="0" y="237"/>
                    <a:pt x="40" y="282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6" name="Freeform 68"/>
            <p:cNvSpPr>
              <a:spLocks/>
            </p:cNvSpPr>
            <p:nvPr/>
          </p:nvSpPr>
          <p:spPr bwMode="auto">
            <a:xfrm>
              <a:off x="4539" y="651"/>
              <a:ext cx="171" cy="150"/>
            </a:xfrm>
            <a:custGeom>
              <a:avLst/>
              <a:gdLst>
                <a:gd name="T0" fmla="*/ 78 w 275"/>
                <a:gd name="T1" fmla="*/ 80 h 243"/>
                <a:gd name="T2" fmla="*/ 0 w 275"/>
                <a:gd name="T3" fmla="*/ 208 h 243"/>
                <a:gd name="T4" fmla="*/ 198 w 275"/>
                <a:gd name="T5" fmla="*/ 164 h 243"/>
                <a:gd name="T6" fmla="*/ 275 w 275"/>
                <a:gd name="T7" fmla="*/ 36 h 243"/>
                <a:gd name="T8" fmla="*/ 78 w 275"/>
                <a:gd name="T9" fmla="*/ 8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243">
                  <a:moveTo>
                    <a:pt x="78" y="80"/>
                  </a:moveTo>
                  <a:cubicBezTo>
                    <a:pt x="34" y="119"/>
                    <a:pt x="7" y="167"/>
                    <a:pt x="0" y="208"/>
                  </a:cubicBezTo>
                  <a:cubicBezTo>
                    <a:pt x="43" y="243"/>
                    <a:pt x="129" y="225"/>
                    <a:pt x="198" y="164"/>
                  </a:cubicBezTo>
                  <a:cubicBezTo>
                    <a:pt x="241" y="125"/>
                    <a:pt x="269" y="77"/>
                    <a:pt x="275" y="36"/>
                  </a:cubicBezTo>
                  <a:cubicBezTo>
                    <a:pt x="232" y="0"/>
                    <a:pt x="147" y="19"/>
                    <a:pt x="78" y="80"/>
                  </a:cubicBezTo>
                  <a:close/>
                </a:path>
              </a:pathLst>
            </a:custGeom>
            <a:gradFill>
              <a:gsLst>
                <a:gs pos="0">
                  <a:srgbClr val="D478D6"/>
                </a:gs>
                <a:gs pos="80000">
                  <a:srgbClr val="002060"/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7" name="Freeform 69"/>
            <p:cNvSpPr>
              <a:spLocks/>
            </p:cNvSpPr>
            <p:nvPr/>
          </p:nvSpPr>
          <p:spPr bwMode="auto">
            <a:xfrm>
              <a:off x="4718" y="614"/>
              <a:ext cx="122" cy="107"/>
            </a:xfrm>
            <a:custGeom>
              <a:avLst/>
              <a:gdLst>
                <a:gd name="T0" fmla="*/ 24 w 196"/>
                <a:gd name="T1" fmla="*/ 169 h 173"/>
                <a:gd name="T2" fmla="*/ 29 w 196"/>
                <a:gd name="T3" fmla="*/ 173 h 173"/>
                <a:gd name="T4" fmla="*/ 75 w 196"/>
                <a:gd name="T5" fmla="*/ 97 h 173"/>
                <a:gd name="T6" fmla="*/ 194 w 196"/>
                <a:gd name="T7" fmla="*/ 70 h 173"/>
                <a:gd name="T8" fmla="*/ 184 w 196"/>
                <a:gd name="T9" fmla="*/ 27 h 173"/>
                <a:gd name="T10" fmla="*/ 60 w 196"/>
                <a:gd name="T11" fmla="*/ 49 h 173"/>
                <a:gd name="T12" fmla="*/ 24 w 196"/>
                <a:gd name="T1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173">
                  <a:moveTo>
                    <a:pt x="24" y="169"/>
                  </a:moveTo>
                  <a:cubicBezTo>
                    <a:pt x="25" y="170"/>
                    <a:pt x="27" y="172"/>
                    <a:pt x="29" y="173"/>
                  </a:cubicBezTo>
                  <a:cubicBezTo>
                    <a:pt x="33" y="148"/>
                    <a:pt x="49" y="120"/>
                    <a:pt x="75" y="97"/>
                  </a:cubicBezTo>
                  <a:cubicBezTo>
                    <a:pt x="117" y="60"/>
                    <a:pt x="168" y="49"/>
                    <a:pt x="194" y="70"/>
                  </a:cubicBezTo>
                  <a:cubicBezTo>
                    <a:pt x="196" y="53"/>
                    <a:pt x="193" y="38"/>
                    <a:pt x="184" y="27"/>
                  </a:cubicBezTo>
                  <a:cubicBezTo>
                    <a:pt x="160" y="0"/>
                    <a:pt x="105" y="10"/>
                    <a:pt x="60" y="49"/>
                  </a:cubicBezTo>
                  <a:cubicBezTo>
                    <a:pt x="16" y="88"/>
                    <a:pt x="0" y="142"/>
                    <a:pt x="24" y="169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8" name="Freeform 70"/>
            <p:cNvSpPr>
              <a:spLocks/>
            </p:cNvSpPr>
            <p:nvPr/>
          </p:nvSpPr>
          <p:spPr bwMode="auto">
            <a:xfrm>
              <a:off x="4736" y="645"/>
              <a:ext cx="103" cy="89"/>
            </a:xfrm>
            <a:custGeom>
              <a:avLst/>
              <a:gdLst>
                <a:gd name="T0" fmla="*/ 46 w 165"/>
                <a:gd name="T1" fmla="*/ 48 h 145"/>
                <a:gd name="T2" fmla="*/ 0 w 165"/>
                <a:gd name="T3" fmla="*/ 124 h 145"/>
                <a:gd name="T4" fmla="*/ 118 w 165"/>
                <a:gd name="T5" fmla="*/ 98 h 145"/>
                <a:gd name="T6" fmla="*/ 165 w 165"/>
                <a:gd name="T7" fmla="*/ 21 h 145"/>
                <a:gd name="T8" fmla="*/ 46 w 165"/>
                <a:gd name="T9" fmla="*/ 4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45">
                  <a:moveTo>
                    <a:pt x="46" y="48"/>
                  </a:moveTo>
                  <a:cubicBezTo>
                    <a:pt x="20" y="71"/>
                    <a:pt x="4" y="99"/>
                    <a:pt x="0" y="124"/>
                  </a:cubicBezTo>
                  <a:cubicBezTo>
                    <a:pt x="25" y="145"/>
                    <a:pt x="77" y="134"/>
                    <a:pt x="118" y="98"/>
                  </a:cubicBezTo>
                  <a:cubicBezTo>
                    <a:pt x="144" y="74"/>
                    <a:pt x="161" y="46"/>
                    <a:pt x="165" y="21"/>
                  </a:cubicBezTo>
                  <a:cubicBezTo>
                    <a:pt x="139" y="0"/>
                    <a:pt x="88" y="11"/>
                    <a:pt x="46" y="48"/>
                  </a:cubicBezTo>
                  <a:close/>
                </a:path>
              </a:pathLst>
            </a:custGeom>
            <a:gradFill>
              <a:gsLst>
                <a:gs pos="0">
                  <a:srgbClr val="D478D6"/>
                </a:gs>
                <a:gs pos="80000">
                  <a:srgbClr val="002060"/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9" name="Freeform 71"/>
            <p:cNvSpPr>
              <a:spLocks/>
            </p:cNvSpPr>
            <p:nvPr/>
          </p:nvSpPr>
          <p:spPr bwMode="auto">
            <a:xfrm>
              <a:off x="4759" y="888"/>
              <a:ext cx="121" cy="108"/>
            </a:xfrm>
            <a:custGeom>
              <a:avLst/>
              <a:gdLst>
                <a:gd name="T0" fmla="*/ 23 w 196"/>
                <a:gd name="T1" fmla="*/ 169 h 174"/>
                <a:gd name="T2" fmla="*/ 28 w 196"/>
                <a:gd name="T3" fmla="*/ 174 h 174"/>
                <a:gd name="T4" fmla="*/ 75 w 196"/>
                <a:gd name="T5" fmla="*/ 97 h 174"/>
                <a:gd name="T6" fmla="*/ 193 w 196"/>
                <a:gd name="T7" fmla="*/ 70 h 174"/>
                <a:gd name="T8" fmla="*/ 183 w 196"/>
                <a:gd name="T9" fmla="*/ 27 h 174"/>
                <a:gd name="T10" fmla="*/ 60 w 196"/>
                <a:gd name="T11" fmla="*/ 49 h 174"/>
                <a:gd name="T12" fmla="*/ 23 w 196"/>
                <a:gd name="T13" fmla="*/ 16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174">
                  <a:moveTo>
                    <a:pt x="23" y="169"/>
                  </a:moveTo>
                  <a:cubicBezTo>
                    <a:pt x="25" y="171"/>
                    <a:pt x="27" y="172"/>
                    <a:pt x="28" y="174"/>
                  </a:cubicBezTo>
                  <a:cubicBezTo>
                    <a:pt x="32" y="149"/>
                    <a:pt x="48" y="120"/>
                    <a:pt x="75" y="97"/>
                  </a:cubicBezTo>
                  <a:cubicBezTo>
                    <a:pt x="116" y="60"/>
                    <a:pt x="167" y="49"/>
                    <a:pt x="193" y="70"/>
                  </a:cubicBezTo>
                  <a:cubicBezTo>
                    <a:pt x="196" y="53"/>
                    <a:pt x="193" y="38"/>
                    <a:pt x="183" y="27"/>
                  </a:cubicBezTo>
                  <a:cubicBezTo>
                    <a:pt x="159" y="0"/>
                    <a:pt x="104" y="10"/>
                    <a:pt x="60" y="49"/>
                  </a:cubicBezTo>
                  <a:cubicBezTo>
                    <a:pt x="16" y="89"/>
                    <a:pt x="0" y="142"/>
                    <a:pt x="23" y="169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0" name="Freeform 72"/>
            <p:cNvSpPr>
              <a:spLocks/>
            </p:cNvSpPr>
            <p:nvPr/>
          </p:nvSpPr>
          <p:spPr bwMode="auto">
            <a:xfrm>
              <a:off x="4776" y="918"/>
              <a:ext cx="102" cy="91"/>
            </a:xfrm>
            <a:custGeom>
              <a:avLst/>
              <a:gdLst>
                <a:gd name="T0" fmla="*/ 47 w 165"/>
                <a:gd name="T1" fmla="*/ 48 h 146"/>
                <a:gd name="T2" fmla="*/ 0 w 165"/>
                <a:gd name="T3" fmla="*/ 125 h 146"/>
                <a:gd name="T4" fmla="*/ 119 w 165"/>
                <a:gd name="T5" fmla="*/ 98 h 146"/>
                <a:gd name="T6" fmla="*/ 165 w 165"/>
                <a:gd name="T7" fmla="*/ 21 h 146"/>
                <a:gd name="T8" fmla="*/ 47 w 165"/>
                <a:gd name="T9" fmla="*/ 48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46">
                  <a:moveTo>
                    <a:pt x="47" y="48"/>
                  </a:moveTo>
                  <a:cubicBezTo>
                    <a:pt x="20" y="71"/>
                    <a:pt x="4" y="100"/>
                    <a:pt x="0" y="125"/>
                  </a:cubicBezTo>
                  <a:cubicBezTo>
                    <a:pt x="26" y="146"/>
                    <a:pt x="77" y="135"/>
                    <a:pt x="119" y="98"/>
                  </a:cubicBezTo>
                  <a:cubicBezTo>
                    <a:pt x="145" y="75"/>
                    <a:pt x="161" y="46"/>
                    <a:pt x="165" y="21"/>
                  </a:cubicBezTo>
                  <a:cubicBezTo>
                    <a:pt x="139" y="0"/>
                    <a:pt x="88" y="11"/>
                    <a:pt x="47" y="48"/>
                  </a:cubicBezTo>
                  <a:close/>
                </a:path>
              </a:pathLst>
            </a:custGeom>
            <a:gradFill>
              <a:gsLst>
                <a:gs pos="0">
                  <a:srgbClr val="D478D6"/>
                </a:gs>
                <a:gs pos="80000">
                  <a:srgbClr val="002060"/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1" name="Freeform 73"/>
            <p:cNvSpPr>
              <a:spLocks/>
            </p:cNvSpPr>
            <p:nvPr/>
          </p:nvSpPr>
          <p:spPr bwMode="auto">
            <a:xfrm>
              <a:off x="4867" y="889"/>
              <a:ext cx="176" cy="155"/>
            </a:xfrm>
            <a:custGeom>
              <a:avLst/>
              <a:gdLst>
                <a:gd name="T0" fmla="*/ 35 w 283"/>
                <a:gd name="T1" fmla="*/ 243 h 250"/>
                <a:gd name="T2" fmla="*/ 41 w 283"/>
                <a:gd name="T3" fmla="*/ 250 h 250"/>
                <a:gd name="T4" fmla="*/ 108 w 283"/>
                <a:gd name="T5" fmla="*/ 139 h 250"/>
                <a:gd name="T6" fmla="*/ 279 w 283"/>
                <a:gd name="T7" fmla="*/ 101 h 250"/>
                <a:gd name="T8" fmla="*/ 265 w 283"/>
                <a:gd name="T9" fmla="*/ 39 h 250"/>
                <a:gd name="T10" fmla="*/ 87 w 283"/>
                <a:gd name="T11" fmla="*/ 71 h 250"/>
                <a:gd name="T12" fmla="*/ 35 w 283"/>
                <a:gd name="T13" fmla="*/ 24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" h="250">
                  <a:moveTo>
                    <a:pt x="35" y="243"/>
                  </a:moveTo>
                  <a:cubicBezTo>
                    <a:pt x="37" y="246"/>
                    <a:pt x="39" y="248"/>
                    <a:pt x="41" y="250"/>
                  </a:cubicBezTo>
                  <a:cubicBezTo>
                    <a:pt x="47" y="214"/>
                    <a:pt x="71" y="173"/>
                    <a:pt x="108" y="139"/>
                  </a:cubicBezTo>
                  <a:cubicBezTo>
                    <a:pt x="168" y="86"/>
                    <a:pt x="242" y="70"/>
                    <a:pt x="279" y="101"/>
                  </a:cubicBezTo>
                  <a:cubicBezTo>
                    <a:pt x="283" y="76"/>
                    <a:pt x="279" y="54"/>
                    <a:pt x="265" y="39"/>
                  </a:cubicBezTo>
                  <a:cubicBezTo>
                    <a:pt x="230" y="0"/>
                    <a:pt x="151" y="14"/>
                    <a:pt x="87" y="71"/>
                  </a:cubicBezTo>
                  <a:cubicBezTo>
                    <a:pt x="24" y="127"/>
                    <a:pt x="0" y="205"/>
                    <a:pt x="35" y="243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2" name="Freeform 74"/>
            <p:cNvSpPr>
              <a:spLocks/>
            </p:cNvSpPr>
            <p:nvPr/>
          </p:nvSpPr>
          <p:spPr bwMode="auto">
            <a:xfrm>
              <a:off x="4893" y="933"/>
              <a:ext cx="147" cy="130"/>
            </a:xfrm>
            <a:custGeom>
              <a:avLst/>
              <a:gdLst>
                <a:gd name="T0" fmla="*/ 67 w 238"/>
                <a:gd name="T1" fmla="*/ 69 h 210"/>
                <a:gd name="T2" fmla="*/ 0 w 238"/>
                <a:gd name="T3" fmla="*/ 180 h 210"/>
                <a:gd name="T4" fmla="*/ 171 w 238"/>
                <a:gd name="T5" fmla="*/ 141 h 210"/>
                <a:gd name="T6" fmla="*/ 238 w 238"/>
                <a:gd name="T7" fmla="*/ 31 h 210"/>
                <a:gd name="T8" fmla="*/ 67 w 238"/>
                <a:gd name="T9" fmla="*/ 69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10">
                  <a:moveTo>
                    <a:pt x="67" y="69"/>
                  </a:moveTo>
                  <a:cubicBezTo>
                    <a:pt x="30" y="103"/>
                    <a:pt x="6" y="144"/>
                    <a:pt x="0" y="180"/>
                  </a:cubicBezTo>
                  <a:cubicBezTo>
                    <a:pt x="38" y="210"/>
                    <a:pt x="111" y="194"/>
                    <a:pt x="171" y="141"/>
                  </a:cubicBezTo>
                  <a:cubicBezTo>
                    <a:pt x="209" y="108"/>
                    <a:pt x="232" y="66"/>
                    <a:pt x="238" y="31"/>
                  </a:cubicBezTo>
                  <a:cubicBezTo>
                    <a:pt x="201" y="0"/>
                    <a:pt x="127" y="16"/>
                    <a:pt x="67" y="69"/>
                  </a:cubicBezTo>
                  <a:close/>
                </a:path>
              </a:pathLst>
            </a:custGeom>
            <a:gradFill>
              <a:gsLst>
                <a:gs pos="0">
                  <a:srgbClr val="D478D6"/>
                </a:gs>
                <a:gs pos="80000">
                  <a:srgbClr val="002060"/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3" name="Freeform 75"/>
            <p:cNvSpPr>
              <a:spLocks/>
            </p:cNvSpPr>
            <p:nvPr/>
          </p:nvSpPr>
          <p:spPr bwMode="auto">
            <a:xfrm>
              <a:off x="4921" y="1424"/>
              <a:ext cx="134" cy="70"/>
            </a:xfrm>
            <a:custGeom>
              <a:avLst/>
              <a:gdLst>
                <a:gd name="T0" fmla="*/ 216 w 216"/>
                <a:gd name="T1" fmla="*/ 51 h 113"/>
                <a:gd name="T2" fmla="*/ 216 w 216"/>
                <a:gd name="T3" fmla="*/ 44 h 113"/>
                <a:gd name="T4" fmla="*/ 128 w 216"/>
                <a:gd name="T5" fmla="*/ 65 h 113"/>
                <a:gd name="T6" fmla="*/ 26 w 216"/>
                <a:gd name="T7" fmla="*/ 0 h 113"/>
                <a:gd name="T8" fmla="*/ 2 w 216"/>
                <a:gd name="T9" fmla="*/ 37 h 113"/>
                <a:gd name="T10" fmla="*/ 105 w 216"/>
                <a:gd name="T11" fmla="*/ 109 h 113"/>
                <a:gd name="T12" fmla="*/ 216 w 216"/>
                <a:gd name="T13" fmla="*/ 5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13">
                  <a:moveTo>
                    <a:pt x="216" y="51"/>
                  </a:moveTo>
                  <a:cubicBezTo>
                    <a:pt x="216" y="48"/>
                    <a:pt x="216" y="46"/>
                    <a:pt x="216" y="44"/>
                  </a:cubicBezTo>
                  <a:cubicBezTo>
                    <a:pt x="195" y="59"/>
                    <a:pt x="163" y="67"/>
                    <a:pt x="128" y="65"/>
                  </a:cubicBezTo>
                  <a:cubicBezTo>
                    <a:pt x="73" y="61"/>
                    <a:pt x="29" y="33"/>
                    <a:pt x="26" y="0"/>
                  </a:cubicBezTo>
                  <a:cubicBezTo>
                    <a:pt x="12" y="10"/>
                    <a:pt x="3" y="23"/>
                    <a:pt x="2" y="37"/>
                  </a:cubicBezTo>
                  <a:cubicBezTo>
                    <a:pt x="0" y="73"/>
                    <a:pt x="46" y="105"/>
                    <a:pt x="105" y="109"/>
                  </a:cubicBezTo>
                  <a:cubicBezTo>
                    <a:pt x="164" y="113"/>
                    <a:pt x="214" y="86"/>
                    <a:pt x="216" y="51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4" name="Freeform 76"/>
            <p:cNvSpPr>
              <a:spLocks/>
            </p:cNvSpPr>
            <p:nvPr/>
          </p:nvSpPr>
          <p:spPr bwMode="auto">
            <a:xfrm>
              <a:off x="4937" y="1410"/>
              <a:ext cx="118" cy="56"/>
            </a:xfrm>
            <a:custGeom>
              <a:avLst/>
              <a:gdLst>
                <a:gd name="T0" fmla="*/ 102 w 190"/>
                <a:gd name="T1" fmla="*/ 89 h 91"/>
                <a:gd name="T2" fmla="*/ 190 w 190"/>
                <a:gd name="T3" fmla="*/ 68 h 91"/>
                <a:gd name="T4" fmla="*/ 87 w 190"/>
                <a:gd name="T5" fmla="*/ 3 h 91"/>
                <a:gd name="T6" fmla="*/ 0 w 190"/>
                <a:gd name="T7" fmla="*/ 24 h 91"/>
                <a:gd name="T8" fmla="*/ 102 w 190"/>
                <a:gd name="T9" fmla="*/ 8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91">
                  <a:moveTo>
                    <a:pt x="102" y="89"/>
                  </a:moveTo>
                  <a:cubicBezTo>
                    <a:pt x="137" y="91"/>
                    <a:pt x="169" y="83"/>
                    <a:pt x="190" y="68"/>
                  </a:cubicBezTo>
                  <a:cubicBezTo>
                    <a:pt x="186" y="35"/>
                    <a:pt x="142" y="6"/>
                    <a:pt x="87" y="3"/>
                  </a:cubicBezTo>
                  <a:cubicBezTo>
                    <a:pt x="52" y="0"/>
                    <a:pt x="20" y="9"/>
                    <a:pt x="0" y="24"/>
                  </a:cubicBezTo>
                  <a:cubicBezTo>
                    <a:pt x="3" y="57"/>
                    <a:pt x="47" y="85"/>
                    <a:pt x="102" y="89"/>
                  </a:cubicBezTo>
                  <a:close/>
                </a:path>
              </a:pathLst>
            </a:custGeom>
            <a:gradFill>
              <a:gsLst>
                <a:gs pos="94000">
                  <a:srgbClr val="A966BE"/>
                </a:gs>
                <a:gs pos="17000">
                  <a:srgbClr val="002060"/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5" name="Freeform 77"/>
            <p:cNvSpPr>
              <a:spLocks/>
            </p:cNvSpPr>
            <p:nvPr/>
          </p:nvSpPr>
          <p:spPr bwMode="auto">
            <a:xfrm>
              <a:off x="5000" y="1314"/>
              <a:ext cx="161" cy="84"/>
            </a:xfrm>
            <a:custGeom>
              <a:avLst/>
              <a:gdLst>
                <a:gd name="T0" fmla="*/ 259 w 259"/>
                <a:gd name="T1" fmla="*/ 61 h 136"/>
                <a:gd name="T2" fmla="*/ 259 w 259"/>
                <a:gd name="T3" fmla="*/ 53 h 136"/>
                <a:gd name="T4" fmla="*/ 154 w 259"/>
                <a:gd name="T5" fmla="*/ 79 h 136"/>
                <a:gd name="T6" fmla="*/ 31 w 259"/>
                <a:gd name="T7" fmla="*/ 0 h 136"/>
                <a:gd name="T8" fmla="*/ 3 w 259"/>
                <a:gd name="T9" fmla="*/ 45 h 136"/>
                <a:gd name="T10" fmla="*/ 126 w 259"/>
                <a:gd name="T11" fmla="*/ 131 h 136"/>
                <a:gd name="T12" fmla="*/ 259 w 259"/>
                <a:gd name="T13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136">
                  <a:moveTo>
                    <a:pt x="259" y="61"/>
                  </a:moveTo>
                  <a:cubicBezTo>
                    <a:pt x="259" y="59"/>
                    <a:pt x="259" y="56"/>
                    <a:pt x="259" y="53"/>
                  </a:cubicBezTo>
                  <a:cubicBezTo>
                    <a:pt x="234" y="71"/>
                    <a:pt x="196" y="81"/>
                    <a:pt x="154" y="79"/>
                  </a:cubicBezTo>
                  <a:cubicBezTo>
                    <a:pt x="88" y="74"/>
                    <a:pt x="35" y="40"/>
                    <a:pt x="31" y="0"/>
                  </a:cubicBezTo>
                  <a:cubicBezTo>
                    <a:pt x="14" y="12"/>
                    <a:pt x="4" y="28"/>
                    <a:pt x="3" y="45"/>
                  </a:cubicBezTo>
                  <a:cubicBezTo>
                    <a:pt x="0" y="88"/>
                    <a:pt x="55" y="127"/>
                    <a:pt x="126" y="131"/>
                  </a:cubicBezTo>
                  <a:cubicBezTo>
                    <a:pt x="197" y="136"/>
                    <a:pt x="256" y="104"/>
                    <a:pt x="259" y="61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6" name="Freeform 78"/>
            <p:cNvSpPr>
              <a:spLocks/>
            </p:cNvSpPr>
            <p:nvPr/>
          </p:nvSpPr>
          <p:spPr bwMode="auto">
            <a:xfrm>
              <a:off x="5020" y="1297"/>
              <a:ext cx="141" cy="67"/>
            </a:xfrm>
            <a:custGeom>
              <a:avLst/>
              <a:gdLst>
                <a:gd name="T0" fmla="*/ 123 w 228"/>
                <a:gd name="T1" fmla="*/ 107 h 109"/>
                <a:gd name="T2" fmla="*/ 228 w 228"/>
                <a:gd name="T3" fmla="*/ 81 h 109"/>
                <a:gd name="T4" fmla="*/ 105 w 228"/>
                <a:gd name="T5" fmla="*/ 3 h 109"/>
                <a:gd name="T6" fmla="*/ 0 w 228"/>
                <a:gd name="T7" fmla="*/ 28 h 109"/>
                <a:gd name="T8" fmla="*/ 123 w 228"/>
                <a:gd name="T9" fmla="*/ 10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9">
                  <a:moveTo>
                    <a:pt x="123" y="107"/>
                  </a:moveTo>
                  <a:cubicBezTo>
                    <a:pt x="165" y="109"/>
                    <a:pt x="203" y="99"/>
                    <a:pt x="228" y="81"/>
                  </a:cubicBezTo>
                  <a:cubicBezTo>
                    <a:pt x="224" y="41"/>
                    <a:pt x="171" y="7"/>
                    <a:pt x="105" y="3"/>
                  </a:cubicBezTo>
                  <a:cubicBezTo>
                    <a:pt x="63" y="0"/>
                    <a:pt x="25" y="11"/>
                    <a:pt x="0" y="28"/>
                  </a:cubicBezTo>
                  <a:cubicBezTo>
                    <a:pt x="4" y="68"/>
                    <a:pt x="57" y="102"/>
                    <a:pt x="123" y="107"/>
                  </a:cubicBezTo>
                  <a:close/>
                </a:path>
              </a:pathLst>
            </a:custGeom>
            <a:gradFill>
              <a:gsLst>
                <a:gs pos="94000">
                  <a:srgbClr val="A966BE"/>
                </a:gs>
                <a:gs pos="17000">
                  <a:srgbClr val="002060"/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7" name="Freeform 79"/>
            <p:cNvSpPr>
              <a:spLocks/>
            </p:cNvSpPr>
            <p:nvPr/>
          </p:nvSpPr>
          <p:spPr bwMode="auto">
            <a:xfrm>
              <a:off x="4783" y="1265"/>
              <a:ext cx="93" cy="49"/>
            </a:xfrm>
            <a:custGeom>
              <a:avLst/>
              <a:gdLst>
                <a:gd name="T0" fmla="*/ 151 w 151"/>
                <a:gd name="T1" fmla="*/ 35 h 79"/>
                <a:gd name="T2" fmla="*/ 151 w 151"/>
                <a:gd name="T3" fmla="*/ 31 h 79"/>
                <a:gd name="T4" fmla="*/ 90 w 151"/>
                <a:gd name="T5" fmla="*/ 45 h 79"/>
                <a:gd name="T6" fmla="*/ 18 w 151"/>
                <a:gd name="T7" fmla="*/ 0 h 79"/>
                <a:gd name="T8" fmla="*/ 2 w 151"/>
                <a:gd name="T9" fmla="*/ 26 h 79"/>
                <a:gd name="T10" fmla="*/ 74 w 151"/>
                <a:gd name="T11" fmla="*/ 76 h 79"/>
                <a:gd name="T12" fmla="*/ 151 w 151"/>
                <a:gd name="T13" fmla="*/ 3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1" h="79">
                  <a:moveTo>
                    <a:pt x="151" y="35"/>
                  </a:moveTo>
                  <a:cubicBezTo>
                    <a:pt x="151" y="34"/>
                    <a:pt x="151" y="32"/>
                    <a:pt x="151" y="31"/>
                  </a:cubicBezTo>
                  <a:cubicBezTo>
                    <a:pt x="137" y="41"/>
                    <a:pt x="115" y="47"/>
                    <a:pt x="90" y="45"/>
                  </a:cubicBezTo>
                  <a:cubicBezTo>
                    <a:pt x="51" y="43"/>
                    <a:pt x="20" y="23"/>
                    <a:pt x="18" y="0"/>
                  </a:cubicBezTo>
                  <a:cubicBezTo>
                    <a:pt x="8" y="7"/>
                    <a:pt x="2" y="16"/>
                    <a:pt x="2" y="26"/>
                  </a:cubicBezTo>
                  <a:cubicBezTo>
                    <a:pt x="0" y="51"/>
                    <a:pt x="32" y="74"/>
                    <a:pt x="74" y="76"/>
                  </a:cubicBezTo>
                  <a:cubicBezTo>
                    <a:pt x="115" y="79"/>
                    <a:pt x="150" y="61"/>
                    <a:pt x="151" y="35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8" name="Freeform 80"/>
            <p:cNvSpPr>
              <a:spLocks/>
            </p:cNvSpPr>
            <p:nvPr/>
          </p:nvSpPr>
          <p:spPr bwMode="auto">
            <a:xfrm>
              <a:off x="4794" y="1255"/>
              <a:ext cx="82" cy="39"/>
            </a:xfrm>
            <a:custGeom>
              <a:avLst/>
              <a:gdLst>
                <a:gd name="T0" fmla="*/ 72 w 133"/>
                <a:gd name="T1" fmla="*/ 61 h 63"/>
                <a:gd name="T2" fmla="*/ 133 w 133"/>
                <a:gd name="T3" fmla="*/ 47 h 63"/>
                <a:gd name="T4" fmla="*/ 61 w 133"/>
                <a:gd name="T5" fmla="*/ 1 h 63"/>
                <a:gd name="T6" fmla="*/ 0 w 133"/>
                <a:gd name="T7" fmla="*/ 16 h 63"/>
                <a:gd name="T8" fmla="*/ 72 w 133"/>
                <a:gd name="T9" fmla="*/ 6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63">
                  <a:moveTo>
                    <a:pt x="72" y="61"/>
                  </a:moveTo>
                  <a:cubicBezTo>
                    <a:pt x="97" y="63"/>
                    <a:pt x="119" y="57"/>
                    <a:pt x="133" y="47"/>
                  </a:cubicBezTo>
                  <a:cubicBezTo>
                    <a:pt x="131" y="24"/>
                    <a:pt x="100" y="4"/>
                    <a:pt x="61" y="1"/>
                  </a:cubicBezTo>
                  <a:cubicBezTo>
                    <a:pt x="37" y="0"/>
                    <a:pt x="14" y="5"/>
                    <a:pt x="0" y="16"/>
                  </a:cubicBezTo>
                  <a:cubicBezTo>
                    <a:pt x="2" y="39"/>
                    <a:pt x="33" y="59"/>
                    <a:pt x="72" y="61"/>
                  </a:cubicBezTo>
                  <a:close/>
                </a:path>
              </a:pathLst>
            </a:custGeom>
            <a:gradFill>
              <a:gsLst>
                <a:gs pos="94000">
                  <a:srgbClr val="A966BE"/>
                </a:gs>
                <a:gs pos="17000">
                  <a:srgbClr val="002060"/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9" name="Freeform 81"/>
            <p:cNvSpPr>
              <a:spLocks/>
            </p:cNvSpPr>
            <p:nvPr/>
          </p:nvSpPr>
          <p:spPr bwMode="auto">
            <a:xfrm>
              <a:off x="5158" y="973"/>
              <a:ext cx="72" cy="157"/>
            </a:xfrm>
            <a:custGeom>
              <a:avLst/>
              <a:gdLst>
                <a:gd name="T0" fmla="*/ 21 w 117"/>
                <a:gd name="T1" fmla="*/ 5 h 253"/>
                <a:gd name="T2" fmla="*/ 14 w 117"/>
                <a:gd name="T3" fmla="*/ 6 h 253"/>
                <a:gd name="T4" fmla="*/ 55 w 117"/>
                <a:gd name="T5" fmla="*/ 102 h 253"/>
                <a:gd name="T6" fmla="*/ 0 w 117"/>
                <a:gd name="T7" fmla="*/ 231 h 253"/>
                <a:gd name="T8" fmla="*/ 48 w 117"/>
                <a:gd name="T9" fmla="*/ 251 h 253"/>
                <a:gd name="T10" fmla="*/ 109 w 117"/>
                <a:gd name="T11" fmla="*/ 120 h 253"/>
                <a:gd name="T12" fmla="*/ 21 w 117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253">
                  <a:moveTo>
                    <a:pt x="21" y="5"/>
                  </a:moveTo>
                  <a:cubicBezTo>
                    <a:pt x="18" y="5"/>
                    <a:pt x="16" y="6"/>
                    <a:pt x="14" y="6"/>
                  </a:cubicBezTo>
                  <a:cubicBezTo>
                    <a:pt x="34" y="27"/>
                    <a:pt x="50" y="61"/>
                    <a:pt x="55" y="102"/>
                  </a:cubicBezTo>
                  <a:cubicBezTo>
                    <a:pt x="62" y="165"/>
                    <a:pt x="38" y="221"/>
                    <a:pt x="0" y="231"/>
                  </a:cubicBezTo>
                  <a:cubicBezTo>
                    <a:pt x="15" y="245"/>
                    <a:pt x="31" y="253"/>
                    <a:pt x="48" y="251"/>
                  </a:cubicBezTo>
                  <a:cubicBezTo>
                    <a:pt x="89" y="246"/>
                    <a:pt x="117" y="188"/>
                    <a:pt x="109" y="120"/>
                  </a:cubicBezTo>
                  <a:cubicBezTo>
                    <a:pt x="102" y="52"/>
                    <a:pt x="62" y="0"/>
                    <a:pt x="21" y="5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40" name="Freeform 82"/>
            <p:cNvSpPr>
              <a:spLocks/>
            </p:cNvSpPr>
            <p:nvPr/>
          </p:nvSpPr>
          <p:spPr bwMode="auto">
            <a:xfrm>
              <a:off x="5128" y="977"/>
              <a:ext cx="68" cy="140"/>
            </a:xfrm>
            <a:custGeom>
              <a:avLst/>
              <a:gdLst>
                <a:gd name="T0" fmla="*/ 103 w 110"/>
                <a:gd name="T1" fmla="*/ 96 h 225"/>
                <a:gd name="T2" fmla="*/ 62 w 110"/>
                <a:gd name="T3" fmla="*/ 0 h 225"/>
                <a:gd name="T4" fmla="*/ 7 w 110"/>
                <a:gd name="T5" fmla="*/ 130 h 225"/>
                <a:gd name="T6" fmla="*/ 48 w 110"/>
                <a:gd name="T7" fmla="*/ 225 h 225"/>
                <a:gd name="T8" fmla="*/ 103 w 110"/>
                <a:gd name="T9" fmla="*/ 96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25">
                  <a:moveTo>
                    <a:pt x="103" y="96"/>
                  </a:moveTo>
                  <a:cubicBezTo>
                    <a:pt x="98" y="55"/>
                    <a:pt x="82" y="21"/>
                    <a:pt x="62" y="0"/>
                  </a:cubicBezTo>
                  <a:cubicBezTo>
                    <a:pt x="24" y="10"/>
                    <a:pt x="0" y="66"/>
                    <a:pt x="7" y="130"/>
                  </a:cubicBezTo>
                  <a:cubicBezTo>
                    <a:pt x="12" y="171"/>
                    <a:pt x="28" y="205"/>
                    <a:pt x="48" y="225"/>
                  </a:cubicBezTo>
                  <a:cubicBezTo>
                    <a:pt x="86" y="215"/>
                    <a:pt x="110" y="159"/>
                    <a:pt x="103" y="96"/>
                  </a:cubicBezTo>
                  <a:close/>
                </a:path>
              </a:pathLst>
            </a:custGeom>
            <a:gradFill>
              <a:gsLst>
                <a:gs pos="0">
                  <a:srgbClr val="D478D6"/>
                </a:gs>
                <a:gs pos="80000">
                  <a:srgbClr val="002060"/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41" name="Freeform 83"/>
            <p:cNvSpPr>
              <a:spLocks/>
            </p:cNvSpPr>
            <p:nvPr/>
          </p:nvSpPr>
          <p:spPr bwMode="auto">
            <a:xfrm>
              <a:off x="5269" y="1031"/>
              <a:ext cx="85" cy="156"/>
            </a:xfrm>
            <a:custGeom>
              <a:avLst/>
              <a:gdLst>
                <a:gd name="T0" fmla="*/ 69 w 138"/>
                <a:gd name="T1" fmla="*/ 0 h 251"/>
                <a:gd name="T2" fmla="*/ 62 w 138"/>
                <a:gd name="T3" fmla="*/ 0 h 251"/>
                <a:gd name="T4" fmla="*/ 81 w 138"/>
                <a:gd name="T5" fmla="*/ 102 h 251"/>
                <a:gd name="T6" fmla="*/ 0 w 138"/>
                <a:gd name="T7" fmla="*/ 217 h 251"/>
                <a:gd name="T8" fmla="*/ 42 w 138"/>
                <a:gd name="T9" fmla="*/ 246 h 251"/>
                <a:gd name="T10" fmla="*/ 131 w 138"/>
                <a:gd name="T11" fmla="*/ 132 h 251"/>
                <a:gd name="T12" fmla="*/ 69 w 138"/>
                <a:gd name="T13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" h="251">
                  <a:moveTo>
                    <a:pt x="69" y="0"/>
                  </a:moveTo>
                  <a:cubicBezTo>
                    <a:pt x="67" y="0"/>
                    <a:pt x="64" y="0"/>
                    <a:pt x="62" y="0"/>
                  </a:cubicBezTo>
                  <a:cubicBezTo>
                    <a:pt x="78" y="24"/>
                    <a:pt x="86" y="62"/>
                    <a:pt x="81" y="102"/>
                  </a:cubicBezTo>
                  <a:cubicBezTo>
                    <a:pt x="74" y="166"/>
                    <a:pt x="38" y="215"/>
                    <a:pt x="0" y="217"/>
                  </a:cubicBezTo>
                  <a:cubicBezTo>
                    <a:pt x="11" y="234"/>
                    <a:pt x="25" y="244"/>
                    <a:pt x="42" y="246"/>
                  </a:cubicBezTo>
                  <a:cubicBezTo>
                    <a:pt x="83" y="251"/>
                    <a:pt x="123" y="200"/>
                    <a:pt x="131" y="132"/>
                  </a:cubicBezTo>
                  <a:cubicBezTo>
                    <a:pt x="138" y="64"/>
                    <a:pt x="111" y="5"/>
                    <a:pt x="69" y="0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80" name="Freeform 84"/>
            <p:cNvSpPr>
              <a:spLocks/>
            </p:cNvSpPr>
            <p:nvPr/>
          </p:nvSpPr>
          <p:spPr bwMode="auto">
            <a:xfrm>
              <a:off x="5254" y="1031"/>
              <a:ext cx="68" cy="134"/>
            </a:xfrm>
            <a:custGeom>
              <a:avLst/>
              <a:gdLst>
                <a:gd name="T0" fmla="*/ 105 w 110"/>
                <a:gd name="T1" fmla="*/ 102 h 217"/>
                <a:gd name="T2" fmla="*/ 86 w 110"/>
                <a:gd name="T3" fmla="*/ 0 h 217"/>
                <a:gd name="T4" fmla="*/ 4 w 110"/>
                <a:gd name="T5" fmla="*/ 115 h 217"/>
                <a:gd name="T6" fmla="*/ 24 w 110"/>
                <a:gd name="T7" fmla="*/ 217 h 217"/>
                <a:gd name="T8" fmla="*/ 105 w 110"/>
                <a:gd name="T9" fmla="*/ 102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17">
                  <a:moveTo>
                    <a:pt x="105" y="102"/>
                  </a:moveTo>
                  <a:cubicBezTo>
                    <a:pt x="110" y="62"/>
                    <a:pt x="102" y="24"/>
                    <a:pt x="86" y="0"/>
                  </a:cubicBezTo>
                  <a:cubicBezTo>
                    <a:pt x="47" y="2"/>
                    <a:pt x="12" y="51"/>
                    <a:pt x="4" y="115"/>
                  </a:cubicBezTo>
                  <a:cubicBezTo>
                    <a:pt x="0" y="155"/>
                    <a:pt x="8" y="192"/>
                    <a:pt x="24" y="217"/>
                  </a:cubicBezTo>
                  <a:cubicBezTo>
                    <a:pt x="62" y="215"/>
                    <a:pt x="98" y="166"/>
                    <a:pt x="105" y="102"/>
                  </a:cubicBezTo>
                  <a:close/>
                </a:path>
              </a:pathLst>
            </a:custGeom>
            <a:gradFill>
              <a:gsLst>
                <a:gs pos="0">
                  <a:srgbClr val="D478D6"/>
                </a:gs>
                <a:gs pos="80000">
                  <a:srgbClr val="002060"/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81" name="Freeform 85"/>
            <p:cNvSpPr>
              <a:spLocks/>
            </p:cNvSpPr>
            <p:nvPr/>
          </p:nvSpPr>
          <p:spPr bwMode="auto">
            <a:xfrm>
              <a:off x="4232" y="362"/>
              <a:ext cx="1490" cy="1259"/>
            </a:xfrm>
            <a:custGeom>
              <a:avLst/>
              <a:gdLst>
                <a:gd name="T0" fmla="*/ 302 w 2403"/>
                <a:gd name="T1" fmla="*/ 1666 h 2033"/>
                <a:gd name="T2" fmla="*/ 1320 w 2403"/>
                <a:gd name="T3" fmla="*/ 1159 h 2033"/>
                <a:gd name="T4" fmla="*/ 2005 w 2403"/>
                <a:gd name="T5" fmla="*/ 250 h 2033"/>
                <a:gd name="T6" fmla="*/ 2306 w 2403"/>
                <a:gd name="T7" fmla="*/ 0 h 2033"/>
                <a:gd name="T8" fmla="*/ 1330 w 2403"/>
                <a:gd name="T9" fmla="*/ 1170 h 2033"/>
                <a:gd name="T10" fmla="*/ 0 w 2403"/>
                <a:gd name="T11" fmla="*/ 1916 h 2033"/>
                <a:gd name="T12" fmla="*/ 302 w 2403"/>
                <a:gd name="T13" fmla="*/ 1666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3" h="2033">
                  <a:moveTo>
                    <a:pt x="302" y="1666"/>
                  </a:moveTo>
                  <a:cubicBezTo>
                    <a:pt x="394" y="1777"/>
                    <a:pt x="850" y="1550"/>
                    <a:pt x="1320" y="1159"/>
                  </a:cubicBezTo>
                  <a:cubicBezTo>
                    <a:pt x="1790" y="768"/>
                    <a:pt x="2097" y="361"/>
                    <a:pt x="2005" y="250"/>
                  </a:cubicBezTo>
                  <a:cubicBezTo>
                    <a:pt x="2306" y="0"/>
                    <a:pt x="2306" y="0"/>
                    <a:pt x="2306" y="0"/>
                  </a:cubicBezTo>
                  <a:cubicBezTo>
                    <a:pt x="2403" y="117"/>
                    <a:pt x="1966" y="641"/>
                    <a:pt x="1330" y="1170"/>
                  </a:cubicBezTo>
                  <a:cubicBezTo>
                    <a:pt x="693" y="1699"/>
                    <a:pt x="98" y="2033"/>
                    <a:pt x="0" y="1916"/>
                  </a:cubicBezTo>
                  <a:lnTo>
                    <a:pt x="302" y="166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82" name="Freeform 86"/>
            <p:cNvSpPr>
              <a:spLocks/>
            </p:cNvSpPr>
            <p:nvPr/>
          </p:nvSpPr>
          <p:spPr bwMode="auto">
            <a:xfrm>
              <a:off x="4161" y="248"/>
              <a:ext cx="1349" cy="1410"/>
            </a:xfrm>
            <a:custGeom>
              <a:avLst/>
              <a:gdLst>
                <a:gd name="T0" fmla="*/ 381 w 2178"/>
                <a:gd name="T1" fmla="*/ 283 h 2276"/>
                <a:gd name="T2" fmla="*/ 955 w 2178"/>
                <a:gd name="T3" fmla="*/ 1266 h 2276"/>
                <a:gd name="T4" fmla="*/ 1908 w 2178"/>
                <a:gd name="T5" fmla="*/ 1888 h 2276"/>
                <a:gd name="T6" fmla="*/ 2178 w 2178"/>
                <a:gd name="T7" fmla="*/ 2171 h 2276"/>
                <a:gd name="T8" fmla="*/ 944 w 2178"/>
                <a:gd name="T9" fmla="*/ 1276 h 2276"/>
                <a:gd name="T10" fmla="*/ 111 w 2178"/>
                <a:gd name="T11" fmla="*/ 0 h 2276"/>
                <a:gd name="T12" fmla="*/ 381 w 2178"/>
                <a:gd name="T13" fmla="*/ 283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8" h="2276">
                  <a:moveTo>
                    <a:pt x="381" y="283"/>
                  </a:moveTo>
                  <a:cubicBezTo>
                    <a:pt x="276" y="383"/>
                    <a:pt x="534" y="822"/>
                    <a:pt x="955" y="1266"/>
                  </a:cubicBezTo>
                  <a:cubicBezTo>
                    <a:pt x="1377" y="1709"/>
                    <a:pt x="1803" y="1987"/>
                    <a:pt x="1908" y="1888"/>
                  </a:cubicBezTo>
                  <a:cubicBezTo>
                    <a:pt x="2178" y="2171"/>
                    <a:pt x="2178" y="2171"/>
                    <a:pt x="2178" y="2171"/>
                  </a:cubicBezTo>
                  <a:cubicBezTo>
                    <a:pt x="2067" y="2276"/>
                    <a:pt x="1515" y="1875"/>
                    <a:pt x="944" y="1276"/>
                  </a:cubicBezTo>
                  <a:cubicBezTo>
                    <a:pt x="374" y="676"/>
                    <a:pt x="0" y="105"/>
                    <a:pt x="111" y="0"/>
                  </a:cubicBezTo>
                  <a:lnTo>
                    <a:pt x="381" y="283"/>
                  </a:lnTo>
                  <a:close/>
                </a:path>
              </a:pathLst>
            </a:custGeom>
            <a:gradFill>
              <a:gsLst>
                <a:gs pos="4500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lin ang="3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83" name="Freeform 87"/>
            <p:cNvSpPr>
              <a:spLocks/>
            </p:cNvSpPr>
            <p:nvPr/>
          </p:nvSpPr>
          <p:spPr bwMode="auto">
            <a:xfrm>
              <a:off x="4034" y="817"/>
              <a:ext cx="1630" cy="548"/>
            </a:xfrm>
            <a:custGeom>
              <a:avLst/>
              <a:gdLst>
                <a:gd name="T0" fmla="*/ 338 w 2629"/>
                <a:gd name="T1" fmla="*/ 654 h 884"/>
                <a:gd name="T2" fmla="*/ 1361 w 2629"/>
                <a:gd name="T3" fmla="*/ 601 h 884"/>
                <a:gd name="T4" fmla="*/ 2252 w 2629"/>
                <a:gd name="T5" fmla="*/ 98 h 884"/>
                <a:gd name="T6" fmla="*/ 2591 w 2629"/>
                <a:gd name="T7" fmla="*/ 0 h 884"/>
                <a:gd name="T8" fmla="*/ 1364 w 2629"/>
                <a:gd name="T9" fmla="*/ 614 h 884"/>
                <a:gd name="T10" fmla="*/ 0 w 2629"/>
                <a:gd name="T11" fmla="*/ 752 h 884"/>
                <a:gd name="T12" fmla="*/ 338 w 2629"/>
                <a:gd name="T13" fmla="*/ 654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29" h="884">
                  <a:moveTo>
                    <a:pt x="338" y="654"/>
                  </a:moveTo>
                  <a:cubicBezTo>
                    <a:pt x="374" y="778"/>
                    <a:pt x="832" y="755"/>
                    <a:pt x="1361" y="601"/>
                  </a:cubicBezTo>
                  <a:cubicBezTo>
                    <a:pt x="1889" y="448"/>
                    <a:pt x="2288" y="223"/>
                    <a:pt x="2252" y="98"/>
                  </a:cubicBezTo>
                  <a:cubicBezTo>
                    <a:pt x="2591" y="0"/>
                    <a:pt x="2591" y="0"/>
                    <a:pt x="2591" y="0"/>
                  </a:cubicBezTo>
                  <a:cubicBezTo>
                    <a:pt x="2629" y="132"/>
                    <a:pt x="2080" y="407"/>
                    <a:pt x="1364" y="614"/>
                  </a:cubicBezTo>
                  <a:cubicBezTo>
                    <a:pt x="649" y="822"/>
                    <a:pt x="38" y="884"/>
                    <a:pt x="0" y="752"/>
                  </a:cubicBezTo>
                  <a:lnTo>
                    <a:pt x="338" y="65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679" name="Title 25"/>
          <p:cNvSpPr txBox="1">
            <a:spLocks/>
          </p:cNvSpPr>
          <p:nvPr/>
        </p:nvSpPr>
        <p:spPr>
          <a:xfrm>
            <a:off x="1768979" y="1485900"/>
            <a:ext cx="3318677" cy="5143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dirty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Franklin Gothic Demi" panose="020B0703020102020204" pitchFamily="34" charset="0"/>
                <a:cs typeface="Aharoni" pitchFamily="2" charset="-79"/>
              </a:rPr>
              <a:t>DARK</a:t>
            </a:r>
            <a:r>
              <a:rPr lang="en-US" sz="2100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Franklin Gothic Demi" panose="020B0703020102020204" pitchFamily="34" charset="0"/>
                <a:cs typeface="Aharoni" pitchFamily="2" charset="-79"/>
              </a:rPr>
              <a:t> </a:t>
            </a:r>
            <a:r>
              <a:rPr lang="en-US" sz="21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Aharoni" pitchFamily="2" charset="-79"/>
              </a:rPr>
              <a:t>WAVE SLIDE</a:t>
            </a:r>
            <a:endParaRPr lang="en-US" sz="210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151" name="Title 1"/>
          <p:cNvSpPr txBox="1">
            <a:spLocks/>
          </p:cNvSpPr>
          <p:nvPr/>
        </p:nvSpPr>
        <p:spPr>
          <a:xfrm>
            <a:off x="2041273" y="2247421"/>
            <a:ext cx="3725466" cy="29436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50" dirty="0">
                <a:ln w="9525">
                  <a:solidFill>
                    <a:schemeClr val="tx1"/>
                  </a:solidFill>
                </a:ln>
                <a:gradFill>
                  <a:gsLst>
                    <a:gs pos="0">
                      <a:srgbClr val="459FDC"/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lin ang="5400000" scaled="1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Franklin Gothic Demi" panose="020B0703020102020204" pitchFamily="34" charset="0"/>
                <a:cs typeface="Aharoni" pitchFamily="2" charset="-79"/>
              </a:rPr>
              <a:t>YOUR OWN </a:t>
            </a:r>
            <a:r>
              <a:rPr lang="en-US" sz="1350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Franklin Gothic Demi" panose="020B0703020102020204" pitchFamily="34" charset="0"/>
                <a:cs typeface="Aharoni" pitchFamily="2" charset="-79"/>
              </a:rPr>
              <a:t>CALCULATION</a:t>
            </a:r>
            <a:r>
              <a:rPr lang="en-US" sz="1350" dirty="0">
                <a:ln w="9525">
                  <a:solidFill>
                    <a:schemeClr val="tx1"/>
                  </a:solidFill>
                </a:ln>
                <a:gradFill>
                  <a:gsLst>
                    <a:gs pos="0">
                      <a:srgbClr val="459FDC"/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lin ang="5400000" scaled="1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Franklin Gothic Demi" panose="020B0703020102020204" pitchFamily="34" charset="0"/>
                <a:cs typeface="Aharoni" pitchFamily="2" charset="-79"/>
              </a:rPr>
              <a:t> </a:t>
            </a:r>
            <a:br>
              <a:rPr lang="en-US" sz="1500" b="1" dirty="0">
                <a:ln w="9525">
                  <a:solidFill>
                    <a:schemeClr val="tx1"/>
                  </a:solidFill>
                </a:ln>
                <a:gradFill>
                  <a:gsLst>
                    <a:gs pos="0">
                      <a:srgbClr val="459FDC"/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lin ang="5400000" scaled="1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Franklin Gothic Demi" panose="020B0703020102020204" pitchFamily="34" charset="0"/>
                <a:cs typeface="Aharoni" pitchFamily="2" charset="-79"/>
              </a:rPr>
            </a:br>
            <a:r>
              <a:rPr lang="en-US" sz="1350" dirty="0">
                <a:ln w="9525">
                  <a:solidFill>
                    <a:schemeClr val="tx1"/>
                  </a:solidFill>
                </a:ln>
                <a:gradFill>
                  <a:gsLst>
                    <a:gs pos="0">
                      <a:srgbClr val="459FDC"/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lin ang="5400000" scaled="1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Franklin Gothic Demi" panose="020B0703020102020204" pitchFamily="34" charset="0"/>
                <a:cs typeface="Aharoni" pitchFamily="2" charset="-79"/>
              </a:rPr>
              <a:t>OR </a:t>
            </a:r>
            <a:r>
              <a:rPr lang="en-US" sz="1350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Franklin Gothic Demi" panose="020B0703020102020204" pitchFamily="34" charset="0"/>
                <a:cs typeface="Aharoni" pitchFamily="2" charset="-79"/>
              </a:rPr>
              <a:t>ILLUSTRATION</a:t>
            </a:r>
            <a:r>
              <a:rPr lang="en-US" sz="1350" dirty="0">
                <a:ln w="9525">
                  <a:solidFill>
                    <a:schemeClr val="tx1"/>
                  </a:solidFill>
                </a:ln>
                <a:gradFill>
                  <a:gsLst>
                    <a:gs pos="0">
                      <a:srgbClr val="459FDC"/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lin ang="5400000" scaled="1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Franklin Gothic Demi" panose="020B0703020102020204" pitchFamily="34" charset="0"/>
                <a:cs typeface="Aharoni" pitchFamily="2" charset="-79"/>
              </a:rPr>
              <a:t> ON THIS PAGE</a:t>
            </a:r>
            <a:endParaRPr lang="en-US" sz="1500" dirty="0">
              <a:ln w="9525">
                <a:solidFill>
                  <a:schemeClr val="tx1"/>
                </a:solidFill>
              </a:ln>
              <a:gradFill>
                <a:gsLst>
                  <a:gs pos="0">
                    <a:srgbClr val="459FDC"/>
                  </a:gs>
                  <a:gs pos="100000">
                    <a:schemeClr val="accent1">
                      <a:lumMod val="60000"/>
                    </a:schemeClr>
                  </a:gs>
                </a:gsLst>
                <a:lin ang="5400000" scaled="1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Franklin Gothic Demi" panose="020B0703020102020204" pitchFamily="34" charset="0"/>
            </a:endParaRPr>
          </a:p>
        </p:txBody>
      </p:sp>
      <p:sp>
        <p:nvSpPr>
          <p:cNvPr id="152" name="Title 1"/>
          <p:cNvSpPr txBox="1">
            <a:spLocks/>
          </p:cNvSpPr>
          <p:nvPr/>
        </p:nvSpPr>
        <p:spPr>
          <a:xfrm>
            <a:off x="2686050" y="2475223"/>
            <a:ext cx="2478880" cy="59726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dirty="0">
                <a:ln w="9525">
                  <a:noFill/>
                </a:ln>
                <a:solidFill>
                  <a:schemeClr val="accent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DARK WAVE: </a:t>
            </a:r>
            <a:r>
              <a:rPr lang="en-US" sz="600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TYPE IN YOUR INFORMATION HERE&gt; GENERIC TEXT IS SHOWN FOR WHAT THE TEXT MAY APPREAR LIKE WHEN LAYED OUT.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92297" y="2114550"/>
            <a:ext cx="1347565" cy="1098867"/>
            <a:chOff x="2057400" y="1852612"/>
            <a:chExt cx="1582738" cy="1290638"/>
          </a:xfrm>
        </p:grpSpPr>
        <p:sp>
          <p:nvSpPr>
            <p:cNvPr id="153" name="Rectangle 613"/>
            <p:cNvSpPr>
              <a:spLocks noChangeArrowheads="1"/>
            </p:cNvSpPr>
            <p:nvPr/>
          </p:nvSpPr>
          <p:spPr bwMode="auto">
            <a:xfrm>
              <a:off x="2057400" y="3105150"/>
              <a:ext cx="1582738" cy="38100"/>
            </a:xfrm>
            <a:prstGeom prst="rect">
              <a:avLst/>
            </a:prstGeom>
            <a:solidFill>
              <a:srgbClr val="D5B5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4" name="Rectangle 615"/>
            <p:cNvSpPr>
              <a:spLocks noChangeArrowheads="1"/>
            </p:cNvSpPr>
            <p:nvPr/>
          </p:nvSpPr>
          <p:spPr bwMode="auto">
            <a:xfrm>
              <a:off x="2144712" y="2411412"/>
              <a:ext cx="187325" cy="558800"/>
            </a:xfrm>
            <a:prstGeom prst="rect">
              <a:avLst/>
            </a:prstGeom>
            <a:solidFill>
              <a:srgbClr val="E96425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5" name="Freeform 620"/>
            <p:cNvSpPr>
              <a:spLocks noEditPoints="1"/>
            </p:cNvSpPr>
            <p:nvPr/>
          </p:nvSpPr>
          <p:spPr bwMode="auto">
            <a:xfrm>
              <a:off x="2409825" y="1987550"/>
              <a:ext cx="300038" cy="982663"/>
            </a:xfrm>
            <a:custGeom>
              <a:avLst/>
              <a:gdLst>
                <a:gd name="T0" fmla="*/ 152 w 189"/>
                <a:gd name="T1" fmla="*/ 149 h 619"/>
                <a:gd name="T2" fmla="*/ 36 w 189"/>
                <a:gd name="T3" fmla="*/ 149 h 619"/>
                <a:gd name="T4" fmla="*/ 36 w 189"/>
                <a:gd name="T5" fmla="*/ 146 h 619"/>
                <a:gd name="T6" fmla="*/ 95 w 189"/>
                <a:gd name="T7" fmla="*/ 0 h 619"/>
                <a:gd name="T8" fmla="*/ 152 w 189"/>
                <a:gd name="T9" fmla="*/ 146 h 619"/>
                <a:gd name="T10" fmla="*/ 152 w 189"/>
                <a:gd name="T11" fmla="*/ 149 h 619"/>
                <a:gd name="T12" fmla="*/ 189 w 189"/>
                <a:gd name="T13" fmla="*/ 565 h 619"/>
                <a:gd name="T14" fmla="*/ 152 w 189"/>
                <a:gd name="T15" fmla="*/ 501 h 619"/>
                <a:gd name="T16" fmla="*/ 152 w 189"/>
                <a:gd name="T17" fmla="*/ 168 h 619"/>
                <a:gd name="T18" fmla="*/ 36 w 189"/>
                <a:gd name="T19" fmla="*/ 168 h 619"/>
                <a:gd name="T20" fmla="*/ 36 w 189"/>
                <a:gd name="T21" fmla="*/ 501 h 619"/>
                <a:gd name="T22" fmla="*/ 0 w 189"/>
                <a:gd name="T23" fmla="*/ 565 h 619"/>
                <a:gd name="T24" fmla="*/ 0 w 189"/>
                <a:gd name="T25" fmla="*/ 619 h 619"/>
                <a:gd name="T26" fmla="*/ 36 w 189"/>
                <a:gd name="T27" fmla="*/ 588 h 619"/>
                <a:gd name="T28" fmla="*/ 36 w 189"/>
                <a:gd name="T29" fmla="*/ 619 h 619"/>
                <a:gd name="T30" fmla="*/ 152 w 189"/>
                <a:gd name="T31" fmla="*/ 619 h 619"/>
                <a:gd name="T32" fmla="*/ 152 w 189"/>
                <a:gd name="T33" fmla="*/ 588 h 619"/>
                <a:gd name="T34" fmla="*/ 189 w 189"/>
                <a:gd name="T35" fmla="*/ 619 h 619"/>
                <a:gd name="T36" fmla="*/ 189 w 189"/>
                <a:gd name="T37" fmla="*/ 56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9" h="619">
                  <a:moveTo>
                    <a:pt x="152" y="149"/>
                  </a:moveTo>
                  <a:lnTo>
                    <a:pt x="36" y="149"/>
                  </a:lnTo>
                  <a:lnTo>
                    <a:pt x="36" y="146"/>
                  </a:lnTo>
                  <a:lnTo>
                    <a:pt x="95" y="0"/>
                  </a:lnTo>
                  <a:lnTo>
                    <a:pt x="152" y="146"/>
                  </a:lnTo>
                  <a:lnTo>
                    <a:pt x="152" y="149"/>
                  </a:lnTo>
                  <a:close/>
                  <a:moveTo>
                    <a:pt x="189" y="565"/>
                  </a:moveTo>
                  <a:lnTo>
                    <a:pt x="152" y="501"/>
                  </a:lnTo>
                  <a:lnTo>
                    <a:pt x="152" y="168"/>
                  </a:lnTo>
                  <a:lnTo>
                    <a:pt x="36" y="168"/>
                  </a:lnTo>
                  <a:lnTo>
                    <a:pt x="36" y="501"/>
                  </a:lnTo>
                  <a:lnTo>
                    <a:pt x="0" y="565"/>
                  </a:lnTo>
                  <a:lnTo>
                    <a:pt x="0" y="619"/>
                  </a:lnTo>
                  <a:lnTo>
                    <a:pt x="36" y="588"/>
                  </a:lnTo>
                  <a:lnTo>
                    <a:pt x="36" y="619"/>
                  </a:lnTo>
                  <a:lnTo>
                    <a:pt x="152" y="619"/>
                  </a:lnTo>
                  <a:lnTo>
                    <a:pt x="152" y="588"/>
                  </a:lnTo>
                  <a:lnTo>
                    <a:pt x="189" y="619"/>
                  </a:lnTo>
                  <a:lnTo>
                    <a:pt x="189" y="565"/>
                  </a:lnTo>
                  <a:close/>
                </a:path>
              </a:pathLst>
            </a:custGeom>
            <a:solidFill>
              <a:srgbClr val="459AAF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6" name="Freeform 621"/>
            <p:cNvSpPr>
              <a:spLocks noEditPoints="1"/>
            </p:cNvSpPr>
            <p:nvPr/>
          </p:nvSpPr>
          <p:spPr bwMode="auto">
            <a:xfrm>
              <a:off x="3149600" y="1971675"/>
              <a:ext cx="430213" cy="1089025"/>
            </a:xfrm>
            <a:custGeom>
              <a:avLst/>
              <a:gdLst>
                <a:gd name="T0" fmla="*/ 90 w 115"/>
                <a:gd name="T1" fmla="*/ 163 h 290"/>
                <a:gd name="T2" fmla="*/ 25 w 115"/>
                <a:gd name="T3" fmla="*/ 163 h 290"/>
                <a:gd name="T4" fmla="*/ 25 w 115"/>
                <a:gd name="T5" fmla="*/ 137 h 290"/>
                <a:gd name="T6" fmla="*/ 58 w 115"/>
                <a:gd name="T7" fmla="*/ 0 h 290"/>
                <a:gd name="T8" fmla="*/ 90 w 115"/>
                <a:gd name="T9" fmla="*/ 137 h 290"/>
                <a:gd name="T10" fmla="*/ 90 w 115"/>
                <a:gd name="T11" fmla="*/ 163 h 290"/>
                <a:gd name="T12" fmla="*/ 87 w 115"/>
                <a:gd name="T13" fmla="*/ 196 h 290"/>
                <a:gd name="T14" fmla="*/ 89 w 115"/>
                <a:gd name="T15" fmla="*/ 171 h 290"/>
                <a:gd name="T16" fmla="*/ 26 w 115"/>
                <a:gd name="T17" fmla="*/ 171 h 290"/>
                <a:gd name="T18" fmla="*/ 28 w 115"/>
                <a:gd name="T19" fmla="*/ 196 h 290"/>
                <a:gd name="T20" fmla="*/ 2 w 115"/>
                <a:gd name="T21" fmla="*/ 290 h 290"/>
                <a:gd name="T22" fmla="*/ 42 w 115"/>
                <a:gd name="T23" fmla="*/ 259 h 290"/>
                <a:gd name="T24" fmla="*/ 58 w 115"/>
                <a:gd name="T25" fmla="*/ 274 h 290"/>
                <a:gd name="T26" fmla="*/ 73 w 115"/>
                <a:gd name="T27" fmla="*/ 259 h 290"/>
                <a:gd name="T28" fmla="*/ 113 w 115"/>
                <a:gd name="T29" fmla="*/ 290 h 290"/>
                <a:gd name="T30" fmla="*/ 87 w 115"/>
                <a:gd name="T31" fmla="*/ 19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5" h="290">
                  <a:moveTo>
                    <a:pt x="90" y="163"/>
                  </a:moveTo>
                  <a:cubicBezTo>
                    <a:pt x="25" y="163"/>
                    <a:pt x="25" y="163"/>
                    <a:pt x="25" y="163"/>
                  </a:cubicBezTo>
                  <a:cubicBezTo>
                    <a:pt x="25" y="155"/>
                    <a:pt x="25" y="146"/>
                    <a:pt x="25" y="137"/>
                  </a:cubicBezTo>
                  <a:cubicBezTo>
                    <a:pt x="25" y="61"/>
                    <a:pt x="58" y="0"/>
                    <a:pt x="58" y="0"/>
                  </a:cubicBezTo>
                  <a:cubicBezTo>
                    <a:pt x="58" y="0"/>
                    <a:pt x="90" y="61"/>
                    <a:pt x="90" y="137"/>
                  </a:cubicBezTo>
                  <a:cubicBezTo>
                    <a:pt x="90" y="146"/>
                    <a:pt x="90" y="155"/>
                    <a:pt x="90" y="163"/>
                  </a:cubicBezTo>
                  <a:close/>
                  <a:moveTo>
                    <a:pt x="87" y="196"/>
                  </a:moveTo>
                  <a:cubicBezTo>
                    <a:pt x="88" y="188"/>
                    <a:pt x="89" y="179"/>
                    <a:pt x="89" y="171"/>
                  </a:cubicBezTo>
                  <a:cubicBezTo>
                    <a:pt x="26" y="171"/>
                    <a:pt x="26" y="171"/>
                    <a:pt x="26" y="171"/>
                  </a:cubicBezTo>
                  <a:cubicBezTo>
                    <a:pt x="26" y="179"/>
                    <a:pt x="27" y="188"/>
                    <a:pt x="28" y="196"/>
                  </a:cubicBezTo>
                  <a:cubicBezTo>
                    <a:pt x="0" y="226"/>
                    <a:pt x="2" y="290"/>
                    <a:pt x="2" y="290"/>
                  </a:cubicBezTo>
                  <a:cubicBezTo>
                    <a:pt x="2" y="290"/>
                    <a:pt x="25" y="271"/>
                    <a:pt x="42" y="259"/>
                  </a:cubicBezTo>
                  <a:cubicBezTo>
                    <a:pt x="47" y="269"/>
                    <a:pt x="52" y="274"/>
                    <a:pt x="58" y="274"/>
                  </a:cubicBezTo>
                  <a:cubicBezTo>
                    <a:pt x="63" y="274"/>
                    <a:pt x="68" y="269"/>
                    <a:pt x="73" y="259"/>
                  </a:cubicBezTo>
                  <a:cubicBezTo>
                    <a:pt x="90" y="271"/>
                    <a:pt x="113" y="290"/>
                    <a:pt x="113" y="290"/>
                  </a:cubicBezTo>
                  <a:cubicBezTo>
                    <a:pt x="113" y="290"/>
                    <a:pt x="115" y="226"/>
                    <a:pt x="87" y="196"/>
                  </a:cubicBezTo>
                  <a:close/>
                </a:path>
              </a:pathLst>
            </a:custGeom>
            <a:solidFill>
              <a:srgbClr val="526EA5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7" name="Freeform 626"/>
            <p:cNvSpPr>
              <a:spLocks noEditPoints="1"/>
            </p:cNvSpPr>
            <p:nvPr/>
          </p:nvSpPr>
          <p:spPr bwMode="auto">
            <a:xfrm>
              <a:off x="2830512" y="1855787"/>
              <a:ext cx="184150" cy="1114425"/>
            </a:xfrm>
            <a:custGeom>
              <a:avLst/>
              <a:gdLst>
                <a:gd name="T0" fmla="*/ 0 w 116"/>
                <a:gd name="T1" fmla="*/ 492 h 702"/>
                <a:gd name="T2" fmla="*/ 116 w 116"/>
                <a:gd name="T3" fmla="*/ 492 h 702"/>
                <a:gd name="T4" fmla="*/ 116 w 116"/>
                <a:gd name="T5" fmla="*/ 702 h 702"/>
                <a:gd name="T6" fmla="*/ 0 w 116"/>
                <a:gd name="T7" fmla="*/ 702 h 702"/>
                <a:gd name="T8" fmla="*/ 0 w 116"/>
                <a:gd name="T9" fmla="*/ 492 h 702"/>
                <a:gd name="T10" fmla="*/ 0 w 116"/>
                <a:gd name="T11" fmla="*/ 255 h 702"/>
                <a:gd name="T12" fmla="*/ 0 w 116"/>
                <a:gd name="T13" fmla="*/ 477 h 702"/>
                <a:gd name="T14" fmla="*/ 116 w 116"/>
                <a:gd name="T15" fmla="*/ 477 h 702"/>
                <a:gd name="T16" fmla="*/ 116 w 116"/>
                <a:gd name="T17" fmla="*/ 255 h 702"/>
                <a:gd name="T18" fmla="*/ 0 w 116"/>
                <a:gd name="T19" fmla="*/ 255 h 702"/>
                <a:gd name="T20" fmla="*/ 116 w 116"/>
                <a:gd name="T21" fmla="*/ 97 h 702"/>
                <a:gd name="T22" fmla="*/ 59 w 116"/>
                <a:gd name="T23" fmla="*/ 0 h 702"/>
                <a:gd name="T24" fmla="*/ 0 w 116"/>
                <a:gd name="T25" fmla="*/ 97 h 702"/>
                <a:gd name="T26" fmla="*/ 0 w 116"/>
                <a:gd name="T27" fmla="*/ 241 h 702"/>
                <a:gd name="T28" fmla="*/ 116 w 116"/>
                <a:gd name="T29" fmla="*/ 241 h 702"/>
                <a:gd name="T30" fmla="*/ 116 w 116"/>
                <a:gd name="T31" fmla="*/ 97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702">
                  <a:moveTo>
                    <a:pt x="0" y="492"/>
                  </a:moveTo>
                  <a:lnTo>
                    <a:pt x="116" y="492"/>
                  </a:lnTo>
                  <a:lnTo>
                    <a:pt x="116" y="702"/>
                  </a:lnTo>
                  <a:lnTo>
                    <a:pt x="0" y="702"/>
                  </a:lnTo>
                  <a:lnTo>
                    <a:pt x="0" y="492"/>
                  </a:lnTo>
                  <a:close/>
                  <a:moveTo>
                    <a:pt x="0" y="255"/>
                  </a:moveTo>
                  <a:lnTo>
                    <a:pt x="0" y="477"/>
                  </a:lnTo>
                  <a:lnTo>
                    <a:pt x="116" y="477"/>
                  </a:lnTo>
                  <a:lnTo>
                    <a:pt x="116" y="255"/>
                  </a:lnTo>
                  <a:lnTo>
                    <a:pt x="0" y="255"/>
                  </a:lnTo>
                  <a:close/>
                  <a:moveTo>
                    <a:pt x="116" y="97"/>
                  </a:moveTo>
                  <a:lnTo>
                    <a:pt x="59" y="0"/>
                  </a:lnTo>
                  <a:lnTo>
                    <a:pt x="0" y="97"/>
                  </a:lnTo>
                  <a:lnTo>
                    <a:pt x="0" y="241"/>
                  </a:lnTo>
                  <a:lnTo>
                    <a:pt x="116" y="241"/>
                  </a:lnTo>
                  <a:lnTo>
                    <a:pt x="116" y="97"/>
                  </a:lnTo>
                  <a:close/>
                </a:path>
              </a:pathLst>
            </a:custGeom>
            <a:solidFill>
              <a:srgbClr val="5A8971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8" name="Freeform 643"/>
            <p:cNvSpPr>
              <a:spLocks noEditPoints="1"/>
            </p:cNvSpPr>
            <p:nvPr/>
          </p:nvSpPr>
          <p:spPr bwMode="auto">
            <a:xfrm>
              <a:off x="2057400" y="1852612"/>
              <a:ext cx="30163" cy="1208088"/>
            </a:xfrm>
            <a:custGeom>
              <a:avLst/>
              <a:gdLst>
                <a:gd name="T0" fmla="*/ 19 w 19"/>
                <a:gd name="T1" fmla="*/ 744 h 761"/>
                <a:gd name="T2" fmla="*/ 0 w 19"/>
                <a:gd name="T3" fmla="*/ 761 h 761"/>
                <a:gd name="T4" fmla="*/ 0 w 19"/>
                <a:gd name="T5" fmla="*/ 730 h 761"/>
                <a:gd name="T6" fmla="*/ 19 w 19"/>
                <a:gd name="T7" fmla="*/ 713 h 761"/>
                <a:gd name="T8" fmla="*/ 0 w 19"/>
                <a:gd name="T9" fmla="*/ 730 h 761"/>
                <a:gd name="T10" fmla="*/ 19 w 19"/>
                <a:gd name="T11" fmla="*/ 699 h 761"/>
                <a:gd name="T12" fmla="*/ 0 w 19"/>
                <a:gd name="T13" fmla="*/ 683 h 761"/>
                <a:gd name="T14" fmla="*/ 0 w 19"/>
                <a:gd name="T15" fmla="*/ 669 h 761"/>
                <a:gd name="T16" fmla="*/ 19 w 19"/>
                <a:gd name="T17" fmla="*/ 652 h 761"/>
                <a:gd name="T18" fmla="*/ 0 w 19"/>
                <a:gd name="T19" fmla="*/ 669 h 761"/>
                <a:gd name="T20" fmla="*/ 19 w 19"/>
                <a:gd name="T21" fmla="*/ 635 h 761"/>
                <a:gd name="T22" fmla="*/ 0 w 19"/>
                <a:gd name="T23" fmla="*/ 621 h 761"/>
                <a:gd name="T24" fmla="*/ 0 w 19"/>
                <a:gd name="T25" fmla="*/ 605 h 761"/>
                <a:gd name="T26" fmla="*/ 19 w 19"/>
                <a:gd name="T27" fmla="*/ 588 h 761"/>
                <a:gd name="T28" fmla="*/ 0 w 19"/>
                <a:gd name="T29" fmla="*/ 605 h 761"/>
                <a:gd name="T30" fmla="*/ 19 w 19"/>
                <a:gd name="T31" fmla="*/ 574 h 761"/>
                <a:gd name="T32" fmla="*/ 0 w 19"/>
                <a:gd name="T33" fmla="*/ 557 h 761"/>
                <a:gd name="T34" fmla="*/ 0 w 19"/>
                <a:gd name="T35" fmla="*/ 543 h 761"/>
                <a:gd name="T36" fmla="*/ 19 w 19"/>
                <a:gd name="T37" fmla="*/ 527 h 761"/>
                <a:gd name="T38" fmla="*/ 0 w 19"/>
                <a:gd name="T39" fmla="*/ 543 h 761"/>
                <a:gd name="T40" fmla="*/ 19 w 19"/>
                <a:gd name="T41" fmla="*/ 513 h 761"/>
                <a:gd name="T42" fmla="*/ 0 w 19"/>
                <a:gd name="T43" fmla="*/ 496 h 761"/>
                <a:gd name="T44" fmla="*/ 0 w 19"/>
                <a:gd name="T45" fmla="*/ 482 h 761"/>
                <a:gd name="T46" fmla="*/ 19 w 19"/>
                <a:gd name="T47" fmla="*/ 465 h 761"/>
                <a:gd name="T48" fmla="*/ 0 w 19"/>
                <a:gd name="T49" fmla="*/ 482 h 761"/>
                <a:gd name="T50" fmla="*/ 19 w 19"/>
                <a:gd name="T51" fmla="*/ 451 h 761"/>
                <a:gd name="T52" fmla="*/ 0 w 19"/>
                <a:gd name="T53" fmla="*/ 435 h 761"/>
                <a:gd name="T54" fmla="*/ 0 w 19"/>
                <a:gd name="T55" fmla="*/ 420 h 761"/>
                <a:gd name="T56" fmla="*/ 19 w 19"/>
                <a:gd name="T57" fmla="*/ 404 h 761"/>
                <a:gd name="T58" fmla="*/ 0 w 19"/>
                <a:gd name="T59" fmla="*/ 420 h 761"/>
                <a:gd name="T60" fmla="*/ 19 w 19"/>
                <a:gd name="T61" fmla="*/ 390 h 761"/>
                <a:gd name="T62" fmla="*/ 0 w 19"/>
                <a:gd name="T63" fmla="*/ 373 h 761"/>
                <a:gd name="T64" fmla="*/ 0 w 19"/>
                <a:gd name="T65" fmla="*/ 357 h 761"/>
                <a:gd name="T66" fmla="*/ 19 w 19"/>
                <a:gd name="T67" fmla="*/ 342 h 761"/>
                <a:gd name="T68" fmla="*/ 0 w 19"/>
                <a:gd name="T69" fmla="*/ 357 h 761"/>
                <a:gd name="T70" fmla="*/ 19 w 19"/>
                <a:gd name="T71" fmla="*/ 326 h 761"/>
                <a:gd name="T72" fmla="*/ 0 w 19"/>
                <a:gd name="T73" fmla="*/ 309 h 761"/>
                <a:gd name="T74" fmla="*/ 0 w 19"/>
                <a:gd name="T75" fmla="*/ 295 h 761"/>
                <a:gd name="T76" fmla="*/ 19 w 19"/>
                <a:gd name="T77" fmla="*/ 279 h 761"/>
                <a:gd name="T78" fmla="*/ 0 w 19"/>
                <a:gd name="T79" fmla="*/ 295 h 761"/>
                <a:gd name="T80" fmla="*/ 19 w 19"/>
                <a:gd name="T81" fmla="*/ 264 h 761"/>
                <a:gd name="T82" fmla="*/ 0 w 19"/>
                <a:gd name="T83" fmla="*/ 248 h 761"/>
                <a:gd name="T84" fmla="*/ 0 w 19"/>
                <a:gd name="T85" fmla="*/ 234 h 761"/>
                <a:gd name="T86" fmla="*/ 19 w 19"/>
                <a:gd name="T87" fmla="*/ 217 h 761"/>
                <a:gd name="T88" fmla="*/ 0 w 19"/>
                <a:gd name="T89" fmla="*/ 234 h 761"/>
                <a:gd name="T90" fmla="*/ 19 w 19"/>
                <a:gd name="T91" fmla="*/ 203 h 761"/>
                <a:gd name="T92" fmla="*/ 0 w 19"/>
                <a:gd name="T93" fmla="*/ 186 h 761"/>
                <a:gd name="T94" fmla="*/ 0 w 19"/>
                <a:gd name="T95" fmla="*/ 172 h 761"/>
                <a:gd name="T96" fmla="*/ 19 w 19"/>
                <a:gd name="T97" fmla="*/ 156 h 761"/>
                <a:gd name="T98" fmla="*/ 0 w 19"/>
                <a:gd name="T99" fmla="*/ 172 h 761"/>
                <a:gd name="T100" fmla="*/ 19 w 19"/>
                <a:gd name="T101" fmla="*/ 141 h 761"/>
                <a:gd name="T102" fmla="*/ 0 w 19"/>
                <a:gd name="T103" fmla="*/ 125 h 761"/>
                <a:gd name="T104" fmla="*/ 0 w 19"/>
                <a:gd name="T105" fmla="*/ 111 h 761"/>
                <a:gd name="T106" fmla="*/ 19 w 19"/>
                <a:gd name="T107" fmla="*/ 94 h 761"/>
                <a:gd name="T108" fmla="*/ 0 w 19"/>
                <a:gd name="T109" fmla="*/ 111 h 761"/>
                <a:gd name="T110" fmla="*/ 19 w 19"/>
                <a:gd name="T111" fmla="*/ 78 h 761"/>
                <a:gd name="T112" fmla="*/ 0 w 19"/>
                <a:gd name="T113" fmla="*/ 63 h 761"/>
                <a:gd name="T114" fmla="*/ 0 w 19"/>
                <a:gd name="T115" fmla="*/ 47 h 761"/>
                <a:gd name="T116" fmla="*/ 19 w 19"/>
                <a:gd name="T117" fmla="*/ 30 h 761"/>
                <a:gd name="T118" fmla="*/ 0 w 19"/>
                <a:gd name="T119" fmla="*/ 47 h 761"/>
                <a:gd name="T120" fmla="*/ 19 w 19"/>
                <a:gd name="T121" fmla="*/ 16 h 761"/>
                <a:gd name="T122" fmla="*/ 0 w 19"/>
                <a:gd name="T123" fmla="*/ 0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" h="761">
                  <a:moveTo>
                    <a:pt x="0" y="744"/>
                  </a:moveTo>
                  <a:lnTo>
                    <a:pt x="19" y="744"/>
                  </a:lnTo>
                  <a:lnTo>
                    <a:pt x="19" y="761"/>
                  </a:lnTo>
                  <a:lnTo>
                    <a:pt x="0" y="761"/>
                  </a:lnTo>
                  <a:lnTo>
                    <a:pt x="0" y="744"/>
                  </a:lnTo>
                  <a:close/>
                  <a:moveTo>
                    <a:pt x="0" y="730"/>
                  </a:moveTo>
                  <a:lnTo>
                    <a:pt x="19" y="730"/>
                  </a:lnTo>
                  <a:lnTo>
                    <a:pt x="19" y="713"/>
                  </a:lnTo>
                  <a:lnTo>
                    <a:pt x="0" y="713"/>
                  </a:lnTo>
                  <a:lnTo>
                    <a:pt x="0" y="730"/>
                  </a:lnTo>
                  <a:close/>
                  <a:moveTo>
                    <a:pt x="0" y="699"/>
                  </a:moveTo>
                  <a:lnTo>
                    <a:pt x="19" y="699"/>
                  </a:lnTo>
                  <a:lnTo>
                    <a:pt x="19" y="683"/>
                  </a:lnTo>
                  <a:lnTo>
                    <a:pt x="0" y="683"/>
                  </a:lnTo>
                  <a:lnTo>
                    <a:pt x="0" y="699"/>
                  </a:lnTo>
                  <a:close/>
                  <a:moveTo>
                    <a:pt x="0" y="669"/>
                  </a:moveTo>
                  <a:lnTo>
                    <a:pt x="19" y="669"/>
                  </a:lnTo>
                  <a:lnTo>
                    <a:pt x="19" y="652"/>
                  </a:lnTo>
                  <a:lnTo>
                    <a:pt x="0" y="652"/>
                  </a:lnTo>
                  <a:lnTo>
                    <a:pt x="0" y="669"/>
                  </a:lnTo>
                  <a:close/>
                  <a:moveTo>
                    <a:pt x="0" y="635"/>
                  </a:moveTo>
                  <a:lnTo>
                    <a:pt x="19" y="635"/>
                  </a:lnTo>
                  <a:lnTo>
                    <a:pt x="19" y="621"/>
                  </a:lnTo>
                  <a:lnTo>
                    <a:pt x="0" y="621"/>
                  </a:lnTo>
                  <a:lnTo>
                    <a:pt x="0" y="635"/>
                  </a:lnTo>
                  <a:close/>
                  <a:moveTo>
                    <a:pt x="0" y="605"/>
                  </a:moveTo>
                  <a:lnTo>
                    <a:pt x="19" y="605"/>
                  </a:lnTo>
                  <a:lnTo>
                    <a:pt x="19" y="588"/>
                  </a:lnTo>
                  <a:lnTo>
                    <a:pt x="0" y="588"/>
                  </a:lnTo>
                  <a:lnTo>
                    <a:pt x="0" y="605"/>
                  </a:lnTo>
                  <a:close/>
                  <a:moveTo>
                    <a:pt x="0" y="574"/>
                  </a:moveTo>
                  <a:lnTo>
                    <a:pt x="19" y="574"/>
                  </a:lnTo>
                  <a:lnTo>
                    <a:pt x="19" y="557"/>
                  </a:lnTo>
                  <a:lnTo>
                    <a:pt x="0" y="557"/>
                  </a:lnTo>
                  <a:lnTo>
                    <a:pt x="0" y="574"/>
                  </a:lnTo>
                  <a:close/>
                  <a:moveTo>
                    <a:pt x="0" y="543"/>
                  </a:moveTo>
                  <a:lnTo>
                    <a:pt x="19" y="543"/>
                  </a:lnTo>
                  <a:lnTo>
                    <a:pt x="19" y="527"/>
                  </a:lnTo>
                  <a:lnTo>
                    <a:pt x="0" y="527"/>
                  </a:lnTo>
                  <a:lnTo>
                    <a:pt x="0" y="543"/>
                  </a:lnTo>
                  <a:close/>
                  <a:moveTo>
                    <a:pt x="0" y="513"/>
                  </a:moveTo>
                  <a:lnTo>
                    <a:pt x="19" y="513"/>
                  </a:lnTo>
                  <a:lnTo>
                    <a:pt x="19" y="496"/>
                  </a:lnTo>
                  <a:lnTo>
                    <a:pt x="0" y="496"/>
                  </a:lnTo>
                  <a:lnTo>
                    <a:pt x="0" y="513"/>
                  </a:lnTo>
                  <a:close/>
                  <a:moveTo>
                    <a:pt x="0" y="482"/>
                  </a:moveTo>
                  <a:lnTo>
                    <a:pt x="19" y="482"/>
                  </a:lnTo>
                  <a:lnTo>
                    <a:pt x="19" y="465"/>
                  </a:lnTo>
                  <a:lnTo>
                    <a:pt x="0" y="465"/>
                  </a:lnTo>
                  <a:lnTo>
                    <a:pt x="0" y="482"/>
                  </a:lnTo>
                  <a:close/>
                  <a:moveTo>
                    <a:pt x="0" y="451"/>
                  </a:moveTo>
                  <a:lnTo>
                    <a:pt x="19" y="451"/>
                  </a:lnTo>
                  <a:lnTo>
                    <a:pt x="19" y="435"/>
                  </a:lnTo>
                  <a:lnTo>
                    <a:pt x="0" y="435"/>
                  </a:lnTo>
                  <a:lnTo>
                    <a:pt x="0" y="451"/>
                  </a:lnTo>
                  <a:close/>
                  <a:moveTo>
                    <a:pt x="0" y="420"/>
                  </a:moveTo>
                  <a:lnTo>
                    <a:pt x="19" y="420"/>
                  </a:lnTo>
                  <a:lnTo>
                    <a:pt x="19" y="404"/>
                  </a:lnTo>
                  <a:lnTo>
                    <a:pt x="0" y="404"/>
                  </a:lnTo>
                  <a:lnTo>
                    <a:pt x="0" y="420"/>
                  </a:lnTo>
                  <a:close/>
                  <a:moveTo>
                    <a:pt x="0" y="390"/>
                  </a:moveTo>
                  <a:lnTo>
                    <a:pt x="19" y="390"/>
                  </a:lnTo>
                  <a:lnTo>
                    <a:pt x="19" y="373"/>
                  </a:lnTo>
                  <a:lnTo>
                    <a:pt x="0" y="373"/>
                  </a:lnTo>
                  <a:lnTo>
                    <a:pt x="0" y="390"/>
                  </a:lnTo>
                  <a:close/>
                  <a:moveTo>
                    <a:pt x="0" y="357"/>
                  </a:moveTo>
                  <a:lnTo>
                    <a:pt x="19" y="357"/>
                  </a:lnTo>
                  <a:lnTo>
                    <a:pt x="19" y="342"/>
                  </a:lnTo>
                  <a:lnTo>
                    <a:pt x="0" y="342"/>
                  </a:lnTo>
                  <a:lnTo>
                    <a:pt x="0" y="357"/>
                  </a:lnTo>
                  <a:close/>
                  <a:moveTo>
                    <a:pt x="0" y="326"/>
                  </a:moveTo>
                  <a:lnTo>
                    <a:pt x="19" y="326"/>
                  </a:lnTo>
                  <a:lnTo>
                    <a:pt x="19" y="309"/>
                  </a:lnTo>
                  <a:lnTo>
                    <a:pt x="0" y="309"/>
                  </a:lnTo>
                  <a:lnTo>
                    <a:pt x="0" y="326"/>
                  </a:lnTo>
                  <a:close/>
                  <a:moveTo>
                    <a:pt x="0" y="295"/>
                  </a:moveTo>
                  <a:lnTo>
                    <a:pt x="19" y="295"/>
                  </a:lnTo>
                  <a:lnTo>
                    <a:pt x="19" y="279"/>
                  </a:lnTo>
                  <a:lnTo>
                    <a:pt x="0" y="279"/>
                  </a:lnTo>
                  <a:lnTo>
                    <a:pt x="0" y="295"/>
                  </a:lnTo>
                  <a:close/>
                  <a:moveTo>
                    <a:pt x="0" y="264"/>
                  </a:moveTo>
                  <a:lnTo>
                    <a:pt x="19" y="264"/>
                  </a:lnTo>
                  <a:lnTo>
                    <a:pt x="19" y="248"/>
                  </a:lnTo>
                  <a:lnTo>
                    <a:pt x="0" y="248"/>
                  </a:lnTo>
                  <a:lnTo>
                    <a:pt x="0" y="264"/>
                  </a:lnTo>
                  <a:close/>
                  <a:moveTo>
                    <a:pt x="0" y="234"/>
                  </a:moveTo>
                  <a:lnTo>
                    <a:pt x="19" y="234"/>
                  </a:lnTo>
                  <a:lnTo>
                    <a:pt x="19" y="217"/>
                  </a:lnTo>
                  <a:lnTo>
                    <a:pt x="0" y="217"/>
                  </a:lnTo>
                  <a:lnTo>
                    <a:pt x="0" y="234"/>
                  </a:lnTo>
                  <a:close/>
                  <a:moveTo>
                    <a:pt x="0" y="203"/>
                  </a:moveTo>
                  <a:lnTo>
                    <a:pt x="19" y="203"/>
                  </a:lnTo>
                  <a:lnTo>
                    <a:pt x="19" y="186"/>
                  </a:lnTo>
                  <a:lnTo>
                    <a:pt x="0" y="186"/>
                  </a:lnTo>
                  <a:lnTo>
                    <a:pt x="0" y="203"/>
                  </a:lnTo>
                  <a:close/>
                  <a:moveTo>
                    <a:pt x="0" y="172"/>
                  </a:moveTo>
                  <a:lnTo>
                    <a:pt x="19" y="172"/>
                  </a:lnTo>
                  <a:lnTo>
                    <a:pt x="19" y="156"/>
                  </a:lnTo>
                  <a:lnTo>
                    <a:pt x="0" y="156"/>
                  </a:lnTo>
                  <a:lnTo>
                    <a:pt x="0" y="172"/>
                  </a:lnTo>
                  <a:close/>
                  <a:moveTo>
                    <a:pt x="0" y="141"/>
                  </a:moveTo>
                  <a:lnTo>
                    <a:pt x="19" y="141"/>
                  </a:lnTo>
                  <a:lnTo>
                    <a:pt x="19" y="125"/>
                  </a:lnTo>
                  <a:lnTo>
                    <a:pt x="0" y="125"/>
                  </a:lnTo>
                  <a:lnTo>
                    <a:pt x="0" y="141"/>
                  </a:lnTo>
                  <a:close/>
                  <a:moveTo>
                    <a:pt x="0" y="111"/>
                  </a:moveTo>
                  <a:lnTo>
                    <a:pt x="19" y="111"/>
                  </a:lnTo>
                  <a:lnTo>
                    <a:pt x="19" y="94"/>
                  </a:lnTo>
                  <a:lnTo>
                    <a:pt x="0" y="94"/>
                  </a:lnTo>
                  <a:lnTo>
                    <a:pt x="0" y="111"/>
                  </a:lnTo>
                  <a:close/>
                  <a:moveTo>
                    <a:pt x="0" y="78"/>
                  </a:moveTo>
                  <a:lnTo>
                    <a:pt x="19" y="78"/>
                  </a:lnTo>
                  <a:lnTo>
                    <a:pt x="19" y="63"/>
                  </a:lnTo>
                  <a:lnTo>
                    <a:pt x="0" y="63"/>
                  </a:lnTo>
                  <a:lnTo>
                    <a:pt x="0" y="78"/>
                  </a:lnTo>
                  <a:close/>
                  <a:moveTo>
                    <a:pt x="0" y="47"/>
                  </a:moveTo>
                  <a:lnTo>
                    <a:pt x="19" y="47"/>
                  </a:lnTo>
                  <a:lnTo>
                    <a:pt x="19" y="30"/>
                  </a:lnTo>
                  <a:lnTo>
                    <a:pt x="0" y="30"/>
                  </a:lnTo>
                  <a:lnTo>
                    <a:pt x="0" y="47"/>
                  </a:lnTo>
                  <a:close/>
                  <a:moveTo>
                    <a:pt x="0" y="16"/>
                  </a:moveTo>
                  <a:lnTo>
                    <a:pt x="19" y="16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B7D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72323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000">
              <a:srgbClr val="14255C"/>
            </a:gs>
            <a:gs pos="0">
              <a:srgbClr val="070E23"/>
            </a:gs>
            <a:gs pos="88000">
              <a:srgbClr val="21556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5" name="Planet"/>
          <p:cNvGrpSpPr>
            <a:grpSpLocks noChangeAspect="1"/>
          </p:cNvGrpSpPr>
          <p:nvPr/>
        </p:nvGrpSpPr>
        <p:grpSpPr bwMode="auto">
          <a:xfrm>
            <a:off x="3883491" y="2854536"/>
            <a:ext cx="916940" cy="825935"/>
            <a:chOff x="3999" y="183"/>
            <a:chExt cx="1733" cy="1561"/>
          </a:xfrm>
        </p:grpSpPr>
        <p:sp>
          <p:nvSpPr>
            <p:cNvPr id="756" name="AutoShape 51"/>
            <p:cNvSpPr>
              <a:spLocks noChangeAspect="1" noChangeArrowheads="1" noTextEdit="1"/>
            </p:cNvSpPr>
            <p:nvPr/>
          </p:nvSpPr>
          <p:spPr bwMode="auto">
            <a:xfrm>
              <a:off x="4018" y="237"/>
              <a:ext cx="1666" cy="1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57" name="Freeform 54"/>
            <p:cNvSpPr>
              <a:spLocks noEditPoints="1"/>
            </p:cNvSpPr>
            <p:nvPr/>
          </p:nvSpPr>
          <p:spPr bwMode="auto">
            <a:xfrm>
              <a:off x="3999" y="252"/>
              <a:ext cx="1733" cy="1394"/>
            </a:xfrm>
            <a:custGeom>
              <a:avLst/>
              <a:gdLst>
                <a:gd name="T0" fmla="*/ 542 w 2796"/>
                <a:gd name="T1" fmla="*/ 1334 h 2250"/>
                <a:gd name="T2" fmla="*/ 34 w 2796"/>
                <a:gd name="T3" fmla="*/ 1716 h 2250"/>
                <a:gd name="T4" fmla="*/ 293 w 2796"/>
                <a:gd name="T5" fmla="*/ 1802 h 2250"/>
                <a:gd name="T6" fmla="*/ 293 w 2796"/>
                <a:gd name="T7" fmla="*/ 1802 h 2250"/>
                <a:gd name="T8" fmla="*/ 495 w 2796"/>
                <a:gd name="T9" fmla="*/ 1790 h 2250"/>
                <a:gd name="T10" fmla="*/ 359 w 2796"/>
                <a:gd name="T11" fmla="*/ 2153 h 2250"/>
                <a:gd name="T12" fmla="*/ 442 w 2796"/>
                <a:gd name="T13" fmla="*/ 2184 h 2250"/>
                <a:gd name="T14" fmla="*/ 877 w 2796"/>
                <a:gd name="T15" fmla="*/ 2012 h 2250"/>
                <a:gd name="T16" fmla="*/ 1407 w 2796"/>
                <a:gd name="T17" fmla="*/ 2193 h 2250"/>
                <a:gd name="T18" fmla="*/ 1661 w 2796"/>
                <a:gd name="T19" fmla="*/ 2154 h 2250"/>
                <a:gd name="T20" fmla="*/ 1935 w 2796"/>
                <a:gd name="T21" fmla="*/ 2012 h 2250"/>
                <a:gd name="T22" fmla="*/ 2387 w 2796"/>
                <a:gd name="T23" fmla="*/ 2250 h 2250"/>
                <a:gd name="T24" fmla="*/ 2453 w 2796"/>
                <a:gd name="T25" fmla="*/ 2227 h 2250"/>
                <a:gd name="T26" fmla="*/ 2217 w 2796"/>
                <a:gd name="T27" fmla="*/ 1631 h 2250"/>
                <a:gd name="T28" fmla="*/ 2271 w 2796"/>
                <a:gd name="T29" fmla="*/ 1284 h 2250"/>
                <a:gd name="T30" fmla="*/ 2668 w 2796"/>
                <a:gd name="T31" fmla="*/ 952 h 2250"/>
                <a:gd name="T32" fmla="*/ 2409 w 2796"/>
                <a:gd name="T33" fmla="*/ 867 h 2250"/>
                <a:gd name="T34" fmla="*/ 2304 w 2796"/>
                <a:gd name="T35" fmla="*/ 870 h 2250"/>
                <a:gd name="T36" fmla="*/ 2699 w 2796"/>
                <a:gd name="T37" fmla="*/ 208 h 2250"/>
                <a:gd name="T38" fmla="*/ 2617 w 2796"/>
                <a:gd name="T39" fmla="*/ 176 h 2250"/>
                <a:gd name="T40" fmla="*/ 1831 w 2796"/>
                <a:gd name="T41" fmla="*/ 574 h 2250"/>
                <a:gd name="T42" fmla="*/ 1407 w 2796"/>
                <a:gd name="T43" fmla="*/ 462 h 2250"/>
                <a:gd name="T44" fmla="*/ 1181 w 2796"/>
                <a:gd name="T45" fmla="*/ 492 h 2250"/>
                <a:gd name="T46" fmla="*/ 421 w 2796"/>
                <a:gd name="T47" fmla="*/ 0 h 2250"/>
                <a:gd name="T48" fmla="*/ 355 w 2796"/>
                <a:gd name="T49" fmla="*/ 23 h 2250"/>
                <a:gd name="T50" fmla="*/ 724 w 2796"/>
                <a:gd name="T51" fmla="*/ 796 h 2250"/>
                <a:gd name="T52" fmla="*/ 542 w 2796"/>
                <a:gd name="T53" fmla="*/ 1334 h 2250"/>
                <a:gd name="T54" fmla="*/ 656 w 2796"/>
                <a:gd name="T55" fmla="*/ 339 h 2250"/>
                <a:gd name="T56" fmla="*/ 701 w 2796"/>
                <a:gd name="T57" fmla="*/ 325 h 2250"/>
                <a:gd name="T58" fmla="*/ 1090 w 2796"/>
                <a:gd name="T59" fmla="*/ 522 h 2250"/>
                <a:gd name="T60" fmla="*/ 783 w 2796"/>
                <a:gd name="T61" fmla="*/ 728 h 2250"/>
                <a:gd name="T62" fmla="*/ 656 w 2796"/>
                <a:gd name="T63" fmla="*/ 339 h 2250"/>
                <a:gd name="T64" fmla="*/ 687 w 2796"/>
                <a:gd name="T65" fmla="*/ 1807 h 2250"/>
                <a:gd name="T66" fmla="*/ 753 w 2796"/>
                <a:gd name="T67" fmla="*/ 1894 h 2250"/>
                <a:gd name="T68" fmla="*/ 695 w 2796"/>
                <a:gd name="T69" fmla="*/ 1874 h 2250"/>
                <a:gd name="T70" fmla="*/ 687 w 2796"/>
                <a:gd name="T71" fmla="*/ 1807 h 2250"/>
                <a:gd name="T72" fmla="*/ 550 w 2796"/>
                <a:gd name="T73" fmla="*/ 1446 h 2250"/>
                <a:gd name="T74" fmla="*/ 580 w 2796"/>
                <a:gd name="T75" fmla="*/ 1582 h 2250"/>
                <a:gd name="T76" fmla="*/ 606 w 2796"/>
                <a:gd name="T77" fmla="*/ 1654 h 2250"/>
                <a:gd name="T78" fmla="*/ 594 w 2796"/>
                <a:gd name="T79" fmla="*/ 1668 h 2250"/>
                <a:gd name="T80" fmla="*/ 415 w 2796"/>
                <a:gd name="T81" fmla="*/ 1606 h 2250"/>
                <a:gd name="T82" fmla="*/ 550 w 2796"/>
                <a:gd name="T83" fmla="*/ 1446 h 2250"/>
                <a:gd name="T84" fmla="*/ 2152 w 2796"/>
                <a:gd name="T85" fmla="*/ 1911 h 2250"/>
                <a:gd name="T86" fmla="*/ 2043 w 2796"/>
                <a:gd name="T87" fmla="*/ 1913 h 2250"/>
                <a:gd name="T88" fmla="*/ 2150 w 2796"/>
                <a:gd name="T89" fmla="*/ 1769 h 2250"/>
                <a:gd name="T90" fmla="*/ 2152 w 2796"/>
                <a:gd name="T91" fmla="*/ 1911 h 2250"/>
                <a:gd name="T92" fmla="*/ 2251 w 2796"/>
                <a:gd name="T93" fmla="*/ 1141 h 2250"/>
                <a:gd name="T94" fmla="*/ 2234 w 2796"/>
                <a:gd name="T95" fmla="*/ 1073 h 2250"/>
                <a:gd name="T96" fmla="*/ 2213 w 2796"/>
                <a:gd name="T97" fmla="*/ 1015 h 2250"/>
                <a:gd name="T98" fmla="*/ 2287 w 2796"/>
                <a:gd name="T99" fmla="*/ 1063 h 2250"/>
                <a:gd name="T100" fmla="*/ 2251 w 2796"/>
                <a:gd name="T101" fmla="*/ 1141 h 2250"/>
                <a:gd name="T102" fmla="*/ 2364 w 2796"/>
                <a:gd name="T103" fmla="*/ 487 h 2250"/>
                <a:gd name="T104" fmla="*/ 2173 w 2796"/>
                <a:gd name="T105" fmla="*/ 882 h 2250"/>
                <a:gd name="T106" fmla="*/ 2150 w 2796"/>
                <a:gd name="T107" fmla="*/ 885 h 2250"/>
                <a:gd name="T108" fmla="*/ 1906 w 2796"/>
                <a:gd name="T109" fmla="*/ 621 h 2250"/>
                <a:gd name="T110" fmla="*/ 2303 w 2796"/>
                <a:gd name="T111" fmla="*/ 467 h 2250"/>
                <a:gd name="T112" fmla="*/ 2364 w 2796"/>
                <a:gd name="T113" fmla="*/ 487 h 2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96" h="2250">
                  <a:moveTo>
                    <a:pt x="542" y="1334"/>
                  </a:moveTo>
                  <a:cubicBezTo>
                    <a:pt x="288" y="1445"/>
                    <a:pt x="0" y="1599"/>
                    <a:pt x="34" y="1716"/>
                  </a:cubicBezTo>
                  <a:cubicBezTo>
                    <a:pt x="51" y="1774"/>
                    <a:pt x="135" y="1802"/>
                    <a:pt x="293" y="1802"/>
                  </a:cubicBezTo>
                  <a:cubicBezTo>
                    <a:pt x="293" y="1802"/>
                    <a:pt x="293" y="1802"/>
                    <a:pt x="293" y="1802"/>
                  </a:cubicBezTo>
                  <a:cubicBezTo>
                    <a:pt x="352" y="1802"/>
                    <a:pt x="420" y="1798"/>
                    <a:pt x="495" y="1790"/>
                  </a:cubicBezTo>
                  <a:cubicBezTo>
                    <a:pt x="357" y="1973"/>
                    <a:pt x="311" y="2095"/>
                    <a:pt x="359" y="2153"/>
                  </a:cubicBezTo>
                  <a:cubicBezTo>
                    <a:pt x="377" y="2174"/>
                    <a:pt x="404" y="2184"/>
                    <a:pt x="442" y="2184"/>
                  </a:cubicBezTo>
                  <a:cubicBezTo>
                    <a:pt x="553" y="2184"/>
                    <a:pt x="737" y="2092"/>
                    <a:pt x="877" y="2012"/>
                  </a:cubicBezTo>
                  <a:cubicBezTo>
                    <a:pt x="1029" y="2128"/>
                    <a:pt x="1216" y="2193"/>
                    <a:pt x="1407" y="2193"/>
                  </a:cubicBezTo>
                  <a:cubicBezTo>
                    <a:pt x="1493" y="2193"/>
                    <a:pt x="1578" y="2180"/>
                    <a:pt x="1661" y="2154"/>
                  </a:cubicBezTo>
                  <a:cubicBezTo>
                    <a:pt x="1761" y="2123"/>
                    <a:pt x="1853" y="2076"/>
                    <a:pt x="1935" y="2012"/>
                  </a:cubicBezTo>
                  <a:cubicBezTo>
                    <a:pt x="2083" y="2123"/>
                    <a:pt x="2276" y="2250"/>
                    <a:pt x="2387" y="2250"/>
                  </a:cubicBezTo>
                  <a:cubicBezTo>
                    <a:pt x="2415" y="2250"/>
                    <a:pt x="2437" y="2242"/>
                    <a:pt x="2453" y="2227"/>
                  </a:cubicBezTo>
                  <a:cubicBezTo>
                    <a:pt x="2545" y="2140"/>
                    <a:pt x="2377" y="1857"/>
                    <a:pt x="2217" y="1631"/>
                  </a:cubicBezTo>
                  <a:cubicBezTo>
                    <a:pt x="2259" y="1519"/>
                    <a:pt x="2277" y="1403"/>
                    <a:pt x="2271" y="1284"/>
                  </a:cubicBezTo>
                  <a:cubicBezTo>
                    <a:pt x="2472" y="1188"/>
                    <a:pt x="2698" y="1055"/>
                    <a:pt x="2668" y="952"/>
                  </a:cubicBezTo>
                  <a:cubicBezTo>
                    <a:pt x="2652" y="894"/>
                    <a:pt x="2567" y="867"/>
                    <a:pt x="2409" y="867"/>
                  </a:cubicBezTo>
                  <a:cubicBezTo>
                    <a:pt x="2377" y="867"/>
                    <a:pt x="2342" y="868"/>
                    <a:pt x="2304" y="870"/>
                  </a:cubicBezTo>
                  <a:cubicBezTo>
                    <a:pt x="2483" y="682"/>
                    <a:pt x="2796" y="324"/>
                    <a:pt x="2699" y="208"/>
                  </a:cubicBezTo>
                  <a:cubicBezTo>
                    <a:pt x="2682" y="187"/>
                    <a:pt x="2654" y="176"/>
                    <a:pt x="2617" y="176"/>
                  </a:cubicBezTo>
                  <a:cubicBezTo>
                    <a:pt x="2478" y="176"/>
                    <a:pt x="2192" y="321"/>
                    <a:pt x="1831" y="574"/>
                  </a:cubicBezTo>
                  <a:cubicBezTo>
                    <a:pt x="1702" y="501"/>
                    <a:pt x="1555" y="462"/>
                    <a:pt x="1407" y="462"/>
                  </a:cubicBezTo>
                  <a:cubicBezTo>
                    <a:pt x="1331" y="462"/>
                    <a:pt x="1255" y="472"/>
                    <a:pt x="1181" y="492"/>
                  </a:cubicBezTo>
                  <a:cubicBezTo>
                    <a:pt x="835" y="184"/>
                    <a:pt x="551" y="0"/>
                    <a:pt x="421" y="0"/>
                  </a:cubicBezTo>
                  <a:cubicBezTo>
                    <a:pt x="393" y="0"/>
                    <a:pt x="371" y="8"/>
                    <a:pt x="355" y="23"/>
                  </a:cubicBezTo>
                  <a:cubicBezTo>
                    <a:pt x="235" y="137"/>
                    <a:pt x="564" y="591"/>
                    <a:pt x="724" y="796"/>
                  </a:cubicBezTo>
                  <a:cubicBezTo>
                    <a:pt x="604" y="950"/>
                    <a:pt x="540" y="1140"/>
                    <a:pt x="542" y="1334"/>
                  </a:cubicBezTo>
                  <a:close/>
                  <a:moveTo>
                    <a:pt x="656" y="339"/>
                  </a:moveTo>
                  <a:cubicBezTo>
                    <a:pt x="666" y="330"/>
                    <a:pt x="681" y="325"/>
                    <a:pt x="701" y="325"/>
                  </a:cubicBezTo>
                  <a:cubicBezTo>
                    <a:pt x="780" y="325"/>
                    <a:pt x="921" y="396"/>
                    <a:pt x="1090" y="522"/>
                  </a:cubicBezTo>
                  <a:cubicBezTo>
                    <a:pt x="974" y="568"/>
                    <a:pt x="869" y="638"/>
                    <a:pt x="783" y="728"/>
                  </a:cubicBezTo>
                  <a:cubicBezTo>
                    <a:pt x="635" y="493"/>
                    <a:pt x="622" y="372"/>
                    <a:pt x="656" y="339"/>
                  </a:cubicBezTo>
                  <a:close/>
                  <a:moveTo>
                    <a:pt x="687" y="1807"/>
                  </a:moveTo>
                  <a:cubicBezTo>
                    <a:pt x="707" y="1837"/>
                    <a:pt x="729" y="1866"/>
                    <a:pt x="753" y="1894"/>
                  </a:cubicBezTo>
                  <a:cubicBezTo>
                    <a:pt x="725" y="1893"/>
                    <a:pt x="705" y="1887"/>
                    <a:pt x="695" y="1874"/>
                  </a:cubicBezTo>
                  <a:cubicBezTo>
                    <a:pt x="682" y="1858"/>
                    <a:pt x="682" y="1833"/>
                    <a:pt x="687" y="1807"/>
                  </a:cubicBezTo>
                  <a:close/>
                  <a:moveTo>
                    <a:pt x="550" y="1446"/>
                  </a:moveTo>
                  <a:cubicBezTo>
                    <a:pt x="556" y="1492"/>
                    <a:pt x="566" y="1537"/>
                    <a:pt x="580" y="1582"/>
                  </a:cubicBezTo>
                  <a:cubicBezTo>
                    <a:pt x="587" y="1606"/>
                    <a:pt x="596" y="1630"/>
                    <a:pt x="606" y="1654"/>
                  </a:cubicBezTo>
                  <a:cubicBezTo>
                    <a:pt x="602" y="1659"/>
                    <a:pt x="598" y="1663"/>
                    <a:pt x="594" y="1668"/>
                  </a:cubicBezTo>
                  <a:cubicBezTo>
                    <a:pt x="490" y="1662"/>
                    <a:pt x="425" y="1640"/>
                    <a:pt x="415" y="1606"/>
                  </a:cubicBezTo>
                  <a:cubicBezTo>
                    <a:pt x="405" y="1569"/>
                    <a:pt x="455" y="1510"/>
                    <a:pt x="550" y="1446"/>
                  </a:cubicBezTo>
                  <a:close/>
                  <a:moveTo>
                    <a:pt x="2152" y="1911"/>
                  </a:moveTo>
                  <a:cubicBezTo>
                    <a:pt x="2134" y="1928"/>
                    <a:pt x="2095" y="1929"/>
                    <a:pt x="2043" y="1913"/>
                  </a:cubicBezTo>
                  <a:cubicBezTo>
                    <a:pt x="2084" y="1869"/>
                    <a:pt x="2120" y="1821"/>
                    <a:pt x="2150" y="1769"/>
                  </a:cubicBezTo>
                  <a:cubicBezTo>
                    <a:pt x="2174" y="1839"/>
                    <a:pt x="2175" y="1890"/>
                    <a:pt x="2152" y="1911"/>
                  </a:cubicBezTo>
                  <a:close/>
                  <a:moveTo>
                    <a:pt x="2251" y="1141"/>
                  </a:moveTo>
                  <a:cubicBezTo>
                    <a:pt x="2246" y="1117"/>
                    <a:pt x="2240" y="1095"/>
                    <a:pt x="2234" y="1073"/>
                  </a:cubicBezTo>
                  <a:cubicBezTo>
                    <a:pt x="2228" y="1054"/>
                    <a:pt x="2221" y="1034"/>
                    <a:pt x="2213" y="1015"/>
                  </a:cubicBezTo>
                  <a:cubicBezTo>
                    <a:pt x="2255" y="1026"/>
                    <a:pt x="2281" y="1043"/>
                    <a:pt x="2287" y="1063"/>
                  </a:cubicBezTo>
                  <a:cubicBezTo>
                    <a:pt x="2293" y="1082"/>
                    <a:pt x="2280" y="1110"/>
                    <a:pt x="2251" y="1141"/>
                  </a:cubicBezTo>
                  <a:close/>
                  <a:moveTo>
                    <a:pt x="2364" y="487"/>
                  </a:moveTo>
                  <a:cubicBezTo>
                    <a:pt x="2395" y="525"/>
                    <a:pt x="2364" y="651"/>
                    <a:pt x="2173" y="882"/>
                  </a:cubicBezTo>
                  <a:cubicBezTo>
                    <a:pt x="2165" y="883"/>
                    <a:pt x="2158" y="884"/>
                    <a:pt x="2150" y="885"/>
                  </a:cubicBezTo>
                  <a:cubicBezTo>
                    <a:pt x="2088" y="781"/>
                    <a:pt x="2005" y="691"/>
                    <a:pt x="1906" y="621"/>
                  </a:cubicBezTo>
                  <a:cubicBezTo>
                    <a:pt x="2079" y="521"/>
                    <a:pt x="2219" y="467"/>
                    <a:pt x="2303" y="467"/>
                  </a:cubicBezTo>
                  <a:cubicBezTo>
                    <a:pt x="2332" y="467"/>
                    <a:pt x="2353" y="473"/>
                    <a:pt x="2364" y="4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58" name="Freeform 55"/>
            <p:cNvSpPr>
              <a:spLocks/>
            </p:cNvSpPr>
            <p:nvPr/>
          </p:nvSpPr>
          <p:spPr bwMode="auto">
            <a:xfrm>
              <a:off x="4229" y="183"/>
              <a:ext cx="1350" cy="1410"/>
            </a:xfrm>
            <a:custGeom>
              <a:avLst/>
              <a:gdLst>
                <a:gd name="T0" fmla="*/ 1797 w 2177"/>
                <a:gd name="T1" fmla="*/ 1993 h 2276"/>
                <a:gd name="T2" fmla="*/ 1222 w 2177"/>
                <a:gd name="T3" fmla="*/ 1011 h 2276"/>
                <a:gd name="T4" fmla="*/ 270 w 2177"/>
                <a:gd name="T5" fmla="*/ 388 h 2276"/>
                <a:gd name="T6" fmla="*/ 0 w 2177"/>
                <a:gd name="T7" fmla="*/ 105 h 2276"/>
                <a:gd name="T8" fmla="*/ 1233 w 2177"/>
                <a:gd name="T9" fmla="*/ 1000 h 2276"/>
                <a:gd name="T10" fmla="*/ 2067 w 2177"/>
                <a:gd name="T11" fmla="*/ 2276 h 2276"/>
                <a:gd name="T12" fmla="*/ 1797 w 2177"/>
                <a:gd name="T13" fmla="*/ 1993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7" h="2276">
                  <a:moveTo>
                    <a:pt x="1797" y="1993"/>
                  </a:moveTo>
                  <a:cubicBezTo>
                    <a:pt x="1901" y="1893"/>
                    <a:pt x="1644" y="1454"/>
                    <a:pt x="1222" y="1011"/>
                  </a:cubicBezTo>
                  <a:cubicBezTo>
                    <a:pt x="801" y="568"/>
                    <a:pt x="374" y="289"/>
                    <a:pt x="270" y="388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110" y="0"/>
                    <a:pt x="662" y="401"/>
                    <a:pt x="1233" y="1000"/>
                  </a:cubicBezTo>
                  <a:cubicBezTo>
                    <a:pt x="1804" y="1600"/>
                    <a:pt x="2177" y="2171"/>
                    <a:pt x="2067" y="2276"/>
                  </a:cubicBezTo>
                  <a:lnTo>
                    <a:pt x="1797" y="1993"/>
                  </a:lnTo>
                  <a:close/>
                </a:path>
              </a:pathLst>
            </a:custGeom>
            <a:gradFill>
              <a:gsLst>
                <a:gs pos="6800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59" name="Freeform 56"/>
            <p:cNvSpPr>
              <a:spLocks/>
            </p:cNvSpPr>
            <p:nvPr/>
          </p:nvSpPr>
          <p:spPr bwMode="auto">
            <a:xfrm>
              <a:off x="4010" y="736"/>
              <a:ext cx="1630" cy="547"/>
            </a:xfrm>
            <a:custGeom>
              <a:avLst/>
              <a:gdLst>
                <a:gd name="T0" fmla="*/ 2291 w 2630"/>
                <a:gd name="T1" fmla="*/ 230 h 884"/>
                <a:gd name="T2" fmla="*/ 1269 w 2630"/>
                <a:gd name="T3" fmla="*/ 282 h 884"/>
                <a:gd name="T4" fmla="*/ 377 w 2630"/>
                <a:gd name="T5" fmla="*/ 786 h 884"/>
                <a:gd name="T6" fmla="*/ 39 w 2630"/>
                <a:gd name="T7" fmla="*/ 884 h 884"/>
                <a:gd name="T8" fmla="*/ 1265 w 2630"/>
                <a:gd name="T9" fmla="*/ 269 h 884"/>
                <a:gd name="T10" fmla="*/ 2630 w 2630"/>
                <a:gd name="T11" fmla="*/ 132 h 884"/>
                <a:gd name="T12" fmla="*/ 2291 w 2630"/>
                <a:gd name="T13" fmla="*/ 230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30" h="884">
                  <a:moveTo>
                    <a:pt x="2291" y="230"/>
                  </a:moveTo>
                  <a:cubicBezTo>
                    <a:pt x="2255" y="105"/>
                    <a:pt x="1797" y="129"/>
                    <a:pt x="1269" y="282"/>
                  </a:cubicBezTo>
                  <a:cubicBezTo>
                    <a:pt x="740" y="436"/>
                    <a:pt x="341" y="661"/>
                    <a:pt x="377" y="786"/>
                  </a:cubicBezTo>
                  <a:cubicBezTo>
                    <a:pt x="39" y="884"/>
                    <a:pt x="39" y="884"/>
                    <a:pt x="39" y="884"/>
                  </a:cubicBezTo>
                  <a:cubicBezTo>
                    <a:pt x="0" y="752"/>
                    <a:pt x="549" y="477"/>
                    <a:pt x="1265" y="269"/>
                  </a:cubicBezTo>
                  <a:cubicBezTo>
                    <a:pt x="1980" y="62"/>
                    <a:pt x="2591" y="0"/>
                    <a:pt x="2630" y="132"/>
                  </a:cubicBezTo>
                  <a:lnTo>
                    <a:pt x="2291" y="23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0" name="Freeform 57"/>
            <p:cNvSpPr>
              <a:spLocks/>
            </p:cNvSpPr>
            <p:nvPr/>
          </p:nvSpPr>
          <p:spPr bwMode="auto">
            <a:xfrm>
              <a:off x="4172" y="289"/>
              <a:ext cx="1490" cy="1259"/>
            </a:xfrm>
            <a:custGeom>
              <a:avLst/>
              <a:gdLst>
                <a:gd name="T0" fmla="*/ 2102 w 2403"/>
                <a:gd name="T1" fmla="*/ 367 h 2033"/>
                <a:gd name="T2" fmla="*/ 1083 w 2403"/>
                <a:gd name="T3" fmla="*/ 874 h 2033"/>
                <a:gd name="T4" fmla="*/ 399 w 2403"/>
                <a:gd name="T5" fmla="*/ 1783 h 2033"/>
                <a:gd name="T6" fmla="*/ 97 w 2403"/>
                <a:gd name="T7" fmla="*/ 2033 h 2033"/>
                <a:gd name="T8" fmla="*/ 1074 w 2403"/>
                <a:gd name="T9" fmla="*/ 863 h 2033"/>
                <a:gd name="T10" fmla="*/ 2403 w 2403"/>
                <a:gd name="T11" fmla="*/ 117 h 2033"/>
                <a:gd name="T12" fmla="*/ 2102 w 2403"/>
                <a:gd name="T13" fmla="*/ 367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3" h="2033">
                  <a:moveTo>
                    <a:pt x="2102" y="367"/>
                  </a:moveTo>
                  <a:cubicBezTo>
                    <a:pt x="2010" y="256"/>
                    <a:pt x="1554" y="483"/>
                    <a:pt x="1083" y="874"/>
                  </a:cubicBezTo>
                  <a:cubicBezTo>
                    <a:pt x="613" y="1265"/>
                    <a:pt x="306" y="1672"/>
                    <a:pt x="399" y="1783"/>
                  </a:cubicBezTo>
                  <a:cubicBezTo>
                    <a:pt x="97" y="2033"/>
                    <a:pt x="97" y="2033"/>
                    <a:pt x="97" y="2033"/>
                  </a:cubicBezTo>
                  <a:cubicBezTo>
                    <a:pt x="0" y="1916"/>
                    <a:pt x="437" y="1392"/>
                    <a:pt x="1074" y="863"/>
                  </a:cubicBezTo>
                  <a:cubicBezTo>
                    <a:pt x="1711" y="334"/>
                    <a:pt x="2306" y="0"/>
                    <a:pt x="2403" y="117"/>
                  </a:cubicBezTo>
                  <a:lnTo>
                    <a:pt x="2102" y="36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1" name="Freeform 58"/>
            <p:cNvSpPr>
              <a:spLocks/>
            </p:cNvSpPr>
            <p:nvPr/>
          </p:nvSpPr>
          <p:spPr bwMode="auto">
            <a:xfrm>
              <a:off x="4287" y="462"/>
              <a:ext cx="1168" cy="1167"/>
            </a:xfrm>
            <a:custGeom>
              <a:avLst/>
              <a:gdLst>
                <a:gd name="T0" fmla="*/ 1748 w 1885"/>
                <a:gd name="T1" fmla="*/ 694 h 1884"/>
                <a:gd name="T2" fmla="*/ 695 w 1885"/>
                <a:gd name="T3" fmla="*/ 137 h 1884"/>
                <a:gd name="T4" fmla="*/ 137 w 1885"/>
                <a:gd name="T5" fmla="*/ 1190 h 1884"/>
                <a:gd name="T6" fmla="*/ 1191 w 1885"/>
                <a:gd name="T7" fmla="*/ 1747 h 1884"/>
                <a:gd name="T8" fmla="*/ 1748 w 1885"/>
                <a:gd name="T9" fmla="*/ 694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5" h="1884">
                  <a:moveTo>
                    <a:pt x="1748" y="694"/>
                  </a:moveTo>
                  <a:cubicBezTo>
                    <a:pt x="1611" y="249"/>
                    <a:pt x="1140" y="0"/>
                    <a:pt x="695" y="137"/>
                  </a:cubicBezTo>
                  <a:cubicBezTo>
                    <a:pt x="250" y="273"/>
                    <a:pt x="0" y="745"/>
                    <a:pt x="137" y="1190"/>
                  </a:cubicBezTo>
                  <a:cubicBezTo>
                    <a:pt x="274" y="1635"/>
                    <a:pt x="746" y="1884"/>
                    <a:pt x="1191" y="1747"/>
                  </a:cubicBezTo>
                  <a:cubicBezTo>
                    <a:pt x="1635" y="1610"/>
                    <a:pt x="1885" y="1139"/>
                    <a:pt x="1748" y="69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97000">
                  <a:schemeClr val="tx1">
                    <a:lumMod val="75000"/>
                    <a:lumOff val="25000"/>
                  </a:schemeClr>
                </a:gs>
              </a:gsLst>
              <a:lin ang="1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2" name="Freeform 59"/>
            <p:cNvSpPr>
              <a:spLocks/>
            </p:cNvSpPr>
            <p:nvPr/>
          </p:nvSpPr>
          <p:spPr bwMode="auto">
            <a:xfrm>
              <a:off x="4357" y="481"/>
              <a:ext cx="1051" cy="1051"/>
            </a:xfrm>
            <a:custGeom>
              <a:avLst/>
              <a:gdLst>
                <a:gd name="T0" fmla="*/ 1573 w 1696"/>
                <a:gd name="T1" fmla="*/ 625 h 1697"/>
                <a:gd name="T2" fmla="*/ 625 w 1696"/>
                <a:gd name="T3" fmla="*/ 124 h 1697"/>
                <a:gd name="T4" fmla="*/ 123 w 1696"/>
                <a:gd name="T5" fmla="*/ 1072 h 1697"/>
                <a:gd name="T6" fmla="*/ 1071 w 1696"/>
                <a:gd name="T7" fmla="*/ 1573 h 1697"/>
                <a:gd name="T8" fmla="*/ 1573 w 1696"/>
                <a:gd name="T9" fmla="*/ 625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6" h="1697">
                  <a:moveTo>
                    <a:pt x="1573" y="625"/>
                  </a:moveTo>
                  <a:cubicBezTo>
                    <a:pt x="1450" y="225"/>
                    <a:pt x="1026" y="0"/>
                    <a:pt x="625" y="124"/>
                  </a:cubicBezTo>
                  <a:cubicBezTo>
                    <a:pt x="225" y="247"/>
                    <a:pt x="0" y="671"/>
                    <a:pt x="123" y="1072"/>
                  </a:cubicBezTo>
                  <a:cubicBezTo>
                    <a:pt x="247" y="1472"/>
                    <a:pt x="671" y="1697"/>
                    <a:pt x="1071" y="1573"/>
                  </a:cubicBezTo>
                  <a:cubicBezTo>
                    <a:pt x="1472" y="1450"/>
                    <a:pt x="1696" y="1026"/>
                    <a:pt x="1573" y="625"/>
                  </a:cubicBezTo>
                  <a:close/>
                </a:path>
              </a:pathLst>
            </a:custGeom>
            <a:gradFill flip="none" rotWithShape="1">
              <a:gsLst>
                <a:gs pos="41000">
                  <a:schemeClr val="tx1">
                    <a:lumMod val="65000"/>
                    <a:lumOff val="35000"/>
                  </a:schemeClr>
                </a:gs>
                <a:gs pos="97000">
                  <a:schemeClr val="bg1">
                    <a:lumMod val="6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3" name="Freeform 60"/>
            <p:cNvSpPr>
              <a:spLocks/>
            </p:cNvSpPr>
            <p:nvPr/>
          </p:nvSpPr>
          <p:spPr bwMode="auto">
            <a:xfrm>
              <a:off x="5220" y="753"/>
              <a:ext cx="132" cy="246"/>
            </a:xfrm>
            <a:custGeom>
              <a:avLst/>
              <a:gdLst>
                <a:gd name="T0" fmla="*/ 11 w 212"/>
                <a:gd name="T1" fmla="*/ 20 h 397"/>
                <a:gd name="T2" fmla="*/ 0 w 212"/>
                <a:gd name="T3" fmla="*/ 24 h 397"/>
                <a:gd name="T4" fmla="*/ 91 w 212"/>
                <a:gd name="T5" fmla="*/ 158 h 397"/>
                <a:gd name="T6" fmla="*/ 47 w 212"/>
                <a:gd name="T7" fmla="*/ 374 h 397"/>
                <a:gd name="T8" fmla="*/ 125 w 212"/>
                <a:gd name="T9" fmla="*/ 389 h 397"/>
                <a:gd name="T10" fmla="*/ 181 w 212"/>
                <a:gd name="T11" fmla="*/ 170 h 397"/>
                <a:gd name="T12" fmla="*/ 11 w 212"/>
                <a:gd name="T13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" h="397">
                  <a:moveTo>
                    <a:pt x="11" y="20"/>
                  </a:moveTo>
                  <a:cubicBezTo>
                    <a:pt x="7" y="21"/>
                    <a:pt x="4" y="22"/>
                    <a:pt x="0" y="24"/>
                  </a:cubicBezTo>
                  <a:cubicBezTo>
                    <a:pt x="38" y="49"/>
                    <a:pt x="73" y="98"/>
                    <a:pt x="91" y="158"/>
                  </a:cubicBezTo>
                  <a:cubicBezTo>
                    <a:pt x="121" y="254"/>
                    <a:pt x="101" y="347"/>
                    <a:pt x="47" y="374"/>
                  </a:cubicBezTo>
                  <a:cubicBezTo>
                    <a:pt x="72" y="391"/>
                    <a:pt x="100" y="397"/>
                    <a:pt x="125" y="389"/>
                  </a:cubicBezTo>
                  <a:cubicBezTo>
                    <a:pt x="187" y="370"/>
                    <a:pt x="212" y="272"/>
                    <a:pt x="181" y="170"/>
                  </a:cubicBezTo>
                  <a:cubicBezTo>
                    <a:pt x="149" y="68"/>
                    <a:pt x="73" y="0"/>
                    <a:pt x="11" y="2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4" name="Freeform 62"/>
            <p:cNvSpPr>
              <a:spLocks/>
            </p:cNvSpPr>
            <p:nvPr/>
          </p:nvSpPr>
          <p:spPr bwMode="auto">
            <a:xfrm>
              <a:off x="5175" y="768"/>
              <a:ext cx="120" cy="217"/>
            </a:xfrm>
            <a:custGeom>
              <a:avLst/>
              <a:gdLst>
                <a:gd name="T0" fmla="*/ 165 w 195"/>
                <a:gd name="T1" fmla="*/ 134 h 350"/>
                <a:gd name="T2" fmla="*/ 74 w 195"/>
                <a:gd name="T3" fmla="*/ 0 h 350"/>
                <a:gd name="T4" fmla="*/ 29 w 195"/>
                <a:gd name="T5" fmla="*/ 215 h 350"/>
                <a:gd name="T6" fmla="*/ 121 w 195"/>
                <a:gd name="T7" fmla="*/ 350 h 350"/>
                <a:gd name="T8" fmla="*/ 165 w 195"/>
                <a:gd name="T9" fmla="*/ 134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350">
                  <a:moveTo>
                    <a:pt x="165" y="134"/>
                  </a:moveTo>
                  <a:cubicBezTo>
                    <a:pt x="147" y="74"/>
                    <a:pt x="112" y="25"/>
                    <a:pt x="74" y="0"/>
                  </a:cubicBezTo>
                  <a:cubicBezTo>
                    <a:pt x="20" y="27"/>
                    <a:pt x="0" y="119"/>
                    <a:pt x="29" y="215"/>
                  </a:cubicBezTo>
                  <a:cubicBezTo>
                    <a:pt x="48" y="276"/>
                    <a:pt x="83" y="324"/>
                    <a:pt x="121" y="350"/>
                  </a:cubicBezTo>
                  <a:cubicBezTo>
                    <a:pt x="175" y="323"/>
                    <a:pt x="195" y="230"/>
                    <a:pt x="165" y="134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7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5" name="Freeform 63"/>
            <p:cNvSpPr>
              <a:spLocks/>
            </p:cNvSpPr>
            <p:nvPr/>
          </p:nvSpPr>
          <p:spPr bwMode="auto">
            <a:xfrm>
              <a:off x="4431" y="1184"/>
              <a:ext cx="167" cy="234"/>
            </a:xfrm>
            <a:custGeom>
              <a:avLst/>
              <a:gdLst>
                <a:gd name="T0" fmla="*/ 260 w 270"/>
                <a:gd name="T1" fmla="*/ 342 h 377"/>
                <a:gd name="T2" fmla="*/ 270 w 270"/>
                <a:gd name="T3" fmla="*/ 335 h 377"/>
                <a:gd name="T4" fmla="*/ 147 w 270"/>
                <a:gd name="T5" fmla="*/ 229 h 377"/>
                <a:gd name="T6" fmla="*/ 135 w 270"/>
                <a:gd name="T7" fmla="*/ 10 h 377"/>
                <a:gd name="T8" fmla="*/ 55 w 270"/>
                <a:gd name="T9" fmla="*/ 14 h 377"/>
                <a:gd name="T10" fmla="*/ 58 w 270"/>
                <a:gd name="T11" fmla="*/ 241 h 377"/>
                <a:gd name="T12" fmla="*/ 260 w 270"/>
                <a:gd name="T13" fmla="*/ 342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0" h="377">
                  <a:moveTo>
                    <a:pt x="260" y="342"/>
                  </a:moveTo>
                  <a:cubicBezTo>
                    <a:pt x="264" y="340"/>
                    <a:pt x="267" y="338"/>
                    <a:pt x="270" y="335"/>
                  </a:cubicBezTo>
                  <a:cubicBezTo>
                    <a:pt x="226" y="321"/>
                    <a:pt x="181" y="283"/>
                    <a:pt x="147" y="229"/>
                  </a:cubicBezTo>
                  <a:cubicBezTo>
                    <a:pt x="94" y="144"/>
                    <a:pt x="89" y="49"/>
                    <a:pt x="135" y="10"/>
                  </a:cubicBezTo>
                  <a:cubicBezTo>
                    <a:pt x="106" y="0"/>
                    <a:pt x="77" y="0"/>
                    <a:pt x="55" y="14"/>
                  </a:cubicBezTo>
                  <a:cubicBezTo>
                    <a:pt x="0" y="49"/>
                    <a:pt x="1" y="150"/>
                    <a:pt x="58" y="241"/>
                  </a:cubicBezTo>
                  <a:cubicBezTo>
                    <a:pt x="114" y="332"/>
                    <a:pt x="205" y="377"/>
                    <a:pt x="260" y="342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6" name="Freeform 64"/>
            <p:cNvSpPr>
              <a:spLocks/>
            </p:cNvSpPr>
            <p:nvPr/>
          </p:nvSpPr>
          <p:spPr bwMode="auto">
            <a:xfrm>
              <a:off x="4486" y="1190"/>
              <a:ext cx="140" cy="202"/>
            </a:xfrm>
            <a:custGeom>
              <a:avLst/>
              <a:gdLst>
                <a:gd name="T0" fmla="*/ 58 w 226"/>
                <a:gd name="T1" fmla="*/ 219 h 325"/>
                <a:gd name="T2" fmla="*/ 181 w 226"/>
                <a:gd name="T3" fmla="*/ 325 h 325"/>
                <a:gd name="T4" fmla="*/ 169 w 226"/>
                <a:gd name="T5" fmla="*/ 106 h 325"/>
                <a:gd name="T6" fmla="*/ 46 w 226"/>
                <a:gd name="T7" fmla="*/ 0 h 325"/>
                <a:gd name="T8" fmla="*/ 58 w 226"/>
                <a:gd name="T9" fmla="*/ 219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325">
                  <a:moveTo>
                    <a:pt x="58" y="219"/>
                  </a:moveTo>
                  <a:cubicBezTo>
                    <a:pt x="92" y="273"/>
                    <a:pt x="137" y="311"/>
                    <a:pt x="181" y="325"/>
                  </a:cubicBezTo>
                  <a:cubicBezTo>
                    <a:pt x="226" y="286"/>
                    <a:pt x="222" y="191"/>
                    <a:pt x="169" y="106"/>
                  </a:cubicBezTo>
                  <a:cubicBezTo>
                    <a:pt x="135" y="52"/>
                    <a:pt x="89" y="14"/>
                    <a:pt x="46" y="0"/>
                  </a:cubicBezTo>
                  <a:cubicBezTo>
                    <a:pt x="0" y="39"/>
                    <a:pt x="5" y="134"/>
                    <a:pt x="58" y="21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19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7" name="Freeform 65"/>
            <p:cNvSpPr>
              <a:spLocks/>
            </p:cNvSpPr>
            <p:nvPr/>
          </p:nvSpPr>
          <p:spPr bwMode="auto">
            <a:xfrm>
              <a:off x="4482" y="1017"/>
              <a:ext cx="107" cy="150"/>
            </a:xfrm>
            <a:custGeom>
              <a:avLst/>
              <a:gdLst>
                <a:gd name="T0" fmla="*/ 168 w 174"/>
                <a:gd name="T1" fmla="*/ 218 h 241"/>
                <a:gd name="T2" fmla="*/ 174 w 174"/>
                <a:gd name="T3" fmla="*/ 214 h 241"/>
                <a:gd name="T4" fmla="*/ 95 w 174"/>
                <a:gd name="T5" fmla="*/ 146 h 241"/>
                <a:gd name="T6" fmla="*/ 86 w 174"/>
                <a:gd name="T7" fmla="*/ 6 h 241"/>
                <a:gd name="T8" fmla="*/ 35 w 174"/>
                <a:gd name="T9" fmla="*/ 9 h 241"/>
                <a:gd name="T10" fmla="*/ 38 w 174"/>
                <a:gd name="T11" fmla="*/ 154 h 241"/>
                <a:gd name="T12" fmla="*/ 168 w 174"/>
                <a:gd name="T13" fmla="*/ 21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4" h="241">
                  <a:moveTo>
                    <a:pt x="168" y="218"/>
                  </a:moveTo>
                  <a:cubicBezTo>
                    <a:pt x="171" y="217"/>
                    <a:pt x="173" y="215"/>
                    <a:pt x="174" y="214"/>
                  </a:cubicBezTo>
                  <a:cubicBezTo>
                    <a:pt x="147" y="205"/>
                    <a:pt x="117" y="181"/>
                    <a:pt x="95" y="146"/>
                  </a:cubicBezTo>
                  <a:cubicBezTo>
                    <a:pt x="61" y="92"/>
                    <a:pt x="57" y="32"/>
                    <a:pt x="86" y="6"/>
                  </a:cubicBezTo>
                  <a:cubicBezTo>
                    <a:pt x="67" y="0"/>
                    <a:pt x="49" y="0"/>
                    <a:pt x="35" y="9"/>
                  </a:cubicBezTo>
                  <a:cubicBezTo>
                    <a:pt x="0" y="32"/>
                    <a:pt x="1" y="97"/>
                    <a:pt x="38" y="154"/>
                  </a:cubicBezTo>
                  <a:cubicBezTo>
                    <a:pt x="75" y="212"/>
                    <a:pt x="133" y="241"/>
                    <a:pt x="168" y="2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8" name="Freeform 66"/>
            <p:cNvSpPr>
              <a:spLocks/>
            </p:cNvSpPr>
            <p:nvPr/>
          </p:nvSpPr>
          <p:spPr bwMode="auto">
            <a:xfrm>
              <a:off x="4517" y="1021"/>
              <a:ext cx="90" cy="129"/>
            </a:xfrm>
            <a:custGeom>
              <a:avLst/>
              <a:gdLst>
                <a:gd name="T0" fmla="*/ 38 w 146"/>
                <a:gd name="T1" fmla="*/ 140 h 208"/>
                <a:gd name="T2" fmla="*/ 117 w 146"/>
                <a:gd name="T3" fmla="*/ 208 h 208"/>
                <a:gd name="T4" fmla="*/ 108 w 146"/>
                <a:gd name="T5" fmla="*/ 67 h 208"/>
                <a:gd name="T6" fmla="*/ 29 w 146"/>
                <a:gd name="T7" fmla="*/ 0 h 208"/>
                <a:gd name="T8" fmla="*/ 38 w 146"/>
                <a:gd name="T9" fmla="*/ 14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208">
                  <a:moveTo>
                    <a:pt x="38" y="140"/>
                  </a:moveTo>
                  <a:cubicBezTo>
                    <a:pt x="60" y="175"/>
                    <a:pt x="90" y="199"/>
                    <a:pt x="117" y="208"/>
                  </a:cubicBezTo>
                  <a:cubicBezTo>
                    <a:pt x="146" y="182"/>
                    <a:pt x="143" y="121"/>
                    <a:pt x="108" y="67"/>
                  </a:cubicBezTo>
                  <a:cubicBezTo>
                    <a:pt x="86" y="33"/>
                    <a:pt x="57" y="9"/>
                    <a:pt x="29" y="0"/>
                  </a:cubicBezTo>
                  <a:cubicBezTo>
                    <a:pt x="0" y="26"/>
                    <a:pt x="4" y="86"/>
                    <a:pt x="38" y="14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9" name="Freeform 67"/>
            <p:cNvSpPr>
              <a:spLocks/>
            </p:cNvSpPr>
            <p:nvPr/>
          </p:nvSpPr>
          <p:spPr bwMode="auto">
            <a:xfrm>
              <a:off x="4509" y="601"/>
              <a:ext cx="204" cy="179"/>
            </a:xfrm>
            <a:custGeom>
              <a:avLst/>
              <a:gdLst>
                <a:gd name="T0" fmla="*/ 40 w 328"/>
                <a:gd name="T1" fmla="*/ 282 h 289"/>
                <a:gd name="T2" fmla="*/ 48 w 328"/>
                <a:gd name="T3" fmla="*/ 289 h 289"/>
                <a:gd name="T4" fmla="*/ 126 w 328"/>
                <a:gd name="T5" fmla="*/ 161 h 289"/>
                <a:gd name="T6" fmla="*/ 323 w 328"/>
                <a:gd name="T7" fmla="*/ 117 h 289"/>
                <a:gd name="T8" fmla="*/ 307 w 328"/>
                <a:gd name="T9" fmla="*/ 45 h 289"/>
                <a:gd name="T10" fmla="*/ 101 w 328"/>
                <a:gd name="T11" fmla="*/ 82 h 289"/>
                <a:gd name="T12" fmla="*/ 40 w 328"/>
                <a:gd name="T13" fmla="*/ 282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" h="289">
                  <a:moveTo>
                    <a:pt x="40" y="282"/>
                  </a:moveTo>
                  <a:cubicBezTo>
                    <a:pt x="43" y="284"/>
                    <a:pt x="45" y="287"/>
                    <a:pt x="48" y="289"/>
                  </a:cubicBezTo>
                  <a:cubicBezTo>
                    <a:pt x="55" y="248"/>
                    <a:pt x="82" y="200"/>
                    <a:pt x="126" y="161"/>
                  </a:cubicBezTo>
                  <a:cubicBezTo>
                    <a:pt x="195" y="100"/>
                    <a:pt x="280" y="81"/>
                    <a:pt x="323" y="117"/>
                  </a:cubicBezTo>
                  <a:cubicBezTo>
                    <a:pt x="328" y="88"/>
                    <a:pt x="323" y="63"/>
                    <a:pt x="307" y="45"/>
                  </a:cubicBezTo>
                  <a:cubicBezTo>
                    <a:pt x="267" y="0"/>
                    <a:pt x="175" y="17"/>
                    <a:pt x="101" y="82"/>
                  </a:cubicBezTo>
                  <a:cubicBezTo>
                    <a:pt x="28" y="147"/>
                    <a:pt x="0" y="237"/>
                    <a:pt x="40" y="282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0" name="Freeform 68"/>
            <p:cNvSpPr>
              <a:spLocks/>
            </p:cNvSpPr>
            <p:nvPr/>
          </p:nvSpPr>
          <p:spPr bwMode="auto">
            <a:xfrm>
              <a:off x="4539" y="651"/>
              <a:ext cx="171" cy="150"/>
            </a:xfrm>
            <a:custGeom>
              <a:avLst/>
              <a:gdLst>
                <a:gd name="T0" fmla="*/ 78 w 275"/>
                <a:gd name="T1" fmla="*/ 80 h 243"/>
                <a:gd name="T2" fmla="*/ 0 w 275"/>
                <a:gd name="T3" fmla="*/ 208 h 243"/>
                <a:gd name="T4" fmla="*/ 198 w 275"/>
                <a:gd name="T5" fmla="*/ 164 h 243"/>
                <a:gd name="T6" fmla="*/ 275 w 275"/>
                <a:gd name="T7" fmla="*/ 36 h 243"/>
                <a:gd name="T8" fmla="*/ 78 w 275"/>
                <a:gd name="T9" fmla="*/ 8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243">
                  <a:moveTo>
                    <a:pt x="78" y="80"/>
                  </a:moveTo>
                  <a:cubicBezTo>
                    <a:pt x="34" y="119"/>
                    <a:pt x="7" y="167"/>
                    <a:pt x="0" y="208"/>
                  </a:cubicBezTo>
                  <a:cubicBezTo>
                    <a:pt x="43" y="243"/>
                    <a:pt x="129" y="225"/>
                    <a:pt x="198" y="164"/>
                  </a:cubicBezTo>
                  <a:cubicBezTo>
                    <a:pt x="241" y="125"/>
                    <a:pt x="269" y="77"/>
                    <a:pt x="275" y="36"/>
                  </a:cubicBezTo>
                  <a:cubicBezTo>
                    <a:pt x="232" y="0"/>
                    <a:pt x="147" y="19"/>
                    <a:pt x="78" y="8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1" name="Freeform 69"/>
            <p:cNvSpPr>
              <a:spLocks/>
            </p:cNvSpPr>
            <p:nvPr/>
          </p:nvSpPr>
          <p:spPr bwMode="auto">
            <a:xfrm>
              <a:off x="4718" y="614"/>
              <a:ext cx="122" cy="107"/>
            </a:xfrm>
            <a:custGeom>
              <a:avLst/>
              <a:gdLst>
                <a:gd name="T0" fmla="*/ 24 w 196"/>
                <a:gd name="T1" fmla="*/ 169 h 173"/>
                <a:gd name="T2" fmla="*/ 29 w 196"/>
                <a:gd name="T3" fmla="*/ 173 h 173"/>
                <a:gd name="T4" fmla="*/ 75 w 196"/>
                <a:gd name="T5" fmla="*/ 97 h 173"/>
                <a:gd name="T6" fmla="*/ 194 w 196"/>
                <a:gd name="T7" fmla="*/ 70 h 173"/>
                <a:gd name="T8" fmla="*/ 184 w 196"/>
                <a:gd name="T9" fmla="*/ 27 h 173"/>
                <a:gd name="T10" fmla="*/ 60 w 196"/>
                <a:gd name="T11" fmla="*/ 49 h 173"/>
                <a:gd name="T12" fmla="*/ 24 w 196"/>
                <a:gd name="T1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173">
                  <a:moveTo>
                    <a:pt x="24" y="169"/>
                  </a:moveTo>
                  <a:cubicBezTo>
                    <a:pt x="25" y="170"/>
                    <a:pt x="27" y="172"/>
                    <a:pt x="29" y="173"/>
                  </a:cubicBezTo>
                  <a:cubicBezTo>
                    <a:pt x="33" y="148"/>
                    <a:pt x="49" y="120"/>
                    <a:pt x="75" y="97"/>
                  </a:cubicBezTo>
                  <a:cubicBezTo>
                    <a:pt x="117" y="60"/>
                    <a:pt x="168" y="49"/>
                    <a:pt x="194" y="70"/>
                  </a:cubicBezTo>
                  <a:cubicBezTo>
                    <a:pt x="196" y="53"/>
                    <a:pt x="193" y="38"/>
                    <a:pt x="184" y="27"/>
                  </a:cubicBezTo>
                  <a:cubicBezTo>
                    <a:pt x="160" y="0"/>
                    <a:pt x="105" y="10"/>
                    <a:pt x="60" y="49"/>
                  </a:cubicBezTo>
                  <a:cubicBezTo>
                    <a:pt x="16" y="88"/>
                    <a:pt x="0" y="142"/>
                    <a:pt x="24" y="169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2" name="Freeform 70"/>
            <p:cNvSpPr>
              <a:spLocks/>
            </p:cNvSpPr>
            <p:nvPr/>
          </p:nvSpPr>
          <p:spPr bwMode="auto">
            <a:xfrm>
              <a:off x="4736" y="645"/>
              <a:ext cx="103" cy="89"/>
            </a:xfrm>
            <a:custGeom>
              <a:avLst/>
              <a:gdLst>
                <a:gd name="T0" fmla="*/ 46 w 165"/>
                <a:gd name="T1" fmla="*/ 48 h 145"/>
                <a:gd name="T2" fmla="*/ 0 w 165"/>
                <a:gd name="T3" fmla="*/ 124 h 145"/>
                <a:gd name="T4" fmla="*/ 118 w 165"/>
                <a:gd name="T5" fmla="*/ 98 h 145"/>
                <a:gd name="T6" fmla="*/ 165 w 165"/>
                <a:gd name="T7" fmla="*/ 21 h 145"/>
                <a:gd name="T8" fmla="*/ 46 w 165"/>
                <a:gd name="T9" fmla="*/ 4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45">
                  <a:moveTo>
                    <a:pt x="46" y="48"/>
                  </a:moveTo>
                  <a:cubicBezTo>
                    <a:pt x="20" y="71"/>
                    <a:pt x="4" y="99"/>
                    <a:pt x="0" y="124"/>
                  </a:cubicBezTo>
                  <a:cubicBezTo>
                    <a:pt x="25" y="145"/>
                    <a:pt x="77" y="134"/>
                    <a:pt x="118" y="98"/>
                  </a:cubicBezTo>
                  <a:cubicBezTo>
                    <a:pt x="144" y="74"/>
                    <a:pt x="161" y="46"/>
                    <a:pt x="165" y="21"/>
                  </a:cubicBezTo>
                  <a:cubicBezTo>
                    <a:pt x="139" y="0"/>
                    <a:pt x="88" y="11"/>
                    <a:pt x="46" y="4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3" name="Freeform 71"/>
            <p:cNvSpPr>
              <a:spLocks/>
            </p:cNvSpPr>
            <p:nvPr/>
          </p:nvSpPr>
          <p:spPr bwMode="auto">
            <a:xfrm>
              <a:off x="4759" y="888"/>
              <a:ext cx="121" cy="108"/>
            </a:xfrm>
            <a:custGeom>
              <a:avLst/>
              <a:gdLst>
                <a:gd name="T0" fmla="*/ 23 w 196"/>
                <a:gd name="T1" fmla="*/ 169 h 174"/>
                <a:gd name="T2" fmla="*/ 28 w 196"/>
                <a:gd name="T3" fmla="*/ 174 h 174"/>
                <a:gd name="T4" fmla="*/ 75 w 196"/>
                <a:gd name="T5" fmla="*/ 97 h 174"/>
                <a:gd name="T6" fmla="*/ 193 w 196"/>
                <a:gd name="T7" fmla="*/ 70 h 174"/>
                <a:gd name="T8" fmla="*/ 183 w 196"/>
                <a:gd name="T9" fmla="*/ 27 h 174"/>
                <a:gd name="T10" fmla="*/ 60 w 196"/>
                <a:gd name="T11" fmla="*/ 49 h 174"/>
                <a:gd name="T12" fmla="*/ 23 w 196"/>
                <a:gd name="T13" fmla="*/ 16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174">
                  <a:moveTo>
                    <a:pt x="23" y="169"/>
                  </a:moveTo>
                  <a:cubicBezTo>
                    <a:pt x="25" y="171"/>
                    <a:pt x="27" y="172"/>
                    <a:pt x="28" y="174"/>
                  </a:cubicBezTo>
                  <a:cubicBezTo>
                    <a:pt x="32" y="149"/>
                    <a:pt x="48" y="120"/>
                    <a:pt x="75" y="97"/>
                  </a:cubicBezTo>
                  <a:cubicBezTo>
                    <a:pt x="116" y="60"/>
                    <a:pt x="167" y="49"/>
                    <a:pt x="193" y="70"/>
                  </a:cubicBezTo>
                  <a:cubicBezTo>
                    <a:pt x="196" y="53"/>
                    <a:pt x="193" y="38"/>
                    <a:pt x="183" y="27"/>
                  </a:cubicBezTo>
                  <a:cubicBezTo>
                    <a:pt x="159" y="0"/>
                    <a:pt x="104" y="10"/>
                    <a:pt x="60" y="49"/>
                  </a:cubicBezTo>
                  <a:cubicBezTo>
                    <a:pt x="16" y="89"/>
                    <a:pt x="0" y="142"/>
                    <a:pt x="23" y="169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4" name="Freeform 72"/>
            <p:cNvSpPr>
              <a:spLocks/>
            </p:cNvSpPr>
            <p:nvPr/>
          </p:nvSpPr>
          <p:spPr bwMode="auto">
            <a:xfrm>
              <a:off x="4776" y="918"/>
              <a:ext cx="102" cy="91"/>
            </a:xfrm>
            <a:custGeom>
              <a:avLst/>
              <a:gdLst>
                <a:gd name="T0" fmla="*/ 47 w 165"/>
                <a:gd name="T1" fmla="*/ 48 h 146"/>
                <a:gd name="T2" fmla="*/ 0 w 165"/>
                <a:gd name="T3" fmla="*/ 125 h 146"/>
                <a:gd name="T4" fmla="*/ 119 w 165"/>
                <a:gd name="T5" fmla="*/ 98 h 146"/>
                <a:gd name="T6" fmla="*/ 165 w 165"/>
                <a:gd name="T7" fmla="*/ 21 h 146"/>
                <a:gd name="T8" fmla="*/ 47 w 165"/>
                <a:gd name="T9" fmla="*/ 48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46">
                  <a:moveTo>
                    <a:pt x="47" y="48"/>
                  </a:moveTo>
                  <a:cubicBezTo>
                    <a:pt x="20" y="71"/>
                    <a:pt x="4" y="100"/>
                    <a:pt x="0" y="125"/>
                  </a:cubicBezTo>
                  <a:cubicBezTo>
                    <a:pt x="26" y="146"/>
                    <a:pt x="77" y="135"/>
                    <a:pt x="119" y="98"/>
                  </a:cubicBezTo>
                  <a:cubicBezTo>
                    <a:pt x="145" y="75"/>
                    <a:pt x="161" y="46"/>
                    <a:pt x="165" y="21"/>
                  </a:cubicBezTo>
                  <a:cubicBezTo>
                    <a:pt x="139" y="0"/>
                    <a:pt x="88" y="11"/>
                    <a:pt x="47" y="4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5" name="Freeform 73"/>
            <p:cNvSpPr>
              <a:spLocks/>
            </p:cNvSpPr>
            <p:nvPr/>
          </p:nvSpPr>
          <p:spPr bwMode="auto">
            <a:xfrm>
              <a:off x="4867" y="889"/>
              <a:ext cx="176" cy="155"/>
            </a:xfrm>
            <a:custGeom>
              <a:avLst/>
              <a:gdLst>
                <a:gd name="T0" fmla="*/ 35 w 283"/>
                <a:gd name="T1" fmla="*/ 243 h 250"/>
                <a:gd name="T2" fmla="*/ 41 w 283"/>
                <a:gd name="T3" fmla="*/ 250 h 250"/>
                <a:gd name="T4" fmla="*/ 108 w 283"/>
                <a:gd name="T5" fmla="*/ 139 h 250"/>
                <a:gd name="T6" fmla="*/ 279 w 283"/>
                <a:gd name="T7" fmla="*/ 101 h 250"/>
                <a:gd name="T8" fmla="*/ 265 w 283"/>
                <a:gd name="T9" fmla="*/ 39 h 250"/>
                <a:gd name="T10" fmla="*/ 87 w 283"/>
                <a:gd name="T11" fmla="*/ 71 h 250"/>
                <a:gd name="T12" fmla="*/ 35 w 283"/>
                <a:gd name="T13" fmla="*/ 24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" h="250">
                  <a:moveTo>
                    <a:pt x="35" y="243"/>
                  </a:moveTo>
                  <a:cubicBezTo>
                    <a:pt x="37" y="246"/>
                    <a:pt x="39" y="248"/>
                    <a:pt x="41" y="250"/>
                  </a:cubicBezTo>
                  <a:cubicBezTo>
                    <a:pt x="47" y="214"/>
                    <a:pt x="71" y="173"/>
                    <a:pt x="108" y="139"/>
                  </a:cubicBezTo>
                  <a:cubicBezTo>
                    <a:pt x="168" y="86"/>
                    <a:pt x="242" y="70"/>
                    <a:pt x="279" y="101"/>
                  </a:cubicBezTo>
                  <a:cubicBezTo>
                    <a:pt x="283" y="76"/>
                    <a:pt x="279" y="54"/>
                    <a:pt x="265" y="39"/>
                  </a:cubicBezTo>
                  <a:cubicBezTo>
                    <a:pt x="230" y="0"/>
                    <a:pt x="151" y="14"/>
                    <a:pt x="87" y="71"/>
                  </a:cubicBezTo>
                  <a:cubicBezTo>
                    <a:pt x="24" y="127"/>
                    <a:pt x="0" y="205"/>
                    <a:pt x="35" y="243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6" name="Freeform 74"/>
            <p:cNvSpPr>
              <a:spLocks/>
            </p:cNvSpPr>
            <p:nvPr/>
          </p:nvSpPr>
          <p:spPr bwMode="auto">
            <a:xfrm>
              <a:off x="4893" y="933"/>
              <a:ext cx="147" cy="130"/>
            </a:xfrm>
            <a:custGeom>
              <a:avLst/>
              <a:gdLst>
                <a:gd name="T0" fmla="*/ 67 w 238"/>
                <a:gd name="T1" fmla="*/ 69 h 210"/>
                <a:gd name="T2" fmla="*/ 0 w 238"/>
                <a:gd name="T3" fmla="*/ 180 h 210"/>
                <a:gd name="T4" fmla="*/ 171 w 238"/>
                <a:gd name="T5" fmla="*/ 141 h 210"/>
                <a:gd name="T6" fmla="*/ 238 w 238"/>
                <a:gd name="T7" fmla="*/ 31 h 210"/>
                <a:gd name="T8" fmla="*/ 67 w 238"/>
                <a:gd name="T9" fmla="*/ 69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10">
                  <a:moveTo>
                    <a:pt x="67" y="69"/>
                  </a:moveTo>
                  <a:cubicBezTo>
                    <a:pt x="30" y="103"/>
                    <a:pt x="6" y="144"/>
                    <a:pt x="0" y="180"/>
                  </a:cubicBezTo>
                  <a:cubicBezTo>
                    <a:pt x="38" y="210"/>
                    <a:pt x="111" y="194"/>
                    <a:pt x="171" y="141"/>
                  </a:cubicBezTo>
                  <a:cubicBezTo>
                    <a:pt x="209" y="108"/>
                    <a:pt x="232" y="66"/>
                    <a:pt x="238" y="31"/>
                  </a:cubicBezTo>
                  <a:cubicBezTo>
                    <a:pt x="201" y="0"/>
                    <a:pt x="127" y="16"/>
                    <a:pt x="67" y="6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7" name="Freeform 75"/>
            <p:cNvSpPr>
              <a:spLocks/>
            </p:cNvSpPr>
            <p:nvPr/>
          </p:nvSpPr>
          <p:spPr bwMode="auto">
            <a:xfrm>
              <a:off x="4921" y="1424"/>
              <a:ext cx="134" cy="70"/>
            </a:xfrm>
            <a:custGeom>
              <a:avLst/>
              <a:gdLst>
                <a:gd name="T0" fmla="*/ 216 w 216"/>
                <a:gd name="T1" fmla="*/ 51 h 113"/>
                <a:gd name="T2" fmla="*/ 216 w 216"/>
                <a:gd name="T3" fmla="*/ 44 h 113"/>
                <a:gd name="T4" fmla="*/ 128 w 216"/>
                <a:gd name="T5" fmla="*/ 65 h 113"/>
                <a:gd name="T6" fmla="*/ 26 w 216"/>
                <a:gd name="T7" fmla="*/ 0 h 113"/>
                <a:gd name="T8" fmla="*/ 2 w 216"/>
                <a:gd name="T9" fmla="*/ 37 h 113"/>
                <a:gd name="T10" fmla="*/ 105 w 216"/>
                <a:gd name="T11" fmla="*/ 109 h 113"/>
                <a:gd name="T12" fmla="*/ 216 w 216"/>
                <a:gd name="T13" fmla="*/ 5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13">
                  <a:moveTo>
                    <a:pt x="216" y="51"/>
                  </a:moveTo>
                  <a:cubicBezTo>
                    <a:pt x="216" y="48"/>
                    <a:pt x="216" y="46"/>
                    <a:pt x="216" y="44"/>
                  </a:cubicBezTo>
                  <a:cubicBezTo>
                    <a:pt x="195" y="59"/>
                    <a:pt x="163" y="67"/>
                    <a:pt x="128" y="65"/>
                  </a:cubicBezTo>
                  <a:cubicBezTo>
                    <a:pt x="73" y="61"/>
                    <a:pt x="29" y="33"/>
                    <a:pt x="26" y="0"/>
                  </a:cubicBezTo>
                  <a:cubicBezTo>
                    <a:pt x="12" y="10"/>
                    <a:pt x="3" y="23"/>
                    <a:pt x="2" y="37"/>
                  </a:cubicBezTo>
                  <a:cubicBezTo>
                    <a:pt x="0" y="73"/>
                    <a:pt x="46" y="105"/>
                    <a:pt x="105" y="109"/>
                  </a:cubicBezTo>
                  <a:cubicBezTo>
                    <a:pt x="164" y="113"/>
                    <a:pt x="214" y="86"/>
                    <a:pt x="216" y="51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8" name="Freeform 76"/>
            <p:cNvSpPr>
              <a:spLocks/>
            </p:cNvSpPr>
            <p:nvPr/>
          </p:nvSpPr>
          <p:spPr bwMode="auto">
            <a:xfrm>
              <a:off x="4937" y="1410"/>
              <a:ext cx="118" cy="56"/>
            </a:xfrm>
            <a:custGeom>
              <a:avLst/>
              <a:gdLst>
                <a:gd name="T0" fmla="*/ 102 w 190"/>
                <a:gd name="T1" fmla="*/ 89 h 91"/>
                <a:gd name="T2" fmla="*/ 190 w 190"/>
                <a:gd name="T3" fmla="*/ 68 h 91"/>
                <a:gd name="T4" fmla="*/ 87 w 190"/>
                <a:gd name="T5" fmla="*/ 3 h 91"/>
                <a:gd name="T6" fmla="*/ 0 w 190"/>
                <a:gd name="T7" fmla="*/ 24 h 91"/>
                <a:gd name="T8" fmla="*/ 102 w 190"/>
                <a:gd name="T9" fmla="*/ 8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91">
                  <a:moveTo>
                    <a:pt x="102" y="89"/>
                  </a:moveTo>
                  <a:cubicBezTo>
                    <a:pt x="137" y="91"/>
                    <a:pt x="169" y="83"/>
                    <a:pt x="190" y="68"/>
                  </a:cubicBezTo>
                  <a:cubicBezTo>
                    <a:pt x="186" y="35"/>
                    <a:pt x="142" y="6"/>
                    <a:pt x="87" y="3"/>
                  </a:cubicBezTo>
                  <a:cubicBezTo>
                    <a:pt x="52" y="0"/>
                    <a:pt x="20" y="9"/>
                    <a:pt x="0" y="24"/>
                  </a:cubicBezTo>
                  <a:cubicBezTo>
                    <a:pt x="3" y="57"/>
                    <a:pt x="47" y="85"/>
                    <a:pt x="102" y="8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19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9" name="Freeform 77"/>
            <p:cNvSpPr>
              <a:spLocks/>
            </p:cNvSpPr>
            <p:nvPr/>
          </p:nvSpPr>
          <p:spPr bwMode="auto">
            <a:xfrm>
              <a:off x="5000" y="1314"/>
              <a:ext cx="161" cy="84"/>
            </a:xfrm>
            <a:custGeom>
              <a:avLst/>
              <a:gdLst>
                <a:gd name="T0" fmla="*/ 259 w 259"/>
                <a:gd name="T1" fmla="*/ 61 h 136"/>
                <a:gd name="T2" fmla="*/ 259 w 259"/>
                <a:gd name="T3" fmla="*/ 53 h 136"/>
                <a:gd name="T4" fmla="*/ 154 w 259"/>
                <a:gd name="T5" fmla="*/ 79 h 136"/>
                <a:gd name="T6" fmla="*/ 31 w 259"/>
                <a:gd name="T7" fmla="*/ 0 h 136"/>
                <a:gd name="T8" fmla="*/ 3 w 259"/>
                <a:gd name="T9" fmla="*/ 45 h 136"/>
                <a:gd name="T10" fmla="*/ 126 w 259"/>
                <a:gd name="T11" fmla="*/ 131 h 136"/>
                <a:gd name="T12" fmla="*/ 259 w 259"/>
                <a:gd name="T13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136">
                  <a:moveTo>
                    <a:pt x="259" y="61"/>
                  </a:moveTo>
                  <a:cubicBezTo>
                    <a:pt x="259" y="59"/>
                    <a:pt x="259" y="56"/>
                    <a:pt x="259" y="53"/>
                  </a:cubicBezTo>
                  <a:cubicBezTo>
                    <a:pt x="234" y="71"/>
                    <a:pt x="196" y="81"/>
                    <a:pt x="154" y="79"/>
                  </a:cubicBezTo>
                  <a:cubicBezTo>
                    <a:pt x="88" y="74"/>
                    <a:pt x="35" y="40"/>
                    <a:pt x="31" y="0"/>
                  </a:cubicBezTo>
                  <a:cubicBezTo>
                    <a:pt x="14" y="12"/>
                    <a:pt x="4" y="28"/>
                    <a:pt x="3" y="45"/>
                  </a:cubicBezTo>
                  <a:cubicBezTo>
                    <a:pt x="0" y="88"/>
                    <a:pt x="55" y="127"/>
                    <a:pt x="126" y="131"/>
                  </a:cubicBezTo>
                  <a:cubicBezTo>
                    <a:pt x="197" y="136"/>
                    <a:pt x="256" y="104"/>
                    <a:pt x="259" y="61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80" name="Freeform 78"/>
            <p:cNvSpPr>
              <a:spLocks/>
            </p:cNvSpPr>
            <p:nvPr/>
          </p:nvSpPr>
          <p:spPr bwMode="auto">
            <a:xfrm>
              <a:off x="5020" y="1297"/>
              <a:ext cx="141" cy="67"/>
            </a:xfrm>
            <a:custGeom>
              <a:avLst/>
              <a:gdLst>
                <a:gd name="T0" fmla="*/ 123 w 228"/>
                <a:gd name="T1" fmla="*/ 107 h 109"/>
                <a:gd name="T2" fmla="*/ 228 w 228"/>
                <a:gd name="T3" fmla="*/ 81 h 109"/>
                <a:gd name="T4" fmla="*/ 105 w 228"/>
                <a:gd name="T5" fmla="*/ 3 h 109"/>
                <a:gd name="T6" fmla="*/ 0 w 228"/>
                <a:gd name="T7" fmla="*/ 28 h 109"/>
                <a:gd name="T8" fmla="*/ 123 w 228"/>
                <a:gd name="T9" fmla="*/ 10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9">
                  <a:moveTo>
                    <a:pt x="123" y="107"/>
                  </a:moveTo>
                  <a:cubicBezTo>
                    <a:pt x="165" y="109"/>
                    <a:pt x="203" y="99"/>
                    <a:pt x="228" y="81"/>
                  </a:cubicBezTo>
                  <a:cubicBezTo>
                    <a:pt x="224" y="41"/>
                    <a:pt x="171" y="7"/>
                    <a:pt x="105" y="3"/>
                  </a:cubicBezTo>
                  <a:cubicBezTo>
                    <a:pt x="63" y="0"/>
                    <a:pt x="25" y="11"/>
                    <a:pt x="0" y="28"/>
                  </a:cubicBezTo>
                  <a:cubicBezTo>
                    <a:pt x="4" y="68"/>
                    <a:pt x="57" y="102"/>
                    <a:pt x="123" y="107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19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81" name="Freeform 79"/>
            <p:cNvSpPr>
              <a:spLocks/>
            </p:cNvSpPr>
            <p:nvPr/>
          </p:nvSpPr>
          <p:spPr bwMode="auto">
            <a:xfrm>
              <a:off x="4783" y="1265"/>
              <a:ext cx="93" cy="49"/>
            </a:xfrm>
            <a:custGeom>
              <a:avLst/>
              <a:gdLst>
                <a:gd name="T0" fmla="*/ 151 w 151"/>
                <a:gd name="T1" fmla="*/ 35 h 79"/>
                <a:gd name="T2" fmla="*/ 151 w 151"/>
                <a:gd name="T3" fmla="*/ 31 h 79"/>
                <a:gd name="T4" fmla="*/ 90 w 151"/>
                <a:gd name="T5" fmla="*/ 45 h 79"/>
                <a:gd name="T6" fmla="*/ 18 w 151"/>
                <a:gd name="T7" fmla="*/ 0 h 79"/>
                <a:gd name="T8" fmla="*/ 2 w 151"/>
                <a:gd name="T9" fmla="*/ 26 h 79"/>
                <a:gd name="T10" fmla="*/ 74 w 151"/>
                <a:gd name="T11" fmla="*/ 76 h 79"/>
                <a:gd name="T12" fmla="*/ 151 w 151"/>
                <a:gd name="T13" fmla="*/ 3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1" h="79">
                  <a:moveTo>
                    <a:pt x="151" y="35"/>
                  </a:moveTo>
                  <a:cubicBezTo>
                    <a:pt x="151" y="34"/>
                    <a:pt x="151" y="32"/>
                    <a:pt x="151" y="31"/>
                  </a:cubicBezTo>
                  <a:cubicBezTo>
                    <a:pt x="137" y="41"/>
                    <a:pt x="115" y="47"/>
                    <a:pt x="90" y="45"/>
                  </a:cubicBezTo>
                  <a:cubicBezTo>
                    <a:pt x="51" y="43"/>
                    <a:pt x="20" y="23"/>
                    <a:pt x="18" y="0"/>
                  </a:cubicBezTo>
                  <a:cubicBezTo>
                    <a:pt x="8" y="7"/>
                    <a:pt x="2" y="16"/>
                    <a:pt x="2" y="26"/>
                  </a:cubicBezTo>
                  <a:cubicBezTo>
                    <a:pt x="0" y="51"/>
                    <a:pt x="32" y="74"/>
                    <a:pt x="74" y="76"/>
                  </a:cubicBezTo>
                  <a:cubicBezTo>
                    <a:pt x="115" y="79"/>
                    <a:pt x="150" y="61"/>
                    <a:pt x="151" y="35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82" name="Freeform 80"/>
            <p:cNvSpPr>
              <a:spLocks/>
            </p:cNvSpPr>
            <p:nvPr/>
          </p:nvSpPr>
          <p:spPr bwMode="auto">
            <a:xfrm>
              <a:off x="4794" y="1255"/>
              <a:ext cx="82" cy="39"/>
            </a:xfrm>
            <a:custGeom>
              <a:avLst/>
              <a:gdLst>
                <a:gd name="T0" fmla="*/ 72 w 133"/>
                <a:gd name="T1" fmla="*/ 61 h 63"/>
                <a:gd name="T2" fmla="*/ 133 w 133"/>
                <a:gd name="T3" fmla="*/ 47 h 63"/>
                <a:gd name="T4" fmla="*/ 61 w 133"/>
                <a:gd name="T5" fmla="*/ 1 h 63"/>
                <a:gd name="T6" fmla="*/ 0 w 133"/>
                <a:gd name="T7" fmla="*/ 16 h 63"/>
                <a:gd name="T8" fmla="*/ 72 w 133"/>
                <a:gd name="T9" fmla="*/ 6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63">
                  <a:moveTo>
                    <a:pt x="72" y="61"/>
                  </a:moveTo>
                  <a:cubicBezTo>
                    <a:pt x="97" y="63"/>
                    <a:pt x="119" y="57"/>
                    <a:pt x="133" y="47"/>
                  </a:cubicBezTo>
                  <a:cubicBezTo>
                    <a:pt x="131" y="24"/>
                    <a:pt x="100" y="4"/>
                    <a:pt x="61" y="1"/>
                  </a:cubicBezTo>
                  <a:cubicBezTo>
                    <a:pt x="37" y="0"/>
                    <a:pt x="14" y="5"/>
                    <a:pt x="0" y="16"/>
                  </a:cubicBezTo>
                  <a:cubicBezTo>
                    <a:pt x="2" y="39"/>
                    <a:pt x="33" y="59"/>
                    <a:pt x="72" y="61"/>
                  </a:cubicBezTo>
                  <a:close/>
                </a:path>
              </a:pathLst>
            </a:custGeom>
            <a:gradFill>
              <a:gsLst>
                <a:gs pos="94000">
                  <a:srgbClr val="A966BE"/>
                </a:gs>
                <a:gs pos="17000">
                  <a:srgbClr val="002060"/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83" name="Freeform 81"/>
            <p:cNvSpPr>
              <a:spLocks/>
            </p:cNvSpPr>
            <p:nvPr/>
          </p:nvSpPr>
          <p:spPr bwMode="auto">
            <a:xfrm>
              <a:off x="5158" y="973"/>
              <a:ext cx="72" cy="157"/>
            </a:xfrm>
            <a:custGeom>
              <a:avLst/>
              <a:gdLst>
                <a:gd name="T0" fmla="*/ 21 w 117"/>
                <a:gd name="T1" fmla="*/ 5 h 253"/>
                <a:gd name="T2" fmla="*/ 14 w 117"/>
                <a:gd name="T3" fmla="*/ 6 h 253"/>
                <a:gd name="T4" fmla="*/ 55 w 117"/>
                <a:gd name="T5" fmla="*/ 102 h 253"/>
                <a:gd name="T6" fmla="*/ 0 w 117"/>
                <a:gd name="T7" fmla="*/ 231 h 253"/>
                <a:gd name="T8" fmla="*/ 48 w 117"/>
                <a:gd name="T9" fmla="*/ 251 h 253"/>
                <a:gd name="T10" fmla="*/ 109 w 117"/>
                <a:gd name="T11" fmla="*/ 120 h 253"/>
                <a:gd name="T12" fmla="*/ 21 w 117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253">
                  <a:moveTo>
                    <a:pt x="21" y="5"/>
                  </a:moveTo>
                  <a:cubicBezTo>
                    <a:pt x="18" y="5"/>
                    <a:pt x="16" y="6"/>
                    <a:pt x="14" y="6"/>
                  </a:cubicBezTo>
                  <a:cubicBezTo>
                    <a:pt x="34" y="27"/>
                    <a:pt x="50" y="61"/>
                    <a:pt x="55" y="102"/>
                  </a:cubicBezTo>
                  <a:cubicBezTo>
                    <a:pt x="62" y="165"/>
                    <a:pt x="38" y="221"/>
                    <a:pt x="0" y="231"/>
                  </a:cubicBezTo>
                  <a:cubicBezTo>
                    <a:pt x="15" y="245"/>
                    <a:pt x="31" y="253"/>
                    <a:pt x="48" y="251"/>
                  </a:cubicBezTo>
                  <a:cubicBezTo>
                    <a:pt x="89" y="246"/>
                    <a:pt x="117" y="188"/>
                    <a:pt x="109" y="120"/>
                  </a:cubicBezTo>
                  <a:cubicBezTo>
                    <a:pt x="102" y="52"/>
                    <a:pt x="62" y="0"/>
                    <a:pt x="21" y="5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84" name="Freeform 82"/>
            <p:cNvSpPr>
              <a:spLocks/>
            </p:cNvSpPr>
            <p:nvPr/>
          </p:nvSpPr>
          <p:spPr bwMode="auto">
            <a:xfrm>
              <a:off x="5128" y="977"/>
              <a:ext cx="68" cy="140"/>
            </a:xfrm>
            <a:custGeom>
              <a:avLst/>
              <a:gdLst>
                <a:gd name="T0" fmla="*/ 103 w 110"/>
                <a:gd name="T1" fmla="*/ 96 h 225"/>
                <a:gd name="T2" fmla="*/ 62 w 110"/>
                <a:gd name="T3" fmla="*/ 0 h 225"/>
                <a:gd name="T4" fmla="*/ 7 w 110"/>
                <a:gd name="T5" fmla="*/ 130 h 225"/>
                <a:gd name="T6" fmla="*/ 48 w 110"/>
                <a:gd name="T7" fmla="*/ 225 h 225"/>
                <a:gd name="T8" fmla="*/ 103 w 110"/>
                <a:gd name="T9" fmla="*/ 96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25">
                  <a:moveTo>
                    <a:pt x="103" y="96"/>
                  </a:moveTo>
                  <a:cubicBezTo>
                    <a:pt x="98" y="55"/>
                    <a:pt x="82" y="21"/>
                    <a:pt x="62" y="0"/>
                  </a:cubicBezTo>
                  <a:cubicBezTo>
                    <a:pt x="24" y="10"/>
                    <a:pt x="0" y="66"/>
                    <a:pt x="7" y="130"/>
                  </a:cubicBezTo>
                  <a:cubicBezTo>
                    <a:pt x="12" y="171"/>
                    <a:pt x="28" y="205"/>
                    <a:pt x="48" y="225"/>
                  </a:cubicBezTo>
                  <a:cubicBezTo>
                    <a:pt x="86" y="215"/>
                    <a:pt x="110" y="159"/>
                    <a:pt x="103" y="96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7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85" name="Freeform 83"/>
            <p:cNvSpPr>
              <a:spLocks/>
            </p:cNvSpPr>
            <p:nvPr/>
          </p:nvSpPr>
          <p:spPr bwMode="auto">
            <a:xfrm>
              <a:off x="5269" y="1031"/>
              <a:ext cx="85" cy="156"/>
            </a:xfrm>
            <a:custGeom>
              <a:avLst/>
              <a:gdLst>
                <a:gd name="T0" fmla="*/ 69 w 138"/>
                <a:gd name="T1" fmla="*/ 0 h 251"/>
                <a:gd name="T2" fmla="*/ 62 w 138"/>
                <a:gd name="T3" fmla="*/ 0 h 251"/>
                <a:gd name="T4" fmla="*/ 81 w 138"/>
                <a:gd name="T5" fmla="*/ 102 h 251"/>
                <a:gd name="T6" fmla="*/ 0 w 138"/>
                <a:gd name="T7" fmla="*/ 217 h 251"/>
                <a:gd name="T8" fmla="*/ 42 w 138"/>
                <a:gd name="T9" fmla="*/ 246 h 251"/>
                <a:gd name="T10" fmla="*/ 131 w 138"/>
                <a:gd name="T11" fmla="*/ 132 h 251"/>
                <a:gd name="T12" fmla="*/ 69 w 138"/>
                <a:gd name="T13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" h="251">
                  <a:moveTo>
                    <a:pt x="69" y="0"/>
                  </a:moveTo>
                  <a:cubicBezTo>
                    <a:pt x="67" y="0"/>
                    <a:pt x="64" y="0"/>
                    <a:pt x="62" y="0"/>
                  </a:cubicBezTo>
                  <a:cubicBezTo>
                    <a:pt x="78" y="24"/>
                    <a:pt x="86" y="62"/>
                    <a:pt x="81" y="102"/>
                  </a:cubicBezTo>
                  <a:cubicBezTo>
                    <a:pt x="74" y="166"/>
                    <a:pt x="38" y="215"/>
                    <a:pt x="0" y="217"/>
                  </a:cubicBezTo>
                  <a:cubicBezTo>
                    <a:pt x="11" y="234"/>
                    <a:pt x="25" y="244"/>
                    <a:pt x="42" y="246"/>
                  </a:cubicBezTo>
                  <a:cubicBezTo>
                    <a:pt x="83" y="251"/>
                    <a:pt x="123" y="200"/>
                    <a:pt x="131" y="132"/>
                  </a:cubicBezTo>
                  <a:cubicBezTo>
                    <a:pt x="138" y="64"/>
                    <a:pt x="111" y="5"/>
                    <a:pt x="69" y="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86" name="Freeform 84"/>
            <p:cNvSpPr>
              <a:spLocks/>
            </p:cNvSpPr>
            <p:nvPr/>
          </p:nvSpPr>
          <p:spPr bwMode="auto">
            <a:xfrm>
              <a:off x="5254" y="1031"/>
              <a:ext cx="68" cy="134"/>
            </a:xfrm>
            <a:custGeom>
              <a:avLst/>
              <a:gdLst>
                <a:gd name="T0" fmla="*/ 105 w 110"/>
                <a:gd name="T1" fmla="*/ 102 h 217"/>
                <a:gd name="T2" fmla="*/ 86 w 110"/>
                <a:gd name="T3" fmla="*/ 0 h 217"/>
                <a:gd name="T4" fmla="*/ 4 w 110"/>
                <a:gd name="T5" fmla="*/ 115 h 217"/>
                <a:gd name="T6" fmla="*/ 24 w 110"/>
                <a:gd name="T7" fmla="*/ 217 h 217"/>
                <a:gd name="T8" fmla="*/ 105 w 110"/>
                <a:gd name="T9" fmla="*/ 102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17">
                  <a:moveTo>
                    <a:pt x="105" y="102"/>
                  </a:moveTo>
                  <a:cubicBezTo>
                    <a:pt x="110" y="62"/>
                    <a:pt x="102" y="24"/>
                    <a:pt x="86" y="0"/>
                  </a:cubicBezTo>
                  <a:cubicBezTo>
                    <a:pt x="47" y="2"/>
                    <a:pt x="12" y="51"/>
                    <a:pt x="4" y="115"/>
                  </a:cubicBezTo>
                  <a:cubicBezTo>
                    <a:pt x="0" y="155"/>
                    <a:pt x="8" y="192"/>
                    <a:pt x="24" y="217"/>
                  </a:cubicBezTo>
                  <a:cubicBezTo>
                    <a:pt x="62" y="215"/>
                    <a:pt x="98" y="166"/>
                    <a:pt x="105" y="102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7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87" name="Freeform 85"/>
            <p:cNvSpPr>
              <a:spLocks/>
            </p:cNvSpPr>
            <p:nvPr/>
          </p:nvSpPr>
          <p:spPr bwMode="auto">
            <a:xfrm>
              <a:off x="4232" y="362"/>
              <a:ext cx="1490" cy="1259"/>
            </a:xfrm>
            <a:custGeom>
              <a:avLst/>
              <a:gdLst>
                <a:gd name="T0" fmla="*/ 302 w 2403"/>
                <a:gd name="T1" fmla="*/ 1666 h 2033"/>
                <a:gd name="T2" fmla="*/ 1320 w 2403"/>
                <a:gd name="T3" fmla="*/ 1159 h 2033"/>
                <a:gd name="T4" fmla="*/ 2005 w 2403"/>
                <a:gd name="T5" fmla="*/ 250 h 2033"/>
                <a:gd name="T6" fmla="*/ 2306 w 2403"/>
                <a:gd name="T7" fmla="*/ 0 h 2033"/>
                <a:gd name="T8" fmla="*/ 1330 w 2403"/>
                <a:gd name="T9" fmla="*/ 1170 h 2033"/>
                <a:gd name="T10" fmla="*/ 0 w 2403"/>
                <a:gd name="T11" fmla="*/ 1916 h 2033"/>
                <a:gd name="T12" fmla="*/ 302 w 2403"/>
                <a:gd name="T13" fmla="*/ 1666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3" h="2033">
                  <a:moveTo>
                    <a:pt x="302" y="1666"/>
                  </a:moveTo>
                  <a:cubicBezTo>
                    <a:pt x="394" y="1777"/>
                    <a:pt x="850" y="1550"/>
                    <a:pt x="1320" y="1159"/>
                  </a:cubicBezTo>
                  <a:cubicBezTo>
                    <a:pt x="1790" y="768"/>
                    <a:pt x="2097" y="361"/>
                    <a:pt x="2005" y="250"/>
                  </a:cubicBezTo>
                  <a:cubicBezTo>
                    <a:pt x="2306" y="0"/>
                    <a:pt x="2306" y="0"/>
                    <a:pt x="2306" y="0"/>
                  </a:cubicBezTo>
                  <a:cubicBezTo>
                    <a:pt x="2403" y="117"/>
                    <a:pt x="1966" y="641"/>
                    <a:pt x="1330" y="1170"/>
                  </a:cubicBezTo>
                  <a:cubicBezTo>
                    <a:pt x="693" y="1699"/>
                    <a:pt x="98" y="2033"/>
                    <a:pt x="0" y="1916"/>
                  </a:cubicBezTo>
                  <a:lnTo>
                    <a:pt x="302" y="166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88" name="Freeform 86"/>
            <p:cNvSpPr>
              <a:spLocks/>
            </p:cNvSpPr>
            <p:nvPr/>
          </p:nvSpPr>
          <p:spPr bwMode="auto">
            <a:xfrm>
              <a:off x="4161" y="248"/>
              <a:ext cx="1349" cy="1410"/>
            </a:xfrm>
            <a:custGeom>
              <a:avLst/>
              <a:gdLst>
                <a:gd name="T0" fmla="*/ 381 w 2178"/>
                <a:gd name="T1" fmla="*/ 283 h 2276"/>
                <a:gd name="T2" fmla="*/ 955 w 2178"/>
                <a:gd name="T3" fmla="*/ 1266 h 2276"/>
                <a:gd name="T4" fmla="*/ 1908 w 2178"/>
                <a:gd name="T5" fmla="*/ 1888 h 2276"/>
                <a:gd name="T6" fmla="*/ 2178 w 2178"/>
                <a:gd name="T7" fmla="*/ 2171 h 2276"/>
                <a:gd name="T8" fmla="*/ 944 w 2178"/>
                <a:gd name="T9" fmla="*/ 1276 h 2276"/>
                <a:gd name="T10" fmla="*/ 111 w 2178"/>
                <a:gd name="T11" fmla="*/ 0 h 2276"/>
                <a:gd name="T12" fmla="*/ 381 w 2178"/>
                <a:gd name="T13" fmla="*/ 283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8" h="2276">
                  <a:moveTo>
                    <a:pt x="381" y="283"/>
                  </a:moveTo>
                  <a:cubicBezTo>
                    <a:pt x="276" y="383"/>
                    <a:pt x="534" y="822"/>
                    <a:pt x="955" y="1266"/>
                  </a:cubicBezTo>
                  <a:cubicBezTo>
                    <a:pt x="1377" y="1709"/>
                    <a:pt x="1803" y="1987"/>
                    <a:pt x="1908" y="1888"/>
                  </a:cubicBezTo>
                  <a:cubicBezTo>
                    <a:pt x="2178" y="2171"/>
                    <a:pt x="2178" y="2171"/>
                    <a:pt x="2178" y="2171"/>
                  </a:cubicBezTo>
                  <a:cubicBezTo>
                    <a:pt x="2067" y="2276"/>
                    <a:pt x="1515" y="1875"/>
                    <a:pt x="944" y="1276"/>
                  </a:cubicBezTo>
                  <a:cubicBezTo>
                    <a:pt x="374" y="676"/>
                    <a:pt x="0" y="105"/>
                    <a:pt x="111" y="0"/>
                  </a:cubicBezTo>
                  <a:lnTo>
                    <a:pt x="381" y="283"/>
                  </a:lnTo>
                  <a:close/>
                </a:path>
              </a:pathLst>
            </a:custGeom>
            <a:gradFill>
              <a:gsLst>
                <a:gs pos="4500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lin ang="3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89" name="Freeform 87"/>
            <p:cNvSpPr>
              <a:spLocks/>
            </p:cNvSpPr>
            <p:nvPr/>
          </p:nvSpPr>
          <p:spPr bwMode="auto">
            <a:xfrm>
              <a:off x="4034" y="817"/>
              <a:ext cx="1630" cy="548"/>
            </a:xfrm>
            <a:custGeom>
              <a:avLst/>
              <a:gdLst>
                <a:gd name="T0" fmla="*/ 338 w 2629"/>
                <a:gd name="T1" fmla="*/ 654 h 884"/>
                <a:gd name="T2" fmla="*/ 1361 w 2629"/>
                <a:gd name="T3" fmla="*/ 601 h 884"/>
                <a:gd name="T4" fmla="*/ 2252 w 2629"/>
                <a:gd name="T5" fmla="*/ 98 h 884"/>
                <a:gd name="T6" fmla="*/ 2591 w 2629"/>
                <a:gd name="T7" fmla="*/ 0 h 884"/>
                <a:gd name="T8" fmla="*/ 1364 w 2629"/>
                <a:gd name="T9" fmla="*/ 614 h 884"/>
                <a:gd name="T10" fmla="*/ 0 w 2629"/>
                <a:gd name="T11" fmla="*/ 752 h 884"/>
                <a:gd name="T12" fmla="*/ 338 w 2629"/>
                <a:gd name="T13" fmla="*/ 654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29" h="884">
                  <a:moveTo>
                    <a:pt x="338" y="654"/>
                  </a:moveTo>
                  <a:cubicBezTo>
                    <a:pt x="374" y="778"/>
                    <a:pt x="832" y="755"/>
                    <a:pt x="1361" y="601"/>
                  </a:cubicBezTo>
                  <a:cubicBezTo>
                    <a:pt x="1889" y="448"/>
                    <a:pt x="2288" y="223"/>
                    <a:pt x="2252" y="98"/>
                  </a:cubicBezTo>
                  <a:cubicBezTo>
                    <a:pt x="2591" y="0"/>
                    <a:pt x="2591" y="0"/>
                    <a:pt x="2591" y="0"/>
                  </a:cubicBezTo>
                  <a:cubicBezTo>
                    <a:pt x="2629" y="132"/>
                    <a:pt x="2080" y="407"/>
                    <a:pt x="1364" y="614"/>
                  </a:cubicBezTo>
                  <a:cubicBezTo>
                    <a:pt x="649" y="822"/>
                    <a:pt x="38" y="884"/>
                    <a:pt x="0" y="752"/>
                  </a:cubicBezTo>
                  <a:lnTo>
                    <a:pt x="338" y="65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790" name="Freeform 40"/>
          <p:cNvSpPr>
            <a:spLocks noEditPoints="1"/>
          </p:cNvSpPr>
          <p:nvPr/>
        </p:nvSpPr>
        <p:spPr bwMode="auto">
          <a:xfrm rot="10800000">
            <a:off x="2271744" y="2929266"/>
            <a:ext cx="407494" cy="1021451"/>
          </a:xfrm>
          <a:custGeom>
            <a:avLst/>
            <a:gdLst>
              <a:gd name="T0" fmla="*/ 58 w 74"/>
              <a:gd name="T1" fmla="*/ 81 h 186"/>
              <a:gd name="T2" fmla="*/ 58 w 74"/>
              <a:gd name="T3" fmla="*/ 98 h 186"/>
              <a:gd name="T4" fmla="*/ 37 w 74"/>
              <a:gd name="T5" fmla="*/ 186 h 186"/>
              <a:gd name="T6" fmla="*/ 16 w 74"/>
              <a:gd name="T7" fmla="*/ 98 h 186"/>
              <a:gd name="T8" fmla="*/ 16 w 74"/>
              <a:gd name="T9" fmla="*/ 81 h 186"/>
              <a:gd name="T10" fmla="*/ 58 w 74"/>
              <a:gd name="T11" fmla="*/ 81 h 186"/>
              <a:gd name="T12" fmla="*/ 18 w 74"/>
              <a:gd name="T13" fmla="*/ 61 h 186"/>
              <a:gd name="T14" fmla="*/ 16 w 74"/>
              <a:gd name="T15" fmla="*/ 77 h 186"/>
              <a:gd name="T16" fmla="*/ 57 w 74"/>
              <a:gd name="T17" fmla="*/ 77 h 186"/>
              <a:gd name="T18" fmla="*/ 56 w 74"/>
              <a:gd name="T19" fmla="*/ 61 h 186"/>
              <a:gd name="T20" fmla="*/ 73 w 74"/>
              <a:gd name="T21" fmla="*/ 0 h 186"/>
              <a:gd name="T22" fmla="*/ 47 w 74"/>
              <a:gd name="T23" fmla="*/ 20 h 186"/>
              <a:gd name="T24" fmla="*/ 37 w 74"/>
              <a:gd name="T25" fmla="*/ 10 h 186"/>
              <a:gd name="T26" fmla="*/ 27 w 74"/>
              <a:gd name="T27" fmla="*/ 20 h 186"/>
              <a:gd name="T28" fmla="*/ 1 w 74"/>
              <a:gd name="T29" fmla="*/ 0 h 186"/>
              <a:gd name="T30" fmla="*/ 18 w 74"/>
              <a:gd name="T31" fmla="*/ 61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" h="186">
                <a:moveTo>
                  <a:pt x="58" y="81"/>
                </a:moveTo>
                <a:cubicBezTo>
                  <a:pt x="58" y="87"/>
                  <a:pt x="58" y="92"/>
                  <a:pt x="58" y="98"/>
                </a:cubicBezTo>
                <a:cubicBezTo>
                  <a:pt x="58" y="147"/>
                  <a:pt x="37" y="186"/>
                  <a:pt x="37" y="186"/>
                </a:cubicBezTo>
                <a:cubicBezTo>
                  <a:pt x="37" y="186"/>
                  <a:pt x="16" y="147"/>
                  <a:pt x="16" y="98"/>
                </a:cubicBezTo>
                <a:cubicBezTo>
                  <a:pt x="16" y="92"/>
                  <a:pt x="16" y="87"/>
                  <a:pt x="16" y="81"/>
                </a:cubicBezTo>
                <a:lnTo>
                  <a:pt x="58" y="81"/>
                </a:lnTo>
                <a:close/>
                <a:moveTo>
                  <a:pt x="18" y="61"/>
                </a:moveTo>
                <a:cubicBezTo>
                  <a:pt x="17" y="66"/>
                  <a:pt x="17" y="71"/>
                  <a:pt x="16" y="77"/>
                </a:cubicBezTo>
                <a:cubicBezTo>
                  <a:pt x="57" y="77"/>
                  <a:pt x="57" y="77"/>
                  <a:pt x="57" y="77"/>
                </a:cubicBezTo>
                <a:cubicBezTo>
                  <a:pt x="57" y="71"/>
                  <a:pt x="57" y="66"/>
                  <a:pt x="56" y="61"/>
                </a:cubicBezTo>
                <a:cubicBezTo>
                  <a:pt x="74" y="41"/>
                  <a:pt x="73" y="0"/>
                  <a:pt x="73" y="0"/>
                </a:cubicBezTo>
                <a:cubicBezTo>
                  <a:pt x="73" y="0"/>
                  <a:pt x="58" y="12"/>
                  <a:pt x="47" y="20"/>
                </a:cubicBezTo>
                <a:cubicBezTo>
                  <a:pt x="44" y="14"/>
                  <a:pt x="40" y="10"/>
                  <a:pt x="37" y="10"/>
                </a:cubicBezTo>
                <a:cubicBezTo>
                  <a:pt x="33" y="10"/>
                  <a:pt x="30" y="14"/>
                  <a:pt x="27" y="20"/>
                </a:cubicBezTo>
                <a:cubicBezTo>
                  <a:pt x="16" y="12"/>
                  <a:pt x="1" y="0"/>
                  <a:pt x="1" y="0"/>
                </a:cubicBezTo>
                <a:cubicBezTo>
                  <a:pt x="1" y="0"/>
                  <a:pt x="0" y="41"/>
                  <a:pt x="18" y="61"/>
                </a:cubicBezTo>
                <a:close/>
              </a:path>
            </a:pathLst>
          </a:custGeom>
          <a:solidFill>
            <a:srgbClr val="D5DA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" name="Oval 38"/>
          <p:cNvSpPr/>
          <p:nvPr/>
        </p:nvSpPr>
        <p:spPr>
          <a:xfrm>
            <a:off x="400050" y="1314450"/>
            <a:ext cx="1226889" cy="1226889"/>
          </a:xfrm>
          <a:prstGeom prst="ellipse">
            <a:avLst/>
          </a:prstGeom>
          <a:gradFill flip="none" rotWithShape="1">
            <a:gsLst>
              <a:gs pos="55000">
                <a:srgbClr val="F78D1E"/>
              </a:gs>
              <a:gs pos="70000">
                <a:srgbClr val="FFF68C"/>
              </a:gs>
              <a:gs pos="0">
                <a:srgbClr val="FFF3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40" name="Planet"/>
          <p:cNvGrpSpPr>
            <a:grpSpLocks noChangeAspect="1"/>
          </p:cNvGrpSpPr>
          <p:nvPr/>
        </p:nvGrpSpPr>
        <p:grpSpPr bwMode="auto">
          <a:xfrm>
            <a:off x="2654844" y="1460430"/>
            <a:ext cx="332003" cy="300317"/>
            <a:chOff x="4018" y="237"/>
            <a:chExt cx="1666" cy="1507"/>
          </a:xfrm>
        </p:grpSpPr>
        <p:sp>
          <p:nvSpPr>
            <p:cNvPr id="41" name="AutoShape 51"/>
            <p:cNvSpPr>
              <a:spLocks noChangeAspect="1" noChangeArrowheads="1" noTextEdit="1"/>
            </p:cNvSpPr>
            <p:nvPr/>
          </p:nvSpPr>
          <p:spPr bwMode="auto">
            <a:xfrm>
              <a:off x="4018" y="237"/>
              <a:ext cx="1666" cy="1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" name="Freeform 58"/>
            <p:cNvSpPr>
              <a:spLocks/>
            </p:cNvSpPr>
            <p:nvPr/>
          </p:nvSpPr>
          <p:spPr bwMode="auto">
            <a:xfrm>
              <a:off x="4287" y="462"/>
              <a:ext cx="1168" cy="1167"/>
            </a:xfrm>
            <a:custGeom>
              <a:avLst/>
              <a:gdLst>
                <a:gd name="T0" fmla="*/ 1748 w 1885"/>
                <a:gd name="T1" fmla="*/ 694 h 1884"/>
                <a:gd name="T2" fmla="*/ 695 w 1885"/>
                <a:gd name="T3" fmla="*/ 137 h 1884"/>
                <a:gd name="T4" fmla="*/ 137 w 1885"/>
                <a:gd name="T5" fmla="*/ 1190 h 1884"/>
                <a:gd name="T6" fmla="*/ 1191 w 1885"/>
                <a:gd name="T7" fmla="*/ 1747 h 1884"/>
                <a:gd name="T8" fmla="*/ 1748 w 1885"/>
                <a:gd name="T9" fmla="*/ 694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5" h="1884">
                  <a:moveTo>
                    <a:pt x="1748" y="694"/>
                  </a:moveTo>
                  <a:cubicBezTo>
                    <a:pt x="1611" y="249"/>
                    <a:pt x="1140" y="0"/>
                    <a:pt x="695" y="137"/>
                  </a:cubicBezTo>
                  <a:cubicBezTo>
                    <a:pt x="250" y="273"/>
                    <a:pt x="0" y="745"/>
                    <a:pt x="137" y="1190"/>
                  </a:cubicBezTo>
                  <a:cubicBezTo>
                    <a:pt x="274" y="1635"/>
                    <a:pt x="746" y="1884"/>
                    <a:pt x="1191" y="1747"/>
                  </a:cubicBezTo>
                  <a:cubicBezTo>
                    <a:pt x="1635" y="1610"/>
                    <a:pt x="1885" y="1139"/>
                    <a:pt x="1748" y="69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97000">
                  <a:schemeClr val="tx1">
                    <a:lumMod val="75000"/>
                    <a:lumOff val="25000"/>
                  </a:schemeClr>
                </a:gs>
              </a:gsLst>
              <a:lin ang="1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" name="Freeform 59"/>
            <p:cNvSpPr>
              <a:spLocks/>
            </p:cNvSpPr>
            <p:nvPr/>
          </p:nvSpPr>
          <p:spPr bwMode="auto">
            <a:xfrm>
              <a:off x="4357" y="481"/>
              <a:ext cx="1051" cy="1051"/>
            </a:xfrm>
            <a:custGeom>
              <a:avLst/>
              <a:gdLst>
                <a:gd name="T0" fmla="*/ 1573 w 1696"/>
                <a:gd name="T1" fmla="*/ 625 h 1697"/>
                <a:gd name="T2" fmla="*/ 625 w 1696"/>
                <a:gd name="T3" fmla="*/ 124 h 1697"/>
                <a:gd name="T4" fmla="*/ 123 w 1696"/>
                <a:gd name="T5" fmla="*/ 1072 h 1697"/>
                <a:gd name="T6" fmla="*/ 1071 w 1696"/>
                <a:gd name="T7" fmla="*/ 1573 h 1697"/>
                <a:gd name="T8" fmla="*/ 1573 w 1696"/>
                <a:gd name="T9" fmla="*/ 625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6" h="1697">
                  <a:moveTo>
                    <a:pt x="1573" y="625"/>
                  </a:moveTo>
                  <a:cubicBezTo>
                    <a:pt x="1450" y="225"/>
                    <a:pt x="1026" y="0"/>
                    <a:pt x="625" y="124"/>
                  </a:cubicBezTo>
                  <a:cubicBezTo>
                    <a:pt x="225" y="247"/>
                    <a:pt x="0" y="671"/>
                    <a:pt x="123" y="1072"/>
                  </a:cubicBezTo>
                  <a:cubicBezTo>
                    <a:pt x="247" y="1472"/>
                    <a:pt x="671" y="1697"/>
                    <a:pt x="1071" y="1573"/>
                  </a:cubicBezTo>
                  <a:cubicBezTo>
                    <a:pt x="1472" y="1450"/>
                    <a:pt x="1696" y="1026"/>
                    <a:pt x="1573" y="625"/>
                  </a:cubicBezTo>
                  <a:close/>
                </a:path>
              </a:pathLst>
            </a:custGeom>
            <a:gradFill flip="none" rotWithShape="1">
              <a:gsLst>
                <a:gs pos="31000">
                  <a:schemeClr val="bg1">
                    <a:lumMod val="65000"/>
                  </a:schemeClr>
                </a:gs>
                <a:gs pos="97000">
                  <a:schemeClr val="bg1">
                    <a:lumMod val="9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" name="Freeform 60"/>
            <p:cNvSpPr>
              <a:spLocks/>
            </p:cNvSpPr>
            <p:nvPr/>
          </p:nvSpPr>
          <p:spPr bwMode="auto">
            <a:xfrm>
              <a:off x="5220" y="753"/>
              <a:ext cx="132" cy="246"/>
            </a:xfrm>
            <a:custGeom>
              <a:avLst/>
              <a:gdLst>
                <a:gd name="T0" fmla="*/ 11 w 212"/>
                <a:gd name="T1" fmla="*/ 20 h 397"/>
                <a:gd name="T2" fmla="*/ 0 w 212"/>
                <a:gd name="T3" fmla="*/ 24 h 397"/>
                <a:gd name="T4" fmla="*/ 91 w 212"/>
                <a:gd name="T5" fmla="*/ 158 h 397"/>
                <a:gd name="T6" fmla="*/ 47 w 212"/>
                <a:gd name="T7" fmla="*/ 374 h 397"/>
                <a:gd name="T8" fmla="*/ 125 w 212"/>
                <a:gd name="T9" fmla="*/ 389 h 397"/>
                <a:gd name="T10" fmla="*/ 181 w 212"/>
                <a:gd name="T11" fmla="*/ 170 h 397"/>
                <a:gd name="T12" fmla="*/ 11 w 212"/>
                <a:gd name="T13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" h="397">
                  <a:moveTo>
                    <a:pt x="11" y="20"/>
                  </a:moveTo>
                  <a:cubicBezTo>
                    <a:pt x="7" y="21"/>
                    <a:pt x="4" y="22"/>
                    <a:pt x="0" y="24"/>
                  </a:cubicBezTo>
                  <a:cubicBezTo>
                    <a:pt x="38" y="49"/>
                    <a:pt x="73" y="98"/>
                    <a:pt x="91" y="158"/>
                  </a:cubicBezTo>
                  <a:cubicBezTo>
                    <a:pt x="121" y="254"/>
                    <a:pt x="101" y="347"/>
                    <a:pt x="47" y="374"/>
                  </a:cubicBezTo>
                  <a:cubicBezTo>
                    <a:pt x="72" y="391"/>
                    <a:pt x="100" y="397"/>
                    <a:pt x="125" y="389"/>
                  </a:cubicBezTo>
                  <a:cubicBezTo>
                    <a:pt x="187" y="370"/>
                    <a:pt x="212" y="272"/>
                    <a:pt x="181" y="170"/>
                  </a:cubicBezTo>
                  <a:cubicBezTo>
                    <a:pt x="149" y="68"/>
                    <a:pt x="73" y="0"/>
                    <a:pt x="11" y="2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" name="Freeform 62"/>
            <p:cNvSpPr>
              <a:spLocks/>
            </p:cNvSpPr>
            <p:nvPr/>
          </p:nvSpPr>
          <p:spPr bwMode="auto">
            <a:xfrm>
              <a:off x="5175" y="768"/>
              <a:ext cx="120" cy="217"/>
            </a:xfrm>
            <a:custGeom>
              <a:avLst/>
              <a:gdLst>
                <a:gd name="T0" fmla="*/ 165 w 195"/>
                <a:gd name="T1" fmla="*/ 134 h 350"/>
                <a:gd name="T2" fmla="*/ 74 w 195"/>
                <a:gd name="T3" fmla="*/ 0 h 350"/>
                <a:gd name="T4" fmla="*/ 29 w 195"/>
                <a:gd name="T5" fmla="*/ 215 h 350"/>
                <a:gd name="T6" fmla="*/ 121 w 195"/>
                <a:gd name="T7" fmla="*/ 350 h 350"/>
                <a:gd name="T8" fmla="*/ 165 w 195"/>
                <a:gd name="T9" fmla="*/ 134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350">
                  <a:moveTo>
                    <a:pt x="165" y="134"/>
                  </a:moveTo>
                  <a:cubicBezTo>
                    <a:pt x="147" y="74"/>
                    <a:pt x="112" y="25"/>
                    <a:pt x="74" y="0"/>
                  </a:cubicBezTo>
                  <a:cubicBezTo>
                    <a:pt x="20" y="27"/>
                    <a:pt x="0" y="119"/>
                    <a:pt x="29" y="215"/>
                  </a:cubicBezTo>
                  <a:cubicBezTo>
                    <a:pt x="48" y="276"/>
                    <a:pt x="83" y="324"/>
                    <a:pt x="121" y="350"/>
                  </a:cubicBezTo>
                  <a:cubicBezTo>
                    <a:pt x="175" y="323"/>
                    <a:pt x="195" y="230"/>
                    <a:pt x="165" y="134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80000">
                  <a:schemeClr val="tx1">
                    <a:lumMod val="50000"/>
                    <a:lumOff val="50000"/>
                  </a:schemeClr>
                </a:gs>
              </a:gsLst>
              <a:lin ang="7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" name="Freeform 63"/>
            <p:cNvSpPr>
              <a:spLocks/>
            </p:cNvSpPr>
            <p:nvPr/>
          </p:nvSpPr>
          <p:spPr bwMode="auto">
            <a:xfrm>
              <a:off x="4431" y="1184"/>
              <a:ext cx="167" cy="234"/>
            </a:xfrm>
            <a:custGeom>
              <a:avLst/>
              <a:gdLst>
                <a:gd name="T0" fmla="*/ 260 w 270"/>
                <a:gd name="T1" fmla="*/ 342 h 377"/>
                <a:gd name="T2" fmla="*/ 270 w 270"/>
                <a:gd name="T3" fmla="*/ 335 h 377"/>
                <a:gd name="T4" fmla="*/ 147 w 270"/>
                <a:gd name="T5" fmla="*/ 229 h 377"/>
                <a:gd name="T6" fmla="*/ 135 w 270"/>
                <a:gd name="T7" fmla="*/ 10 h 377"/>
                <a:gd name="T8" fmla="*/ 55 w 270"/>
                <a:gd name="T9" fmla="*/ 14 h 377"/>
                <a:gd name="T10" fmla="*/ 58 w 270"/>
                <a:gd name="T11" fmla="*/ 241 h 377"/>
                <a:gd name="T12" fmla="*/ 260 w 270"/>
                <a:gd name="T13" fmla="*/ 342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0" h="377">
                  <a:moveTo>
                    <a:pt x="260" y="342"/>
                  </a:moveTo>
                  <a:cubicBezTo>
                    <a:pt x="264" y="340"/>
                    <a:pt x="267" y="338"/>
                    <a:pt x="270" y="335"/>
                  </a:cubicBezTo>
                  <a:cubicBezTo>
                    <a:pt x="226" y="321"/>
                    <a:pt x="181" y="283"/>
                    <a:pt x="147" y="229"/>
                  </a:cubicBezTo>
                  <a:cubicBezTo>
                    <a:pt x="94" y="144"/>
                    <a:pt x="89" y="49"/>
                    <a:pt x="135" y="10"/>
                  </a:cubicBezTo>
                  <a:cubicBezTo>
                    <a:pt x="106" y="0"/>
                    <a:pt x="77" y="0"/>
                    <a:pt x="55" y="14"/>
                  </a:cubicBezTo>
                  <a:cubicBezTo>
                    <a:pt x="0" y="49"/>
                    <a:pt x="1" y="150"/>
                    <a:pt x="58" y="241"/>
                  </a:cubicBezTo>
                  <a:cubicBezTo>
                    <a:pt x="114" y="332"/>
                    <a:pt x="205" y="377"/>
                    <a:pt x="260" y="342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" name="Freeform 64"/>
            <p:cNvSpPr>
              <a:spLocks/>
            </p:cNvSpPr>
            <p:nvPr/>
          </p:nvSpPr>
          <p:spPr bwMode="auto">
            <a:xfrm>
              <a:off x="4486" y="1190"/>
              <a:ext cx="140" cy="202"/>
            </a:xfrm>
            <a:custGeom>
              <a:avLst/>
              <a:gdLst>
                <a:gd name="T0" fmla="*/ 58 w 226"/>
                <a:gd name="T1" fmla="*/ 219 h 325"/>
                <a:gd name="T2" fmla="*/ 181 w 226"/>
                <a:gd name="T3" fmla="*/ 325 h 325"/>
                <a:gd name="T4" fmla="*/ 169 w 226"/>
                <a:gd name="T5" fmla="*/ 106 h 325"/>
                <a:gd name="T6" fmla="*/ 46 w 226"/>
                <a:gd name="T7" fmla="*/ 0 h 325"/>
                <a:gd name="T8" fmla="*/ 58 w 226"/>
                <a:gd name="T9" fmla="*/ 219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325">
                  <a:moveTo>
                    <a:pt x="58" y="219"/>
                  </a:moveTo>
                  <a:cubicBezTo>
                    <a:pt x="92" y="273"/>
                    <a:pt x="137" y="311"/>
                    <a:pt x="181" y="325"/>
                  </a:cubicBezTo>
                  <a:cubicBezTo>
                    <a:pt x="226" y="286"/>
                    <a:pt x="222" y="191"/>
                    <a:pt x="169" y="106"/>
                  </a:cubicBezTo>
                  <a:cubicBezTo>
                    <a:pt x="135" y="52"/>
                    <a:pt x="89" y="14"/>
                    <a:pt x="46" y="0"/>
                  </a:cubicBezTo>
                  <a:cubicBezTo>
                    <a:pt x="0" y="39"/>
                    <a:pt x="5" y="134"/>
                    <a:pt x="58" y="21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80000">
                  <a:schemeClr val="tx1">
                    <a:lumMod val="50000"/>
                    <a:lumOff val="50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" name="Freeform 65"/>
            <p:cNvSpPr>
              <a:spLocks/>
            </p:cNvSpPr>
            <p:nvPr/>
          </p:nvSpPr>
          <p:spPr bwMode="auto">
            <a:xfrm>
              <a:off x="4482" y="1017"/>
              <a:ext cx="107" cy="150"/>
            </a:xfrm>
            <a:custGeom>
              <a:avLst/>
              <a:gdLst>
                <a:gd name="T0" fmla="*/ 168 w 174"/>
                <a:gd name="T1" fmla="*/ 218 h 241"/>
                <a:gd name="T2" fmla="*/ 174 w 174"/>
                <a:gd name="T3" fmla="*/ 214 h 241"/>
                <a:gd name="T4" fmla="*/ 95 w 174"/>
                <a:gd name="T5" fmla="*/ 146 h 241"/>
                <a:gd name="T6" fmla="*/ 86 w 174"/>
                <a:gd name="T7" fmla="*/ 6 h 241"/>
                <a:gd name="T8" fmla="*/ 35 w 174"/>
                <a:gd name="T9" fmla="*/ 9 h 241"/>
                <a:gd name="T10" fmla="*/ 38 w 174"/>
                <a:gd name="T11" fmla="*/ 154 h 241"/>
                <a:gd name="T12" fmla="*/ 168 w 174"/>
                <a:gd name="T13" fmla="*/ 21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4" h="241">
                  <a:moveTo>
                    <a:pt x="168" y="218"/>
                  </a:moveTo>
                  <a:cubicBezTo>
                    <a:pt x="171" y="217"/>
                    <a:pt x="173" y="215"/>
                    <a:pt x="174" y="214"/>
                  </a:cubicBezTo>
                  <a:cubicBezTo>
                    <a:pt x="147" y="205"/>
                    <a:pt x="117" y="181"/>
                    <a:pt x="95" y="146"/>
                  </a:cubicBezTo>
                  <a:cubicBezTo>
                    <a:pt x="61" y="92"/>
                    <a:pt x="57" y="32"/>
                    <a:pt x="86" y="6"/>
                  </a:cubicBezTo>
                  <a:cubicBezTo>
                    <a:pt x="67" y="0"/>
                    <a:pt x="49" y="0"/>
                    <a:pt x="35" y="9"/>
                  </a:cubicBezTo>
                  <a:cubicBezTo>
                    <a:pt x="0" y="32"/>
                    <a:pt x="1" y="97"/>
                    <a:pt x="38" y="154"/>
                  </a:cubicBezTo>
                  <a:cubicBezTo>
                    <a:pt x="75" y="212"/>
                    <a:pt x="133" y="241"/>
                    <a:pt x="168" y="2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" name="Freeform 66"/>
            <p:cNvSpPr>
              <a:spLocks/>
            </p:cNvSpPr>
            <p:nvPr/>
          </p:nvSpPr>
          <p:spPr bwMode="auto">
            <a:xfrm>
              <a:off x="4517" y="1021"/>
              <a:ext cx="90" cy="129"/>
            </a:xfrm>
            <a:custGeom>
              <a:avLst/>
              <a:gdLst>
                <a:gd name="T0" fmla="*/ 38 w 146"/>
                <a:gd name="T1" fmla="*/ 140 h 208"/>
                <a:gd name="T2" fmla="*/ 117 w 146"/>
                <a:gd name="T3" fmla="*/ 208 h 208"/>
                <a:gd name="T4" fmla="*/ 108 w 146"/>
                <a:gd name="T5" fmla="*/ 67 h 208"/>
                <a:gd name="T6" fmla="*/ 29 w 146"/>
                <a:gd name="T7" fmla="*/ 0 h 208"/>
                <a:gd name="T8" fmla="*/ 38 w 146"/>
                <a:gd name="T9" fmla="*/ 14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208">
                  <a:moveTo>
                    <a:pt x="38" y="140"/>
                  </a:moveTo>
                  <a:cubicBezTo>
                    <a:pt x="60" y="175"/>
                    <a:pt x="90" y="199"/>
                    <a:pt x="117" y="208"/>
                  </a:cubicBezTo>
                  <a:cubicBezTo>
                    <a:pt x="146" y="182"/>
                    <a:pt x="143" y="121"/>
                    <a:pt x="108" y="67"/>
                  </a:cubicBezTo>
                  <a:cubicBezTo>
                    <a:pt x="86" y="33"/>
                    <a:pt x="57" y="9"/>
                    <a:pt x="29" y="0"/>
                  </a:cubicBezTo>
                  <a:cubicBezTo>
                    <a:pt x="0" y="26"/>
                    <a:pt x="4" y="86"/>
                    <a:pt x="38" y="14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80000">
                  <a:schemeClr val="tx1">
                    <a:lumMod val="50000"/>
                    <a:lumOff val="50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" name="Freeform 67"/>
            <p:cNvSpPr>
              <a:spLocks/>
            </p:cNvSpPr>
            <p:nvPr/>
          </p:nvSpPr>
          <p:spPr bwMode="auto">
            <a:xfrm>
              <a:off x="4509" y="601"/>
              <a:ext cx="204" cy="179"/>
            </a:xfrm>
            <a:custGeom>
              <a:avLst/>
              <a:gdLst>
                <a:gd name="T0" fmla="*/ 40 w 328"/>
                <a:gd name="T1" fmla="*/ 282 h 289"/>
                <a:gd name="T2" fmla="*/ 48 w 328"/>
                <a:gd name="T3" fmla="*/ 289 h 289"/>
                <a:gd name="T4" fmla="*/ 126 w 328"/>
                <a:gd name="T5" fmla="*/ 161 h 289"/>
                <a:gd name="T6" fmla="*/ 323 w 328"/>
                <a:gd name="T7" fmla="*/ 117 h 289"/>
                <a:gd name="T8" fmla="*/ 307 w 328"/>
                <a:gd name="T9" fmla="*/ 45 h 289"/>
                <a:gd name="T10" fmla="*/ 101 w 328"/>
                <a:gd name="T11" fmla="*/ 82 h 289"/>
                <a:gd name="T12" fmla="*/ 40 w 328"/>
                <a:gd name="T13" fmla="*/ 282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" h="289">
                  <a:moveTo>
                    <a:pt x="40" y="282"/>
                  </a:moveTo>
                  <a:cubicBezTo>
                    <a:pt x="43" y="284"/>
                    <a:pt x="45" y="287"/>
                    <a:pt x="48" y="289"/>
                  </a:cubicBezTo>
                  <a:cubicBezTo>
                    <a:pt x="55" y="248"/>
                    <a:pt x="82" y="200"/>
                    <a:pt x="126" y="161"/>
                  </a:cubicBezTo>
                  <a:cubicBezTo>
                    <a:pt x="195" y="100"/>
                    <a:pt x="280" y="81"/>
                    <a:pt x="323" y="117"/>
                  </a:cubicBezTo>
                  <a:cubicBezTo>
                    <a:pt x="328" y="88"/>
                    <a:pt x="323" y="63"/>
                    <a:pt x="307" y="45"/>
                  </a:cubicBezTo>
                  <a:cubicBezTo>
                    <a:pt x="267" y="0"/>
                    <a:pt x="175" y="17"/>
                    <a:pt x="101" y="82"/>
                  </a:cubicBezTo>
                  <a:cubicBezTo>
                    <a:pt x="28" y="147"/>
                    <a:pt x="0" y="237"/>
                    <a:pt x="40" y="282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" name="Freeform 68"/>
            <p:cNvSpPr>
              <a:spLocks/>
            </p:cNvSpPr>
            <p:nvPr/>
          </p:nvSpPr>
          <p:spPr bwMode="auto">
            <a:xfrm>
              <a:off x="4539" y="651"/>
              <a:ext cx="171" cy="150"/>
            </a:xfrm>
            <a:custGeom>
              <a:avLst/>
              <a:gdLst>
                <a:gd name="T0" fmla="*/ 78 w 275"/>
                <a:gd name="T1" fmla="*/ 80 h 243"/>
                <a:gd name="T2" fmla="*/ 0 w 275"/>
                <a:gd name="T3" fmla="*/ 208 h 243"/>
                <a:gd name="T4" fmla="*/ 198 w 275"/>
                <a:gd name="T5" fmla="*/ 164 h 243"/>
                <a:gd name="T6" fmla="*/ 275 w 275"/>
                <a:gd name="T7" fmla="*/ 36 h 243"/>
                <a:gd name="T8" fmla="*/ 78 w 275"/>
                <a:gd name="T9" fmla="*/ 8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243">
                  <a:moveTo>
                    <a:pt x="78" y="80"/>
                  </a:moveTo>
                  <a:cubicBezTo>
                    <a:pt x="34" y="119"/>
                    <a:pt x="7" y="167"/>
                    <a:pt x="0" y="208"/>
                  </a:cubicBezTo>
                  <a:cubicBezTo>
                    <a:pt x="43" y="243"/>
                    <a:pt x="129" y="225"/>
                    <a:pt x="198" y="164"/>
                  </a:cubicBezTo>
                  <a:cubicBezTo>
                    <a:pt x="241" y="125"/>
                    <a:pt x="269" y="77"/>
                    <a:pt x="275" y="36"/>
                  </a:cubicBezTo>
                  <a:cubicBezTo>
                    <a:pt x="232" y="0"/>
                    <a:pt x="147" y="19"/>
                    <a:pt x="78" y="8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80000">
                  <a:schemeClr val="tx1">
                    <a:lumMod val="50000"/>
                    <a:lumOff val="50000"/>
                  </a:schemeClr>
                </a:gs>
              </a:gsLst>
              <a:lin ang="7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" name="Freeform 69"/>
            <p:cNvSpPr>
              <a:spLocks/>
            </p:cNvSpPr>
            <p:nvPr/>
          </p:nvSpPr>
          <p:spPr bwMode="auto">
            <a:xfrm>
              <a:off x="4718" y="614"/>
              <a:ext cx="122" cy="107"/>
            </a:xfrm>
            <a:custGeom>
              <a:avLst/>
              <a:gdLst>
                <a:gd name="T0" fmla="*/ 24 w 196"/>
                <a:gd name="T1" fmla="*/ 169 h 173"/>
                <a:gd name="T2" fmla="*/ 29 w 196"/>
                <a:gd name="T3" fmla="*/ 173 h 173"/>
                <a:gd name="T4" fmla="*/ 75 w 196"/>
                <a:gd name="T5" fmla="*/ 97 h 173"/>
                <a:gd name="T6" fmla="*/ 194 w 196"/>
                <a:gd name="T7" fmla="*/ 70 h 173"/>
                <a:gd name="T8" fmla="*/ 184 w 196"/>
                <a:gd name="T9" fmla="*/ 27 h 173"/>
                <a:gd name="T10" fmla="*/ 60 w 196"/>
                <a:gd name="T11" fmla="*/ 49 h 173"/>
                <a:gd name="T12" fmla="*/ 24 w 196"/>
                <a:gd name="T1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173">
                  <a:moveTo>
                    <a:pt x="24" y="169"/>
                  </a:moveTo>
                  <a:cubicBezTo>
                    <a:pt x="25" y="170"/>
                    <a:pt x="27" y="172"/>
                    <a:pt x="29" y="173"/>
                  </a:cubicBezTo>
                  <a:cubicBezTo>
                    <a:pt x="33" y="148"/>
                    <a:pt x="49" y="120"/>
                    <a:pt x="75" y="97"/>
                  </a:cubicBezTo>
                  <a:cubicBezTo>
                    <a:pt x="117" y="60"/>
                    <a:pt x="168" y="49"/>
                    <a:pt x="194" y="70"/>
                  </a:cubicBezTo>
                  <a:cubicBezTo>
                    <a:pt x="196" y="53"/>
                    <a:pt x="193" y="38"/>
                    <a:pt x="184" y="27"/>
                  </a:cubicBezTo>
                  <a:cubicBezTo>
                    <a:pt x="160" y="0"/>
                    <a:pt x="105" y="10"/>
                    <a:pt x="60" y="49"/>
                  </a:cubicBezTo>
                  <a:cubicBezTo>
                    <a:pt x="16" y="88"/>
                    <a:pt x="0" y="142"/>
                    <a:pt x="24" y="169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" name="Freeform 70"/>
            <p:cNvSpPr>
              <a:spLocks/>
            </p:cNvSpPr>
            <p:nvPr/>
          </p:nvSpPr>
          <p:spPr bwMode="auto">
            <a:xfrm>
              <a:off x="4736" y="645"/>
              <a:ext cx="103" cy="89"/>
            </a:xfrm>
            <a:custGeom>
              <a:avLst/>
              <a:gdLst>
                <a:gd name="T0" fmla="*/ 46 w 165"/>
                <a:gd name="T1" fmla="*/ 48 h 145"/>
                <a:gd name="T2" fmla="*/ 0 w 165"/>
                <a:gd name="T3" fmla="*/ 124 h 145"/>
                <a:gd name="T4" fmla="*/ 118 w 165"/>
                <a:gd name="T5" fmla="*/ 98 h 145"/>
                <a:gd name="T6" fmla="*/ 165 w 165"/>
                <a:gd name="T7" fmla="*/ 21 h 145"/>
                <a:gd name="T8" fmla="*/ 46 w 165"/>
                <a:gd name="T9" fmla="*/ 4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45">
                  <a:moveTo>
                    <a:pt x="46" y="48"/>
                  </a:moveTo>
                  <a:cubicBezTo>
                    <a:pt x="20" y="71"/>
                    <a:pt x="4" y="99"/>
                    <a:pt x="0" y="124"/>
                  </a:cubicBezTo>
                  <a:cubicBezTo>
                    <a:pt x="25" y="145"/>
                    <a:pt x="77" y="134"/>
                    <a:pt x="118" y="98"/>
                  </a:cubicBezTo>
                  <a:cubicBezTo>
                    <a:pt x="144" y="74"/>
                    <a:pt x="161" y="46"/>
                    <a:pt x="165" y="21"/>
                  </a:cubicBezTo>
                  <a:cubicBezTo>
                    <a:pt x="139" y="0"/>
                    <a:pt x="88" y="11"/>
                    <a:pt x="46" y="4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80000">
                  <a:schemeClr val="tx1">
                    <a:lumMod val="50000"/>
                    <a:lumOff val="50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4" name="Freeform 71"/>
            <p:cNvSpPr>
              <a:spLocks/>
            </p:cNvSpPr>
            <p:nvPr/>
          </p:nvSpPr>
          <p:spPr bwMode="auto">
            <a:xfrm>
              <a:off x="4759" y="888"/>
              <a:ext cx="121" cy="108"/>
            </a:xfrm>
            <a:custGeom>
              <a:avLst/>
              <a:gdLst>
                <a:gd name="T0" fmla="*/ 23 w 196"/>
                <a:gd name="T1" fmla="*/ 169 h 174"/>
                <a:gd name="T2" fmla="*/ 28 w 196"/>
                <a:gd name="T3" fmla="*/ 174 h 174"/>
                <a:gd name="T4" fmla="*/ 75 w 196"/>
                <a:gd name="T5" fmla="*/ 97 h 174"/>
                <a:gd name="T6" fmla="*/ 193 w 196"/>
                <a:gd name="T7" fmla="*/ 70 h 174"/>
                <a:gd name="T8" fmla="*/ 183 w 196"/>
                <a:gd name="T9" fmla="*/ 27 h 174"/>
                <a:gd name="T10" fmla="*/ 60 w 196"/>
                <a:gd name="T11" fmla="*/ 49 h 174"/>
                <a:gd name="T12" fmla="*/ 23 w 196"/>
                <a:gd name="T13" fmla="*/ 16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174">
                  <a:moveTo>
                    <a:pt x="23" y="169"/>
                  </a:moveTo>
                  <a:cubicBezTo>
                    <a:pt x="25" y="171"/>
                    <a:pt x="27" y="172"/>
                    <a:pt x="28" y="174"/>
                  </a:cubicBezTo>
                  <a:cubicBezTo>
                    <a:pt x="32" y="149"/>
                    <a:pt x="48" y="120"/>
                    <a:pt x="75" y="97"/>
                  </a:cubicBezTo>
                  <a:cubicBezTo>
                    <a:pt x="116" y="60"/>
                    <a:pt x="167" y="49"/>
                    <a:pt x="193" y="70"/>
                  </a:cubicBezTo>
                  <a:cubicBezTo>
                    <a:pt x="196" y="53"/>
                    <a:pt x="193" y="38"/>
                    <a:pt x="183" y="27"/>
                  </a:cubicBezTo>
                  <a:cubicBezTo>
                    <a:pt x="159" y="0"/>
                    <a:pt x="104" y="10"/>
                    <a:pt x="60" y="49"/>
                  </a:cubicBezTo>
                  <a:cubicBezTo>
                    <a:pt x="16" y="89"/>
                    <a:pt x="0" y="142"/>
                    <a:pt x="23" y="169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5" name="Freeform 72"/>
            <p:cNvSpPr>
              <a:spLocks/>
            </p:cNvSpPr>
            <p:nvPr/>
          </p:nvSpPr>
          <p:spPr bwMode="auto">
            <a:xfrm>
              <a:off x="4776" y="918"/>
              <a:ext cx="102" cy="91"/>
            </a:xfrm>
            <a:custGeom>
              <a:avLst/>
              <a:gdLst>
                <a:gd name="T0" fmla="*/ 47 w 165"/>
                <a:gd name="T1" fmla="*/ 48 h 146"/>
                <a:gd name="T2" fmla="*/ 0 w 165"/>
                <a:gd name="T3" fmla="*/ 125 h 146"/>
                <a:gd name="T4" fmla="*/ 119 w 165"/>
                <a:gd name="T5" fmla="*/ 98 h 146"/>
                <a:gd name="T6" fmla="*/ 165 w 165"/>
                <a:gd name="T7" fmla="*/ 21 h 146"/>
                <a:gd name="T8" fmla="*/ 47 w 165"/>
                <a:gd name="T9" fmla="*/ 48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46">
                  <a:moveTo>
                    <a:pt x="47" y="48"/>
                  </a:moveTo>
                  <a:cubicBezTo>
                    <a:pt x="20" y="71"/>
                    <a:pt x="4" y="100"/>
                    <a:pt x="0" y="125"/>
                  </a:cubicBezTo>
                  <a:cubicBezTo>
                    <a:pt x="26" y="146"/>
                    <a:pt x="77" y="135"/>
                    <a:pt x="119" y="98"/>
                  </a:cubicBezTo>
                  <a:cubicBezTo>
                    <a:pt x="145" y="75"/>
                    <a:pt x="161" y="46"/>
                    <a:pt x="165" y="21"/>
                  </a:cubicBezTo>
                  <a:cubicBezTo>
                    <a:pt x="139" y="0"/>
                    <a:pt x="88" y="11"/>
                    <a:pt x="47" y="4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80000">
                  <a:schemeClr val="tx1">
                    <a:lumMod val="50000"/>
                    <a:lumOff val="50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6" name="Freeform 73"/>
            <p:cNvSpPr>
              <a:spLocks/>
            </p:cNvSpPr>
            <p:nvPr/>
          </p:nvSpPr>
          <p:spPr bwMode="auto">
            <a:xfrm>
              <a:off x="4867" y="889"/>
              <a:ext cx="176" cy="155"/>
            </a:xfrm>
            <a:custGeom>
              <a:avLst/>
              <a:gdLst>
                <a:gd name="T0" fmla="*/ 35 w 283"/>
                <a:gd name="T1" fmla="*/ 243 h 250"/>
                <a:gd name="T2" fmla="*/ 41 w 283"/>
                <a:gd name="T3" fmla="*/ 250 h 250"/>
                <a:gd name="T4" fmla="*/ 108 w 283"/>
                <a:gd name="T5" fmla="*/ 139 h 250"/>
                <a:gd name="T6" fmla="*/ 279 w 283"/>
                <a:gd name="T7" fmla="*/ 101 h 250"/>
                <a:gd name="T8" fmla="*/ 265 w 283"/>
                <a:gd name="T9" fmla="*/ 39 h 250"/>
                <a:gd name="T10" fmla="*/ 87 w 283"/>
                <a:gd name="T11" fmla="*/ 71 h 250"/>
                <a:gd name="T12" fmla="*/ 35 w 283"/>
                <a:gd name="T13" fmla="*/ 24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" h="250">
                  <a:moveTo>
                    <a:pt x="35" y="243"/>
                  </a:moveTo>
                  <a:cubicBezTo>
                    <a:pt x="37" y="246"/>
                    <a:pt x="39" y="248"/>
                    <a:pt x="41" y="250"/>
                  </a:cubicBezTo>
                  <a:cubicBezTo>
                    <a:pt x="47" y="214"/>
                    <a:pt x="71" y="173"/>
                    <a:pt x="108" y="139"/>
                  </a:cubicBezTo>
                  <a:cubicBezTo>
                    <a:pt x="168" y="86"/>
                    <a:pt x="242" y="70"/>
                    <a:pt x="279" y="101"/>
                  </a:cubicBezTo>
                  <a:cubicBezTo>
                    <a:pt x="283" y="76"/>
                    <a:pt x="279" y="54"/>
                    <a:pt x="265" y="39"/>
                  </a:cubicBezTo>
                  <a:cubicBezTo>
                    <a:pt x="230" y="0"/>
                    <a:pt x="151" y="14"/>
                    <a:pt x="87" y="71"/>
                  </a:cubicBezTo>
                  <a:cubicBezTo>
                    <a:pt x="24" y="127"/>
                    <a:pt x="0" y="205"/>
                    <a:pt x="35" y="243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7" name="Freeform 74"/>
            <p:cNvSpPr>
              <a:spLocks/>
            </p:cNvSpPr>
            <p:nvPr/>
          </p:nvSpPr>
          <p:spPr bwMode="auto">
            <a:xfrm>
              <a:off x="4893" y="933"/>
              <a:ext cx="147" cy="130"/>
            </a:xfrm>
            <a:custGeom>
              <a:avLst/>
              <a:gdLst>
                <a:gd name="T0" fmla="*/ 67 w 238"/>
                <a:gd name="T1" fmla="*/ 69 h 210"/>
                <a:gd name="T2" fmla="*/ 0 w 238"/>
                <a:gd name="T3" fmla="*/ 180 h 210"/>
                <a:gd name="T4" fmla="*/ 171 w 238"/>
                <a:gd name="T5" fmla="*/ 141 h 210"/>
                <a:gd name="T6" fmla="*/ 238 w 238"/>
                <a:gd name="T7" fmla="*/ 31 h 210"/>
                <a:gd name="T8" fmla="*/ 67 w 238"/>
                <a:gd name="T9" fmla="*/ 69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10">
                  <a:moveTo>
                    <a:pt x="67" y="69"/>
                  </a:moveTo>
                  <a:cubicBezTo>
                    <a:pt x="30" y="103"/>
                    <a:pt x="6" y="144"/>
                    <a:pt x="0" y="180"/>
                  </a:cubicBezTo>
                  <a:cubicBezTo>
                    <a:pt x="38" y="210"/>
                    <a:pt x="111" y="194"/>
                    <a:pt x="171" y="141"/>
                  </a:cubicBezTo>
                  <a:cubicBezTo>
                    <a:pt x="209" y="108"/>
                    <a:pt x="232" y="66"/>
                    <a:pt x="238" y="31"/>
                  </a:cubicBezTo>
                  <a:cubicBezTo>
                    <a:pt x="201" y="0"/>
                    <a:pt x="127" y="16"/>
                    <a:pt x="67" y="6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80000">
                  <a:schemeClr val="tx1">
                    <a:lumMod val="50000"/>
                    <a:lumOff val="50000"/>
                  </a:schemeClr>
                </a:gs>
              </a:gsLst>
              <a:lin ang="3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" name="Freeform 75"/>
            <p:cNvSpPr>
              <a:spLocks/>
            </p:cNvSpPr>
            <p:nvPr/>
          </p:nvSpPr>
          <p:spPr bwMode="auto">
            <a:xfrm>
              <a:off x="4921" y="1424"/>
              <a:ext cx="134" cy="70"/>
            </a:xfrm>
            <a:custGeom>
              <a:avLst/>
              <a:gdLst>
                <a:gd name="T0" fmla="*/ 216 w 216"/>
                <a:gd name="T1" fmla="*/ 51 h 113"/>
                <a:gd name="T2" fmla="*/ 216 w 216"/>
                <a:gd name="T3" fmla="*/ 44 h 113"/>
                <a:gd name="T4" fmla="*/ 128 w 216"/>
                <a:gd name="T5" fmla="*/ 65 h 113"/>
                <a:gd name="T6" fmla="*/ 26 w 216"/>
                <a:gd name="T7" fmla="*/ 0 h 113"/>
                <a:gd name="T8" fmla="*/ 2 w 216"/>
                <a:gd name="T9" fmla="*/ 37 h 113"/>
                <a:gd name="T10" fmla="*/ 105 w 216"/>
                <a:gd name="T11" fmla="*/ 109 h 113"/>
                <a:gd name="T12" fmla="*/ 216 w 216"/>
                <a:gd name="T13" fmla="*/ 5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13">
                  <a:moveTo>
                    <a:pt x="216" y="51"/>
                  </a:moveTo>
                  <a:cubicBezTo>
                    <a:pt x="216" y="48"/>
                    <a:pt x="216" y="46"/>
                    <a:pt x="216" y="44"/>
                  </a:cubicBezTo>
                  <a:cubicBezTo>
                    <a:pt x="195" y="59"/>
                    <a:pt x="163" y="67"/>
                    <a:pt x="128" y="65"/>
                  </a:cubicBezTo>
                  <a:cubicBezTo>
                    <a:pt x="73" y="61"/>
                    <a:pt x="29" y="33"/>
                    <a:pt x="26" y="0"/>
                  </a:cubicBezTo>
                  <a:cubicBezTo>
                    <a:pt x="12" y="10"/>
                    <a:pt x="3" y="23"/>
                    <a:pt x="2" y="37"/>
                  </a:cubicBezTo>
                  <a:cubicBezTo>
                    <a:pt x="0" y="73"/>
                    <a:pt x="46" y="105"/>
                    <a:pt x="105" y="109"/>
                  </a:cubicBezTo>
                  <a:cubicBezTo>
                    <a:pt x="164" y="113"/>
                    <a:pt x="214" y="86"/>
                    <a:pt x="216" y="51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9" name="Freeform 76"/>
            <p:cNvSpPr>
              <a:spLocks/>
            </p:cNvSpPr>
            <p:nvPr/>
          </p:nvSpPr>
          <p:spPr bwMode="auto">
            <a:xfrm>
              <a:off x="4937" y="1410"/>
              <a:ext cx="118" cy="56"/>
            </a:xfrm>
            <a:custGeom>
              <a:avLst/>
              <a:gdLst>
                <a:gd name="T0" fmla="*/ 102 w 190"/>
                <a:gd name="T1" fmla="*/ 89 h 91"/>
                <a:gd name="T2" fmla="*/ 190 w 190"/>
                <a:gd name="T3" fmla="*/ 68 h 91"/>
                <a:gd name="T4" fmla="*/ 87 w 190"/>
                <a:gd name="T5" fmla="*/ 3 h 91"/>
                <a:gd name="T6" fmla="*/ 0 w 190"/>
                <a:gd name="T7" fmla="*/ 24 h 91"/>
                <a:gd name="T8" fmla="*/ 102 w 190"/>
                <a:gd name="T9" fmla="*/ 8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91">
                  <a:moveTo>
                    <a:pt x="102" y="89"/>
                  </a:moveTo>
                  <a:cubicBezTo>
                    <a:pt x="137" y="91"/>
                    <a:pt x="169" y="83"/>
                    <a:pt x="190" y="68"/>
                  </a:cubicBezTo>
                  <a:cubicBezTo>
                    <a:pt x="186" y="35"/>
                    <a:pt x="142" y="6"/>
                    <a:pt x="87" y="3"/>
                  </a:cubicBezTo>
                  <a:cubicBezTo>
                    <a:pt x="52" y="0"/>
                    <a:pt x="20" y="9"/>
                    <a:pt x="0" y="24"/>
                  </a:cubicBezTo>
                  <a:cubicBezTo>
                    <a:pt x="3" y="57"/>
                    <a:pt x="47" y="85"/>
                    <a:pt x="102" y="8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19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0" name="Freeform 77"/>
            <p:cNvSpPr>
              <a:spLocks/>
            </p:cNvSpPr>
            <p:nvPr/>
          </p:nvSpPr>
          <p:spPr bwMode="auto">
            <a:xfrm>
              <a:off x="5000" y="1314"/>
              <a:ext cx="161" cy="84"/>
            </a:xfrm>
            <a:custGeom>
              <a:avLst/>
              <a:gdLst>
                <a:gd name="T0" fmla="*/ 259 w 259"/>
                <a:gd name="T1" fmla="*/ 61 h 136"/>
                <a:gd name="T2" fmla="*/ 259 w 259"/>
                <a:gd name="T3" fmla="*/ 53 h 136"/>
                <a:gd name="T4" fmla="*/ 154 w 259"/>
                <a:gd name="T5" fmla="*/ 79 h 136"/>
                <a:gd name="T6" fmla="*/ 31 w 259"/>
                <a:gd name="T7" fmla="*/ 0 h 136"/>
                <a:gd name="T8" fmla="*/ 3 w 259"/>
                <a:gd name="T9" fmla="*/ 45 h 136"/>
                <a:gd name="T10" fmla="*/ 126 w 259"/>
                <a:gd name="T11" fmla="*/ 131 h 136"/>
                <a:gd name="T12" fmla="*/ 259 w 259"/>
                <a:gd name="T13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136">
                  <a:moveTo>
                    <a:pt x="259" y="61"/>
                  </a:moveTo>
                  <a:cubicBezTo>
                    <a:pt x="259" y="59"/>
                    <a:pt x="259" y="56"/>
                    <a:pt x="259" y="53"/>
                  </a:cubicBezTo>
                  <a:cubicBezTo>
                    <a:pt x="234" y="71"/>
                    <a:pt x="196" y="81"/>
                    <a:pt x="154" y="79"/>
                  </a:cubicBezTo>
                  <a:cubicBezTo>
                    <a:pt x="88" y="74"/>
                    <a:pt x="35" y="40"/>
                    <a:pt x="31" y="0"/>
                  </a:cubicBezTo>
                  <a:cubicBezTo>
                    <a:pt x="14" y="12"/>
                    <a:pt x="4" y="28"/>
                    <a:pt x="3" y="45"/>
                  </a:cubicBezTo>
                  <a:cubicBezTo>
                    <a:pt x="0" y="88"/>
                    <a:pt x="55" y="127"/>
                    <a:pt x="126" y="131"/>
                  </a:cubicBezTo>
                  <a:cubicBezTo>
                    <a:pt x="197" y="136"/>
                    <a:pt x="256" y="104"/>
                    <a:pt x="259" y="61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1" name="Freeform 78"/>
            <p:cNvSpPr>
              <a:spLocks/>
            </p:cNvSpPr>
            <p:nvPr/>
          </p:nvSpPr>
          <p:spPr bwMode="auto">
            <a:xfrm>
              <a:off x="5020" y="1297"/>
              <a:ext cx="141" cy="67"/>
            </a:xfrm>
            <a:custGeom>
              <a:avLst/>
              <a:gdLst>
                <a:gd name="T0" fmla="*/ 123 w 228"/>
                <a:gd name="T1" fmla="*/ 107 h 109"/>
                <a:gd name="T2" fmla="*/ 228 w 228"/>
                <a:gd name="T3" fmla="*/ 81 h 109"/>
                <a:gd name="T4" fmla="*/ 105 w 228"/>
                <a:gd name="T5" fmla="*/ 3 h 109"/>
                <a:gd name="T6" fmla="*/ 0 w 228"/>
                <a:gd name="T7" fmla="*/ 28 h 109"/>
                <a:gd name="T8" fmla="*/ 123 w 228"/>
                <a:gd name="T9" fmla="*/ 10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9">
                  <a:moveTo>
                    <a:pt x="123" y="107"/>
                  </a:moveTo>
                  <a:cubicBezTo>
                    <a:pt x="165" y="109"/>
                    <a:pt x="203" y="99"/>
                    <a:pt x="228" y="81"/>
                  </a:cubicBezTo>
                  <a:cubicBezTo>
                    <a:pt x="224" y="41"/>
                    <a:pt x="171" y="7"/>
                    <a:pt x="105" y="3"/>
                  </a:cubicBezTo>
                  <a:cubicBezTo>
                    <a:pt x="63" y="0"/>
                    <a:pt x="25" y="11"/>
                    <a:pt x="0" y="28"/>
                  </a:cubicBezTo>
                  <a:cubicBezTo>
                    <a:pt x="4" y="68"/>
                    <a:pt x="57" y="102"/>
                    <a:pt x="123" y="107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19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2" name="Freeform 79"/>
            <p:cNvSpPr>
              <a:spLocks/>
            </p:cNvSpPr>
            <p:nvPr/>
          </p:nvSpPr>
          <p:spPr bwMode="auto">
            <a:xfrm>
              <a:off x="4783" y="1265"/>
              <a:ext cx="93" cy="49"/>
            </a:xfrm>
            <a:custGeom>
              <a:avLst/>
              <a:gdLst>
                <a:gd name="T0" fmla="*/ 151 w 151"/>
                <a:gd name="T1" fmla="*/ 35 h 79"/>
                <a:gd name="T2" fmla="*/ 151 w 151"/>
                <a:gd name="T3" fmla="*/ 31 h 79"/>
                <a:gd name="T4" fmla="*/ 90 w 151"/>
                <a:gd name="T5" fmla="*/ 45 h 79"/>
                <a:gd name="T6" fmla="*/ 18 w 151"/>
                <a:gd name="T7" fmla="*/ 0 h 79"/>
                <a:gd name="T8" fmla="*/ 2 w 151"/>
                <a:gd name="T9" fmla="*/ 26 h 79"/>
                <a:gd name="T10" fmla="*/ 74 w 151"/>
                <a:gd name="T11" fmla="*/ 76 h 79"/>
                <a:gd name="T12" fmla="*/ 151 w 151"/>
                <a:gd name="T13" fmla="*/ 3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1" h="79">
                  <a:moveTo>
                    <a:pt x="151" y="35"/>
                  </a:moveTo>
                  <a:cubicBezTo>
                    <a:pt x="151" y="34"/>
                    <a:pt x="151" y="32"/>
                    <a:pt x="151" y="31"/>
                  </a:cubicBezTo>
                  <a:cubicBezTo>
                    <a:pt x="137" y="41"/>
                    <a:pt x="115" y="47"/>
                    <a:pt x="90" y="45"/>
                  </a:cubicBezTo>
                  <a:cubicBezTo>
                    <a:pt x="51" y="43"/>
                    <a:pt x="20" y="23"/>
                    <a:pt x="18" y="0"/>
                  </a:cubicBezTo>
                  <a:cubicBezTo>
                    <a:pt x="8" y="7"/>
                    <a:pt x="2" y="16"/>
                    <a:pt x="2" y="26"/>
                  </a:cubicBezTo>
                  <a:cubicBezTo>
                    <a:pt x="0" y="51"/>
                    <a:pt x="32" y="74"/>
                    <a:pt x="74" y="76"/>
                  </a:cubicBezTo>
                  <a:cubicBezTo>
                    <a:pt x="115" y="79"/>
                    <a:pt x="150" y="61"/>
                    <a:pt x="151" y="35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3" name="Freeform 80"/>
            <p:cNvSpPr>
              <a:spLocks/>
            </p:cNvSpPr>
            <p:nvPr/>
          </p:nvSpPr>
          <p:spPr bwMode="auto">
            <a:xfrm>
              <a:off x="4794" y="1255"/>
              <a:ext cx="82" cy="39"/>
            </a:xfrm>
            <a:custGeom>
              <a:avLst/>
              <a:gdLst>
                <a:gd name="T0" fmla="*/ 72 w 133"/>
                <a:gd name="T1" fmla="*/ 61 h 63"/>
                <a:gd name="T2" fmla="*/ 133 w 133"/>
                <a:gd name="T3" fmla="*/ 47 h 63"/>
                <a:gd name="T4" fmla="*/ 61 w 133"/>
                <a:gd name="T5" fmla="*/ 1 h 63"/>
                <a:gd name="T6" fmla="*/ 0 w 133"/>
                <a:gd name="T7" fmla="*/ 16 h 63"/>
                <a:gd name="T8" fmla="*/ 72 w 133"/>
                <a:gd name="T9" fmla="*/ 6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63">
                  <a:moveTo>
                    <a:pt x="72" y="61"/>
                  </a:moveTo>
                  <a:cubicBezTo>
                    <a:pt x="97" y="63"/>
                    <a:pt x="119" y="57"/>
                    <a:pt x="133" y="47"/>
                  </a:cubicBezTo>
                  <a:cubicBezTo>
                    <a:pt x="131" y="24"/>
                    <a:pt x="100" y="4"/>
                    <a:pt x="61" y="1"/>
                  </a:cubicBezTo>
                  <a:cubicBezTo>
                    <a:pt x="37" y="0"/>
                    <a:pt x="14" y="5"/>
                    <a:pt x="0" y="16"/>
                  </a:cubicBezTo>
                  <a:cubicBezTo>
                    <a:pt x="2" y="39"/>
                    <a:pt x="33" y="59"/>
                    <a:pt x="72" y="61"/>
                  </a:cubicBezTo>
                  <a:close/>
                </a:path>
              </a:pathLst>
            </a:custGeom>
            <a:gradFill>
              <a:gsLst>
                <a:gs pos="94000">
                  <a:srgbClr val="A966BE"/>
                </a:gs>
                <a:gs pos="17000">
                  <a:srgbClr val="002060"/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4" name="Freeform 81"/>
            <p:cNvSpPr>
              <a:spLocks/>
            </p:cNvSpPr>
            <p:nvPr/>
          </p:nvSpPr>
          <p:spPr bwMode="auto">
            <a:xfrm>
              <a:off x="5158" y="973"/>
              <a:ext cx="72" cy="157"/>
            </a:xfrm>
            <a:custGeom>
              <a:avLst/>
              <a:gdLst>
                <a:gd name="T0" fmla="*/ 21 w 117"/>
                <a:gd name="T1" fmla="*/ 5 h 253"/>
                <a:gd name="T2" fmla="*/ 14 w 117"/>
                <a:gd name="T3" fmla="*/ 6 h 253"/>
                <a:gd name="T4" fmla="*/ 55 w 117"/>
                <a:gd name="T5" fmla="*/ 102 h 253"/>
                <a:gd name="T6" fmla="*/ 0 w 117"/>
                <a:gd name="T7" fmla="*/ 231 h 253"/>
                <a:gd name="T8" fmla="*/ 48 w 117"/>
                <a:gd name="T9" fmla="*/ 251 h 253"/>
                <a:gd name="T10" fmla="*/ 109 w 117"/>
                <a:gd name="T11" fmla="*/ 120 h 253"/>
                <a:gd name="T12" fmla="*/ 21 w 117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253">
                  <a:moveTo>
                    <a:pt x="21" y="5"/>
                  </a:moveTo>
                  <a:cubicBezTo>
                    <a:pt x="18" y="5"/>
                    <a:pt x="16" y="6"/>
                    <a:pt x="14" y="6"/>
                  </a:cubicBezTo>
                  <a:cubicBezTo>
                    <a:pt x="34" y="27"/>
                    <a:pt x="50" y="61"/>
                    <a:pt x="55" y="102"/>
                  </a:cubicBezTo>
                  <a:cubicBezTo>
                    <a:pt x="62" y="165"/>
                    <a:pt x="38" y="221"/>
                    <a:pt x="0" y="231"/>
                  </a:cubicBezTo>
                  <a:cubicBezTo>
                    <a:pt x="15" y="245"/>
                    <a:pt x="31" y="253"/>
                    <a:pt x="48" y="251"/>
                  </a:cubicBezTo>
                  <a:cubicBezTo>
                    <a:pt x="89" y="246"/>
                    <a:pt x="117" y="188"/>
                    <a:pt x="109" y="120"/>
                  </a:cubicBezTo>
                  <a:cubicBezTo>
                    <a:pt x="102" y="52"/>
                    <a:pt x="62" y="0"/>
                    <a:pt x="21" y="5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5" name="Freeform 82"/>
            <p:cNvSpPr>
              <a:spLocks/>
            </p:cNvSpPr>
            <p:nvPr/>
          </p:nvSpPr>
          <p:spPr bwMode="auto">
            <a:xfrm>
              <a:off x="5128" y="977"/>
              <a:ext cx="68" cy="140"/>
            </a:xfrm>
            <a:custGeom>
              <a:avLst/>
              <a:gdLst>
                <a:gd name="T0" fmla="*/ 103 w 110"/>
                <a:gd name="T1" fmla="*/ 96 h 225"/>
                <a:gd name="T2" fmla="*/ 62 w 110"/>
                <a:gd name="T3" fmla="*/ 0 h 225"/>
                <a:gd name="T4" fmla="*/ 7 w 110"/>
                <a:gd name="T5" fmla="*/ 130 h 225"/>
                <a:gd name="T6" fmla="*/ 48 w 110"/>
                <a:gd name="T7" fmla="*/ 225 h 225"/>
                <a:gd name="T8" fmla="*/ 103 w 110"/>
                <a:gd name="T9" fmla="*/ 96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25">
                  <a:moveTo>
                    <a:pt x="103" y="96"/>
                  </a:moveTo>
                  <a:cubicBezTo>
                    <a:pt x="98" y="55"/>
                    <a:pt x="82" y="21"/>
                    <a:pt x="62" y="0"/>
                  </a:cubicBezTo>
                  <a:cubicBezTo>
                    <a:pt x="24" y="10"/>
                    <a:pt x="0" y="66"/>
                    <a:pt x="7" y="130"/>
                  </a:cubicBezTo>
                  <a:cubicBezTo>
                    <a:pt x="12" y="171"/>
                    <a:pt x="28" y="205"/>
                    <a:pt x="48" y="225"/>
                  </a:cubicBezTo>
                  <a:cubicBezTo>
                    <a:pt x="86" y="215"/>
                    <a:pt x="110" y="159"/>
                    <a:pt x="103" y="96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80000">
                  <a:schemeClr val="tx1">
                    <a:lumMod val="50000"/>
                    <a:lumOff val="50000"/>
                  </a:schemeClr>
                </a:gs>
              </a:gsLst>
              <a:lin ang="7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6" name="Freeform 83"/>
            <p:cNvSpPr>
              <a:spLocks/>
            </p:cNvSpPr>
            <p:nvPr/>
          </p:nvSpPr>
          <p:spPr bwMode="auto">
            <a:xfrm>
              <a:off x="5269" y="1031"/>
              <a:ext cx="85" cy="156"/>
            </a:xfrm>
            <a:custGeom>
              <a:avLst/>
              <a:gdLst>
                <a:gd name="T0" fmla="*/ 69 w 138"/>
                <a:gd name="T1" fmla="*/ 0 h 251"/>
                <a:gd name="T2" fmla="*/ 62 w 138"/>
                <a:gd name="T3" fmla="*/ 0 h 251"/>
                <a:gd name="T4" fmla="*/ 81 w 138"/>
                <a:gd name="T5" fmla="*/ 102 h 251"/>
                <a:gd name="T6" fmla="*/ 0 w 138"/>
                <a:gd name="T7" fmla="*/ 217 h 251"/>
                <a:gd name="T8" fmla="*/ 42 w 138"/>
                <a:gd name="T9" fmla="*/ 246 h 251"/>
                <a:gd name="T10" fmla="*/ 131 w 138"/>
                <a:gd name="T11" fmla="*/ 132 h 251"/>
                <a:gd name="T12" fmla="*/ 69 w 138"/>
                <a:gd name="T13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" h="251">
                  <a:moveTo>
                    <a:pt x="69" y="0"/>
                  </a:moveTo>
                  <a:cubicBezTo>
                    <a:pt x="67" y="0"/>
                    <a:pt x="64" y="0"/>
                    <a:pt x="62" y="0"/>
                  </a:cubicBezTo>
                  <a:cubicBezTo>
                    <a:pt x="78" y="24"/>
                    <a:pt x="86" y="62"/>
                    <a:pt x="81" y="102"/>
                  </a:cubicBezTo>
                  <a:cubicBezTo>
                    <a:pt x="74" y="166"/>
                    <a:pt x="38" y="215"/>
                    <a:pt x="0" y="217"/>
                  </a:cubicBezTo>
                  <a:cubicBezTo>
                    <a:pt x="11" y="234"/>
                    <a:pt x="25" y="244"/>
                    <a:pt x="42" y="246"/>
                  </a:cubicBezTo>
                  <a:cubicBezTo>
                    <a:pt x="83" y="251"/>
                    <a:pt x="123" y="200"/>
                    <a:pt x="131" y="132"/>
                  </a:cubicBezTo>
                  <a:cubicBezTo>
                    <a:pt x="138" y="64"/>
                    <a:pt x="111" y="5"/>
                    <a:pt x="69" y="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7" name="Freeform 84"/>
            <p:cNvSpPr>
              <a:spLocks/>
            </p:cNvSpPr>
            <p:nvPr/>
          </p:nvSpPr>
          <p:spPr bwMode="auto">
            <a:xfrm>
              <a:off x="5254" y="1031"/>
              <a:ext cx="68" cy="134"/>
            </a:xfrm>
            <a:custGeom>
              <a:avLst/>
              <a:gdLst>
                <a:gd name="T0" fmla="*/ 105 w 110"/>
                <a:gd name="T1" fmla="*/ 102 h 217"/>
                <a:gd name="T2" fmla="*/ 86 w 110"/>
                <a:gd name="T3" fmla="*/ 0 h 217"/>
                <a:gd name="T4" fmla="*/ 4 w 110"/>
                <a:gd name="T5" fmla="*/ 115 h 217"/>
                <a:gd name="T6" fmla="*/ 24 w 110"/>
                <a:gd name="T7" fmla="*/ 217 h 217"/>
                <a:gd name="T8" fmla="*/ 105 w 110"/>
                <a:gd name="T9" fmla="*/ 102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17">
                  <a:moveTo>
                    <a:pt x="105" y="102"/>
                  </a:moveTo>
                  <a:cubicBezTo>
                    <a:pt x="110" y="62"/>
                    <a:pt x="102" y="24"/>
                    <a:pt x="86" y="0"/>
                  </a:cubicBezTo>
                  <a:cubicBezTo>
                    <a:pt x="47" y="2"/>
                    <a:pt x="12" y="51"/>
                    <a:pt x="4" y="115"/>
                  </a:cubicBezTo>
                  <a:cubicBezTo>
                    <a:pt x="0" y="155"/>
                    <a:pt x="8" y="192"/>
                    <a:pt x="24" y="217"/>
                  </a:cubicBezTo>
                  <a:cubicBezTo>
                    <a:pt x="62" y="215"/>
                    <a:pt x="98" y="166"/>
                    <a:pt x="105" y="102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80000">
                  <a:schemeClr val="tx1">
                    <a:lumMod val="50000"/>
                    <a:lumOff val="50000"/>
                  </a:schemeClr>
                </a:gs>
              </a:gsLst>
              <a:lin ang="10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68" name="Jupiter"/>
          <p:cNvGrpSpPr/>
          <p:nvPr/>
        </p:nvGrpSpPr>
        <p:grpSpPr>
          <a:xfrm>
            <a:off x="3582805" y="1674566"/>
            <a:ext cx="631089" cy="634054"/>
            <a:chOff x="5015392" y="-54852"/>
            <a:chExt cx="1279176" cy="1285185"/>
          </a:xfrm>
        </p:grpSpPr>
        <p:sp>
          <p:nvSpPr>
            <p:cNvPr id="69" name="Freeform 31"/>
            <p:cNvSpPr>
              <a:spLocks/>
            </p:cNvSpPr>
            <p:nvPr/>
          </p:nvSpPr>
          <p:spPr bwMode="auto">
            <a:xfrm>
              <a:off x="5078756" y="163033"/>
              <a:ext cx="1207890" cy="184154"/>
            </a:xfrm>
            <a:custGeom>
              <a:avLst/>
              <a:gdLst>
                <a:gd name="T0" fmla="*/ 129 w 322"/>
                <a:gd name="T1" fmla="*/ 2 h 49"/>
                <a:gd name="T2" fmla="*/ 22 w 322"/>
                <a:gd name="T3" fmla="*/ 3 h 49"/>
                <a:gd name="T4" fmla="*/ 15 w 322"/>
                <a:gd name="T5" fmla="*/ 13 h 49"/>
                <a:gd name="T6" fmla="*/ 280 w 322"/>
                <a:gd name="T7" fmla="*/ 24 h 49"/>
                <a:gd name="T8" fmla="*/ 6 w 322"/>
                <a:gd name="T9" fmla="*/ 27 h 49"/>
                <a:gd name="T10" fmla="*/ 0 w 322"/>
                <a:gd name="T11" fmla="*/ 37 h 49"/>
                <a:gd name="T12" fmla="*/ 223 w 322"/>
                <a:gd name="T13" fmla="*/ 40 h 49"/>
                <a:gd name="T14" fmla="*/ 311 w 322"/>
                <a:gd name="T15" fmla="*/ 49 h 49"/>
                <a:gd name="T16" fmla="*/ 281 w 322"/>
                <a:gd name="T17" fmla="*/ 0 h 49"/>
                <a:gd name="T18" fmla="*/ 129 w 322"/>
                <a:gd name="T19" fmla="*/ 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49">
                  <a:moveTo>
                    <a:pt x="129" y="2"/>
                  </a:moveTo>
                  <a:cubicBezTo>
                    <a:pt x="80" y="2"/>
                    <a:pt x="48" y="1"/>
                    <a:pt x="22" y="3"/>
                  </a:cubicBezTo>
                  <a:cubicBezTo>
                    <a:pt x="20" y="7"/>
                    <a:pt x="17" y="10"/>
                    <a:pt x="15" y="13"/>
                  </a:cubicBezTo>
                  <a:cubicBezTo>
                    <a:pt x="81" y="11"/>
                    <a:pt x="217" y="4"/>
                    <a:pt x="280" y="24"/>
                  </a:cubicBezTo>
                  <a:cubicBezTo>
                    <a:pt x="322" y="37"/>
                    <a:pt x="112" y="22"/>
                    <a:pt x="6" y="27"/>
                  </a:cubicBezTo>
                  <a:cubicBezTo>
                    <a:pt x="4" y="31"/>
                    <a:pt x="2" y="34"/>
                    <a:pt x="0" y="37"/>
                  </a:cubicBezTo>
                  <a:cubicBezTo>
                    <a:pt x="78" y="27"/>
                    <a:pt x="150" y="40"/>
                    <a:pt x="223" y="40"/>
                  </a:cubicBezTo>
                  <a:cubicBezTo>
                    <a:pt x="252" y="40"/>
                    <a:pt x="282" y="44"/>
                    <a:pt x="311" y="49"/>
                  </a:cubicBezTo>
                  <a:cubicBezTo>
                    <a:pt x="304" y="31"/>
                    <a:pt x="294" y="14"/>
                    <a:pt x="281" y="0"/>
                  </a:cubicBezTo>
                  <a:cubicBezTo>
                    <a:pt x="224" y="0"/>
                    <a:pt x="178" y="2"/>
                    <a:pt x="129" y="2"/>
                  </a:cubicBezTo>
                  <a:close/>
                </a:path>
              </a:pathLst>
            </a:custGeom>
            <a:gradFill>
              <a:gsLst>
                <a:gs pos="23000">
                  <a:srgbClr val="F9A12F"/>
                </a:gs>
                <a:gs pos="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0" name="Freeform 32"/>
            <p:cNvSpPr>
              <a:spLocks/>
            </p:cNvSpPr>
            <p:nvPr/>
          </p:nvSpPr>
          <p:spPr bwMode="auto">
            <a:xfrm>
              <a:off x="5318354" y="1105584"/>
              <a:ext cx="679191" cy="124749"/>
            </a:xfrm>
            <a:custGeom>
              <a:avLst/>
              <a:gdLst>
                <a:gd name="T0" fmla="*/ 0 w 181"/>
                <a:gd name="T1" fmla="*/ 7 h 33"/>
                <a:gd name="T2" fmla="*/ 89 w 181"/>
                <a:gd name="T3" fmla="*/ 33 h 33"/>
                <a:gd name="T4" fmla="*/ 181 w 181"/>
                <a:gd name="T5" fmla="*/ 6 h 33"/>
                <a:gd name="T6" fmla="*/ 144 w 181"/>
                <a:gd name="T7" fmla="*/ 2 h 33"/>
                <a:gd name="T8" fmla="*/ 0 w 181"/>
                <a:gd name="T9" fmla="*/ 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33">
                  <a:moveTo>
                    <a:pt x="0" y="7"/>
                  </a:moveTo>
                  <a:cubicBezTo>
                    <a:pt x="26" y="23"/>
                    <a:pt x="56" y="33"/>
                    <a:pt x="89" y="33"/>
                  </a:cubicBezTo>
                  <a:cubicBezTo>
                    <a:pt x="123" y="33"/>
                    <a:pt x="155" y="23"/>
                    <a:pt x="181" y="6"/>
                  </a:cubicBezTo>
                  <a:cubicBezTo>
                    <a:pt x="175" y="4"/>
                    <a:pt x="163" y="3"/>
                    <a:pt x="144" y="2"/>
                  </a:cubicBezTo>
                  <a:cubicBezTo>
                    <a:pt x="83" y="0"/>
                    <a:pt x="33" y="3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rgbClr val="F9A12F"/>
                </a:gs>
                <a:gs pos="3000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auto">
            <a:xfrm>
              <a:off x="5116379" y="877342"/>
              <a:ext cx="1081161" cy="194577"/>
            </a:xfrm>
            <a:custGeom>
              <a:avLst/>
              <a:gdLst>
                <a:gd name="T0" fmla="*/ 0 w 288"/>
                <a:gd name="T1" fmla="*/ 17 h 54"/>
                <a:gd name="T2" fmla="*/ 30 w 288"/>
                <a:gd name="T3" fmla="*/ 53 h 54"/>
                <a:gd name="T4" fmla="*/ 65 w 288"/>
                <a:gd name="T5" fmla="*/ 54 h 54"/>
                <a:gd name="T6" fmla="*/ 227 w 288"/>
                <a:gd name="T7" fmla="*/ 36 h 54"/>
                <a:gd name="T8" fmla="*/ 273 w 288"/>
                <a:gd name="T9" fmla="*/ 36 h 54"/>
                <a:gd name="T10" fmla="*/ 288 w 288"/>
                <a:gd name="T11" fmla="*/ 15 h 54"/>
                <a:gd name="T12" fmla="*/ 175 w 288"/>
                <a:gd name="T13" fmla="*/ 5 h 54"/>
                <a:gd name="T14" fmla="*/ 0 w 288"/>
                <a:gd name="T15" fmla="*/ 17 h 54"/>
                <a:gd name="connsiteX0" fmla="*/ 0 w 10000"/>
                <a:gd name="connsiteY0" fmla="*/ 2555 h 9407"/>
                <a:gd name="connsiteX1" fmla="*/ 1042 w 10000"/>
                <a:gd name="connsiteY1" fmla="*/ 9222 h 9407"/>
                <a:gd name="connsiteX2" fmla="*/ 2257 w 10000"/>
                <a:gd name="connsiteY2" fmla="*/ 9407 h 9407"/>
                <a:gd name="connsiteX3" fmla="*/ 7882 w 10000"/>
                <a:gd name="connsiteY3" fmla="*/ 6074 h 9407"/>
                <a:gd name="connsiteX4" fmla="*/ 9479 w 10000"/>
                <a:gd name="connsiteY4" fmla="*/ 6074 h 9407"/>
                <a:gd name="connsiteX5" fmla="*/ 10000 w 10000"/>
                <a:gd name="connsiteY5" fmla="*/ 2185 h 9407"/>
                <a:gd name="connsiteX6" fmla="*/ 6076 w 10000"/>
                <a:gd name="connsiteY6" fmla="*/ 162 h 9407"/>
                <a:gd name="connsiteX7" fmla="*/ 0 w 10000"/>
                <a:gd name="connsiteY7" fmla="*/ 2555 h 9407"/>
                <a:gd name="connsiteX0" fmla="*/ 0 w 10000"/>
                <a:gd name="connsiteY0" fmla="*/ 2957 h 10241"/>
                <a:gd name="connsiteX1" fmla="*/ 1042 w 10000"/>
                <a:gd name="connsiteY1" fmla="*/ 10044 h 10241"/>
                <a:gd name="connsiteX2" fmla="*/ 2257 w 10000"/>
                <a:gd name="connsiteY2" fmla="*/ 10241 h 10241"/>
                <a:gd name="connsiteX3" fmla="*/ 7882 w 10000"/>
                <a:gd name="connsiteY3" fmla="*/ 6698 h 10241"/>
                <a:gd name="connsiteX4" fmla="*/ 9479 w 10000"/>
                <a:gd name="connsiteY4" fmla="*/ 6698 h 10241"/>
                <a:gd name="connsiteX5" fmla="*/ 10000 w 10000"/>
                <a:gd name="connsiteY5" fmla="*/ 2564 h 10241"/>
                <a:gd name="connsiteX6" fmla="*/ 6076 w 10000"/>
                <a:gd name="connsiteY6" fmla="*/ 413 h 10241"/>
                <a:gd name="connsiteX7" fmla="*/ 0 w 10000"/>
                <a:gd name="connsiteY7" fmla="*/ 2957 h 10241"/>
                <a:gd name="connsiteX0" fmla="*/ 0 w 10000"/>
                <a:gd name="connsiteY0" fmla="*/ 2957 h 10241"/>
                <a:gd name="connsiteX1" fmla="*/ 1042 w 10000"/>
                <a:gd name="connsiteY1" fmla="*/ 10044 h 10241"/>
                <a:gd name="connsiteX2" fmla="*/ 2257 w 10000"/>
                <a:gd name="connsiteY2" fmla="*/ 10241 h 10241"/>
                <a:gd name="connsiteX3" fmla="*/ 7882 w 10000"/>
                <a:gd name="connsiteY3" fmla="*/ 6698 h 10241"/>
                <a:gd name="connsiteX4" fmla="*/ 9479 w 10000"/>
                <a:gd name="connsiteY4" fmla="*/ 6698 h 10241"/>
                <a:gd name="connsiteX5" fmla="*/ 10000 w 10000"/>
                <a:gd name="connsiteY5" fmla="*/ 2564 h 10241"/>
                <a:gd name="connsiteX6" fmla="*/ 6076 w 10000"/>
                <a:gd name="connsiteY6" fmla="*/ 413 h 10241"/>
                <a:gd name="connsiteX7" fmla="*/ 0 w 10000"/>
                <a:gd name="connsiteY7" fmla="*/ 2957 h 10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241">
                  <a:moveTo>
                    <a:pt x="0" y="2957"/>
                  </a:moveTo>
                  <a:cubicBezTo>
                    <a:pt x="278" y="5714"/>
                    <a:pt x="660" y="8076"/>
                    <a:pt x="1042" y="10044"/>
                  </a:cubicBezTo>
                  <a:cubicBezTo>
                    <a:pt x="1424" y="10241"/>
                    <a:pt x="1806" y="10241"/>
                    <a:pt x="2257" y="10241"/>
                  </a:cubicBezTo>
                  <a:cubicBezTo>
                    <a:pt x="5243" y="10241"/>
                    <a:pt x="6563" y="6698"/>
                    <a:pt x="7882" y="6698"/>
                  </a:cubicBezTo>
                  <a:cubicBezTo>
                    <a:pt x="8472" y="6698"/>
                    <a:pt x="8993" y="6500"/>
                    <a:pt x="9479" y="6698"/>
                  </a:cubicBezTo>
                  <a:cubicBezTo>
                    <a:pt x="9653" y="5319"/>
                    <a:pt x="9826" y="4138"/>
                    <a:pt x="10000" y="2564"/>
                  </a:cubicBezTo>
                  <a:cubicBezTo>
                    <a:pt x="8681" y="1579"/>
                    <a:pt x="7898" y="807"/>
                    <a:pt x="6076" y="413"/>
                  </a:cubicBezTo>
                  <a:cubicBezTo>
                    <a:pt x="3223" y="-328"/>
                    <a:pt x="2014" y="-389"/>
                    <a:pt x="0" y="2957"/>
                  </a:cubicBezTo>
                  <a:close/>
                </a:path>
              </a:pathLst>
            </a:custGeom>
            <a:gradFill>
              <a:gsLst>
                <a:gs pos="31000">
                  <a:srgbClr val="F9A12F"/>
                </a:gs>
                <a:gs pos="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2" name="Freeform 34"/>
            <p:cNvSpPr>
              <a:spLocks/>
            </p:cNvSpPr>
            <p:nvPr/>
          </p:nvSpPr>
          <p:spPr bwMode="auto">
            <a:xfrm>
              <a:off x="5015392" y="365009"/>
              <a:ext cx="1279176" cy="233657"/>
            </a:xfrm>
            <a:custGeom>
              <a:avLst/>
              <a:gdLst>
                <a:gd name="T0" fmla="*/ 229 w 341"/>
                <a:gd name="T1" fmla="*/ 24 h 62"/>
                <a:gd name="T2" fmla="*/ 68 w 341"/>
                <a:gd name="T3" fmla="*/ 11 h 62"/>
                <a:gd name="T4" fmla="*/ 5 w 341"/>
                <a:gd name="T5" fmla="*/ 17 h 62"/>
                <a:gd name="T6" fmla="*/ 0 w 341"/>
                <a:gd name="T7" fmla="*/ 56 h 62"/>
                <a:gd name="T8" fmla="*/ 28 w 341"/>
                <a:gd name="T9" fmla="*/ 53 h 62"/>
                <a:gd name="T10" fmla="*/ 232 w 341"/>
                <a:gd name="T11" fmla="*/ 53 h 62"/>
                <a:gd name="T12" fmla="*/ 341 w 341"/>
                <a:gd name="T13" fmla="*/ 62 h 62"/>
                <a:gd name="T14" fmla="*/ 341 w 341"/>
                <a:gd name="T15" fmla="*/ 59 h 62"/>
                <a:gd name="T16" fmla="*/ 338 w 341"/>
                <a:gd name="T17" fmla="*/ 30 h 62"/>
                <a:gd name="T18" fmla="*/ 229 w 341"/>
                <a:gd name="T19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1" h="62">
                  <a:moveTo>
                    <a:pt x="229" y="24"/>
                  </a:moveTo>
                  <a:cubicBezTo>
                    <a:pt x="149" y="15"/>
                    <a:pt x="142" y="0"/>
                    <a:pt x="68" y="11"/>
                  </a:cubicBezTo>
                  <a:cubicBezTo>
                    <a:pt x="41" y="15"/>
                    <a:pt x="21" y="17"/>
                    <a:pt x="5" y="17"/>
                  </a:cubicBezTo>
                  <a:cubicBezTo>
                    <a:pt x="2" y="30"/>
                    <a:pt x="0" y="43"/>
                    <a:pt x="0" y="56"/>
                  </a:cubicBezTo>
                  <a:cubicBezTo>
                    <a:pt x="9" y="55"/>
                    <a:pt x="19" y="54"/>
                    <a:pt x="28" y="53"/>
                  </a:cubicBezTo>
                  <a:cubicBezTo>
                    <a:pt x="110" y="40"/>
                    <a:pt x="124" y="46"/>
                    <a:pt x="232" y="53"/>
                  </a:cubicBezTo>
                  <a:cubicBezTo>
                    <a:pt x="274" y="55"/>
                    <a:pt x="310" y="59"/>
                    <a:pt x="341" y="62"/>
                  </a:cubicBezTo>
                  <a:cubicBezTo>
                    <a:pt x="341" y="61"/>
                    <a:pt x="341" y="60"/>
                    <a:pt x="341" y="59"/>
                  </a:cubicBezTo>
                  <a:cubicBezTo>
                    <a:pt x="341" y="49"/>
                    <a:pt x="340" y="39"/>
                    <a:pt x="338" y="30"/>
                  </a:cubicBezTo>
                  <a:cubicBezTo>
                    <a:pt x="300" y="31"/>
                    <a:pt x="274" y="29"/>
                    <a:pt x="229" y="24"/>
                  </a:cubicBezTo>
                  <a:close/>
                </a:path>
              </a:pathLst>
            </a:custGeom>
            <a:gradFill>
              <a:gsLst>
                <a:gs pos="30000">
                  <a:srgbClr val="F9A12F"/>
                </a:gs>
                <a:gs pos="50000">
                  <a:srgbClr val="D56A28"/>
                </a:gs>
                <a:gs pos="100000">
                  <a:srgbClr val="812407"/>
                </a:gs>
                <a:gs pos="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" name="Freeform 35"/>
            <p:cNvSpPr>
              <a:spLocks/>
            </p:cNvSpPr>
            <p:nvPr/>
          </p:nvSpPr>
          <p:spPr bwMode="auto">
            <a:xfrm>
              <a:off x="5021332" y="633803"/>
              <a:ext cx="1261354" cy="212380"/>
            </a:xfrm>
            <a:custGeom>
              <a:avLst/>
              <a:gdLst>
                <a:gd name="T0" fmla="*/ 0 w 336"/>
                <a:gd name="T1" fmla="*/ 14 h 55"/>
                <a:gd name="T2" fmla="*/ 12 w 336"/>
                <a:gd name="T3" fmla="*/ 55 h 55"/>
                <a:gd name="T4" fmla="*/ 149 w 336"/>
                <a:gd name="T5" fmla="*/ 27 h 55"/>
                <a:gd name="T6" fmla="*/ 324 w 336"/>
                <a:gd name="T7" fmla="*/ 48 h 55"/>
                <a:gd name="T8" fmla="*/ 327 w 336"/>
                <a:gd name="T9" fmla="*/ 48 h 55"/>
                <a:gd name="T10" fmla="*/ 336 w 336"/>
                <a:gd name="T11" fmla="*/ 17 h 55"/>
                <a:gd name="T12" fmla="*/ 144 w 336"/>
                <a:gd name="T13" fmla="*/ 3 h 55"/>
                <a:gd name="T14" fmla="*/ 0 w 336"/>
                <a:gd name="T15" fmla="*/ 14 h 55"/>
                <a:gd name="connsiteX0" fmla="*/ 0 w 10000"/>
                <a:gd name="connsiteY0" fmla="*/ 2926 h 10381"/>
                <a:gd name="connsiteX1" fmla="*/ 357 w 10000"/>
                <a:gd name="connsiteY1" fmla="*/ 10381 h 10381"/>
                <a:gd name="connsiteX2" fmla="*/ 4435 w 10000"/>
                <a:gd name="connsiteY2" fmla="*/ 5290 h 10381"/>
                <a:gd name="connsiteX3" fmla="*/ 9643 w 10000"/>
                <a:gd name="connsiteY3" fmla="*/ 9108 h 10381"/>
                <a:gd name="connsiteX4" fmla="*/ 9732 w 10000"/>
                <a:gd name="connsiteY4" fmla="*/ 9108 h 10381"/>
                <a:gd name="connsiteX5" fmla="*/ 10000 w 10000"/>
                <a:gd name="connsiteY5" fmla="*/ 3472 h 10381"/>
                <a:gd name="connsiteX6" fmla="*/ 4286 w 10000"/>
                <a:gd name="connsiteY6" fmla="*/ 88 h 10381"/>
                <a:gd name="connsiteX7" fmla="*/ 0 w 10000"/>
                <a:gd name="connsiteY7" fmla="*/ 2926 h 10381"/>
                <a:gd name="connsiteX0" fmla="*/ 0 w 10000"/>
                <a:gd name="connsiteY0" fmla="*/ 2856 h 10311"/>
                <a:gd name="connsiteX1" fmla="*/ 357 w 10000"/>
                <a:gd name="connsiteY1" fmla="*/ 10311 h 10311"/>
                <a:gd name="connsiteX2" fmla="*/ 4435 w 10000"/>
                <a:gd name="connsiteY2" fmla="*/ 5220 h 10311"/>
                <a:gd name="connsiteX3" fmla="*/ 9643 w 10000"/>
                <a:gd name="connsiteY3" fmla="*/ 9038 h 10311"/>
                <a:gd name="connsiteX4" fmla="*/ 9732 w 10000"/>
                <a:gd name="connsiteY4" fmla="*/ 9038 h 10311"/>
                <a:gd name="connsiteX5" fmla="*/ 10000 w 10000"/>
                <a:gd name="connsiteY5" fmla="*/ 3402 h 10311"/>
                <a:gd name="connsiteX6" fmla="*/ 4286 w 10000"/>
                <a:gd name="connsiteY6" fmla="*/ 18 h 10311"/>
                <a:gd name="connsiteX7" fmla="*/ 0 w 10000"/>
                <a:gd name="connsiteY7" fmla="*/ 2856 h 10311"/>
                <a:gd name="connsiteX0" fmla="*/ 0 w 10000"/>
                <a:gd name="connsiteY0" fmla="*/ 2858 h 10313"/>
                <a:gd name="connsiteX1" fmla="*/ 357 w 10000"/>
                <a:gd name="connsiteY1" fmla="*/ 10313 h 10313"/>
                <a:gd name="connsiteX2" fmla="*/ 4435 w 10000"/>
                <a:gd name="connsiteY2" fmla="*/ 5222 h 10313"/>
                <a:gd name="connsiteX3" fmla="*/ 9643 w 10000"/>
                <a:gd name="connsiteY3" fmla="*/ 9040 h 10313"/>
                <a:gd name="connsiteX4" fmla="*/ 9732 w 10000"/>
                <a:gd name="connsiteY4" fmla="*/ 9040 h 10313"/>
                <a:gd name="connsiteX5" fmla="*/ 10000 w 10000"/>
                <a:gd name="connsiteY5" fmla="*/ 3404 h 10313"/>
                <a:gd name="connsiteX6" fmla="*/ 4286 w 10000"/>
                <a:gd name="connsiteY6" fmla="*/ 20 h 10313"/>
                <a:gd name="connsiteX7" fmla="*/ 0 w 10000"/>
                <a:gd name="connsiteY7" fmla="*/ 2858 h 10313"/>
                <a:gd name="connsiteX0" fmla="*/ 0 w 10000"/>
                <a:gd name="connsiteY0" fmla="*/ 2858 h 10313"/>
                <a:gd name="connsiteX1" fmla="*/ 357 w 10000"/>
                <a:gd name="connsiteY1" fmla="*/ 10313 h 10313"/>
                <a:gd name="connsiteX2" fmla="*/ 4435 w 10000"/>
                <a:gd name="connsiteY2" fmla="*/ 5222 h 10313"/>
                <a:gd name="connsiteX3" fmla="*/ 9643 w 10000"/>
                <a:gd name="connsiteY3" fmla="*/ 9040 h 10313"/>
                <a:gd name="connsiteX4" fmla="*/ 9732 w 10000"/>
                <a:gd name="connsiteY4" fmla="*/ 9040 h 10313"/>
                <a:gd name="connsiteX5" fmla="*/ 10000 w 10000"/>
                <a:gd name="connsiteY5" fmla="*/ 2566 h 10313"/>
                <a:gd name="connsiteX6" fmla="*/ 4286 w 10000"/>
                <a:gd name="connsiteY6" fmla="*/ 20 h 10313"/>
                <a:gd name="connsiteX7" fmla="*/ 0 w 10000"/>
                <a:gd name="connsiteY7" fmla="*/ 2858 h 10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313">
                  <a:moveTo>
                    <a:pt x="0" y="2858"/>
                  </a:moveTo>
                  <a:cubicBezTo>
                    <a:pt x="60" y="5404"/>
                    <a:pt x="179" y="7949"/>
                    <a:pt x="357" y="10313"/>
                  </a:cubicBezTo>
                  <a:cubicBezTo>
                    <a:pt x="1518" y="7949"/>
                    <a:pt x="2470" y="5222"/>
                    <a:pt x="4435" y="5222"/>
                  </a:cubicBezTo>
                  <a:cubicBezTo>
                    <a:pt x="7560" y="5222"/>
                    <a:pt x="7500" y="9040"/>
                    <a:pt x="9643" y="9040"/>
                  </a:cubicBezTo>
                  <a:lnTo>
                    <a:pt x="9732" y="9040"/>
                  </a:lnTo>
                  <a:cubicBezTo>
                    <a:pt x="9851" y="7222"/>
                    <a:pt x="9940" y="4566"/>
                    <a:pt x="10000" y="2566"/>
                  </a:cubicBezTo>
                  <a:cubicBezTo>
                    <a:pt x="7500" y="1475"/>
                    <a:pt x="6161" y="566"/>
                    <a:pt x="4286" y="20"/>
                  </a:cubicBezTo>
                  <a:cubicBezTo>
                    <a:pt x="1684" y="-190"/>
                    <a:pt x="886" y="1251"/>
                    <a:pt x="0" y="2858"/>
                  </a:cubicBezTo>
                  <a:close/>
                </a:path>
              </a:pathLst>
            </a:custGeom>
            <a:gradFill flip="none" rotWithShape="1">
              <a:gsLst>
                <a:gs pos="73000">
                  <a:srgbClr val="F9A12F"/>
                </a:gs>
                <a:gs pos="46000">
                  <a:srgbClr val="D56A28"/>
                </a:gs>
                <a:gs pos="100000">
                  <a:srgbClr val="812407"/>
                </a:gs>
                <a:gs pos="25000">
                  <a:srgbClr val="A3351A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" name="Freeform 36"/>
            <p:cNvSpPr>
              <a:spLocks/>
            </p:cNvSpPr>
            <p:nvPr/>
          </p:nvSpPr>
          <p:spPr bwMode="auto">
            <a:xfrm>
              <a:off x="5015392" y="531415"/>
              <a:ext cx="1279176" cy="172200"/>
            </a:xfrm>
            <a:custGeom>
              <a:avLst/>
              <a:gdLst>
                <a:gd name="T0" fmla="*/ 28 w 341"/>
                <a:gd name="T1" fmla="*/ 13 h 50"/>
                <a:gd name="T2" fmla="*/ 0 w 341"/>
                <a:gd name="T3" fmla="*/ 16 h 50"/>
                <a:gd name="T4" fmla="*/ 0 w 341"/>
                <a:gd name="T5" fmla="*/ 19 h 50"/>
                <a:gd name="T6" fmla="*/ 2 w 341"/>
                <a:gd name="T7" fmla="*/ 47 h 50"/>
                <a:gd name="T8" fmla="*/ 146 w 341"/>
                <a:gd name="T9" fmla="*/ 36 h 50"/>
                <a:gd name="T10" fmla="*/ 338 w 341"/>
                <a:gd name="T11" fmla="*/ 50 h 50"/>
                <a:gd name="T12" fmla="*/ 341 w 341"/>
                <a:gd name="T13" fmla="*/ 22 h 50"/>
                <a:gd name="T14" fmla="*/ 232 w 341"/>
                <a:gd name="T15" fmla="*/ 13 h 50"/>
                <a:gd name="T16" fmla="*/ 28 w 341"/>
                <a:gd name="T17" fmla="*/ 13 h 50"/>
                <a:gd name="connsiteX0" fmla="*/ 821 w 10000"/>
                <a:gd name="connsiteY0" fmla="*/ 1754 h 9154"/>
                <a:gd name="connsiteX1" fmla="*/ 0 w 10000"/>
                <a:gd name="connsiteY1" fmla="*/ 2354 h 9154"/>
                <a:gd name="connsiteX2" fmla="*/ 0 w 10000"/>
                <a:gd name="connsiteY2" fmla="*/ 2954 h 9154"/>
                <a:gd name="connsiteX3" fmla="*/ 59 w 10000"/>
                <a:gd name="connsiteY3" fmla="*/ 8554 h 9154"/>
                <a:gd name="connsiteX4" fmla="*/ 4282 w 10000"/>
                <a:gd name="connsiteY4" fmla="*/ 6354 h 9154"/>
                <a:gd name="connsiteX5" fmla="*/ 9912 w 10000"/>
                <a:gd name="connsiteY5" fmla="*/ 9154 h 9154"/>
                <a:gd name="connsiteX6" fmla="*/ 10000 w 10000"/>
                <a:gd name="connsiteY6" fmla="*/ 3554 h 9154"/>
                <a:gd name="connsiteX7" fmla="*/ 6804 w 10000"/>
                <a:gd name="connsiteY7" fmla="*/ 1248 h 9154"/>
                <a:gd name="connsiteX8" fmla="*/ 821 w 10000"/>
                <a:gd name="connsiteY8" fmla="*/ 1754 h 9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" h="9154">
                  <a:moveTo>
                    <a:pt x="821" y="1754"/>
                  </a:moveTo>
                  <a:cubicBezTo>
                    <a:pt x="557" y="1954"/>
                    <a:pt x="264" y="2154"/>
                    <a:pt x="0" y="2354"/>
                  </a:cubicBezTo>
                  <a:lnTo>
                    <a:pt x="0" y="2954"/>
                  </a:lnTo>
                  <a:cubicBezTo>
                    <a:pt x="0" y="4954"/>
                    <a:pt x="0" y="6754"/>
                    <a:pt x="59" y="8554"/>
                  </a:cubicBezTo>
                  <a:cubicBezTo>
                    <a:pt x="1525" y="7154"/>
                    <a:pt x="2258" y="5754"/>
                    <a:pt x="4282" y="6354"/>
                  </a:cubicBezTo>
                  <a:cubicBezTo>
                    <a:pt x="6129" y="6954"/>
                    <a:pt x="7449" y="7954"/>
                    <a:pt x="9912" y="9154"/>
                  </a:cubicBezTo>
                  <a:cubicBezTo>
                    <a:pt x="9971" y="7354"/>
                    <a:pt x="9971" y="5554"/>
                    <a:pt x="10000" y="3554"/>
                  </a:cubicBezTo>
                  <a:cubicBezTo>
                    <a:pt x="9091" y="2954"/>
                    <a:pt x="8035" y="1648"/>
                    <a:pt x="6804" y="1248"/>
                  </a:cubicBezTo>
                  <a:cubicBezTo>
                    <a:pt x="3636" y="-152"/>
                    <a:pt x="3226" y="-846"/>
                    <a:pt x="821" y="1754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5" name="Freeform 37"/>
            <p:cNvSpPr>
              <a:spLocks/>
            </p:cNvSpPr>
            <p:nvPr/>
          </p:nvSpPr>
          <p:spPr bwMode="auto">
            <a:xfrm>
              <a:off x="5066876" y="731479"/>
              <a:ext cx="1182148" cy="201832"/>
            </a:xfrm>
            <a:custGeom>
              <a:avLst/>
              <a:gdLst>
                <a:gd name="T0" fmla="*/ 137 w 315"/>
                <a:gd name="T1" fmla="*/ 0 h 51"/>
                <a:gd name="T2" fmla="*/ 0 w 315"/>
                <a:gd name="T3" fmla="*/ 28 h 51"/>
                <a:gd name="T4" fmla="*/ 13 w 315"/>
                <a:gd name="T5" fmla="*/ 51 h 51"/>
                <a:gd name="T6" fmla="*/ 188 w 315"/>
                <a:gd name="T7" fmla="*/ 39 h 51"/>
                <a:gd name="T8" fmla="*/ 301 w 315"/>
                <a:gd name="T9" fmla="*/ 49 h 51"/>
                <a:gd name="T10" fmla="*/ 315 w 315"/>
                <a:gd name="T11" fmla="*/ 21 h 51"/>
                <a:gd name="T12" fmla="*/ 312 w 315"/>
                <a:gd name="T13" fmla="*/ 21 h 51"/>
                <a:gd name="T14" fmla="*/ 137 w 315"/>
                <a:gd name="T15" fmla="*/ 0 h 51"/>
                <a:gd name="connsiteX0" fmla="*/ 4349 w 10000"/>
                <a:gd name="connsiteY0" fmla="*/ 0 h 10508"/>
                <a:gd name="connsiteX1" fmla="*/ 0 w 10000"/>
                <a:gd name="connsiteY1" fmla="*/ 5998 h 10508"/>
                <a:gd name="connsiteX2" fmla="*/ 413 w 10000"/>
                <a:gd name="connsiteY2" fmla="*/ 10508 h 10508"/>
                <a:gd name="connsiteX3" fmla="*/ 5968 w 10000"/>
                <a:gd name="connsiteY3" fmla="*/ 8155 h 10508"/>
                <a:gd name="connsiteX4" fmla="*/ 9556 w 10000"/>
                <a:gd name="connsiteY4" fmla="*/ 10116 h 10508"/>
                <a:gd name="connsiteX5" fmla="*/ 10000 w 10000"/>
                <a:gd name="connsiteY5" fmla="*/ 4626 h 10508"/>
                <a:gd name="connsiteX6" fmla="*/ 9905 w 10000"/>
                <a:gd name="connsiteY6" fmla="*/ 4626 h 10508"/>
                <a:gd name="connsiteX7" fmla="*/ 4349 w 10000"/>
                <a:gd name="connsiteY7" fmla="*/ 0 h 1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508">
                  <a:moveTo>
                    <a:pt x="4349" y="0"/>
                  </a:moveTo>
                  <a:cubicBezTo>
                    <a:pt x="2254" y="0"/>
                    <a:pt x="1238" y="3449"/>
                    <a:pt x="0" y="5998"/>
                  </a:cubicBezTo>
                  <a:cubicBezTo>
                    <a:pt x="127" y="7567"/>
                    <a:pt x="254" y="9135"/>
                    <a:pt x="413" y="10508"/>
                  </a:cubicBezTo>
                  <a:cubicBezTo>
                    <a:pt x="2254" y="7175"/>
                    <a:pt x="3651" y="7959"/>
                    <a:pt x="5968" y="8155"/>
                  </a:cubicBezTo>
                  <a:cubicBezTo>
                    <a:pt x="7429" y="8547"/>
                    <a:pt x="8349" y="9135"/>
                    <a:pt x="9556" y="10116"/>
                  </a:cubicBezTo>
                  <a:cubicBezTo>
                    <a:pt x="9714" y="8547"/>
                    <a:pt x="9873" y="6586"/>
                    <a:pt x="10000" y="4626"/>
                  </a:cubicBezTo>
                  <a:lnTo>
                    <a:pt x="9905" y="4626"/>
                  </a:lnTo>
                  <a:cubicBezTo>
                    <a:pt x="7619" y="4626"/>
                    <a:pt x="7683" y="0"/>
                    <a:pt x="4349" y="0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" name="Freeform 38"/>
            <p:cNvSpPr>
              <a:spLocks/>
            </p:cNvSpPr>
            <p:nvPr/>
          </p:nvSpPr>
          <p:spPr bwMode="auto">
            <a:xfrm>
              <a:off x="5033213" y="287372"/>
              <a:ext cx="1249473" cy="192712"/>
            </a:xfrm>
            <a:custGeom>
              <a:avLst/>
              <a:gdLst>
                <a:gd name="T0" fmla="*/ 235 w 333"/>
                <a:gd name="T1" fmla="*/ 13 h 58"/>
                <a:gd name="T2" fmla="*/ 12 w 333"/>
                <a:gd name="T3" fmla="*/ 10 h 58"/>
                <a:gd name="T4" fmla="*/ 0 w 333"/>
                <a:gd name="T5" fmla="*/ 44 h 58"/>
                <a:gd name="T6" fmla="*/ 63 w 333"/>
                <a:gd name="T7" fmla="*/ 38 h 58"/>
                <a:gd name="T8" fmla="*/ 224 w 333"/>
                <a:gd name="T9" fmla="*/ 51 h 58"/>
                <a:gd name="T10" fmla="*/ 333 w 333"/>
                <a:gd name="T11" fmla="*/ 57 h 58"/>
                <a:gd name="T12" fmla="*/ 323 w 333"/>
                <a:gd name="T13" fmla="*/ 22 h 58"/>
                <a:gd name="T14" fmla="*/ 235 w 333"/>
                <a:gd name="T15" fmla="*/ 13 h 58"/>
                <a:gd name="connsiteX0" fmla="*/ 7057 w 10000"/>
                <a:gd name="connsiteY0" fmla="*/ 1169 h 8779"/>
                <a:gd name="connsiteX1" fmla="*/ 360 w 10000"/>
                <a:gd name="connsiteY1" fmla="*/ 652 h 8779"/>
                <a:gd name="connsiteX2" fmla="*/ 0 w 10000"/>
                <a:gd name="connsiteY2" fmla="*/ 6514 h 8779"/>
                <a:gd name="connsiteX3" fmla="*/ 1816 w 10000"/>
                <a:gd name="connsiteY3" fmla="*/ 6355 h 8779"/>
                <a:gd name="connsiteX4" fmla="*/ 6727 w 10000"/>
                <a:gd name="connsiteY4" fmla="*/ 7721 h 8779"/>
                <a:gd name="connsiteX5" fmla="*/ 10000 w 10000"/>
                <a:gd name="connsiteY5" fmla="*/ 8756 h 8779"/>
                <a:gd name="connsiteX6" fmla="*/ 9700 w 10000"/>
                <a:gd name="connsiteY6" fmla="*/ 2721 h 8779"/>
                <a:gd name="connsiteX7" fmla="*/ 7057 w 10000"/>
                <a:gd name="connsiteY7" fmla="*/ 1169 h 8779"/>
                <a:gd name="connsiteX0" fmla="*/ 7057 w 10000"/>
                <a:gd name="connsiteY0" fmla="*/ 1332 h 10001"/>
                <a:gd name="connsiteX1" fmla="*/ 360 w 10000"/>
                <a:gd name="connsiteY1" fmla="*/ 743 h 10001"/>
                <a:gd name="connsiteX2" fmla="*/ 0 w 10000"/>
                <a:gd name="connsiteY2" fmla="*/ 7420 h 10001"/>
                <a:gd name="connsiteX3" fmla="*/ 1816 w 10000"/>
                <a:gd name="connsiteY3" fmla="*/ 7239 h 10001"/>
                <a:gd name="connsiteX4" fmla="*/ 6803 w 10000"/>
                <a:gd name="connsiteY4" fmla="*/ 8795 h 10001"/>
                <a:gd name="connsiteX5" fmla="*/ 10000 w 10000"/>
                <a:gd name="connsiteY5" fmla="*/ 9974 h 10001"/>
                <a:gd name="connsiteX6" fmla="*/ 9700 w 10000"/>
                <a:gd name="connsiteY6" fmla="*/ 3099 h 10001"/>
                <a:gd name="connsiteX7" fmla="*/ 7057 w 10000"/>
                <a:gd name="connsiteY7" fmla="*/ 1332 h 10001"/>
                <a:gd name="connsiteX0" fmla="*/ 7057 w 10000"/>
                <a:gd name="connsiteY0" fmla="*/ 1332 h 10025"/>
                <a:gd name="connsiteX1" fmla="*/ 360 w 10000"/>
                <a:gd name="connsiteY1" fmla="*/ 743 h 10025"/>
                <a:gd name="connsiteX2" fmla="*/ 0 w 10000"/>
                <a:gd name="connsiteY2" fmla="*/ 7420 h 10025"/>
                <a:gd name="connsiteX3" fmla="*/ 1816 w 10000"/>
                <a:gd name="connsiteY3" fmla="*/ 7239 h 10025"/>
                <a:gd name="connsiteX4" fmla="*/ 6803 w 10000"/>
                <a:gd name="connsiteY4" fmla="*/ 8795 h 10025"/>
                <a:gd name="connsiteX5" fmla="*/ 10000 w 10000"/>
                <a:gd name="connsiteY5" fmla="*/ 9974 h 10025"/>
                <a:gd name="connsiteX6" fmla="*/ 9700 w 10000"/>
                <a:gd name="connsiteY6" fmla="*/ 3099 h 10025"/>
                <a:gd name="connsiteX7" fmla="*/ 7057 w 10000"/>
                <a:gd name="connsiteY7" fmla="*/ 1332 h 10025"/>
                <a:gd name="connsiteX0" fmla="*/ 7057 w 10000"/>
                <a:gd name="connsiteY0" fmla="*/ 1332 h 10028"/>
                <a:gd name="connsiteX1" fmla="*/ 360 w 10000"/>
                <a:gd name="connsiteY1" fmla="*/ 743 h 10028"/>
                <a:gd name="connsiteX2" fmla="*/ 0 w 10000"/>
                <a:gd name="connsiteY2" fmla="*/ 7420 h 10028"/>
                <a:gd name="connsiteX3" fmla="*/ 1816 w 10000"/>
                <a:gd name="connsiteY3" fmla="*/ 7239 h 10028"/>
                <a:gd name="connsiteX4" fmla="*/ 6803 w 10000"/>
                <a:gd name="connsiteY4" fmla="*/ 8795 h 10028"/>
                <a:gd name="connsiteX5" fmla="*/ 10000 w 10000"/>
                <a:gd name="connsiteY5" fmla="*/ 9974 h 10028"/>
                <a:gd name="connsiteX6" fmla="*/ 9700 w 10000"/>
                <a:gd name="connsiteY6" fmla="*/ 3099 h 10028"/>
                <a:gd name="connsiteX7" fmla="*/ 7057 w 10000"/>
                <a:gd name="connsiteY7" fmla="*/ 1332 h 10028"/>
                <a:gd name="connsiteX0" fmla="*/ 7057 w 10000"/>
                <a:gd name="connsiteY0" fmla="*/ 1332 h 10078"/>
                <a:gd name="connsiteX1" fmla="*/ 360 w 10000"/>
                <a:gd name="connsiteY1" fmla="*/ 743 h 10078"/>
                <a:gd name="connsiteX2" fmla="*/ 0 w 10000"/>
                <a:gd name="connsiteY2" fmla="*/ 7420 h 10078"/>
                <a:gd name="connsiteX3" fmla="*/ 1816 w 10000"/>
                <a:gd name="connsiteY3" fmla="*/ 7239 h 10078"/>
                <a:gd name="connsiteX4" fmla="*/ 6699 w 10000"/>
                <a:gd name="connsiteY4" fmla="*/ 9135 h 10078"/>
                <a:gd name="connsiteX5" fmla="*/ 10000 w 10000"/>
                <a:gd name="connsiteY5" fmla="*/ 9974 h 10078"/>
                <a:gd name="connsiteX6" fmla="*/ 9700 w 10000"/>
                <a:gd name="connsiteY6" fmla="*/ 3099 h 10078"/>
                <a:gd name="connsiteX7" fmla="*/ 7057 w 10000"/>
                <a:gd name="connsiteY7" fmla="*/ 1332 h 10078"/>
                <a:gd name="connsiteX0" fmla="*/ 7057 w 10000"/>
                <a:gd name="connsiteY0" fmla="*/ 1332 h 10078"/>
                <a:gd name="connsiteX1" fmla="*/ 360 w 10000"/>
                <a:gd name="connsiteY1" fmla="*/ 743 h 10078"/>
                <a:gd name="connsiteX2" fmla="*/ 0 w 10000"/>
                <a:gd name="connsiteY2" fmla="*/ 7420 h 10078"/>
                <a:gd name="connsiteX3" fmla="*/ 1816 w 10000"/>
                <a:gd name="connsiteY3" fmla="*/ 7239 h 10078"/>
                <a:gd name="connsiteX4" fmla="*/ 6699 w 10000"/>
                <a:gd name="connsiteY4" fmla="*/ 9135 h 10078"/>
                <a:gd name="connsiteX5" fmla="*/ 10000 w 10000"/>
                <a:gd name="connsiteY5" fmla="*/ 9974 h 10078"/>
                <a:gd name="connsiteX6" fmla="*/ 9700 w 10000"/>
                <a:gd name="connsiteY6" fmla="*/ 3099 h 10078"/>
                <a:gd name="connsiteX7" fmla="*/ 7057 w 10000"/>
                <a:gd name="connsiteY7" fmla="*/ 1332 h 10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78">
                  <a:moveTo>
                    <a:pt x="7057" y="1332"/>
                  </a:moveTo>
                  <a:cubicBezTo>
                    <a:pt x="4865" y="1332"/>
                    <a:pt x="2703" y="-1221"/>
                    <a:pt x="360" y="743"/>
                  </a:cubicBezTo>
                  <a:cubicBezTo>
                    <a:pt x="210" y="2904"/>
                    <a:pt x="90" y="5063"/>
                    <a:pt x="0" y="7420"/>
                  </a:cubicBezTo>
                  <a:cubicBezTo>
                    <a:pt x="480" y="7420"/>
                    <a:pt x="750" y="7676"/>
                    <a:pt x="1816" y="7239"/>
                  </a:cubicBezTo>
                  <a:cubicBezTo>
                    <a:pt x="3192" y="6675"/>
                    <a:pt x="4191" y="6438"/>
                    <a:pt x="6699" y="9135"/>
                  </a:cubicBezTo>
                  <a:cubicBezTo>
                    <a:pt x="7678" y="10188"/>
                    <a:pt x="8859" y="10170"/>
                    <a:pt x="10000" y="9974"/>
                  </a:cubicBezTo>
                  <a:cubicBezTo>
                    <a:pt x="9940" y="7617"/>
                    <a:pt x="9850" y="5260"/>
                    <a:pt x="9700" y="3099"/>
                  </a:cubicBezTo>
                  <a:cubicBezTo>
                    <a:pt x="8829" y="2118"/>
                    <a:pt x="7928" y="1332"/>
                    <a:pt x="7057" y="1332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" name="Freeform 39"/>
            <p:cNvSpPr>
              <a:spLocks/>
            </p:cNvSpPr>
            <p:nvPr/>
          </p:nvSpPr>
          <p:spPr bwMode="auto">
            <a:xfrm>
              <a:off x="5100536" y="197566"/>
              <a:ext cx="1048653" cy="76757"/>
            </a:xfrm>
            <a:custGeom>
              <a:avLst/>
              <a:gdLst>
                <a:gd name="T0" fmla="*/ 274 w 316"/>
                <a:gd name="T1" fmla="*/ 20 h 33"/>
                <a:gd name="T2" fmla="*/ 9 w 316"/>
                <a:gd name="T3" fmla="*/ 9 h 33"/>
                <a:gd name="T4" fmla="*/ 0 w 316"/>
                <a:gd name="T5" fmla="*/ 23 h 33"/>
                <a:gd name="T6" fmla="*/ 274 w 316"/>
                <a:gd name="T7" fmla="*/ 20 h 33"/>
                <a:gd name="connsiteX0" fmla="*/ 8671 w 8842"/>
                <a:gd name="connsiteY0" fmla="*/ 4189 h 6029"/>
                <a:gd name="connsiteX1" fmla="*/ 285 w 8842"/>
                <a:gd name="connsiteY1" fmla="*/ 855 h 6029"/>
                <a:gd name="connsiteX2" fmla="*/ 0 w 8842"/>
                <a:gd name="connsiteY2" fmla="*/ 5098 h 6029"/>
                <a:gd name="connsiteX3" fmla="*/ 8671 w 8842"/>
                <a:gd name="connsiteY3" fmla="*/ 4189 h 6029"/>
                <a:gd name="connsiteX0" fmla="*/ 9807 w 10000"/>
                <a:gd name="connsiteY0" fmla="*/ 6948 h 10809"/>
                <a:gd name="connsiteX1" fmla="*/ 322 w 10000"/>
                <a:gd name="connsiteY1" fmla="*/ 1418 h 10809"/>
                <a:gd name="connsiteX2" fmla="*/ 0 w 10000"/>
                <a:gd name="connsiteY2" fmla="*/ 10618 h 10809"/>
                <a:gd name="connsiteX3" fmla="*/ 9807 w 10000"/>
                <a:gd name="connsiteY3" fmla="*/ 6948 h 10809"/>
                <a:gd name="connsiteX0" fmla="*/ 9807 w 10000"/>
                <a:gd name="connsiteY0" fmla="*/ 6948 h 10437"/>
                <a:gd name="connsiteX1" fmla="*/ 322 w 10000"/>
                <a:gd name="connsiteY1" fmla="*/ 1418 h 10437"/>
                <a:gd name="connsiteX2" fmla="*/ 0 w 10000"/>
                <a:gd name="connsiteY2" fmla="*/ 9753 h 10437"/>
                <a:gd name="connsiteX3" fmla="*/ 9807 w 10000"/>
                <a:gd name="connsiteY3" fmla="*/ 6948 h 10437"/>
                <a:gd name="connsiteX0" fmla="*/ 9807 w 9999"/>
                <a:gd name="connsiteY0" fmla="*/ 6948 h 9849"/>
                <a:gd name="connsiteX1" fmla="*/ 322 w 9999"/>
                <a:gd name="connsiteY1" fmla="*/ 1418 h 9849"/>
                <a:gd name="connsiteX2" fmla="*/ 0 w 9999"/>
                <a:gd name="connsiteY2" fmla="*/ 9753 h 9849"/>
                <a:gd name="connsiteX3" fmla="*/ 9807 w 9999"/>
                <a:gd name="connsiteY3" fmla="*/ 6948 h 9849"/>
                <a:gd name="connsiteX0" fmla="*/ 9808 w 10000"/>
                <a:gd name="connsiteY0" fmla="*/ 7417 h 10362"/>
                <a:gd name="connsiteX1" fmla="*/ 322 w 10000"/>
                <a:gd name="connsiteY1" fmla="*/ 1802 h 10362"/>
                <a:gd name="connsiteX2" fmla="*/ 0 w 10000"/>
                <a:gd name="connsiteY2" fmla="*/ 10265 h 10362"/>
                <a:gd name="connsiteX3" fmla="*/ 9808 w 10000"/>
                <a:gd name="connsiteY3" fmla="*/ 7417 h 10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362">
                  <a:moveTo>
                    <a:pt x="9808" y="7417"/>
                  </a:moveTo>
                  <a:cubicBezTo>
                    <a:pt x="7552" y="-2791"/>
                    <a:pt x="2746" y="-97"/>
                    <a:pt x="322" y="1802"/>
                  </a:cubicBezTo>
                  <a:cubicBezTo>
                    <a:pt x="215" y="4353"/>
                    <a:pt x="107" y="8224"/>
                    <a:pt x="0" y="10265"/>
                  </a:cubicBezTo>
                  <a:cubicBezTo>
                    <a:pt x="3633" y="6916"/>
                    <a:pt x="11311" y="14051"/>
                    <a:pt x="9808" y="7417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8" name="Freeform 40"/>
            <p:cNvSpPr>
              <a:spLocks/>
            </p:cNvSpPr>
            <p:nvPr/>
          </p:nvSpPr>
          <p:spPr bwMode="auto">
            <a:xfrm>
              <a:off x="5155019" y="-54852"/>
              <a:ext cx="979156" cy="236680"/>
            </a:xfrm>
            <a:custGeom>
              <a:avLst/>
              <a:gdLst>
                <a:gd name="T0" fmla="*/ 131 w 259"/>
                <a:gd name="T1" fmla="*/ 0 h 61"/>
                <a:gd name="T2" fmla="*/ 0 w 259"/>
                <a:gd name="T3" fmla="*/ 61 h 61"/>
                <a:gd name="T4" fmla="*/ 107 w 259"/>
                <a:gd name="T5" fmla="*/ 60 h 61"/>
                <a:gd name="T6" fmla="*/ 259 w 259"/>
                <a:gd name="T7" fmla="*/ 58 h 61"/>
                <a:gd name="T8" fmla="*/ 131 w 259"/>
                <a:gd name="T9" fmla="*/ 0 h 61"/>
                <a:gd name="connsiteX0" fmla="*/ 5129 w 10071"/>
                <a:gd name="connsiteY0" fmla="*/ 3 h 10304"/>
                <a:gd name="connsiteX1" fmla="*/ 0 w 10071"/>
                <a:gd name="connsiteY1" fmla="*/ 10304 h 10304"/>
                <a:gd name="connsiteX2" fmla="*/ 4202 w 10071"/>
                <a:gd name="connsiteY2" fmla="*/ 9839 h 10304"/>
                <a:gd name="connsiteX3" fmla="*/ 10071 w 10071"/>
                <a:gd name="connsiteY3" fmla="*/ 9511 h 10304"/>
                <a:gd name="connsiteX4" fmla="*/ 5129 w 10071"/>
                <a:gd name="connsiteY4" fmla="*/ 3 h 10304"/>
                <a:gd name="connsiteX0" fmla="*/ 5129 w 10071"/>
                <a:gd name="connsiteY0" fmla="*/ 3 h 10304"/>
                <a:gd name="connsiteX1" fmla="*/ 0 w 10071"/>
                <a:gd name="connsiteY1" fmla="*/ 10304 h 10304"/>
                <a:gd name="connsiteX2" fmla="*/ 4202 w 10071"/>
                <a:gd name="connsiteY2" fmla="*/ 9839 h 10304"/>
                <a:gd name="connsiteX3" fmla="*/ 10071 w 10071"/>
                <a:gd name="connsiteY3" fmla="*/ 9511 h 10304"/>
                <a:gd name="connsiteX4" fmla="*/ 5129 w 10071"/>
                <a:gd name="connsiteY4" fmla="*/ 3 h 10304"/>
                <a:gd name="connsiteX0" fmla="*/ 5129 w 10071"/>
                <a:gd name="connsiteY0" fmla="*/ 3 h 10304"/>
                <a:gd name="connsiteX1" fmla="*/ 0 w 10071"/>
                <a:gd name="connsiteY1" fmla="*/ 10304 h 10304"/>
                <a:gd name="connsiteX2" fmla="*/ 4202 w 10071"/>
                <a:gd name="connsiteY2" fmla="*/ 9839 h 10304"/>
                <a:gd name="connsiteX3" fmla="*/ 10071 w 10071"/>
                <a:gd name="connsiteY3" fmla="*/ 9511 h 10304"/>
                <a:gd name="connsiteX4" fmla="*/ 5129 w 10071"/>
                <a:gd name="connsiteY4" fmla="*/ 3 h 10304"/>
                <a:gd name="connsiteX0" fmla="*/ 5129 w 10071"/>
                <a:gd name="connsiteY0" fmla="*/ 3 h 10304"/>
                <a:gd name="connsiteX1" fmla="*/ 0 w 10071"/>
                <a:gd name="connsiteY1" fmla="*/ 10304 h 10304"/>
                <a:gd name="connsiteX2" fmla="*/ 4202 w 10071"/>
                <a:gd name="connsiteY2" fmla="*/ 9839 h 10304"/>
                <a:gd name="connsiteX3" fmla="*/ 10071 w 10071"/>
                <a:gd name="connsiteY3" fmla="*/ 9511 h 10304"/>
                <a:gd name="connsiteX4" fmla="*/ 5129 w 10071"/>
                <a:gd name="connsiteY4" fmla="*/ 3 h 10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71" h="10304">
                  <a:moveTo>
                    <a:pt x="5129" y="3"/>
                  </a:moveTo>
                  <a:cubicBezTo>
                    <a:pt x="3451" y="135"/>
                    <a:pt x="1414" y="3336"/>
                    <a:pt x="0" y="10304"/>
                  </a:cubicBezTo>
                  <a:cubicBezTo>
                    <a:pt x="1004" y="9976"/>
                    <a:pt x="2310" y="9839"/>
                    <a:pt x="4202" y="9839"/>
                  </a:cubicBezTo>
                  <a:cubicBezTo>
                    <a:pt x="6094" y="9839"/>
                    <a:pt x="8474" y="9812"/>
                    <a:pt x="10071" y="9511"/>
                  </a:cubicBezTo>
                  <a:cubicBezTo>
                    <a:pt x="8874" y="3773"/>
                    <a:pt x="6807" y="-129"/>
                    <a:pt x="5129" y="3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9" name="Freeform 41"/>
            <p:cNvSpPr>
              <a:spLocks/>
            </p:cNvSpPr>
            <p:nvPr/>
          </p:nvSpPr>
          <p:spPr bwMode="auto">
            <a:xfrm>
              <a:off x="5229248" y="1002702"/>
              <a:ext cx="910868" cy="135533"/>
            </a:xfrm>
            <a:custGeom>
              <a:avLst/>
              <a:gdLst>
                <a:gd name="T0" fmla="*/ 197 w 243"/>
                <a:gd name="T1" fmla="*/ 1 h 35"/>
                <a:gd name="T2" fmla="*/ 35 w 243"/>
                <a:gd name="T3" fmla="*/ 19 h 35"/>
                <a:gd name="T4" fmla="*/ 0 w 243"/>
                <a:gd name="T5" fmla="*/ 18 h 35"/>
                <a:gd name="T6" fmla="*/ 24 w 243"/>
                <a:gd name="T7" fmla="*/ 35 h 35"/>
                <a:gd name="T8" fmla="*/ 168 w 243"/>
                <a:gd name="T9" fmla="*/ 30 h 35"/>
                <a:gd name="T10" fmla="*/ 205 w 243"/>
                <a:gd name="T11" fmla="*/ 34 h 35"/>
                <a:gd name="T12" fmla="*/ 243 w 243"/>
                <a:gd name="T13" fmla="*/ 1 h 35"/>
                <a:gd name="T14" fmla="*/ 197 w 243"/>
                <a:gd name="T15" fmla="*/ 1 h 35"/>
                <a:gd name="connsiteX0" fmla="*/ 8107 w 10000"/>
                <a:gd name="connsiteY0" fmla="*/ 128 h 9842"/>
                <a:gd name="connsiteX1" fmla="*/ 1440 w 10000"/>
                <a:gd name="connsiteY1" fmla="*/ 5271 h 9842"/>
                <a:gd name="connsiteX2" fmla="*/ 0 w 10000"/>
                <a:gd name="connsiteY2" fmla="*/ 4985 h 9842"/>
                <a:gd name="connsiteX3" fmla="*/ 988 w 10000"/>
                <a:gd name="connsiteY3" fmla="*/ 9842 h 9842"/>
                <a:gd name="connsiteX4" fmla="*/ 6838 w 10000"/>
                <a:gd name="connsiteY4" fmla="*/ 8941 h 9842"/>
                <a:gd name="connsiteX5" fmla="*/ 8436 w 10000"/>
                <a:gd name="connsiteY5" fmla="*/ 9556 h 9842"/>
                <a:gd name="connsiteX6" fmla="*/ 10000 w 10000"/>
                <a:gd name="connsiteY6" fmla="*/ 128 h 9842"/>
                <a:gd name="connsiteX7" fmla="*/ 8107 w 10000"/>
                <a:gd name="connsiteY7" fmla="*/ 128 h 9842"/>
                <a:gd name="connsiteX0" fmla="*/ 8107 w 10000"/>
                <a:gd name="connsiteY0" fmla="*/ 130 h 10537"/>
                <a:gd name="connsiteX1" fmla="*/ 1440 w 10000"/>
                <a:gd name="connsiteY1" fmla="*/ 5356 h 10537"/>
                <a:gd name="connsiteX2" fmla="*/ 0 w 10000"/>
                <a:gd name="connsiteY2" fmla="*/ 5065 h 10537"/>
                <a:gd name="connsiteX3" fmla="*/ 1064 w 10000"/>
                <a:gd name="connsiteY3" fmla="*/ 10537 h 10537"/>
                <a:gd name="connsiteX4" fmla="*/ 6838 w 10000"/>
                <a:gd name="connsiteY4" fmla="*/ 9085 h 10537"/>
                <a:gd name="connsiteX5" fmla="*/ 8436 w 10000"/>
                <a:gd name="connsiteY5" fmla="*/ 9709 h 10537"/>
                <a:gd name="connsiteX6" fmla="*/ 10000 w 10000"/>
                <a:gd name="connsiteY6" fmla="*/ 130 h 10537"/>
                <a:gd name="connsiteX7" fmla="*/ 8107 w 10000"/>
                <a:gd name="connsiteY7" fmla="*/ 130 h 10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537">
                  <a:moveTo>
                    <a:pt x="8107" y="130"/>
                  </a:moveTo>
                  <a:cubicBezTo>
                    <a:pt x="6543" y="130"/>
                    <a:pt x="4979" y="5356"/>
                    <a:pt x="1440" y="5356"/>
                  </a:cubicBezTo>
                  <a:cubicBezTo>
                    <a:pt x="905" y="5356"/>
                    <a:pt x="453" y="5356"/>
                    <a:pt x="0" y="5065"/>
                  </a:cubicBezTo>
                  <a:cubicBezTo>
                    <a:pt x="329" y="6807"/>
                    <a:pt x="734" y="9085"/>
                    <a:pt x="1064" y="10537"/>
                  </a:cubicBezTo>
                  <a:cubicBezTo>
                    <a:pt x="2422" y="9376"/>
                    <a:pt x="4327" y="8504"/>
                    <a:pt x="6838" y="9085"/>
                  </a:cubicBezTo>
                  <a:cubicBezTo>
                    <a:pt x="7619" y="9375"/>
                    <a:pt x="8189" y="9129"/>
                    <a:pt x="8436" y="9709"/>
                  </a:cubicBezTo>
                  <a:cubicBezTo>
                    <a:pt x="9012" y="7097"/>
                    <a:pt x="9547" y="3904"/>
                    <a:pt x="10000" y="130"/>
                  </a:cubicBezTo>
                  <a:cubicBezTo>
                    <a:pt x="9424" y="-161"/>
                    <a:pt x="8807" y="130"/>
                    <a:pt x="8107" y="130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0" name="Oval 42"/>
            <p:cNvSpPr>
              <a:spLocks noChangeArrowheads="1"/>
            </p:cNvSpPr>
            <p:nvPr/>
          </p:nvSpPr>
          <p:spPr bwMode="auto">
            <a:xfrm>
              <a:off x="5367858" y="929351"/>
              <a:ext cx="306923" cy="100988"/>
            </a:xfrm>
            <a:prstGeom prst="ellipse">
              <a:avLst/>
            </a:prstGeom>
            <a:solidFill>
              <a:srgbClr val="DAB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1" name="Freeform 44"/>
            <p:cNvSpPr>
              <a:spLocks/>
            </p:cNvSpPr>
            <p:nvPr/>
          </p:nvSpPr>
          <p:spPr bwMode="auto">
            <a:xfrm>
              <a:off x="5284692" y="8582"/>
              <a:ext cx="766317" cy="142571"/>
            </a:xfrm>
            <a:custGeom>
              <a:avLst/>
              <a:gdLst>
                <a:gd name="T0" fmla="*/ 131 w 204"/>
                <a:gd name="T1" fmla="*/ 0 h 38"/>
                <a:gd name="T2" fmla="*/ 47 w 204"/>
                <a:gd name="T3" fmla="*/ 12 h 38"/>
                <a:gd name="T4" fmla="*/ 42 w 204"/>
                <a:gd name="T5" fmla="*/ 25 h 38"/>
                <a:gd name="T6" fmla="*/ 102 w 204"/>
                <a:gd name="T7" fmla="*/ 35 h 38"/>
                <a:gd name="T8" fmla="*/ 172 w 204"/>
                <a:gd name="T9" fmla="*/ 27 h 38"/>
                <a:gd name="T10" fmla="*/ 110 w 204"/>
                <a:gd name="T11" fmla="*/ 23 h 38"/>
                <a:gd name="T12" fmla="*/ 136 w 204"/>
                <a:gd name="T13" fmla="*/ 13 h 38"/>
                <a:gd name="T14" fmla="*/ 140 w 204"/>
                <a:gd name="T15" fmla="*/ 6 h 38"/>
                <a:gd name="T16" fmla="*/ 131 w 204"/>
                <a:gd name="T1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4" h="38">
                  <a:moveTo>
                    <a:pt x="131" y="0"/>
                  </a:moveTo>
                  <a:cubicBezTo>
                    <a:pt x="86" y="0"/>
                    <a:pt x="8" y="11"/>
                    <a:pt x="47" y="12"/>
                  </a:cubicBezTo>
                  <a:cubicBezTo>
                    <a:pt x="85" y="13"/>
                    <a:pt x="84" y="19"/>
                    <a:pt x="42" y="25"/>
                  </a:cubicBezTo>
                  <a:cubicBezTo>
                    <a:pt x="0" y="31"/>
                    <a:pt x="29" y="38"/>
                    <a:pt x="102" y="35"/>
                  </a:cubicBezTo>
                  <a:cubicBezTo>
                    <a:pt x="174" y="32"/>
                    <a:pt x="204" y="30"/>
                    <a:pt x="172" y="27"/>
                  </a:cubicBezTo>
                  <a:cubicBezTo>
                    <a:pt x="139" y="25"/>
                    <a:pt x="78" y="27"/>
                    <a:pt x="110" y="23"/>
                  </a:cubicBezTo>
                  <a:cubicBezTo>
                    <a:pt x="143" y="19"/>
                    <a:pt x="185" y="15"/>
                    <a:pt x="136" y="13"/>
                  </a:cubicBezTo>
                  <a:cubicBezTo>
                    <a:pt x="87" y="11"/>
                    <a:pt x="121" y="6"/>
                    <a:pt x="140" y="6"/>
                  </a:cubicBezTo>
                  <a:cubicBezTo>
                    <a:pt x="159" y="5"/>
                    <a:pt x="154" y="0"/>
                    <a:pt x="131" y="0"/>
                  </a:cubicBezTo>
                  <a:close/>
                </a:path>
              </a:pathLst>
            </a:custGeom>
            <a:gradFill>
              <a:gsLst>
                <a:gs pos="23000">
                  <a:srgbClr val="F9A12F"/>
                </a:gs>
                <a:gs pos="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2" name="Freeform 45"/>
            <p:cNvSpPr>
              <a:spLocks/>
            </p:cNvSpPr>
            <p:nvPr/>
          </p:nvSpPr>
          <p:spPr bwMode="auto">
            <a:xfrm>
              <a:off x="5247069" y="309564"/>
              <a:ext cx="968292" cy="122769"/>
            </a:xfrm>
            <a:custGeom>
              <a:avLst/>
              <a:gdLst>
                <a:gd name="T0" fmla="*/ 241 w 258"/>
                <a:gd name="T1" fmla="*/ 17 h 33"/>
                <a:gd name="T2" fmla="*/ 89 w 258"/>
                <a:gd name="T3" fmla="*/ 3 h 33"/>
                <a:gd name="T4" fmla="*/ 82 w 258"/>
                <a:gd name="T5" fmla="*/ 10 h 33"/>
                <a:gd name="T6" fmla="*/ 118 w 258"/>
                <a:gd name="T7" fmla="*/ 20 h 33"/>
                <a:gd name="T8" fmla="*/ 181 w 258"/>
                <a:gd name="T9" fmla="*/ 31 h 33"/>
                <a:gd name="T10" fmla="*/ 247 w 258"/>
                <a:gd name="T11" fmla="*/ 33 h 33"/>
                <a:gd name="T12" fmla="*/ 198 w 258"/>
                <a:gd name="T13" fmla="*/ 25 h 33"/>
                <a:gd name="T14" fmla="*/ 211 w 258"/>
                <a:gd name="T15" fmla="*/ 20 h 33"/>
                <a:gd name="T16" fmla="*/ 241 w 258"/>
                <a:gd name="T17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" h="33">
                  <a:moveTo>
                    <a:pt x="241" y="17"/>
                  </a:moveTo>
                  <a:cubicBezTo>
                    <a:pt x="155" y="7"/>
                    <a:pt x="142" y="6"/>
                    <a:pt x="89" y="3"/>
                  </a:cubicBezTo>
                  <a:cubicBezTo>
                    <a:pt x="36" y="0"/>
                    <a:pt x="0" y="6"/>
                    <a:pt x="82" y="10"/>
                  </a:cubicBezTo>
                  <a:cubicBezTo>
                    <a:pt x="165" y="13"/>
                    <a:pt x="143" y="20"/>
                    <a:pt x="118" y="20"/>
                  </a:cubicBezTo>
                  <a:cubicBezTo>
                    <a:pt x="93" y="20"/>
                    <a:pt x="127" y="28"/>
                    <a:pt x="181" y="31"/>
                  </a:cubicBezTo>
                  <a:cubicBezTo>
                    <a:pt x="235" y="33"/>
                    <a:pt x="237" y="33"/>
                    <a:pt x="247" y="33"/>
                  </a:cubicBezTo>
                  <a:cubicBezTo>
                    <a:pt x="258" y="33"/>
                    <a:pt x="239" y="29"/>
                    <a:pt x="198" y="25"/>
                  </a:cubicBezTo>
                  <a:cubicBezTo>
                    <a:pt x="157" y="20"/>
                    <a:pt x="176" y="18"/>
                    <a:pt x="211" y="20"/>
                  </a:cubicBezTo>
                  <a:cubicBezTo>
                    <a:pt x="246" y="22"/>
                    <a:pt x="241" y="17"/>
                    <a:pt x="241" y="17"/>
                  </a:cubicBezTo>
                  <a:close/>
                </a:path>
              </a:pathLst>
            </a:custGeom>
            <a:gradFill>
              <a:gsLst>
                <a:gs pos="23000">
                  <a:srgbClr val="F9A12F"/>
                </a:gs>
                <a:gs pos="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3" name="Freeform 46"/>
            <p:cNvSpPr>
              <a:spLocks/>
            </p:cNvSpPr>
            <p:nvPr/>
          </p:nvSpPr>
          <p:spPr bwMode="auto">
            <a:xfrm>
              <a:off x="5146082" y="757078"/>
              <a:ext cx="990074" cy="100988"/>
            </a:xfrm>
            <a:custGeom>
              <a:avLst/>
              <a:gdLst>
                <a:gd name="T0" fmla="*/ 210 w 264"/>
                <a:gd name="T1" fmla="*/ 13 h 27"/>
                <a:gd name="T2" fmla="*/ 33 w 264"/>
                <a:gd name="T3" fmla="*/ 16 h 27"/>
                <a:gd name="T4" fmla="*/ 42 w 264"/>
                <a:gd name="T5" fmla="*/ 21 h 27"/>
                <a:gd name="T6" fmla="*/ 126 w 264"/>
                <a:gd name="T7" fmla="*/ 19 h 27"/>
                <a:gd name="T8" fmla="*/ 172 w 264"/>
                <a:gd name="T9" fmla="*/ 22 h 27"/>
                <a:gd name="T10" fmla="*/ 254 w 264"/>
                <a:gd name="T11" fmla="*/ 27 h 27"/>
                <a:gd name="T12" fmla="*/ 210 w 264"/>
                <a:gd name="T1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4" h="27">
                  <a:moveTo>
                    <a:pt x="210" y="13"/>
                  </a:moveTo>
                  <a:cubicBezTo>
                    <a:pt x="132" y="0"/>
                    <a:pt x="67" y="9"/>
                    <a:pt x="33" y="16"/>
                  </a:cubicBezTo>
                  <a:cubicBezTo>
                    <a:pt x="0" y="23"/>
                    <a:pt x="0" y="27"/>
                    <a:pt x="42" y="21"/>
                  </a:cubicBezTo>
                  <a:cubicBezTo>
                    <a:pt x="83" y="16"/>
                    <a:pt x="160" y="10"/>
                    <a:pt x="126" y="19"/>
                  </a:cubicBezTo>
                  <a:cubicBezTo>
                    <a:pt x="91" y="27"/>
                    <a:pt x="119" y="18"/>
                    <a:pt x="172" y="22"/>
                  </a:cubicBezTo>
                  <a:cubicBezTo>
                    <a:pt x="226" y="26"/>
                    <a:pt x="245" y="27"/>
                    <a:pt x="254" y="27"/>
                  </a:cubicBezTo>
                  <a:cubicBezTo>
                    <a:pt x="264" y="27"/>
                    <a:pt x="249" y="20"/>
                    <a:pt x="210" y="13"/>
                  </a:cubicBezTo>
                  <a:close/>
                </a:path>
              </a:pathLst>
            </a:custGeom>
            <a:gradFill>
              <a:gsLst>
                <a:gs pos="31000">
                  <a:srgbClr val="F9A12F"/>
                </a:gs>
                <a:gs pos="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4" name="Freeform 47"/>
            <p:cNvSpPr>
              <a:spLocks/>
            </p:cNvSpPr>
            <p:nvPr/>
          </p:nvSpPr>
          <p:spPr bwMode="auto">
            <a:xfrm>
              <a:off x="5175784" y="539262"/>
              <a:ext cx="1073240" cy="130690"/>
            </a:xfrm>
            <a:custGeom>
              <a:avLst/>
              <a:gdLst>
                <a:gd name="T0" fmla="*/ 223 w 286"/>
                <a:gd name="T1" fmla="*/ 21 h 35"/>
                <a:gd name="T2" fmla="*/ 51 w 286"/>
                <a:gd name="T3" fmla="*/ 14 h 35"/>
                <a:gd name="T4" fmla="*/ 68 w 286"/>
                <a:gd name="T5" fmla="*/ 20 h 35"/>
                <a:gd name="T6" fmla="*/ 242 w 286"/>
                <a:gd name="T7" fmla="*/ 33 h 35"/>
                <a:gd name="T8" fmla="*/ 223 w 286"/>
                <a:gd name="T9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" h="35">
                  <a:moveTo>
                    <a:pt x="223" y="21"/>
                  </a:moveTo>
                  <a:cubicBezTo>
                    <a:pt x="132" y="18"/>
                    <a:pt x="100" y="0"/>
                    <a:pt x="51" y="14"/>
                  </a:cubicBezTo>
                  <a:cubicBezTo>
                    <a:pt x="1" y="27"/>
                    <a:pt x="0" y="18"/>
                    <a:pt x="68" y="20"/>
                  </a:cubicBezTo>
                  <a:cubicBezTo>
                    <a:pt x="135" y="22"/>
                    <a:pt x="198" y="30"/>
                    <a:pt x="242" y="33"/>
                  </a:cubicBezTo>
                  <a:cubicBezTo>
                    <a:pt x="286" y="35"/>
                    <a:pt x="263" y="23"/>
                    <a:pt x="223" y="21"/>
                  </a:cubicBezTo>
                  <a:close/>
                </a:path>
              </a:pathLst>
            </a:custGeom>
            <a:gradFill>
              <a:gsLst>
                <a:gs pos="31000">
                  <a:srgbClr val="F9A12F"/>
                </a:gs>
                <a:gs pos="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5" name="Freeform 48"/>
            <p:cNvSpPr>
              <a:spLocks/>
            </p:cNvSpPr>
            <p:nvPr/>
          </p:nvSpPr>
          <p:spPr bwMode="auto">
            <a:xfrm>
              <a:off x="5078756" y="448175"/>
              <a:ext cx="918789" cy="91087"/>
            </a:xfrm>
            <a:custGeom>
              <a:avLst/>
              <a:gdLst>
                <a:gd name="T0" fmla="*/ 158 w 245"/>
                <a:gd name="T1" fmla="*/ 9 h 24"/>
                <a:gd name="T2" fmla="*/ 52 w 245"/>
                <a:gd name="T3" fmla="*/ 7 h 24"/>
                <a:gd name="T4" fmla="*/ 85 w 245"/>
                <a:gd name="T5" fmla="*/ 15 h 24"/>
                <a:gd name="T6" fmla="*/ 207 w 245"/>
                <a:gd name="T7" fmla="*/ 22 h 24"/>
                <a:gd name="T8" fmla="*/ 158 w 245"/>
                <a:gd name="T9" fmla="*/ 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24">
                  <a:moveTo>
                    <a:pt x="158" y="9"/>
                  </a:moveTo>
                  <a:cubicBezTo>
                    <a:pt x="110" y="6"/>
                    <a:pt x="104" y="0"/>
                    <a:pt x="52" y="7"/>
                  </a:cubicBezTo>
                  <a:cubicBezTo>
                    <a:pt x="0" y="15"/>
                    <a:pt x="21" y="16"/>
                    <a:pt x="85" y="15"/>
                  </a:cubicBezTo>
                  <a:cubicBezTo>
                    <a:pt x="150" y="15"/>
                    <a:pt x="170" y="20"/>
                    <a:pt x="207" y="22"/>
                  </a:cubicBezTo>
                  <a:cubicBezTo>
                    <a:pt x="245" y="24"/>
                    <a:pt x="209" y="11"/>
                    <a:pt x="158" y="9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86" name="Saturn"/>
          <p:cNvGrpSpPr/>
          <p:nvPr/>
        </p:nvGrpSpPr>
        <p:grpSpPr>
          <a:xfrm>
            <a:off x="4235397" y="1800856"/>
            <a:ext cx="698044" cy="381611"/>
            <a:chOff x="3940444" y="3362325"/>
            <a:chExt cx="1669781" cy="912847"/>
          </a:xfrm>
        </p:grpSpPr>
        <p:sp>
          <p:nvSpPr>
            <p:cNvPr id="87" name="Freeform 22"/>
            <p:cNvSpPr>
              <a:spLocks/>
            </p:cNvSpPr>
            <p:nvPr/>
          </p:nvSpPr>
          <p:spPr bwMode="auto">
            <a:xfrm>
              <a:off x="4533617" y="3964769"/>
              <a:ext cx="673004" cy="310403"/>
            </a:xfrm>
            <a:custGeom>
              <a:avLst/>
              <a:gdLst>
                <a:gd name="T0" fmla="*/ 57 w 171"/>
                <a:gd name="T1" fmla="*/ 80 h 80"/>
                <a:gd name="T2" fmla="*/ 171 w 171"/>
                <a:gd name="T3" fmla="*/ 0 h 80"/>
                <a:gd name="T4" fmla="*/ 0 w 171"/>
                <a:gd name="T5" fmla="*/ 66 h 80"/>
                <a:gd name="T6" fmla="*/ 57 w 171"/>
                <a:gd name="T7" fmla="*/ 80 h 80"/>
                <a:gd name="connsiteX0" fmla="*/ 3725 w 10392"/>
                <a:gd name="connsiteY0" fmla="*/ 10000 h 10000"/>
                <a:gd name="connsiteX1" fmla="*/ 10392 w 10392"/>
                <a:gd name="connsiteY1" fmla="*/ 0 h 10000"/>
                <a:gd name="connsiteX2" fmla="*/ 0 w 10392"/>
                <a:gd name="connsiteY2" fmla="*/ 7937 h 10000"/>
                <a:gd name="connsiteX3" fmla="*/ 3725 w 10392"/>
                <a:gd name="connsiteY3" fmla="*/ 10000 h 10000"/>
                <a:gd name="connsiteX0" fmla="*/ 3725 w 10490"/>
                <a:gd name="connsiteY0" fmla="*/ 10313 h 10313"/>
                <a:gd name="connsiteX1" fmla="*/ 10490 w 10490"/>
                <a:gd name="connsiteY1" fmla="*/ 0 h 10313"/>
                <a:gd name="connsiteX2" fmla="*/ 0 w 10490"/>
                <a:gd name="connsiteY2" fmla="*/ 8250 h 10313"/>
                <a:gd name="connsiteX3" fmla="*/ 3725 w 10490"/>
                <a:gd name="connsiteY3" fmla="*/ 10313 h 10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90" h="10313">
                  <a:moveTo>
                    <a:pt x="3725" y="10313"/>
                  </a:moveTo>
                  <a:cubicBezTo>
                    <a:pt x="6766" y="10313"/>
                    <a:pt x="9496" y="5875"/>
                    <a:pt x="10490" y="0"/>
                  </a:cubicBezTo>
                  <a:cubicBezTo>
                    <a:pt x="5987" y="4375"/>
                    <a:pt x="1988" y="7125"/>
                    <a:pt x="0" y="8250"/>
                  </a:cubicBezTo>
                  <a:cubicBezTo>
                    <a:pt x="994" y="9375"/>
                    <a:pt x="2497" y="10313"/>
                    <a:pt x="3725" y="1031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D56A28"/>
                </a:gs>
                <a:gs pos="64000">
                  <a:srgbClr val="A3351A"/>
                </a:gs>
              </a:gsLst>
              <a:lin ang="192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8" name="Freeform 23"/>
            <p:cNvSpPr>
              <a:spLocks/>
            </p:cNvSpPr>
            <p:nvPr/>
          </p:nvSpPr>
          <p:spPr bwMode="auto">
            <a:xfrm>
              <a:off x="4764373" y="3493014"/>
              <a:ext cx="451803" cy="293483"/>
            </a:xfrm>
            <a:custGeom>
              <a:avLst/>
              <a:gdLst>
                <a:gd name="T0" fmla="*/ 125 w 156"/>
                <a:gd name="T1" fmla="*/ 67 h 90"/>
                <a:gd name="T2" fmla="*/ 156 w 156"/>
                <a:gd name="T3" fmla="*/ 61 h 90"/>
                <a:gd name="T4" fmla="*/ 123 w 156"/>
                <a:gd name="T5" fmla="*/ 0 h 90"/>
                <a:gd name="T6" fmla="*/ 125 w 156"/>
                <a:gd name="T7" fmla="*/ 67 h 90"/>
                <a:gd name="connsiteX0" fmla="*/ 5481 w 7575"/>
                <a:gd name="connsiteY0" fmla="*/ 7908 h 8747"/>
                <a:gd name="connsiteX1" fmla="*/ 7575 w 7575"/>
                <a:gd name="connsiteY1" fmla="*/ 6778 h 8747"/>
                <a:gd name="connsiteX2" fmla="*/ 5460 w 7575"/>
                <a:gd name="connsiteY2" fmla="*/ 0 h 8747"/>
                <a:gd name="connsiteX3" fmla="*/ 5481 w 7575"/>
                <a:gd name="connsiteY3" fmla="*/ 7908 h 8747"/>
                <a:gd name="connsiteX0" fmla="*/ 7412 w 10176"/>
                <a:gd name="connsiteY0" fmla="*/ 9041 h 9909"/>
                <a:gd name="connsiteX1" fmla="*/ 10176 w 10176"/>
                <a:gd name="connsiteY1" fmla="*/ 7749 h 9909"/>
                <a:gd name="connsiteX2" fmla="*/ 7384 w 10176"/>
                <a:gd name="connsiteY2" fmla="*/ 0 h 9909"/>
                <a:gd name="connsiteX3" fmla="*/ 7412 w 10176"/>
                <a:gd name="connsiteY3" fmla="*/ 9041 h 9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76" h="9909">
                  <a:moveTo>
                    <a:pt x="7412" y="9041"/>
                  </a:moveTo>
                  <a:cubicBezTo>
                    <a:pt x="8258" y="8787"/>
                    <a:pt x="9330" y="8003"/>
                    <a:pt x="10176" y="7749"/>
                  </a:cubicBezTo>
                  <a:cubicBezTo>
                    <a:pt x="9752" y="4827"/>
                    <a:pt x="8822" y="2160"/>
                    <a:pt x="7384" y="0"/>
                  </a:cubicBezTo>
                  <a:cubicBezTo>
                    <a:pt x="-1743" y="7154"/>
                    <a:pt x="-3167" y="11963"/>
                    <a:pt x="7412" y="904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56A28"/>
                </a:gs>
                <a:gs pos="64000">
                  <a:srgbClr val="A3351A"/>
                </a:gs>
              </a:gsLst>
              <a:lin ang="192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9" name="Freeform 24"/>
            <p:cNvSpPr>
              <a:spLocks/>
            </p:cNvSpPr>
            <p:nvPr/>
          </p:nvSpPr>
          <p:spPr bwMode="auto">
            <a:xfrm>
              <a:off x="4356791" y="3362325"/>
              <a:ext cx="603945" cy="259399"/>
            </a:xfrm>
            <a:custGeom>
              <a:avLst/>
              <a:gdLst>
                <a:gd name="T0" fmla="*/ 110 w 161"/>
                <a:gd name="T1" fmla="*/ 0 h 69"/>
                <a:gd name="T2" fmla="*/ 0 w 161"/>
                <a:gd name="T3" fmla="*/ 69 h 69"/>
                <a:gd name="T4" fmla="*/ 161 w 161"/>
                <a:gd name="T5" fmla="*/ 11 h 69"/>
                <a:gd name="T6" fmla="*/ 110 w 161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69">
                  <a:moveTo>
                    <a:pt x="110" y="0"/>
                  </a:moveTo>
                  <a:cubicBezTo>
                    <a:pt x="61" y="0"/>
                    <a:pt x="19" y="28"/>
                    <a:pt x="0" y="69"/>
                  </a:cubicBezTo>
                  <a:cubicBezTo>
                    <a:pt x="60" y="46"/>
                    <a:pt x="116" y="26"/>
                    <a:pt x="161" y="11"/>
                  </a:cubicBezTo>
                  <a:cubicBezTo>
                    <a:pt x="146" y="4"/>
                    <a:pt x="128" y="0"/>
                    <a:pt x="11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9A12F"/>
                </a:gs>
                <a:gs pos="46000">
                  <a:srgbClr val="D56A28"/>
                </a:gs>
                <a:gs pos="86000">
                  <a:srgbClr val="A3351A"/>
                </a:gs>
              </a:gsLst>
              <a:lin ang="192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0" name="Freeform 25"/>
            <p:cNvSpPr>
              <a:spLocks/>
            </p:cNvSpPr>
            <p:nvPr/>
          </p:nvSpPr>
          <p:spPr bwMode="auto">
            <a:xfrm>
              <a:off x="4326457" y="3633788"/>
              <a:ext cx="915461" cy="548319"/>
            </a:xfrm>
            <a:custGeom>
              <a:avLst/>
              <a:gdLst>
                <a:gd name="T0" fmla="*/ 266 w 266"/>
                <a:gd name="T1" fmla="*/ 64 h 156"/>
                <a:gd name="T2" fmla="*/ 266 w 266"/>
                <a:gd name="T3" fmla="*/ 58 h 156"/>
                <a:gd name="T4" fmla="*/ 266 w 266"/>
                <a:gd name="T5" fmla="*/ 52 h 156"/>
                <a:gd name="T6" fmla="*/ 179 w 266"/>
                <a:gd name="T7" fmla="*/ 65 h 156"/>
                <a:gd name="T8" fmla="*/ 80 w 266"/>
                <a:gd name="T9" fmla="*/ 51 h 156"/>
                <a:gd name="T10" fmla="*/ 46 w 266"/>
                <a:gd name="T11" fmla="*/ 33 h 156"/>
                <a:gd name="T12" fmla="*/ 24 w 266"/>
                <a:gd name="T13" fmla="*/ 39 h 156"/>
                <a:gd name="T14" fmla="*/ 22 w 266"/>
                <a:gd name="T15" fmla="*/ 58 h 156"/>
                <a:gd name="T16" fmla="*/ 71 w 266"/>
                <a:gd name="T17" fmla="*/ 156 h 156"/>
                <a:gd name="T18" fmla="*/ 136 w 266"/>
                <a:gd name="T19" fmla="*/ 125 h 156"/>
                <a:gd name="T20" fmla="*/ 266 w 266"/>
                <a:gd name="T21" fmla="*/ 64 h 156"/>
                <a:gd name="connsiteX0" fmla="*/ 9173 w 9173"/>
                <a:gd name="connsiteY0" fmla="*/ 3458 h 9355"/>
                <a:gd name="connsiteX1" fmla="*/ 9173 w 9173"/>
                <a:gd name="connsiteY1" fmla="*/ 3073 h 9355"/>
                <a:gd name="connsiteX2" fmla="*/ 9173 w 9173"/>
                <a:gd name="connsiteY2" fmla="*/ 2688 h 9355"/>
                <a:gd name="connsiteX3" fmla="*/ 5902 w 9173"/>
                <a:gd name="connsiteY3" fmla="*/ 3522 h 9355"/>
                <a:gd name="connsiteX4" fmla="*/ 2181 w 9173"/>
                <a:gd name="connsiteY4" fmla="*/ 2624 h 9355"/>
                <a:gd name="connsiteX5" fmla="*/ 1154 w 9173"/>
                <a:gd name="connsiteY5" fmla="*/ 1148 h 9355"/>
                <a:gd name="connsiteX6" fmla="*/ 75 w 9173"/>
                <a:gd name="connsiteY6" fmla="*/ 1855 h 9355"/>
                <a:gd name="connsiteX7" fmla="*/ 0 w 9173"/>
                <a:gd name="connsiteY7" fmla="*/ 3073 h 9355"/>
                <a:gd name="connsiteX8" fmla="*/ 1842 w 9173"/>
                <a:gd name="connsiteY8" fmla="*/ 9355 h 9355"/>
                <a:gd name="connsiteX9" fmla="*/ 4286 w 9173"/>
                <a:gd name="connsiteY9" fmla="*/ 7368 h 9355"/>
                <a:gd name="connsiteX10" fmla="*/ 9173 w 9173"/>
                <a:gd name="connsiteY10" fmla="*/ 3458 h 9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73" h="9355">
                  <a:moveTo>
                    <a:pt x="9173" y="3458"/>
                  </a:moveTo>
                  <a:lnTo>
                    <a:pt x="9173" y="3073"/>
                  </a:lnTo>
                  <a:lnTo>
                    <a:pt x="9173" y="2688"/>
                  </a:lnTo>
                  <a:cubicBezTo>
                    <a:pt x="8647" y="2688"/>
                    <a:pt x="7594" y="2945"/>
                    <a:pt x="5902" y="3522"/>
                  </a:cubicBezTo>
                  <a:cubicBezTo>
                    <a:pt x="150" y="5509"/>
                    <a:pt x="-827" y="5829"/>
                    <a:pt x="2181" y="2624"/>
                  </a:cubicBezTo>
                  <a:cubicBezTo>
                    <a:pt x="5150" y="-645"/>
                    <a:pt x="3861" y="-518"/>
                    <a:pt x="1154" y="1148"/>
                  </a:cubicBezTo>
                  <a:cubicBezTo>
                    <a:pt x="816" y="1341"/>
                    <a:pt x="301" y="1791"/>
                    <a:pt x="75" y="1855"/>
                  </a:cubicBezTo>
                  <a:cubicBezTo>
                    <a:pt x="38" y="2240"/>
                    <a:pt x="0" y="2688"/>
                    <a:pt x="0" y="3073"/>
                  </a:cubicBezTo>
                  <a:cubicBezTo>
                    <a:pt x="0" y="5637"/>
                    <a:pt x="752" y="7945"/>
                    <a:pt x="1842" y="9355"/>
                  </a:cubicBezTo>
                  <a:cubicBezTo>
                    <a:pt x="2368" y="8842"/>
                    <a:pt x="3158" y="8201"/>
                    <a:pt x="4286" y="7368"/>
                  </a:cubicBezTo>
                  <a:cubicBezTo>
                    <a:pt x="6729" y="5509"/>
                    <a:pt x="8459" y="4227"/>
                    <a:pt x="9173" y="3458"/>
                  </a:cubicBezTo>
                  <a:close/>
                </a:path>
              </a:pathLst>
            </a:custGeom>
            <a:gradFill flip="none" rotWithShape="1">
              <a:gsLst>
                <a:gs pos="10000">
                  <a:srgbClr val="F9A12F"/>
                </a:gs>
                <a:gs pos="86000">
                  <a:srgbClr val="A3351A"/>
                </a:gs>
              </a:gsLst>
              <a:lin ang="192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1" name="Freeform 26"/>
            <p:cNvSpPr>
              <a:spLocks/>
            </p:cNvSpPr>
            <p:nvPr/>
          </p:nvSpPr>
          <p:spPr bwMode="auto">
            <a:xfrm>
              <a:off x="4329721" y="3403908"/>
              <a:ext cx="898337" cy="529229"/>
            </a:xfrm>
            <a:custGeom>
              <a:avLst/>
              <a:gdLst>
                <a:gd name="T0" fmla="*/ 80 w 266"/>
                <a:gd name="T1" fmla="*/ 103 h 154"/>
                <a:gd name="T2" fmla="*/ 179 w 266"/>
                <a:gd name="T3" fmla="*/ 118 h 154"/>
                <a:gd name="T4" fmla="*/ 266 w 266"/>
                <a:gd name="T5" fmla="*/ 104 h 154"/>
                <a:gd name="T6" fmla="*/ 263 w 266"/>
                <a:gd name="T7" fmla="*/ 85 h 154"/>
                <a:gd name="T8" fmla="*/ 232 w 266"/>
                <a:gd name="T9" fmla="*/ 91 h 154"/>
                <a:gd name="T10" fmla="*/ 230 w 266"/>
                <a:gd name="T11" fmla="*/ 24 h 154"/>
                <a:gd name="T12" fmla="*/ 195 w 266"/>
                <a:gd name="T13" fmla="*/ 0 h 154"/>
                <a:gd name="T14" fmla="*/ 34 w 266"/>
                <a:gd name="T15" fmla="*/ 58 h 154"/>
                <a:gd name="T16" fmla="*/ 24 w 266"/>
                <a:gd name="T17" fmla="*/ 92 h 154"/>
                <a:gd name="T18" fmla="*/ 46 w 266"/>
                <a:gd name="T19" fmla="*/ 85 h 154"/>
                <a:gd name="T20" fmla="*/ 80 w 266"/>
                <a:gd name="T21" fmla="*/ 103 h 154"/>
                <a:gd name="connsiteX0" fmla="*/ 2106 w 9098"/>
                <a:gd name="connsiteY0" fmla="*/ 6688 h 9153"/>
                <a:gd name="connsiteX1" fmla="*/ 5827 w 9098"/>
                <a:gd name="connsiteY1" fmla="*/ 7662 h 9153"/>
                <a:gd name="connsiteX2" fmla="*/ 9098 w 9098"/>
                <a:gd name="connsiteY2" fmla="*/ 6753 h 9153"/>
                <a:gd name="connsiteX3" fmla="*/ 8985 w 9098"/>
                <a:gd name="connsiteY3" fmla="*/ 5519 h 9153"/>
                <a:gd name="connsiteX4" fmla="*/ 7820 w 9098"/>
                <a:gd name="connsiteY4" fmla="*/ 5909 h 9153"/>
                <a:gd name="connsiteX5" fmla="*/ 7745 w 9098"/>
                <a:gd name="connsiteY5" fmla="*/ 1558 h 9153"/>
                <a:gd name="connsiteX6" fmla="*/ 6429 w 9098"/>
                <a:gd name="connsiteY6" fmla="*/ 0 h 9153"/>
                <a:gd name="connsiteX7" fmla="*/ 552 w 9098"/>
                <a:gd name="connsiteY7" fmla="*/ 3581 h 9153"/>
                <a:gd name="connsiteX8" fmla="*/ 0 w 9098"/>
                <a:gd name="connsiteY8" fmla="*/ 5974 h 9153"/>
                <a:gd name="connsiteX9" fmla="*/ 827 w 9098"/>
                <a:gd name="connsiteY9" fmla="*/ 5519 h 9153"/>
                <a:gd name="connsiteX10" fmla="*/ 2106 w 9098"/>
                <a:gd name="connsiteY10" fmla="*/ 6688 h 9153"/>
                <a:gd name="connsiteX0" fmla="*/ 2199 w 9884"/>
                <a:gd name="connsiteY0" fmla="*/ 7307 h 10000"/>
                <a:gd name="connsiteX1" fmla="*/ 6289 w 9884"/>
                <a:gd name="connsiteY1" fmla="*/ 8371 h 10000"/>
                <a:gd name="connsiteX2" fmla="*/ 9884 w 9884"/>
                <a:gd name="connsiteY2" fmla="*/ 7378 h 10000"/>
                <a:gd name="connsiteX3" fmla="*/ 9760 w 9884"/>
                <a:gd name="connsiteY3" fmla="*/ 6030 h 10000"/>
                <a:gd name="connsiteX4" fmla="*/ 8479 w 9884"/>
                <a:gd name="connsiteY4" fmla="*/ 6456 h 10000"/>
                <a:gd name="connsiteX5" fmla="*/ 8397 w 9884"/>
                <a:gd name="connsiteY5" fmla="*/ 1702 h 10000"/>
                <a:gd name="connsiteX6" fmla="*/ 6950 w 9884"/>
                <a:gd name="connsiteY6" fmla="*/ 0 h 10000"/>
                <a:gd name="connsiteX7" fmla="*/ 491 w 9884"/>
                <a:gd name="connsiteY7" fmla="*/ 3912 h 10000"/>
                <a:gd name="connsiteX8" fmla="*/ 0 w 9884"/>
                <a:gd name="connsiteY8" fmla="*/ 6729 h 10000"/>
                <a:gd name="connsiteX9" fmla="*/ 793 w 9884"/>
                <a:gd name="connsiteY9" fmla="*/ 6030 h 10000"/>
                <a:gd name="connsiteX10" fmla="*/ 2199 w 9884"/>
                <a:gd name="connsiteY10" fmla="*/ 7307 h 10000"/>
                <a:gd name="connsiteX0" fmla="*/ 2225 w 10000"/>
                <a:gd name="connsiteY0" fmla="*/ 7307 h 10000"/>
                <a:gd name="connsiteX1" fmla="*/ 6363 w 10000"/>
                <a:gd name="connsiteY1" fmla="*/ 8371 h 10000"/>
                <a:gd name="connsiteX2" fmla="*/ 10000 w 10000"/>
                <a:gd name="connsiteY2" fmla="*/ 7378 h 10000"/>
                <a:gd name="connsiteX3" fmla="*/ 9875 w 10000"/>
                <a:gd name="connsiteY3" fmla="*/ 6030 h 10000"/>
                <a:gd name="connsiteX4" fmla="*/ 8579 w 10000"/>
                <a:gd name="connsiteY4" fmla="*/ 6456 h 10000"/>
                <a:gd name="connsiteX5" fmla="*/ 8496 w 10000"/>
                <a:gd name="connsiteY5" fmla="*/ 1702 h 10000"/>
                <a:gd name="connsiteX6" fmla="*/ 7032 w 10000"/>
                <a:gd name="connsiteY6" fmla="*/ 0 h 10000"/>
                <a:gd name="connsiteX7" fmla="*/ 497 w 10000"/>
                <a:gd name="connsiteY7" fmla="*/ 3912 h 10000"/>
                <a:gd name="connsiteX8" fmla="*/ 0 w 10000"/>
                <a:gd name="connsiteY8" fmla="*/ 6729 h 10000"/>
                <a:gd name="connsiteX9" fmla="*/ 802 w 10000"/>
                <a:gd name="connsiteY9" fmla="*/ 6030 h 10000"/>
                <a:gd name="connsiteX10" fmla="*/ 2225 w 10000"/>
                <a:gd name="connsiteY10" fmla="*/ 7307 h 10000"/>
                <a:gd name="connsiteX0" fmla="*/ 2225 w 10000"/>
                <a:gd name="connsiteY0" fmla="*/ 7307 h 10000"/>
                <a:gd name="connsiteX1" fmla="*/ 6363 w 10000"/>
                <a:gd name="connsiteY1" fmla="*/ 8371 h 10000"/>
                <a:gd name="connsiteX2" fmla="*/ 10000 w 10000"/>
                <a:gd name="connsiteY2" fmla="*/ 7378 h 10000"/>
                <a:gd name="connsiteX3" fmla="*/ 9875 w 10000"/>
                <a:gd name="connsiteY3" fmla="*/ 6030 h 10000"/>
                <a:gd name="connsiteX4" fmla="*/ 8579 w 10000"/>
                <a:gd name="connsiteY4" fmla="*/ 6456 h 10000"/>
                <a:gd name="connsiteX5" fmla="*/ 8496 w 10000"/>
                <a:gd name="connsiteY5" fmla="*/ 1702 h 10000"/>
                <a:gd name="connsiteX6" fmla="*/ 7032 w 10000"/>
                <a:gd name="connsiteY6" fmla="*/ 0 h 10000"/>
                <a:gd name="connsiteX7" fmla="*/ 497 w 10000"/>
                <a:gd name="connsiteY7" fmla="*/ 3912 h 10000"/>
                <a:gd name="connsiteX8" fmla="*/ 0 w 10000"/>
                <a:gd name="connsiteY8" fmla="*/ 6729 h 10000"/>
                <a:gd name="connsiteX9" fmla="*/ 802 w 10000"/>
                <a:gd name="connsiteY9" fmla="*/ 6030 h 10000"/>
                <a:gd name="connsiteX10" fmla="*/ 2225 w 10000"/>
                <a:gd name="connsiteY10" fmla="*/ 7307 h 10000"/>
                <a:gd name="connsiteX0" fmla="*/ 2094 w 9869"/>
                <a:gd name="connsiteY0" fmla="*/ 7307 h 10000"/>
                <a:gd name="connsiteX1" fmla="*/ 6232 w 9869"/>
                <a:gd name="connsiteY1" fmla="*/ 8371 h 10000"/>
                <a:gd name="connsiteX2" fmla="*/ 9869 w 9869"/>
                <a:gd name="connsiteY2" fmla="*/ 7378 h 10000"/>
                <a:gd name="connsiteX3" fmla="*/ 9744 w 9869"/>
                <a:gd name="connsiteY3" fmla="*/ 6030 h 10000"/>
                <a:gd name="connsiteX4" fmla="*/ 8448 w 9869"/>
                <a:gd name="connsiteY4" fmla="*/ 6456 h 10000"/>
                <a:gd name="connsiteX5" fmla="*/ 8365 w 9869"/>
                <a:gd name="connsiteY5" fmla="*/ 1702 h 10000"/>
                <a:gd name="connsiteX6" fmla="*/ 6901 w 9869"/>
                <a:gd name="connsiteY6" fmla="*/ 0 h 10000"/>
                <a:gd name="connsiteX7" fmla="*/ 366 w 9869"/>
                <a:gd name="connsiteY7" fmla="*/ 3912 h 10000"/>
                <a:gd name="connsiteX8" fmla="*/ 0 w 9869"/>
                <a:gd name="connsiteY8" fmla="*/ 6639 h 10000"/>
                <a:gd name="connsiteX9" fmla="*/ 671 w 9869"/>
                <a:gd name="connsiteY9" fmla="*/ 6030 h 10000"/>
                <a:gd name="connsiteX10" fmla="*/ 2094 w 9869"/>
                <a:gd name="connsiteY10" fmla="*/ 7307 h 10000"/>
                <a:gd name="connsiteX0" fmla="*/ 2122 w 10000"/>
                <a:gd name="connsiteY0" fmla="*/ 7307 h 10000"/>
                <a:gd name="connsiteX1" fmla="*/ 6315 w 10000"/>
                <a:gd name="connsiteY1" fmla="*/ 8371 h 10000"/>
                <a:gd name="connsiteX2" fmla="*/ 10000 w 10000"/>
                <a:gd name="connsiteY2" fmla="*/ 7378 h 10000"/>
                <a:gd name="connsiteX3" fmla="*/ 9873 w 10000"/>
                <a:gd name="connsiteY3" fmla="*/ 6030 h 10000"/>
                <a:gd name="connsiteX4" fmla="*/ 8560 w 10000"/>
                <a:gd name="connsiteY4" fmla="*/ 6456 h 10000"/>
                <a:gd name="connsiteX5" fmla="*/ 8476 w 10000"/>
                <a:gd name="connsiteY5" fmla="*/ 1702 h 10000"/>
                <a:gd name="connsiteX6" fmla="*/ 6993 w 10000"/>
                <a:gd name="connsiteY6" fmla="*/ 0 h 10000"/>
                <a:gd name="connsiteX7" fmla="*/ 371 w 10000"/>
                <a:gd name="connsiteY7" fmla="*/ 3912 h 10000"/>
                <a:gd name="connsiteX8" fmla="*/ 0 w 10000"/>
                <a:gd name="connsiteY8" fmla="*/ 6639 h 10000"/>
                <a:gd name="connsiteX9" fmla="*/ 680 w 10000"/>
                <a:gd name="connsiteY9" fmla="*/ 6030 h 10000"/>
                <a:gd name="connsiteX10" fmla="*/ 2122 w 10000"/>
                <a:gd name="connsiteY10" fmla="*/ 7307 h 10000"/>
                <a:gd name="connsiteX0" fmla="*/ 2122 w 10000"/>
                <a:gd name="connsiteY0" fmla="*/ 7307 h 10000"/>
                <a:gd name="connsiteX1" fmla="*/ 6315 w 10000"/>
                <a:gd name="connsiteY1" fmla="*/ 8371 h 10000"/>
                <a:gd name="connsiteX2" fmla="*/ 10000 w 10000"/>
                <a:gd name="connsiteY2" fmla="*/ 7378 h 10000"/>
                <a:gd name="connsiteX3" fmla="*/ 9873 w 10000"/>
                <a:gd name="connsiteY3" fmla="*/ 6030 h 10000"/>
                <a:gd name="connsiteX4" fmla="*/ 8560 w 10000"/>
                <a:gd name="connsiteY4" fmla="*/ 6456 h 10000"/>
                <a:gd name="connsiteX5" fmla="*/ 8476 w 10000"/>
                <a:gd name="connsiteY5" fmla="*/ 1702 h 10000"/>
                <a:gd name="connsiteX6" fmla="*/ 6993 w 10000"/>
                <a:gd name="connsiteY6" fmla="*/ 0 h 10000"/>
                <a:gd name="connsiteX7" fmla="*/ 424 w 10000"/>
                <a:gd name="connsiteY7" fmla="*/ 3912 h 10000"/>
                <a:gd name="connsiteX8" fmla="*/ 0 w 10000"/>
                <a:gd name="connsiteY8" fmla="*/ 6639 h 10000"/>
                <a:gd name="connsiteX9" fmla="*/ 680 w 10000"/>
                <a:gd name="connsiteY9" fmla="*/ 6030 h 10000"/>
                <a:gd name="connsiteX10" fmla="*/ 2122 w 10000"/>
                <a:gd name="connsiteY10" fmla="*/ 7307 h 10000"/>
                <a:gd name="connsiteX0" fmla="*/ 2122 w 10000"/>
                <a:gd name="connsiteY0" fmla="*/ 7307 h 10000"/>
                <a:gd name="connsiteX1" fmla="*/ 6315 w 10000"/>
                <a:gd name="connsiteY1" fmla="*/ 8371 h 10000"/>
                <a:gd name="connsiteX2" fmla="*/ 10000 w 10000"/>
                <a:gd name="connsiteY2" fmla="*/ 7378 h 10000"/>
                <a:gd name="connsiteX3" fmla="*/ 9873 w 10000"/>
                <a:gd name="connsiteY3" fmla="*/ 6030 h 10000"/>
                <a:gd name="connsiteX4" fmla="*/ 8560 w 10000"/>
                <a:gd name="connsiteY4" fmla="*/ 6456 h 10000"/>
                <a:gd name="connsiteX5" fmla="*/ 8476 w 10000"/>
                <a:gd name="connsiteY5" fmla="*/ 1702 h 10000"/>
                <a:gd name="connsiteX6" fmla="*/ 6993 w 10000"/>
                <a:gd name="connsiteY6" fmla="*/ 0 h 10000"/>
                <a:gd name="connsiteX7" fmla="*/ 424 w 10000"/>
                <a:gd name="connsiteY7" fmla="*/ 3912 h 10000"/>
                <a:gd name="connsiteX8" fmla="*/ 0 w 10000"/>
                <a:gd name="connsiteY8" fmla="*/ 6639 h 10000"/>
                <a:gd name="connsiteX9" fmla="*/ 680 w 10000"/>
                <a:gd name="connsiteY9" fmla="*/ 6030 h 10000"/>
                <a:gd name="connsiteX10" fmla="*/ 2122 w 10000"/>
                <a:gd name="connsiteY10" fmla="*/ 7307 h 10000"/>
                <a:gd name="connsiteX0" fmla="*/ 2122 w 10000"/>
                <a:gd name="connsiteY0" fmla="*/ 7307 h 10000"/>
                <a:gd name="connsiteX1" fmla="*/ 6315 w 10000"/>
                <a:gd name="connsiteY1" fmla="*/ 8371 h 10000"/>
                <a:gd name="connsiteX2" fmla="*/ 10000 w 10000"/>
                <a:gd name="connsiteY2" fmla="*/ 7378 h 10000"/>
                <a:gd name="connsiteX3" fmla="*/ 9873 w 10000"/>
                <a:gd name="connsiteY3" fmla="*/ 6030 h 10000"/>
                <a:gd name="connsiteX4" fmla="*/ 8560 w 10000"/>
                <a:gd name="connsiteY4" fmla="*/ 6456 h 10000"/>
                <a:gd name="connsiteX5" fmla="*/ 8476 w 10000"/>
                <a:gd name="connsiteY5" fmla="*/ 1702 h 10000"/>
                <a:gd name="connsiteX6" fmla="*/ 6993 w 10000"/>
                <a:gd name="connsiteY6" fmla="*/ 0 h 10000"/>
                <a:gd name="connsiteX7" fmla="*/ 424 w 10000"/>
                <a:gd name="connsiteY7" fmla="*/ 3912 h 10000"/>
                <a:gd name="connsiteX8" fmla="*/ 0 w 10000"/>
                <a:gd name="connsiteY8" fmla="*/ 6639 h 10000"/>
                <a:gd name="connsiteX9" fmla="*/ 680 w 10000"/>
                <a:gd name="connsiteY9" fmla="*/ 6030 h 10000"/>
                <a:gd name="connsiteX10" fmla="*/ 2122 w 10000"/>
                <a:gd name="connsiteY10" fmla="*/ 730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000" h="10000">
                  <a:moveTo>
                    <a:pt x="2122" y="7307"/>
                  </a:moveTo>
                  <a:cubicBezTo>
                    <a:pt x="-1268" y="10925"/>
                    <a:pt x="-167" y="10499"/>
                    <a:pt x="6315" y="8371"/>
                  </a:cubicBezTo>
                  <a:cubicBezTo>
                    <a:pt x="8221" y="7733"/>
                    <a:pt x="9407" y="7378"/>
                    <a:pt x="10000" y="7378"/>
                  </a:cubicBezTo>
                  <a:cubicBezTo>
                    <a:pt x="9957" y="6953"/>
                    <a:pt x="9916" y="6456"/>
                    <a:pt x="9873" y="6030"/>
                  </a:cubicBezTo>
                  <a:cubicBezTo>
                    <a:pt x="9450" y="6172"/>
                    <a:pt x="8984" y="6314"/>
                    <a:pt x="8560" y="6456"/>
                  </a:cubicBezTo>
                  <a:cubicBezTo>
                    <a:pt x="3265" y="8088"/>
                    <a:pt x="4154" y="6172"/>
                    <a:pt x="8476" y="1702"/>
                  </a:cubicBezTo>
                  <a:cubicBezTo>
                    <a:pt x="8052" y="993"/>
                    <a:pt x="7544" y="426"/>
                    <a:pt x="6993" y="0"/>
                  </a:cubicBezTo>
                  <a:cubicBezTo>
                    <a:pt x="5087" y="1064"/>
                    <a:pt x="2965" y="2281"/>
                    <a:pt x="424" y="3912"/>
                  </a:cubicBezTo>
                  <a:cubicBezTo>
                    <a:pt x="211" y="4919"/>
                    <a:pt x="107" y="5206"/>
                    <a:pt x="0" y="6639"/>
                  </a:cubicBezTo>
                  <a:cubicBezTo>
                    <a:pt x="254" y="6497"/>
                    <a:pt x="299" y="6243"/>
                    <a:pt x="680" y="6030"/>
                  </a:cubicBezTo>
                  <a:cubicBezTo>
                    <a:pt x="3730" y="4257"/>
                    <a:pt x="5467" y="3761"/>
                    <a:pt x="2122" y="7307"/>
                  </a:cubicBezTo>
                  <a:close/>
                </a:path>
              </a:pathLst>
            </a:custGeom>
            <a:gradFill flip="none" rotWithShape="1">
              <a:gsLst>
                <a:gs pos="58000">
                  <a:srgbClr val="F9A12F"/>
                </a:gs>
                <a:gs pos="86000">
                  <a:srgbClr val="D56A28"/>
                </a:gs>
                <a:gs pos="20000">
                  <a:srgbClr val="A3351A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2" name="Freeform 27"/>
            <p:cNvSpPr>
              <a:spLocks/>
            </p:cNvSpPr>
            <p:nvPr/>
          </p:nvSpPr>
          <p:spPr bwMode="auto">
            <a:xfrm>
              <a:off x="4499362" y="3839541"/>
              <a:ext cx="728694" cy="382169"/>
            </a:xfrm>
            <a:custGeom>
              <a:avLst/>
              <a:gdLst>
                <a:gd name="T0" fmla="*/ 64 w 194"/>
                <a:gd name="T1" fmla="*/ 61 h 102"/>
                <a:gd name="T2" fmla="*/ 0 w 194"/>
                <a:gd name="T3" fmla="*/ 92 h 102"/>
                <a:gd name="T4" fmla="*/ 15 w 194"/>
                <a:gd name="T5" fmla="*/ 102 h 102"/>
                <a:gd name="T6" fmla="*/ 186 w 194"/>
                <a:gd name="T7" fmla="*/ 36 h 102"/>
                <a:gd name="T8" fmla="*/ 194 w 194"/>
                <a:gd name="T9" fmla="*/ 0 h 102"/>
                <a:gd name="T10" fmla="*/ 64 w 194"/>
                <a:gd name="T11" fmla="*/ 6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102">
                  <a:moveTo>
                    <a:pt x="64" y="61"/>
                  </a:moveTo>
                  <a:cubicBezTo>
                    <a:pt x="34" y="74"/>
                    <a:pt x="13" y="85"/>
                    <a:pt x="0" y="92"/>
                  </a:cubicBezTo>
                  <a:cubicBezTo>
                    <a:pt x="5" y="96"/>
                    <a:pt x="10" y="99"/>
                    <a:pt x="15" y="102"/>
                  </a:cubicBezTo>
                  <a:cubicBezTo>
                    <a:pt x="49" y="93"/>
                    <a:pt x="109" y="71"/>
                    <a:pt x="186" y="36"/>
                  </a:cubicBezTo>
                  <a:cubicBezTo>
                    <a:pt x="191" y="25"/>
                    <a:pt x="193" y="13"/>
                    <a:pt x="194" y="0"/>
                  </a:cubicBezTo>
                  <a:cubicBezTo>
                    <a:pt x="175" y="12"/>
                    <a:pt x="130" y="33"/>
                    <a:pt x="64" y="61"/>
                  </a:cubicBezTo>
                  <a:close/>
                </a:path>
              </a:pathLst>
            </a:custGeom>
            <a:solidFill>
              <a:srgbClr val="D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3" name="Freeform 28"/>
            <p:cNvSpPr>
              <a:spLocks/>
            </p:cNvSpPr>
            <p:nvPr/>
          </p:nvSpPr>
          <p:spPr bwMode="auto">
            <a:xfrm>
              <a:off x="5119148" y="3467273"/>
              <a:ext cx="491077" cy="384149"/>
            </a:xfrm>
            <a:custGeom>
              <a:avLst/>
              <a:gdLst>
                <a:gd name="T0" fmla="*/ 124 w 131"/>
                <a:gd name="T1" fmla="*/ 18 h 102"/>
                <a:gd name="T2" fmla="*/ 0 w 131"/>
                <a:gd name="T3" fmla="*/ 15 h 102"/>
                <a:gd name="T4" fmla="*/ 14 w 131"/>
                <a:gd name="T5" fmla="*/ 35 h 102"/>
                <a:gd name="T6" fmla="*/ 65 w 131"/>
                <a:gd name="T7" fmla="*/ 40 h 102"/>
                <a:gd name="T8" fmla="*/ 28 w 131"/>
                <a:gd name="T9" fmla="*/ 77 h 102"/>
                <a:gd name="T10" fmla="*/ 29 w 131"/>
                <a:gd name="T11" fmla="*/ 87 h 102"/>
                <a:gd name="T12" fmla="*/ 29 w 131"/>
                <a:gd name="T13" fmla="*/ 93 h 102"/>
                <a:gd name="T14" fmla="*/ 29 w 131"/>
                <a:gd name="T15" fmla="*/ 99 h 102"/>
                <a:gd name="T16" fmla="*/ 28 w 131"/>
                <a:gd name="T17" fmla="*/ 102 h 102"/>
                <a:gd name="T18" fmla="*/ 124 w 131"/>
                <a:gd name="T19" fmla="*/ 18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102">
                  <a:moveTo>
                    <a:pt x="124" y="18"/>
                  </a:moveTo>
                  <a:cubicBezTo>
                    <a:pt x="118" y="0"/>
                    <a:pt x="68" y="0"/>
                    <a:pt x="0" y="15"/>
                  </a:cubicBezTo>
                  <a:cubicBezTo>
                    <a:pt x="5" y="21"/>
                    <a:pt x="10" y="28"/>
                    <a:pt x="14" y="35"/>
                  </a:cubicBezTo>
                  <a:cubicBezTo>
                    <a:pt x="42" y="30"/>
                    <a:pt x="62" y="32"/>
                    <a:pt x="65" y="40"/>
                  </a:cubicBezTo>
                  <a:cubicBezTo>
                    <a:pt x="68" y="48"/>
                    <a:pt x="53" y="62"/>
                    <a:pt x="28" y="77"/>
                  </a:cubicBezTo>
                  <a:cubicBezTo>
                    <a:pt x="28" y="80"/>
                    <a:pt x="29" y="84"/>
                    <a:pt x="29" y="87"/>
                  </a:cubicBezTo>
                  <a:cubicBezTo>
                    <a:pt x="29" y="89"/>
                    <a:pt x="29" y="91"/>
                    <a:pt x="29" y="93"/>
                  </a:cubicBezTo>
                  <a:cubicBezTo>
                    <a:pt x="29" y="95"/>
                    <a:pt x="29" y="97"/>
                    <a:pt x="29" y="99"/>
                  </a:cubicBezTo>
                  <a:cubicBezTo>
                    <a:pt x="29" y="100"/>
                    <a:pt x="29" y="101"/>
                    <a:pt x="28" y="102"/>
                  </a:cubicBezTo>
                  <a:cubicBezTo>
                    <a:pt x="92" y="69"/>
                    <a:pt x="131" y="37"/>
                    <a:pt x="124" y="1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CFE7EB"/>
                </a:gs>
                <a:gs pos="100000">
                  <a:srgbClr val="C3E4F7"/>
                </a:gs>
              </a:gsLst>
              <a:lin ang="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4" name="Freeform 29"/>
            <p:cNvSpPr>
              <a:spLocks/>
            </p:cNvSpPr>
            <p:nvPr/>
          </p:nvSpPr>
          <p:spPr bwMode="auto">
            <a:xfrm>
              <a:off x="3940444" y="3813799"/>
              <a:ext cx="506257" cy="374819"/>
            </a:xfrm>
            <a:custGeom>
              <a:avLst/>
              <a:gdLst>
                <a:gd name="T0" fmla="*/ 125 w 140"/>
                <a:gd name="T1" fmla="*/ 68 h 105"/>
                <a:gd name="T2" fmla="*/ 67 w 140"/>
                <a:gd name="T3" fmla="*/ 64 h 105"/>
                <a:gd name="T4" fmla="*/ 107 w 140"/>
                <a:gd name="T5" fmla="*/ 24 h 105"/>
                <a:gd name="T6" fmla="*/ 105 w 140"/>
                <a:gd name="T7" fmla="*/ 1 h 105"/>
                <a:gd name="T8" fmla="*/ 105 w 140"/>
                <a:gd name="T9" fmla="*/ 0 h 105"/>
                <a:gd name="T10" fmla="*/ 7 w 140"/>
                <a:gd name="T11" fmla="*/ 85 h 105"/>
                <a:gd name="T12" fmla="*/ 140 w 140"/>
                <a:gd name="T13" fmla="*/ 87 h 105"/>
                <a:gd name="T14" fmla="*/ 125 w 140"/>
                <a:gd name="T15" fmla="*/ 68 h 105"/>
                <a:gd name="connsiteX0" fmla="*/ 8622 w 9557"/>
                <a:gd name="connsiteY0" fmla="*/ 6355 h 9512"/>
                <a:gd name="connsiteX1" fmla="*/ 4343 w 9557"/>
                <a:gd name="connsiteY1" fmla="*/ 6095 h 9512"/>
                <a:gd name="connsiteX2" fmla="*/ 7200 w 9557"/>
                <a:gd name="connsiteY2" fmla="*/ 2286 h 9512"/>
                <a:gd name="connsiteX3" fmla="*/ 7057 w 9557"/>
                <a:gd name="connsiteY3" fmla="*/ 95 h 9512"/>
                <a:gd name="connsiteX4" fmla="*/ 7057 w 9557"/>
                <a:gd name="connsiteY4" fmla="*/ 0 h 9512"/>
                <a:gd name="connsiteX5" fmla="*/ 57 w 9557"/>
                <a:gd name="connsiteY5" fmla="*/ 8095 h 9512"/>
                <a:gd name="connsiteX6" fmla="*/ 9557 w 9557"/>
                <a:gd name="connsiteY6" fmla="*/ 8286 h 9512"/>
                <a:gd name="connsiteX7" fmla="*/ 8622 w 9557"/>
                <a:gd name="connsiteY7" fmla="*/ 6355 h 9512"/>
                <a:gd name="connsiteX0" fmla="*/ 9022 w 10095"/>
                <a:gd name="connsiteY0" fmla="*/ 6681 h 10000"/>
                <a:gd name="connsiteX1" fmla="*/ 4544 w 10095"/>
                <a:gd name="connsiteY1" fmla="*/ 6408 h 10000"/>
                <a:gd name="connsiteX2" fmla="*/ 7534 w 10095"/>
                <a:gd name="connsiteY2" fmla="*/ 2403 h 10000"/>
                <a:gd name="connsiteX3" fmla="*/ 7384 w 10095"/>
                <a:gd name="connsiteY3" fmla="*/ 100 h 10000"/>
                <a:gd name="connsiteX4" fmla="*/ 7384 w 10095"/>
                <a:gd name="connsiteY4" fmla="*/ 0 h 10000"/>
                <a:gd name="connsiteX5" fmla="*/ 60 w 10095"/>
                <a:gd name="connsiteY5" fmla="*/ 8510 h 10000"/>
                <a:gd name="connsiteX6" fmla="*/ 10095 w 10095"/>
                <a:gd name="connsiteY6" fmla="*/ 8711 h 10000"/>
                <a:gd name="connsiteX7" fmla="*/ 9022 w 10095"/>
                <a:gd name="connsiteY7" fmla="*/ 6681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95" h="10000">
                  <a:moveTo>
                    <a:pt x="9022" y="6681"/>
                  </a:moveTo>
                  <a:cubicBezTo>
                    <a:pt x="6554" y="7181"/>
                    <a:pt x="4768" y="7209"/>
                    <a:pt x="4544" y="6408"/>
                  </a:cubicBezTo>
                  <a:cubicBezTo>
                    <a:pt x="4245" y="5507"/>
                    <a:pt x="5441" y="4005"/>
                    <a:pt x="7534" y="2403"/>
                  </a:cubicBezTo>
                  <a:cubicBezTo>
                    <a:pt x="7458" y="1702"/>
                    <a:pt x="7384" y="901"/>
                    <a:pt x="7384" y="100"/>
                  </a:cubicBezTo>
                  <a:lnTo>
                    <a:pt x="7384" y="0"/>
                  </a:lnTo>
                  <a:cubicBezTo>
                    <a:pt x="2526" y="3304"/>
                    <a:pt x="-464" y="6708"/>
                    <a:pt x="60" y="8510"/>
                  </a:cubicBezTo>
                  <a:cubicBezTo>
                    <a:pt x="583" y="10513"/>
                    <a:pt x="4639" y="10413"/>
                    <a:pt x="10095" y="8711"/>
                  </a:cubicBezTo>
                  <a:cubicBezTo>
                    <a:pt x="9646" y="8110"/>
                    <a:pt x="9320" y="7282"/>
                    <a:pt x="9022" y="6681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CFD2B2"/>
                </a:gs>
                <a:gs pos="6000">
                  <a:srgbClr val="FFF5BB">
                    <a:alpha val="80000"/>
                  </a:srgbClr>
                </a:gs>
              </a:gsLst>
              <a:lin ang="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5" name="Freeform 30"/>
            <p:cNvSpPr>
              <a:spLocks/>
            </p:cNvSpPr>
            <p:nvPr/>
          </p:nvSpPr>
          <p:spPr bwMode="auto">
            <a:xfrm>
              <a:off x="4386493" y="3756375"/>
              <a:ext cx="841563" cy="384149"/>
            </a:xfrm>
            <a:custGeom>
              <a:avLst/>
              <a:gdLst>
                <a:gd name="T0" fmla="*/ 224 w 224"/>
                <a:gd name="T1" fmla="*/ 16 h 102"/>
                <a:gd name="T2" fmla="*/ 224 w 224"/>
                <a:gd name="T3" fmla="*/ 10 h 102"/>
                <a:gd name="T4" fmla="*/ 223 w 224"/>
                <a:gd name="T5" fmla="*/ 0 h 102"/>
                <a:gd name="T6" fmla="*/ 112 w 224"/>
                <a:gd name="T7" fmla="*/ 51 h 102"/>
                <a:gd name="T8" fmla="*/ 0 w 224"/>
                <a:gd name="T9" fmla="*/ 83 h 102"/>
                <a:gd name="T10" fmla="*/ 15 w 224"/>
                <a:gd name="T11" fmla="*/ 102 h 102"/>
                <a:gd name="T12" fmla="*/ 119 w 224"/>
                <a:gd name="T13" fmla="*/ 70 h 102"/>
                <a:gd name="T14" fmla="*/ 223 w 224"/>
                <a:gd name="T15" fmla="*/ 25 h 102"/>
                <a:gd name="T16" fmla="*/ 224 w 224"/>
                <a:gd name="T17" fmla="*/ 22 h 102"/>
                <a:gd name="T18" fmla="*/ 224 w 224"/>
                <a:gd name="T19" fmla="*/ 1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4" h="102">
                  <a:moveTo>
                    <a:pt x="224" y="16"/>
                  </a:moveTo>
                  <a:cubicBezTo>
                    <a:pt x="224" y="14"/>
                    <a:pt x="224" y="12"/>
                    <a:pt x="224" y="10"/>
                  </a:cubicBezTo>
                  <a:cubicBezTo>
                    <a:pt x="224" y="7"/>
                    <a:pt x="223" y="3"/>
                    <a:pt x="223" y="0"/>
                  </a:cubicBezTo>
                  <a:cubicBezTo>
                    <a:pt x="196" y="16"/>
                    <a:pt x="157" y="35"/>
                    <a:pt x="112" y="51"/>
                  </a:cubicBezTo>
                  <a:cubicBezTo>
                    <a:pt x="69" y="67"/>
                    <a:pt x="30" y="77"/>
                    <a:pt x="0" y="83"/>
                  </a:cubicBezTo>
                  <a:cubicBezTo>
                    <a:pt x="4" y="89"/>
                    <a:pt x="9" y="96"/>
                    <a:pt x="15" y="102"/>
                  </a:cubicBezTo>
                  <a:cubicBezTo>
                    <a:pt x="47" y="94"/>
                    <a:pt x="82" y="84"/>
                    <a:pt x="119" y="70"/>
                  </a:cubicBezTo>
                  <a:cubicBezTo>
                    <a:pt x="158" y="56"/>
                    <a:pt x="193" y="40"/>
                    <a:pt x="223" y="25"/>
                  </a:cubicBezTo>
                  <a:cubicBezTo>
                    <a:pt x="224" y="24"/>
                    <a:pt x="224" y="23"/>
                    <a:pt x="224" y="22"/>
                  </a:cubicBezTo>
                  <a:cubicBezTo>
                    <a:pt x="224" y="20"/>
                    <a:pt x="224" y="18"/>
                    <a:pt x="224" y="16"/>
                  </a:cubicBezTo>
                  <a:close/>
                </a:path>
              </a:pathLst>
            </a:custGeom>
            <a:gradFill flip="none" rotWithShape="1">
              <a:gsLst>
                <a:gs pos="6000">
                  <a:srgbClr val="CFD2B2"/>
                </a:gs>
                <a:gs pos="100000">
                  <a:srgbClr val="C3E4F7"/>
                </a:gs>
              </a:gsLst>
              <a:lin ang="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6" name="Oval 162"/>
            <p:cNvSpPr>
              <a:spLocks noChangeArrowheads="1"/>
            </p:cNvSpPr>
            <p:nvPr/>
          </p:nvSpPr>
          <p:spPr bwMode="auto">
            <a:xfrm>
              <a:off x="4499362" y="3462712"/>
              <a:ext cx="165529" cy="165529"/>
            </a:xfrm>
            <a:prstGeom prst="ellipse">
              <a:avLst/>
            </a:prstGeom>
            <a:solidFill>
              <a:srgbClr val="F7CB9B">
                <a:alpha val="6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97" name="Earth"/>
          <p:cNvGrpSpPr/>
          <p:nvPr/>
        </p:nvGrpSpPr>
        <p:grpSpPr>
          <a:xfrm>
            <a:off x="2622364" y="1777391"/>
            <a:ext cx="430583" cy="431876"/>
            <a:chOff x="2526345" y="3323349"/>
            <a:chExt cx="659389" cy="661369"/>
          </a:xfrm>
        </p:grpSpPr>
        <p:sp>
          <p:nvSpPr>
            <p:cNvPr id="98" name="Oval 49"/>
            <p:cNvSpPr>
              <a:spLocks noChangeArrowheads="1"/>
            </p:cNvSpPr>
            <p:nvPr/>
          </p:nvSpPr>
          <p:spPr bwMode="auto">
            <a:xfrm>
              <a:off x="2526345" y="3323349"/>
              <a:ext cx="659389" cy="661369"/>
            </a:xfrm>
            <a:prstGeom prst="ellipse">
              <a:avLst/>
            </a:prstGeom>
            <a:gradFill>
              <a:gsLst>
                <a:gs pos="26000">
                  <a:srgbClr val="97DAF8"/>
                </a:gs>
                <a:gs pos="0">
                  <a:srgbClr val="50C5F4"/>
                </a:gs>
                <a:gs pos="44000">
                  <a:srgbClr val="00AEEF"/>
                </a:gs>
                <a:gs pos="100000">
                  <a:srgbClr val="0066B3"/>
                </a:gs>
              </a:gsLst>
              <a:lin ang="4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9" name="Freeform 50"/>
            <p:cNvSpPr>
              <a:spLocks/>
            </p:cNvSpPr>
            <p:nvPr/>
          </p:nvSpPr>
          <p:spPr bwMode="auto">
            <a:xfrm>
              <a:off x="2849109" y="3598589"/>
              <a:ext cx="33663" cy="29702"/>
            </a:xfrm>
            <a:custGeom>
              <a:avLst/>
              <a:gdLst>
                <a:gd name="T0" fmla="*/ 0 w 9"/>
                <a:gd name="T1" fmla="*/ 4 h 8"/>
                <a:gd name="T2" fmla="*/ 3 w 9"/>
                <a:gd name="T3" fmla="*/ 7 h 8"/>
                <a:gd name="T4" fmla="*/ 8 w 9"/>
                <a:gd name="T5" fmla="*/ 8 h 8"/>
                <a:gd name="T6" fmla="*/ 6 w 9"/>
                <a:gd name="T7" fmla="*/ 4 h 8"/>
                <a:gd name="T8" fmla="*/ 2 w 9"/>
                <a:gd name="T9" fmla="*/ 1 h 8"/>
                <a:gd name="T10" fmla="*/ 0 w 9"/>
                <a:gd name="T11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8">
                  <a:moveTo>
                    <a:pt x="0" y="4"/>
                  </a:moveTo>
                  <a:cubicBezTo>
                    <a:pt x="0" y="8"/>
                    <a:pt x="1" y="7"/>
                    <a:pt x="3" y="7"/>
                  </a:cubicBezTo>
                  <a:cubicBezTo>
                    <a:pt x="4" y="7"/>
                    <a:pt x="6" y="8"/>
                    <a:pt x="8" y="8"/>
                  </a:cubicBezTo>
                  <a:cubicBezTo>
                    <a:pt x="9" y="7"/>
                    <a:pt x="9" y="7"/>
                    <a:pt x="6" y="4"/>
                  </a:cubicBezTo>
                  <a:cubicBezTo>
                    <a:pt x="4" y="2"/>
                    <a:pt x="3" y="0"/>
                    <a:pt x="2" y="1"/>
                  </a:cubicBezTo>
                  <a:cubicBezTo>
                    <a:pt x="1" y="2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0" name="Freeform 51"/>
            <p:cNvSpPr>
              <a:spLocks/>
            </p:cNvSpPr>
            <p:nvPr/>
          </p:nvSpPr>
          <p:spPr bwMode="auto">
            <a:xfrm>
              <a:off x="2777824" y="3390674"/>
              <a:ext cx="104948" cy="136630"/>
            </a:xfrm>
            <a:custGeom>
              <a:avLst/>
              <a:gdLst>
                <a:gd name="T0" fmla="*/ 1 w 28"/>
                <a:gd name="T1" fmla="*/ 12 h 36"/>
                <a:gd name="T2" fmla="*/ 8 w 28"/>
                <a:gd name="T3" fmla="*/ 15 h 36"/>
                <a:gd name="T4" fmla="*/ 14 w 28"/>
                <a:gd name="T5" fmla="*/ 22 h 36"/>
                <a:gd name="T6" fmla="*/ 15 w 28"/>
                <a:gd name="T7" fmla="*/ 27 h 36"/>
                <a:gd name="T8" fmla="*/ 18 w 28"/>
                <a:gd name="T9" fmla="*/ 31 h 36"/>
                <a:gd name="T10" fmla="*/ 22 w 28"/>
                <a:gd name="T11" fmla="*/ 34 h 36"/>
                <a:gd name="T12" fmla="*/ 24 w 28"/>
                <a:gd name="T13" fmla="*/ 33 h 36"/>
                <a:gd name="T14" fmla="*/ 25 w 28"/>
                <a:gd name="T15" fmla="*/ 28 h 36"/>
                <a:gd name="T16" fmla="*/ 25 w 28"/>
                <a:gd name="T17" fmla="*/ 23 h 36"/>
                <a:gd name="T18" fmla="*/ 27 w 28"/>
                <a:gd name="T19" fmla="*/ 19 h 36"/>
                <a:gd name="T20" fmla="*/ 28 w 28"/>
                <a:gd name="T21" fmla="*/ 16 h 36"/>
                <a:gd name="T22" fmla="*/ 25 w 28"/>
                <a:gd name="T23" fmla="*/ 12 h 36"/>
                <a:gd name="T24" fmla="*/ 21 w 28"/>
                <a:gd name="T25" fmla="*/ 7 h 36"/>
                <a:gd name="T26" fmla="*/ 13 w 28"/>
                <a:gd name="T27" fmla="*/ 2 h 36"/>
                <a:gd name="T28" fmla="*/ 8 w 28"/>
                <a:gd name="T29" fmla="*/ 2 h 36"/>
                <a:gd name="T30" fmla="*/ 3 w 28"/>
                <a:gd name="T31" fmla="*/ 5 h 36"/>
                <a:gd name="T32" fmla="*/ 1 w 28"/>
                <a:gd name="T33" fmla="*/ 7 h 36"/>
                <a:gd name="T34" fmla="*/ 1 w 28"/>
                <a:gd name="T35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" h="36">
                  <a:moveTo>
                    <a:pt x="1" y="12"/>
                  </a:moveTo>
                  <a:cubicBezTo>
                    <a:pt x="3" y="12"/>
                    <a:pt x="6" y="12"/>
                    <a:pt x="8" y="15"/>
                  </a:cubicBezTo>
                  <a:cubicBezTo>
                    <a:pt x="10" y="19"/>
                    <a:pt x="14" y="19"/>
                    <a:pt x="14" y="22"/>
                  </a:cubicBezTo>
                  <a:cubicBezTo>
                    <a:pt x="14" y="26"/>
                    <a:pt x="14" y="26"/>
                    <a:pt x="15" y="27"/>
                  </a:cubicBezTo>
                  <a:cubicBezTo>
                    <a:pt x="17" y="28"/>
                    <a:pt x="18" y="30"/>
                    <a:pt x="18" y="31"/>
                  </a:cubicBezTo>
                  <a:cubicBezTo>
                    <a:pt x="19" y="32"/>
                    <a:pt x="20" y="33"/>
                    <a:pt x="22" y="34"/>
                  </a:cubicBezTo>
                  <a:cubicBezTo>
                    <a:pt x="24" y="34"/>
                    <a:pt x="24" y="36"/>
                    <a:pt x="24" y="33"/>
                  </a:cubicBezTo>
                  <a:cubicBezTo>
                    <a:pt x="25" y="31"/>
                    <a:pt x="25" y="31"/>
                    <a:pt x="25" y="28"/>
                  </a:cubicBezTo>
                  <a:cubicBezTo>
                    <a:pt x="25" y="26"/>
                    <a:pt x="24" y="24"/>
                    <a:pt x="25" y="23"/>
                  </a:cubicBezTo>
                  <a:cubicBezTo>
                    <a:pt x="27" y="22"/>
                    <a:pt x="27" y="21"/>
                    <a:pt x="27" y="19"/>
                  </a:cubicBezTo>
                  <a:cubicBezTo>
                    <a:pt x="27" y="17"/>
                    <a:pt x="28" y="18"/>
                    <a:pt x="28" y="16"/>
                  </a:cubicBezTo>
                  <a:cubicBezTo>
                    <a:pt x="28" y="14"/>
                    <a:pt x="28" y="14"/>
                    <a:pt x="25" y="12"/>
                  </a:cubicBezTo>
                  <a:cubicBezTo>
                    <a:pt x="23" y="10"/>
                    <a:pt x="25" y="11"/>
                    <a:pt x="21" y="7"/>
                  </a:cubicBezTo>
                  <a:cubicBezTo>
                    <a:pt x="17" y="3"/>
                    <a:pt x="15" y="4"/>
                    <a:pt x="13" y="2"/>
                  </a:cubicBezTo>
                  <a:cubicBezTo>
                    <a:pt x="10" y="0"/>
                    <a:pt x="9" y="0"/>
                    <a:pt x="8" y="2"/>
                  </a:cubicBezTo>
                  <a:cubicBezTo>
                    <a:pt x="6" y="3"/>
                    <a:pt x="4" y="4"/>
                    <a:pt x="3" y="5"/>
                  </a:cubicBezTo>
                  <a:cubicBezTo>
                    <a:pt x="2" y="5"/>
                    <a:pt x="2" y="6"/>
                    <a:pt x="1" y="7"/>
                  </a:cubicBezTo>
                  <a:cubicBezTo>
                    <a:pt x="0" y="8"/>
                    <a:pt x="0" y="11"/>
                    <a:pt x="1" y="12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1" name="Freeform 52"/>
            <p:cNvSpPr>
              <a:spLocks/>
            </p:cNvSpPr>
            <p:nvPr/>
          </p:nvSpPr>
          <p:spPr bwMode="auto">
            <a:xfrm>
              <a:off x="2740201" y="3457999"/>
              <a:ext cx="67325" cy="75246"/>
            </a:xfrm>
            <a:custGeom>
              <a:avLst/>
              <a:gdLst>
                <a:gd name="T0" fmla="*/ 0 w 18"/>
                <a:gd name="T1" fmla="*/ 1 h 20"/>
                <a:gd name="T2" fmla="*/ 6 w 18"/>
                <a:gd name="T3" fmla="*/ 2 h 20"/>
                <a:gd name="T4" fmla="*/ 13 w 18"/>
                <a:gd name="T5" fmla="*/ 6 h 20"/>
                <a:gd name="T6" fmla="*/ 16 w 18"/>
                <a:gd name="T7" fmla="*/ 10 h 20"/>
                <a:gd name="T8" fmla="*/ 16 w 18"/>
                <a:gd name="T9" fmla="*/ 13 h 20"/>
                <a:gd name="T10" fmla="*/ 16 w 18"/>
                <a:gd name="T11" fmla="*/ 16 h 20"/>
                <a:gd name="T12" fmla="*/ 13 w 18"/>
                <a:gd name="T13" fmla="*/ 18 h 20"/>
                <a:gd name="T14" fmla="*/ 8 w 18"/>
                <a:gd name="T15" fmla="*/ 15 h 20"/>
                <a:gd name="T16" fmla="*/ 9 w 18"/>
                <a:gd name="T17" fmla="*/ 13 h 20"/>
                <a:gd name="T18" fmla="*/ 9 w 18"/>
                <a:gd name="T19" fmla="*/ 9 h 20"/>
                <a:gd name="T20" fmla="*/ 6 w 18"/>
                <a:gd name="T21" fmla="*/ 6 h 20"/>
                <a:gd name="T22" fmla="*/ 3 w 18"/>
                <a:gd name="T23" fmla="*/ 5 h 20"/>
                <a:gd name="T24" fmla="*/ 0 w 18"/>
                <a:gd name="T25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0">
                  <a:moveTo>
                    <a:pt x="0" y="1"/>
                  </a:moveTo>
                  <a:cubicBezTo>
                    <a:pt x="1" y="0"/>
                    <a:pt x="3" y="2"/>
                    <a:pt x="6" y="2"/>
                  </a:cubicBezTo>
                  <a:cubicBezTo>
                    <a:pt x="9" y="3"/>
                    <a:pt x="13" y="5"/>
                    <a:pt x="13" y="6"/>
                  </a:cubicBezTo>
                  <a:cubicBezTo>
                    <a:pt x="13" y="8"/>
                    <a:pt x="14" y="8"/>
                    <a:pt x="16" y="10"/>
                  </a:cubicBezTo>
                  <a:cubicBezTo>
                    <a:pt x="18" y="11"/>
                    <a:pt x="17" y="12"/>
                    <a:pt x="16" y="13"/>
                  </a:cubicBezTo>
                  <a:cubicBezTo>
                    <a:pt x="15" y="14"/>
                    <a:pt x="17" y="15"/>
                    <a:pt x="16" y="16"/>
                  </a:cubicBezTo>
                  <a:cubicBezTo>
                    <a:pt x="14" y="18"/>
                    <a:pt x="15" y="20"/>
                    <a:pt x="13" y="18"/>
                  </a:cubicBezTo>
                  <a:cubicBezTo>
                    <a:pt x="11" y="15"/>
                    <a:pt x="9" y="15"/>
                    <a:pt x="8" y="15"/>
                  </a:cubicBezTo>
                  <a:cubicBezTo>
                    <a:pt x="7" y="15"/>
                    <a:pt x="9" y="15"/>
                    <a:pt x="9" y="13"/>
                  </a:cubicBezTo>
                  <a:cubicBezTo>
                    <a:pt x="9" y="11"/>
                    <a:pt x="12" y="10"/>
                    <a:pt x="9" y="9"/>
                  </a:cubicBezTo>
                  <a:cubicBezTo>
                    <a:pt x="6" y="7"/>
                    <a:pt x="8" y="8"/>
                    <a:pt x="6" y="6"/>
                  </a:cubicBezTo>
                  <a:cubicBezTo>
                    <a:pt x="5" y="4"/>
                    <a:pt x="5" y="6"/>
                    <a:pt x="3" y="5"/>
                  </a:cubicBezTo>
                  <a:cubicBezTo>
                    <a:pt x="1" y="3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2" name="Freeform 53"/>
            <p:cNvSpPr>
              <a:spLocks/>
            </p:cNvSpPr>
            <p:nvPr/>
          </p:nvSpPr>
          <p:spPr bwMode="auto">
            <a:xfrm>
              <a:off x="2736241" y="3398594"/>
              <a:ext cx="55444" cy="49504"/>
            </a:xfrm>
            <a:custGeom>
              <a:avLst/>
              <a:gdLst>
                <a:gd name="T0" fmla="*/ 8 w 15"/>
                <a:gd name="T1" fmla="*/ 10 h 13"/>
                <a:gd name="T2" fmla="*/ 9 w 15"/>
                <a:gd name="T3" fmla="*/ 6 h 13"/>
                <a:gd name="T4" fmla="*/ 12 w 15"/>
                <a:gd name="T5" fmla="*/ 2 h 13"/>
                <a:gd name="T6" fmla="*/ 6 w 15"/>
                <a:gd name="T7" fmla="*/ 4 h 13"/>
                <a:gd name="T8" fmla="*/ 2 w 15"/>
                <a:gd name="T9" fmla="*/ 7 h 13"/>
                <a:gd name="T10" fmla="*/ 1 w 15"/>
                <a:gd name="T11" fmla="*/ 11 h 13"/>
                <a:gd name="T12" fmla="*/ 2 w 15"/>
                <a:gd name="T13" fmla="*/ 12 h 13"/>
                <a:gd name="T14" fmla="*/ 8 w 15"/>
                <a:gd name="T15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8" y="10"/>
                  </a:moveTo>
                  <a:cubicBezTo>
                    <a:pt x="7" y="8"/>
                    <a:pt x="8" y="7"/>
                    <a:pt x="9" y="6"/>
                  </a:cubicBezTo>
                  <a:cubicBezTo>
                    <a:pt x="10" y="4"/>
                    <a:pt x="15" y="3"/>
                    <a:pt x="12" y="2"/>
                  </a:cubicBezTo>
                  <a:cubicBezTo>
                    <a:pt x="9" y="0"/>
                    <a:pt x="9" y="3"/>
                    <a:pt x="6" y="4"/>
                  </a:cubicBezTo>
                  <a:cubicBezTo>
                    <a:pt x="3" y="5"/>
                    <a:pt x="1" y="4"/>
                    <a:pt x="2" y="7"/>
                  </a:cubicBezTo>
                  <a:cubicBezTo>
                    <a:pt x="2" y="9"/>
                    <a:pt x="2" y="11"/>
                    <a:pt x="1" y="11"/>
                  </a:cubicBezTo>
                  <a:cubicBezTo>
                    <a:pt x="0" y="11"/>
                    <a:pt x="0" y="11"/>
                    <a:pt x="2" y="12"/>
                  </a:cubicBezTo>
                  <a:cubicBezTo>
                    <a:pt x="3" y="13"/>
                    <a:pt x="8" y="10"/>
                    <a:pt x="8" y="10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3" name="Freeform 54"/>
            <p:cNvSpPr>
              <a:spLocks/>
            </p:cNvSpPr>
            <p:nvPr/>
          </p:nvSpPr>
          <p:spPr bwMode="auto">
            <a:xfrm>
              <a:off x="2714459" y="3424336"/>
              <a:ext cx="25742" cy="27722"/>
            </a:xfrm>
            <a:custGeom>
              <a:avLst/>
              <a:gdLst>
                <a:gd name="T0" fmla="*/ 5 w 7"/>
                <a:gd name="T1" fmla="*/ 5 h 7"/>
                <a:gd name="T2" fmla="*/ 4 w 7"/>
                <a:gd name="T3" fmla="*/ 2 h 7"/>
                <a:gd name="T4" fmla="*/ 3 w 7"/>
                <a:gd name="T5" fmla="*/ 6 h 7"/>
                <a:gd name="T6" fmla="*/ 5 w 7"/>
                <a:gd name="T7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7">
                  <a:moveTo>
                    <a:pt x="5" y="5"/>
                  </a:moveTo>
                  <a:cubicBezTo>
                    <a:pt x="4" y="4"/>
                    <a:pt x="7" y="0"/>
                    <a:pt x="4" y="2"/>
                  </a:cubicBezTo>
                  <a:cubicBezTo>
                    <a:pt x="2" y="3"/>
                    <a:pt x="0" y="5"/>
                    <a:pt x="3" y="6"/>
                  </a:cubicBezTo>
                  <a:cubicBezTo>
                    <a:pt x="5" y="7"/>
                    <a:pt x="5" y="5"/>
                    <a:pt x="5" y="5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4" name="Freeform 55"/>
            <p:cNvSpPr>
              <a:spLocks/>
            </p:cNvSpPr>
            <p:nvPr/>
          </p:nvSpPr>
          <p:spPr bwMode="auto">
            <a:xfrm>
              <a:off x="2702578" y="3416416"/>
              <a:ext cx="11881" cy="19801"/>
            </a:xfrm>
            <a:custGeom>
              <a:avLst/>
              <a:gdLst>
                <a:gd name="T0" fmla="*/ 2 w 3"/>
                <a:gd name="T1" fmla="*/ 3 h 5"/>
                <a:gd name="T2" fmla="*/ 0 w 3"/>
                <a:gd name="T3" fmla="*/ 1 h 5"/>
                <a:gd name="T4" fmla="*/ 1 w 3"/>
                <a:gd name="T5" fmla="*/ 5 h 5"/>
                <a:gd name="T6" fmla="*/ 2 w 3"/>
                <a:gd name="T7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">
                  <a:moveTo>
                    <a:pt x="2" y="3"/>
                  </a:moveTo>
                  <a:cubicBezTo>
                    <a:pt x="2" y="2"/>
                    <a:pt x="0" y="0"/>
                    <a:pt x="0" y="1"/>
                  </a:cubicBezTo>
                  <a:cubicBezTo>
                    <a:pt x="0" y="2"/>
                    <a:pt x="0" y="5"/>
                    <a:pt x="1" y="5"/>
                  </a:cubicBezTo>
                  <a:cubicBezTo>
                    <a:pt x="3" y="5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5" name="Freeform 57"/>
            <p:cNvSpPr>
              <a:spLocks/>
            </p:cNvSpPr>
            <p:nvPr/>
          </p:nvSpPr>
          <p:spPr bwMode="auto">
            <a:xfrm>
              <a:off x="2900593" y="3452058"/>
              <a:ext cx="37623" cy="17821"/>
            </a:xfrm>
            <a:custGeom>
              <a:avLst/>
              <a:gdLst>
                <a:gd name="T0" fmla="*/ 4 w 10"/>
                <a:gd name="T1" fmla="*/ 1 h 5"/>
                <a:gd name="T2" fmla="*/ 1 w 10"/>
                <a:gd name="T3" fmla="*/ 3 h 5"/>
                <a:gd name="T4" fmla="*/ 1 w 10"/>
                <a:gd name="T5" fmla="*/ 5 h 5"/>
                <a:gd name="T6" fmla="*/ 4 w 10"/>
                <a:gd name="T7" fmla="*/ 4 h 5"/>
                <a:gd name="T8" fmla="*/ 6 w 10"/>
                <a:gd name="T9" fmla="*/ 3 h 5"/>
                <a:gd name="T10" fmla="*/ 7 w 10"/>
                <a:gd name="T11" fmla="*/ 1 h 5"/>
                <a:gd name="T12" fmla="*/ 4 w 10"/>
                <a:gd name="T13" fmla="*/ 0 h 5"/>
                <a:gd name="T14" fmla="*/ 4 w 10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5">
                  <a:moveTo>
                    <a:pt x="4" y="1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0" y="4"/>
                    <a:pt x="1" y="5"/>
                  </a:cubicBezTo>
                  <a:cubicBezTo>
                    <a:pt x="3" y="5"/>
                    <a:pt x="1" y="4"/>
                    <a:pt x="4" y="4"/>
                  </a:cubicBezTo>
                  <a:cubicBezTo>
                    <a:pt x="6" y="4"/>
                    <a:pt x="6" y="5"/>
                    <a:pt x="6" y="3"/>
                  </a:cubicBezTo>
                  <a:cubicBezTo>
                    <a:pt x="6" y="2"/>
                    <a:pt x="10" y="3"/>
                    <a:pt x="7" y="1"/>
                  </a:cubicBezTo>
                  <a:cubicBezTo>
                    <a:pt x="5" y="0"/>
                    <a:pt x="4" y="0"/>
                    <a:pt x="4" y="0"/>
                  </a:cubicBezTo>
                  <a:lnTo>
                    <a:pt x="4" y="1"/>
                  </a:ln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" name="Freeform 58"/>
            <p:cNvSpPr>
              <a:spLocks/>
            </p:cNvSpPr>
            <p:nvPr/>
          </p:nvSpPr>
          <p:spPr bwMode="auto">
            <a:xfrm>
              <a:off x="2530306" y="3420376"/>
              <a:ext cx="502958" cy="564342"/>
            </a:xfrm>
            <a:custGeom>
              <a:avLst/>
              <a:gdLst>
                <a:gd name="T0" fmla="*/ 31 w 134"/>
                <a:gd name="T1" fmla="*/ 108 h 150"/>
                <a:gd name="T2" fmla="*/ 24 w 134"/>
                <a:gd name="T3" fmla="*/ 96 h 150"/>
                <a:gd name="T4" fmla="*/ 37 w 134"/>
                <a:gd name="T5" fmla="*/ 86 h 150"/>
                <a:gd name="T6" fmla="*/ 44 w 134"/>
                <a:gd name="T7" fmla="*/ 87 h 150"/>
                <a:gd name="T8" fmla="*/ 51 w 134"/>
                <a:gd name="T9" fmla="*/ 95 h 150"/>
                <a:gd name="T10" fmla="*/ 53 w 134"/>
                <a:gd name="T11" fmla="*/ 87 h 150"/>
                <a:gd name="T12" fmla="*/ 62 w 134"/>
                <a:gd name="T13" fmla="*/ 77 h 150"/>
                <a:gd name="T14" fmla="*/ 65 w 134"/>
                <a:gd name="T15" fmla="*/ 68 h 150"/>
                <a:gd name="T16" fmla="*/ 69 w 134"/>
                <a:gd name="T17" fmla="*/ 67 h 150"/>
                <a:gd name="T18" fmla="*/ 77 w 134"/>
                <a:gd name="T19" fmla="*/ 60 h 150"/>
                <a:gd name="T20" fmla="*/ 77 w 134"/>
                <a:gd name="T21" fmla="*/ 56 h 150"/>
                <a:gd name="T22" fmla="*/ 75 w 134"/>
                <a:gd name="T23" fmla="*/ 50 h 150"/>
                <a:gd name="T24" fmla="*/ 85 w 134"/>
                <a:gd name="T25" fmla="*/ 47 h 150"/>
                <a:gd name="T26" fmla="*/ 79 w 134"/>
                <a:gd name="T27" fmla="*/ 38 h 150"/>
                <a:gd name="T28" fmla="*/ 69 w 134"/>
                <a:gd name="T29" fmla="*/ 35 h 150"/>
                <a:gd name="T30" fmla="*/ 62 w 134"/>
                <a:gd name="T31" fmla="*/ 34 h 150"/>
                <a:gd name="T32" fmla="*/ 59 w 134"/>
                <a:gd name="T33" fmla="*/ 43 h 150"/>
                <a:gd name="T34" fmla="*/ 56 w 134"/>
                <a:gd name="T35" fmla="*/ 49 h 150"/>
                <a:gd name="T36" fmla="*/ 45 w 134"/>
                <a:gd name="T37" fmla="*/ 36 h 150"/>
                <a:gd name="T38" fmla="*/ 50 w 134"/>
                <a:gd name="T39" fmla="*/ 26 h 150"/>
                <a:gd name="T40" fmla="*/ 58 w 134"/>
                <a:gd name="T41" fmla="*/ 20 h 150"/>
                <a:gd name="T42" fmla="*/ 54 w 134"/>
                <a:gd name="T43" fmla="*/ 15 h 150"/>
                <a:gd name="T44" fmla="*/ 50 w 134"/>
                <a:gd name="T45" fmla="*/ 15 h 150"/>
                <a:gd name="T46" fmla="*/ 39 w 134"/>
                <a:gd name="T47" fmla="*/ 12 h 150"/>
                <a:gd name="T48" fmla="*/ 47 w 134"/>
                <a:gd name="T49" fmla="*/ 11 h 150"/>
                <a:gd name="T50" fmla="*/ 40 w 134"/>
                <a:gd name="T51" fmla="*/ 2 h 150"/>
                <a:gd name="T52" fmla="*/ 36 w 134"/>
                <a:gd name="T53" fmla="*/ 8 h 150"/>
                <a:gd name="T54" fmla="*/ 17 w 134"/>
                <a:gd name="T55" fmla="*/ 10 h 150"/>
                <a:gd name="T56" fmla="*/ 14 w 134"/>
                <a:gd name="T57" fmla="*/ 23 h 150"/>
                <a:gd name="T58" fmla="*/ 9 w 134"/>
                <a:gd name="T59" fmla="*/ 33 h 150"/>
                <a:gd name="T60" fmla="*/ 1 w 134"/>
                <a:gd name="T61" fmla="*/ 66 h 150"/>
                <a:gd name="T62" fmla="*/ 4 w 134"/>
                <a:gd name="T63" fmla="*/ 88 h 150"/>
                <a:gd name="T64" fmla="*/ 6 w 134"/>
                <a:gd name="T65" fmla="*/ 80 h 150"/>
                <a:gd name="T66" fmla="*/ 13 w 134"/>
                <a:gd name="T67" fmla="*/ 102 h 150"/>
                <a:gd name="T68" fmla="*/ 28 w 134"/>
                <a:gd name="T69" fmla="*/ 111 h 150"/>
                <a:gd name="T70" fmla="*/ 41 w 134"/>
                <a:gd name="T71" fmla="*/ 120 h 150"/>
                <a:gd name="T72" fmla="*/ 52 w 134"/>
                <a:gd name="T73" fmla="*/ 128 h 150"/>
                <a:gd name="T74" fmla="*/ 58 w 134"/>
                <a:gd name="T75" fmla="*/ 136 h 150"/>
                <a:gd name="T76" fmla="*/ 87 w 134"/>
                <a:gd name="T77" fmla="*/ 150 h 150"/>
                <a:gd name="T78" fmla="*/ 121 w 134"/>
                <a:gd name="T79" fmla="*/ 135 h 150"/>
                <a:gd name="T80" fmla="*/ 108 w 134"/>
                <a:gd name="T81" fmla="*/ 138 h 150"/>
                <a:gd name="T82" fmla="*/ 103 w 134"/>
                <a:gd name="T83" fmla="*/ 128 h 150"/>
                <a:gd name="T84" fmla="*/ 87 w 134"/>
                <a:gd name="T85" fmla="*/ 124 h 150"/>
                <a:gd name="T86" fmla="*/ 73 w 134"/>
                <a:gd name="T87" fmla="*/ 124 h 150"/>
                <a:gd name="T88" fmla="*/ 63 w 134"/>
                <a:gd name="T89" fmla="*/ 124 h 150"/>
                <a:gd name="T90" fmla="*/ 52 w 134"/>
                <a:gd name="T91" fmla="*/ 127 h 150"/>
                <a:gd name="T92" fmla="*/ 38 w 134"/>
                <a:gd name="T93" fmla="*/ 11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4" h="150">
                  <a:moveTo>
                    <a:pt x="36" y="110"/>
                  </a:moveTo>
                  <a:cubicBezTo>
                    <a:pt x="35" y="108"/>
                    <a:pt x="34" y="109"/>
                    <a:pt x="33" y="109"/>
                  </a:cubicBezTo>
                  <a:cubicBezTo>
                    <a:pt x="32" y="109"/>
                    <a:pt x="32" y="109"/>
                    <a:pt x="31" y="108"/>
                  </a:cubicBezTo>
                  <a:cubicBezTo>
                    <a:pt x="30" y="106"/>
                    <a:pt x="30" y="107"/>
                    <a:pt x="29" y="107"/>
                  </a:cubicBezTo>
                  <a:cubicBezTo>
                    <a:pt x="27" y="106"/>
                    <a:pt x="25" y="105"/>
                    <a:pt x="25" y="102"/>
                  </a:cubicBezTo>
                  <a:cubicBezTo>
                    <a:pt x="24" y="100"/>
                    <a:pt x="23" y="99"/>
                    <a:pt x="24" y="96"/>
                  </a:cubicBezTo>
                  <a:cubicBezTo>
                    <a:pt x="25" y="93"/>
                    <a:pt x="25" y="91"/>
                    <a:pt x="27" y="88"/>
                  </a:cubicBezTo>
                  <a:cubicBezTo>
                    <a:pt x="29" y="86"/>
                    <a:pt x="29" y="86"/>
                    <a:pt x="31" y="86"/>
                  </a:cubicBezTo>
                  <a:cubicBezTo>
                    <a:pt x="34" y="86"/>
                    <a:pt x="37" y="86"/>
                    <a:pt x="37" y="86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0" y="87"/>
                    <a:pt x="41" y="86"/>
                    <a:pt x="42" y="86"/>
                  </a:cubicBezTo>
                  <a:cubicBezTo>
                    <a:pt x="43" y="86"/>
                    <a:pt x="45" y="88"/>
                    <a:pt x="44" y="87"/>
                  </a:cubicBezTo>
                  <a:cubicBezTo>
                    <a:pt x="43" y="85"/>
                    <a:pt x="45" y="87"/>
                    <a:pt x="46" y="88"/>
                  </a:cubicBezTo>
                  <a:cubicBezTo>
                    <a:pt x="44" y="88"/>
                    <a:pt x="48" y="88"/>
                    <a:pt x="48" y="88"/>
                  </a:cubicBezTo>
                  <a:cubicBezTo>
                    <a:pt x="48" y="88"/>
                    <a:pt x="50" y="93"/>
                    <a:pt x="51" y="95"/>
                  </a:cubicBezTo>
                  <a:cubicBezTo>
                    <a:pt x="52" y="97"/>
                    <a:pt x="53" y="99"/>
                    <a:pt x="54" y="98"/>
                  </a:cubicBezTo>
                  <a:cubicBezTo>
                    <a:pt x="55" y="97"/>
                    <a:pt x="55" y="95"/>
                    <a:pt x="54" y="92"/>
                  </a:cubicBezTo>
                  <a:cubicBezTo>
                    <a:pt x="53" y="89"/>
                    <a:pt x="53" y="87"/>
                    <a:pt x="53" y="87"/>
                  </a:cubicBezTo>
                  <a:cubicBezTo>
                    <a:pt x="53" y="87"/>
                    <a:pt x="53" y="85"/>
                    <a:pt x="54" y="84"/>
                  </a:cubicBezTo>
                  <a:cubicBezTo>
                    <a:pt x="56" y="84"/>
                    <a:pt x="60" y="80"/>
                    <a:pt x="60" y="80"/>
                  </a:cubicBezTo>
                  <a:cubicBezTo>
                    <a:pt x="60" y="80"/>
                    <a:pt x="62" y="78"/>
                    <a:pt x="62" y="77"/>
                  </a:cubicBezTo>
                  <a:cubicBezTo>
                    <a:pt x="62" y="76"/>
                    <a:pt x="63" y="73"/>
                    <a:pt x="63" y="73"/>
                  </a:cubicBezTo>
                  <a:cubicBezTo>
                    <a:pt x="64" y="71"/>
                    <a:pt x="64" y="71"/>
                    <a:pt x="64" y="71"/>
                  </a:cubicBezTo>
                  <a:cubicBezTo>
                    <a:pt x="64" y="71"/>
                    <a:pt x="64" y="68"/>
                    <a:pt x="65" y="68"/>
                  </a:cubicBezTo>
                  <a:cubicBezTo>
                    <a:pt x="66" y="67"/>
                    <a:pt x="67" y="68"/>
                    <a:pt x="67" y="69"/>
                  </a:cubicBezTo>
                  <a:cubicBezTo>
                    <a:pt x="66" y="70"/>
                    <a:pt x="68" y="70"/>
                    <a:pt x="68" y="68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9" y="67"/>
                    <a:pt x="70" y="66"/>
                    <a:pt x="70" y="64"/>
                  </a:cubicBezTo>
                  <a:cubicBezTo>
                    <a:pt x="71" y="63"/>
                    <a:pt x="71" y="61"/>
                    <a:pt x="72" y="60"/>
                  </a:cubicBezTo>
                  <a:cubicBezTo>
                    <a:pt x="74" y="59"/>
                    <a:pt x="75" y="61"/>
                    <a:pt x="77" y="60"/>
                  </a:cubicBezTo>
                  <a:cubicBezTo>
                    <a:pt x="80" y="60"/>
                    <a:pt x="81" y="60"/>
                    <a:pt x="81" y="59"/>
                  </a:cubicBezTo>
                  <a:cubicBezTo>
                    <a:pt x="82" y="57"/>
                    <a:pt x="82" y="57"/>
                    <a:pt x="80" y="57"/>
                  </a:cubicBezTo>
                  <a:cubicBezTo>
                    <a:pt x="77" y="58"/>
                    <a:pt x="77" y="58"/>
                    <a:pt x="77" y="56"/>
                  </a:cubicBezTo>
                  <a:cubicBezTo>
                    <a:pt x="77" y="54"/>
                    <a:pt x="79" y="54"/>
                    <a:pt x="77" y="53"/>
                  </a:cubicBezTo>
                  <a:cubicBezTo>
                    <a:pt x="76" y="52"/>
                    <a:pt x="75" y="53"/>
                    <a:pt x="75" y="53"/>
                  </a:cubicBezTo>
                  <a:cubicBezTo>
                    <a:pt x="75" y="53"/>
                    <a:pt x="72" y="51"/>
                    <a:pt x="75" y="50"/>
                  </a:cubicBezTo>
                  <a:cubicBezTo>
                    <a:pt x="77" y="50"/>
                    <a:pt x="76" y="51"/>
                    <a:pt x="79" y="50"/>
                  </a:cubicBezTo>
                  <a:cubicBezTo>
                    <a:pt x="81" y="49"/>
                    <a:pt x="81" y="48"/>
                    <a:pt x="82" y="48"/>
                  </a:cubicBezTo>
                  <a:cubicBezTo>
                    <a:pt x="84" y="47"/>
                    <a:pt x="84" y="47"/>
                    <a:pt x="85" y="47"/>
                  </a:cubicBezTo>
                  <a:cubicBezTo>
                    <a:pt x="86" y="47"/>
                    <a:pt x="86" y="50"/>
                    <a:pt x="86" y="47"/>
                  </a:cubicBezTo>
                  <a:cubicBezTo>
                    <a:pt x="86" y="44"/>
                    <a:pt x="87" y="43"/>
                    <a:pt x="83" y="42"/>
                  </a:cubicBezTo>
                  <a:cubicBezTo>
                    <a:pt x="79" y="41"/>
                    <a:pt x="79" y="40"/>
                    <a:pt x="79" y="38"/>
                  </a:cubicBezTo>
                  <a:cubicBezTo>
                    <a:pt x="78" y="37"/>
                    <a:pt x="77" y="37"/>
                    <a:pt x="76" y="36"/>
                  </a:cubicBezTo>
                  <a:cubicBezTo>
                    <a:pt x="75" y="34"/>
                    <a:pt x="75" y="32"/>
                    <a:pt x="73" y="34"/>
                  </a:cubicBezTo>
                  <a:cubicBezTo>
                    <a:pt x="72" y="36"/>
                    <a:pt x="70" y="38"/>
                    <a:pt x="69" y="35"/>
                  </a:cubicBezTo>
                  <a:cubicBezTo>
                    <a:pt x="68" y="32"/>
                    <a:pt x="67" y="30"/>
                    <a:pt x="65" y="29"/>
                  </a:cubicBezTo>
                  <a:cubicBezTo>
                    <a:pt x="63" y="28"/>
                    <a:pt x="62" y="31"/>
                    <a:pt x="62" y="32"/>
                  </a:cubicBezTo>
                  <a:cubicBezTo>
                    <a:pt x="62" y="33"/>
                    <a:pt x="62" y="32"/>
                    <a:pt x="62" y="34"/>
                  </a:cubicBezTo>
                  <a:cubicBezTo>
                    <a:pt x="62" y="36"/>
                    <a:pt x="62" y="36"/>
                    <a:pt x="62" y="37"/>
                  </a:cubicBezTo>
                  <a:cubicBezTo>
                    <a:pt x="62" y="39"/>
                    <a:pt x="62" y="40"/>
                    <a:pt x="61" y="41"/>
                  </a:cubicBezTo>
                  <a:cubicBezTo>
                    <a:pt x="59" y="41"/>
                    <a:pt x="59" y="42"/>
                    <a:pt x="59" y="43"/>
                  </a:cubicBezTo>
                  <a:cubicBezTo>
                    <a:pt x="60" y="45"/>
                    <a:pt x="61" y="45"/>
                    <a:pt x="60" y="46"/>
                  </a:cubicBezTo>
                  <a:cubicBezTo>
                    <a:pt x="60" y="47"/>
                    <a:pt x="59" y="48"/>
                    <a:pt x="59" y="48"/>
                  </a:cubicBezTo>
                  <a:cubicBezTo>
                    <a:pt x="59" y="48"/>
                    <a:pt x="57" y="51"/>
                    <a:pt x="56" y="49"/>
                  </a:cubicBezTo>
                  <a:cubicBezTo>
                    <a:pt x="54" y="47"/>
                    <a:pt x="54" y="45"/>
                    <a:pt x="54" y="43"/>
                  </a:cubicBezTo>
                  <a:cubicBezTo>
                    <a:pt x="53" y="41"/>
                    <a:pt x="52" y="40"/>
                    <a:pt x="49" y="38"/>
                  </a:cubicBezTo>
                  <a:cubicBezTo>
                    <a:pt x="47" y="37"/>
                    <a:pt x="46" y="38"/>
                    <a:pt x="45" y="36"/>
                  </a:cubicBezTo>
                  <a:cubicBezTo>
                    <a:pt x="45" y="35"/>
                    <a:pt x="45" y="34"/>
                    <a:pt x="44" y="32"/>
                  </a:cubicBezTo>
                  <a:cubicBezTo>
                    <a:pt x="43" y="30"/>
                    <a:pt x="41" y="31"/>
                    <a:pt x="45" y="29"/>
                  </a:cubicBezTo>
                  <a:cubicBezTo>
                    <a:pt x="48" y="27"/>
                    <a:pt x="49" y="28"/>
                    <a:pt x="50" y="26"/>
                  </a:cubicBezTo>
                  <a:cubicBezTo>
                    <a:pt x="50" y="24"/>
                    <a:pt x="50" y="24"/>
                    <a:pt x="52" y="23"/>
                  </a:cubicBezTo>
                  <a:cubicBezTo>
                    <a:pt x="53" y="22"/>
                    <a:pt x="55" y="23"/>
                    <a:pt x="56" y="22"/>
                  </a:cubicBezTo>
                  <a:cubicBezTo>
                    <a:pt x="56" y="20"/>
                    <a:pt x="58" y="20"/>
                    <a:pt x="58" y="20"/>
                  </a:cubicBezTo>
                  <a:cubicBezTo>
                    <a:pt x="58" y="20"/>
                    <a:pt x="58" y="18"/>
                    <a:pt x="59" y="17"/>
                  </a:cubicBezTo>
                  <a:cubicBezTo>
                    <a:pt x="59" y="16"/>
                    <a:pt x="61" y="13"/>
                    <a:pt x="59" y="15"/>
                  </a:cubicBezTo>
                  <a:cubicBezTo>
                    <a:pt x="57" y="16"/>
                    <a:pt x="54" y="18"/>
                    <a:pt x="54" y="15"/>
                  </a:cubicBezTo>
                  <a:cubicBezTo>
                    <a:pt x="53" y="13"/>
                    <a:pt x="55" y="12"/>
                    <a:pt x="53" y="11"/>
                  </a:cubicBezTo>
                  <a:cubicBezTo>
                    <a:pt x="52" y="11"/>
                    <a:pt x="51" y="13"/>
                    <a:pt x="50" y="14"/>
                  </a:cubicBezTo>
                  <a:cubicBezTo>
                    <a:pt x="50" y="15"/>
                    <a:pt x="53" y="18"/>
                    <a:pt x="50" y="15"/>
                  </a:cubicBezTo>
                  <a:cubicBezTo>
                    <a:pt x="46" y="12"/>
                    <a:pt x="42" y="14"/>
                    <a:pt x="42" y="14"/>
                  </a:cubicBezTo>
                  <a:cubicBezTo>
                    <a:pt x="42" y="14"/>
                    <a:pt x="40" y="15"/>
                    <a:pt x="40" y="13"/>
                  </a:cubicBezTo>
                  <a:cubicBezTo>
                    <a:pt x="39" y="12"/>
                    <a:pt x="38" y="13"/>
                    <a:pt x="39" y="12"/>
                  </a:cubicBezTo>
                  <a:cubicBezTo>
                    <a:pt x="40" y="11"/>
                    <a:pt x="43" y="12"/>
                    <a:pt x="43" y="12"/>
                  </a:cubicBezTo>
                  <a:cubicBezTo>
                    <a:pt x="43" y="12"/>
                    <a:pt x="44" y="13"/>
                    <a:pt x="45" y="12"/>
                  </a:cubicBezTo>
                  <a:cubicBezTo>
                    <a:pt x="47" y="11"/>
                    <a:pt x="48" y="14"/>
                    <a:pt x="47" y="11"/>
                  </a:cubicBezTo>
                  <a:cubicBezTo>
                    <a:pt x="46" y="7"/>
                    <a:pt x="47" y="9"/>
                    <a:pt x="46" y="7"/>
                  </a:cubicBezTo>
                  <a:cubicBezTo>
                    <a:pt x="45" y="6"/>
                    <a:pt x="46" y="5"/>
                    <a:pt x="44" y="4"/>
                  </a:cubicBezTo>
                  <a:cubicBezTo>
                    <a:pt x="42" y="2"/>
                    <a:pt x="41" y="0"/>
                    <a:pt x="40" y="2"/>
                  </a:cubicBezTo>
                  <a:cubicBezTo>
                    <a:pt x="39" y="4"/>
                    <a:pt x="40" y="6"/>
                    <a:pt x="40" y="6"/>
                  </a:cubicBezTo>
                  <a:cubicBezTo>
                    <a:pt x="40" y="6"/>
                    <a:pt x="40" y="8"/>
                    <a:pt x="39" y="8"/>
                  </a:cubicBezTo>
                  <a:cubicBezTo>
                    <a:pt x="38" y="8"/>
                    <a:pt x="36" y="9"/>
                    <a:pt x="36" y="8"/>
                  </a:cubicBezTo>
                  <a:cubicBezTo>
                    <a:pt x="35" y="7"/>
                    <a:pt x="34" y="6"/>
                    <a:pt x="31" y="6"/>
                  </a:cubicBezTo>
                  <a:cubicBezTo>
                    <a:pt x="29" y="6"/>
                    <a:pt x="27" y="4"/>
                    <a:pt x="24" y="5"/>
                  </a:cubicBezTo>
                  <a:cubicBezTo>
                    <a:pt x="21" y="6"/>
                    <a:pt x="17" y="8"/>
                    <a:pt x="17" y="10"/>
                  </a:cubicBezTo>
                  <a:cubicBezTo>
                    <a:pt x="17" y="11"/>
                    <a:pt x="17" y="15"/>
                    <a:pt x="16" y="15"/>
                  </a:cubicBezTo>
                  <a:cubicBezTo>
                    <a:pt x="15" y="16"/>
                    <a:pt x="13" y="19"/>
                    <a:pt x="13" y="19"/>
                  </a:cubicBezTo>
                  <a:cubicBezTo>
                    <a:pt x="13" y="19"/>
                    <a:pt x="14" y="22"/>
                    <a:pt x="14" y="23"/>
                  </a:cubicBezTo>
                  <a:cubicBezTo>
                    <a:pt x="14" y="24"/>
                    <a:pt x="13" y="26"/>
                    <a:pt x="12" y="27"/>
                  </a:cubicBezTo>
                  <a:cubicBezTo>
                    <a:pt x="11" y="27"/>
                    <a:pt x="11" y="28"/>
                    <a:pt x="10" y="30"/>
                  </a:cubicBezTo>
                  <a:cubicBezTo>
                    <a:pt x="9" y="32"/>
                    <a:pt x="9" y="33"/>
                    <a:pt x="9" y="33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5" y="45"/>
                    <a:pt x="2" y="48"/>
                    <a:pt x="2" y="51"/>
                  </a:cubicBezTo>
                  <a:cubicBezTo>
                    <a:pt x="1" y="55"/>
                    <a:pt x="1" y="64"/>
                    <a:pt x="1" y="66"/>
                  </a:cubicBezTo>
                  <a:cubicBezTo>
                    <a:pt x="1" y="68"/>
                    <a:pt x="0" y="71"/>
                    <a:pt x="1" y="74"/>
                  </a:cubicBezTo>
                  <a:cubicBezTo>
                    <a:pt x="2" y="78"/>
                    <a:pt x="2" y="79"/>
                    <a:pt x="3" y="82"/>
                  </a:cubicBezTo>
                  <a:cubicBezTo>
                    <a:pt x="4" y="86"/>
                    <a:pt x="4" y="86"/>
                    <a:pt x="4" y="88"/>
                  </a:cubicBezTo>
                  <a:cubicBezTo>
                    <a:pt x="4" y="90"/>
                    <a:pt x="6" y="91"/>
                    <a:pt x="6" y="91"/>
                  </a:cubicBezTo>
                  <a:cubicBezTo>
                    <a:pt x="6" y="91"/>
                    <a:pt x="4" y="84"/>
                    <a:pt x="4" y="81"/>
                  </a:cubicBezTo>
                  <a:cubicBezTo>
                    <a:pt x="4" y="77"/>
                    <a:pt x="6" y="79"/>
                    <a:pt x="6" y="80"/>
                  </a:cubicBezTo>
                  <a:cubicBezTo>
                    <a:pt x="7" y="82"/>
                    <a:pt x="9" y="86"/>
                    <a:pt x="10" y="89"/>
                  </a:cubicBezTo>
                  <a:cubicBezTo>
                    <a:pt x="11" y="93"/>
                    <a:pt x="11" y="95"/>
                    <a:pt x="11" y="97"/>
                  </a:cubicBezTo>
                  <a:cubicBezTo>
                    <a:pt x="11" y="98"/>
                    <a:pt x="11" y="100"/>
                    <a:pt x="13" y="102"/>
                  </a:cubicBezTo>
                  <a:cubicBezTo>
                    <a:pt x="14" y="103"/>
                    <a:pt x="18" y="105"/>
                    <a:pt x="20" y="107"/>
                  </a:cubicBezTo>
                  <a:cubicBezTo>
                    <a:pt x="21" y="109"/>
                    <a:pt x="22" y="110"/>
                    <a:pt x="23" y="110"/>
                  </a:cubicBezTo>
                  <a:cubicBezTo>
                    <a:pt x="25" y="110"/>
                    <a:pt x="28" y="111"/>
                    <a:pt x="28" y="111"/>
                  </a:cubicBezTo>
                  <a:cubicBezTo>
                    <a:pt x="28" y="111"/>
                    <a:pt x="29" y="112"/>
                    <a:pt x="32" y="115"/>
                  </a:cubicBezTo>
                  <a:cubicBezTo>
                    <a:pt x="35" y="117"/>
                    <a:pt x="38" y="116"/>
                    <a:pt x="39" y="116"/>
                  </a:cubicBezTo>
                  <a:cubicBezTo>
                    <a:pt x="40" y="116"/>
                    <a:pt x="40" y="119"/>
                    <a:pt x="41" y="120"/>
                  </a:cubicBezTo>
                  <a:cubicBezTo>
                    <a:pt x="43" y="121"/>
                    <a:pt x="43" y="121"/>
                    <a:pt x="44" y="123"/>
                  </a:cubicBezTo>
                  <a:cubicBezTo>
                    <a:pt x="44" y="124"/>
                    <a:pt x="47" y="125"/>
                    <a:pt x="48" y="127"/>
                  </a:cubicBezTo>
                  <a:cubicBezTo>
                    <a:pt x="49" y="129"/>
                    <a:pt x="50" y="128"/>
                    <a:pt x="52" y="128"/>
                  </a:cubicBezTo>
                  <a:cubicBezTo>
                    <a:pt x="53" y="127"/>
                    <a:pt x="54" y="126"/>
                    <a:pt x="56" y="128"/>
                  </a:cubicBezTo>
                  <a:cubicBezTo>
                    <a:pt x="58" y="130"/>
                    <a:pt x="59" y="130"/>
                    <a:pt x="59" y="130"/>
                  </a:cubicBezTo>
                  <a:cubicBezTo>
                    <a:pt x="59" y="130"/>
                    <a:pt x="59" y="135"/>
                    <a:pt x="58" y="136"/>
                  </a:cubicBezTo>
                  <a:cubicBezTo>
                    <a:pt x="58" y="137"/>
                    <a:pt x="58" y="138"/>
                    <a:pt x="55" y="140"/>
                  </a:cubicBezTo>
                  <a:cubicBezTo>
                    <a:pt x="54" y="141"/>
                    <a:pt x="53" y="142"/>
                    <a:pt x="53" y="143"/>
                  </a:cubicBezTo>
                  <a:cubicBezTo>
                    <a:pt x="63" y="147"/>
                    <a:pt x="75" y="150"/>
                    <a:pt x="87" y="150"/>
                  </a:cubicBezTo>
                  <a:cubicBezTo>
                    <a:pt x="104" y="150"/>
                    <a:pt x="120" y="145"/>
                    <a:pt x="133" y="137"/>
                  </a:cubicBezTo>
                  <a:cubicBezTo>
                    <a:pt x="134" y="135"/>
                    <a:pt x="134" y="134"/>
                    <a:pt x="132" y="134"/>
                  </a:cubicBezTo>
                  <a:cubicBezTo>
                    <a:pt x="129" y="133"/>
                    <a:pt x="122" y="133"/>
                    <a:pt x="121" y="135"/>
                  </a:cubicBezTo>
                  <a:cubicBezTo>
                    <a:pt x="120" y="137"/>
                    <a:pt x="117" y="138"/>
                    <a:pt x="117" y="136"/>
                  </a:cubicBezTo>
                  <a:cubicBezTo>
                    <a:pt x="117" y="134"/>
                    <a:pt x="116" y="134"/>
                    <a:pt x="113" y="135"/>
                  </a:cubicBezTo>
                  <a:cubicBezTo>
                    <a:pt x="110" y="137"/>
                    <a:pt x="108" y="138"/>
                    <a:pt x="108" y="138"/>
                  </a:cubicBezTo>
                  <a:cubicBezTo>
                    <a:pt x="108" y="138"/>
                    <a:pt x="107" y="136"/>
                    <a:pt x="108" y="135"/>
                  </a:cubicBezTo>
                  <a:cubicBezTo>
                    <a:pt x="109" y="133"/>
                    <a:pt x="111" y="133"/>
                    <a:pt x="109" y="131"/>
                  </a:cubicBezTo>
                  <a:cubicBezTo>
                    <a:pt x="107" y="129"/>
                    <a:pt x="105" y="127"/>
                    <a:pt x="103" y="128"/>
                  </a:cubicBezTo>
                  <a:cubicBezTo>
                    <a:pt x="100" y="129"/>
                    <a:pt x="98" y="129"/>
                    <a:pt x="97" y="129"/>
                  </a:cubicBezTo>
                  <a:cubicBezTo>
                    <a:pt x="95" y="129"/>
                    <a:pt x="96" y="130"/>
                    <a:pt x="93" y="127"/>
                  </a:cubicBezTo>
                  <a:cubicBezTo>
                    <a:pt x="89" y="124"/>
                    <a:pt x="89" y="124"/>
                    <a:pt x="87" y="124"/>
                  </a:cubicBezTo>
                  <a:cubicBezTo>
                    <a:pt x="85" y="125"/>
                    <a:pt x="85" y="126"/>
                    <a:pt x="83" y="124"/>
                  </a:cubicBezTo>
                  <a:cubicBezTo>
                    <a:pt x="80" y="123"/>
                    <a:pt x="81" y="123"/>
                    <a:pt x="79" y="124"/>
                  </a:cubicBezTo>
                  <a:cubicBezTo>
                    <a:pt x="76" y="125"/>
                    <a:pt x="77" y="125"/>
                    <a:pt x="73" y="124"/>
                  </a:cubicBezTo>
                  <a:cubicBezTo>
                    <a:pt x="70" y="123"/>
                    <a:pt x="68" y="124"/>
                    <a:pt x="69" y="123"/>
                  </a:cubicBezTo>
                  <a:cubicBezTo>
                    <a:pt x="70" y="122"/>
                    <a:pt x="70" y="120"/>
                    <a:pt x="68" y="122"/>
                  </a:cubicBezTo>
                  <a:cubicBezTo>
                    <a:pt x="66" y="124"/>
                    <a:pt x="65" y="123"/>
                    <a:pt x="63" y="124"/>
                  </a:cubicBezTo>
                  <a:cubicBezTo>
                    <a:pt x="61" y="125"/>
                    <a:pt x="60" y="128"/>
                    <a:pt x="60" y="128"/>
                  </a:cubicBezTo>
                  <a:cubicBezTo>
                    <a:pt x="60" y="128"/>
                    <a:pt x="58" y="127"/>
                    <a:pt x="57" y="126"/>
                  </a:cubicBezTo>
                  <a:cubicBezTo>
                    <a:pt x="56" y="125"/>
                    <a:pt x="54" y="125"/>
                    <a:pt x="52" y="127"/>
                  </a:cubicBezTo>
                  <a:cubicBezTo>
                    <a:pt x="49" y="128"/>
                    <a:pt x="47" y="125"/>
                    <a:pt x="47" y="121"/>
                  </a:cubicBezTo>
                  <a:cubicBezTo>
                    <a:pt x="47" y="118"/>
                    <a:pt x="47" y="114"/>
                    <a:pt x="44" y="114"/>
                  </a:cubicBezTo>
                  <a:cubicBezTo>
                    <a:pt x="42" y="114"/>
                    <a:pt x="39" y="114"/>
                    <a:pt x="38" y="114"/>
                  </a:cubicBezTo>
                  <a:cubicBezTo>
                    <a:pt x="37" y="113"/>
                    <a:pt x="37" y="111"/>
                    <a:pt x="36" y="110"/>
                  </a:cubicBezTo>
                  <a:close/>
                </a:path>
              </a:pathLst>
            </a:custGeom>
            <a:gradFill>
              <a:gsLst>
                <a:gs pos="66000">
                  <a:srgbClr val="996B4A"/>
                </a:gs>
                <a:gs pos="17000">
                  <a:srgbClr val="A3903B"/>
                </a:gs>
                <a:gs pos="100000">
                  <a:srgbClr val="A77844"/>
                </a:gs>
              </a:gsLst>
              <a:lin ang="6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7" name="Freeform 59"/>
            <p:cNvSpPr>
              <a:spLocks/>
            </p:cNvSpPr>
            <p:nvPr/>
          </p:nvSpPr>
          <p:spPr bwMode="auto">
            <a:xfrm>
              <a:off x="2886732" y="3323349"/>
              <a:ext cx="299002" cy="447513"/>
            </a:xfrm>
            <a:custGeom>
              <a:avLst/>
              <a:gdLst>
                <a:gd name="T0" fmla="*/ 73 w 80"/>
                <a:gd name="T1" fmla="*/ 53 h 119"/>
                <a:gd name="T2" fmla="*/ 0 w 80"/>
                <a:gd name="T3" fmla="*/ 0 h 119"/>
                <a:gd name="T4" fmla="*/ 6 w 80"/>
                <a:gd name="T5" fmla="*/ 5 h 119"/>
                <a:gd name="T6" fmla="*/ 7 w 80"/>
                <a:gd name="T7" fmla="*/ 11 h 119"/>
                <a:gd name="T8" fmla="*/ 14 w 80"/>
                <a:gd name="T9" fmla="*/ 18 h 119"/>
                <a:gd name="T10" fmla="*/ 20 w 80"/>
                <a:gd name="T11" fmla="*/ 27 h 119"/>
                <a:gd name="T12" fmla="*/ 27 w 80"/>
                <a:gd name="T13" fmla="*/ 30 h 119"/>
                <a:gd name="T14" fmla="*/ 27 w 80"/>
                <a:gd name="T15" fmla="*/ 27 h 119"/>
                <a:gd name="T16" fmla="*/ 31 w 80"/>
                <a:gd name="T17" fmla="*/ 27 h 119"/>
                <a:gd name="T18" fmla="*/ 25 w 80"/>
                <a:gd name="T19" fmla="*/ 21 h 119"/>
                <a:gd name="T20" fmla="*/ 14 w 80"/>
                <a:gd name="T21" fmla="*/ 14 h 119"/>
                <a:gd name="T22" fmla="*/ 22 w 80"/>
                <a:gd name="T23" fmla="*/ 18 h 119"/>
                <a:gd name="T24" fmla="*/ 22 w 80"/>
                <a:gd name="T25" fmla="*/ 16 h 119"/>
                <a:gd name="T26" fmla="*/ 20 w 80"/>
                <a:gd name="T27" fmla="*/ 12 h 119"/>
                <a:gd name="T28" fmla="*/ 26 w 80"/>
                <a:gd name="T29" fmla="*/ 18 h 119"/>
                <a:gd name="T30" fmla="*/ 31 w 80"/>
                <a:gd name="T31" fmla="*/ 23 h 119"/>
                <a:gd name="T32" fmla="*/ 35 w 80"/>
                <a:gd name="T33" fmla="*/ 29 h 119"/>
                <a:gd name="T34" fmla="*/ 39 w 80"/>
                <a:gd name="T35" fmla="*/ 43 h 119"/>
                <a:gd name="T36" fmla="*/ 40 w 80"/>
                <a:gd name="T37" fmla="*/ 50 h 119"/>
                <a:gd name="T38" fmla="*/ 46 w 80"/>
                <a:gd name="T39" fmla="*/ 55 h 119"/>
                <a:gd name="T40" fmla="*/ 45 w 80"/>
                <a:gd name="T41" fmla="*/ 61 h 119"/>
                <a:gd name="T42" fmla="*/ 50 w 80"/>
                <a:gd name="T43" fmla="*/ 67 h 119"/>
                <a:gd name="T44" fmla="*/ 53 w 80"/>
                <a:gd name="T45" fmla="*/ 63 h 119"/>
                <a:gd name="T46" fmla="*/ 50 w 80"/>
                <a:gd name="T47" fmla="*/ 55 h 119"/>
                <a:gd name="T48" fmla="*/ 49 w 80"/>
                <a:gd name="T49" fmla="*/ 43 h 119"/>
                <a:gd name="T50" fmla="*/ 56 w 80"/>
                <a:gd name="T51" fmla="*/ 45 h 119"/>
                <a:gd name="T52" fmla="*/ 57 w 80"/>
                <a:gd name="T53" fmla="*/ 47 h 119"/>
                <a:gd name="T54" fmla="*/ 51 w 80"/>
                <a:gd name="T55" fmla="*/ 39 h 119"/>
                <a:gd name="T56" fmla="*/ 52 w 80"/>
                <a:gd name="T57" fmla="*/ 37 h 119"/>
                <a:gd name="T58" fmla="*/ 58 w 80"/>
                <a:gd name="T59" fmla="*/ 38 h 119"/>
                <a:gd name="T60" fmla="*/ 55 w 80"/>
                <a:gd name="T61" fmla="*/ 36 h 119"/>
                <a:gd name="T62" fmla="*/ 47 w 80"/>
                <a:gd name="T63" fmla="*/ 27 h 119"/>
                <a:gd name="T64" fmla="*/ 44 w 80"/>
                <a:gd name="T65" fmla="*/ 19 h 119"/>
                <a:gd name="T66" fmla="*/ 44 w 80"/>
                <a:gd name="T67" fmla="*/ 17 h 119"/>
                <a:gd name="T68" fmla="*/ 48 w 80"/>
                <a:gd name="T69" fmla="*/ 23 h 119"/>
                <a:gd name="T70" fmla="*/ 56 w 80"/>
                <a:gd name="T71" fmla="*/ 33 h 119"/>
                <a:gd name="T72" fmla="*/ 54 w 80"/>
                <a:gd name="T73" fmla="*/ 28 h 119"/>
                <a:gd name="T74" fmla="*/ 57 w 80"/>
                <a:gd name="T75" fmla="*/ 31 h 119"/>
                <a:gd name="T76" fmla="*/ 63 w 80"/>
                <a:gd name="T77" fmla="*/ 45 h 119"/>
                <a:gd name="T78" fmla="*/ 64 w 80"/>
                <a:gd name="T79" fmla="*/ 53 h 119"/>
                <a:gd name="T80" fmla="*/ 60 w 80"/>
                <a:gd name="T81" fmla="*/ 54 h 119"/>
                <a:gd name="T82" fmla="*/ 56 w 80"/>
                <a:gd name="T83" fmla="*/ 59 h 119"/>
                <a:gd name="T84" fmla="*/ 56 w 80"/>
                <a:gd name="T85" fmla="*/ 68 h 119"/>
                <a:gd name="T86" fmla="*/ 56 w 80"/>
                <a:gd name="T87" fmla="*/ 76 h 119"/>
                <a:gd name="T88" fmla="*/ 57 w 80"/>
                <a:gd name="T89" fmla="*/ 87 h 119"/>
                <a:gd name="T90" fmla="*/ 57 w 80"/>
                <a:gd name="T91" fmla="*/ 101 h 119"/>
                <a:gd name="T92" fmla="*/ 60 w 80"/>
                <a:gd name="T93" fmla="*/ 108 h 119"/>
                <a:gd name="T94" fmla="*/ 65 w 80"/>
                <a:gd name="T95" fmla="*/ 116 h 119"/>
                <a:gd name="T96" fmla="*/ 70 w 80"/>
                <a:gd name="T97" fmla="*/ 116 h 119"/>
                <a:gd name="T98" fmla="*/ 75 w 80"/>
                <a:gd name="T99" fmla="*/ 105 h 119"/>
                <a:gd name="T100" fmla="*/ 78 w 80"/>
                <a:gd name="T101" fmla="*/ 103 h 119"/>
                <a:gd name="T102" fmla="*/ 80 w 80"/>
                <a:gd name="T103" fmla="*/ 8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0" h="119">
                  <a:moveTo>
                    <a:pt x="76" y="62"/>
                  </a:moveTo>
                  <a:cubicBezTo>
                    <a:pt x="75" y="59"/>
                    <a:pt x="74" y="56"/>
                    <a:pt x="73" y="53"/>
                  </a:cubicBezTo>
                  <a:cubicBezTo>
                    <a:pt x="72" y="50"/>
                    <a:pt x="71" y="48"/>
                    <a:pt x="69" y="45"/>
                  </a:cubicBezTo>
                  <a:cubicBezTo>
                    <a:pt x="56" y="20"/>
                    <a:pt x="30" y="3"/>
                    <a:pt x="0" y="0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4" y="2"/>
                    <a:pt x="2" y="4"/>
                    <a:pt x="6" y="5"/>
                  </a:cubicBezTo>
                  <a:cubicBezTo>
                    <a:pt x="10" y="5"/>
                    <a:pt x="13" y="7"/>
                    <a:pt x="11" y="8"/>
                  </a:cubicBezTo>
                  <a:cubicBezTo>
                    <a:pt x="9" y="8"/>
                    <a:pt x="6" y="9"/>
                    <a:pt x="7" y="11"/>
                  </a:cubicBezTo>
                  <a:cubicBezTo>
                    <a:pt x="7" y="14"/>
                    <a:pt x="5" y="14"/>
                    <a:pt x="9" y="15"/>
                  </a:cubicBezTo>
                  <a:cubicBezTo>
                    <a:pt x="12" y="17"/>
                    <a:pt x="13" y="17"/>
                    <a:pt x="14" y="18"/>
                  </a:cubicBezTo>
                  <a:cubicBezTo>
                    <a:pt x="14" y="20"/>
                    <a:pt x="16" y="21"/>
                    <a:pt x="18" y="23"/>
                  </a:cubicBezTo>
                  <a:cubicBezTo>
                    <a:pt x="19" y="25"/>
                    <a:pt x="19" y="26"/>
                    <a:pt x="20" y="27"/>
                  </a:cubicBezTo>
                  <a:cubicBezTo>
                    <a:pt x="21" y="28"/>
                    <a:pt x="21" y="29"/>
                    <a:pt x="24" y="29"/>
                  </a:cubicBezTo>
                  <a:cubicBezTo>
                    <a:pt x="26" y="29"/>
                    <a:pt x="27" y="30"/>
                    <a:pt x="27" y="30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5" y="25"/>
                    <a:pt x="27" y="27"/>
                  </a:cubicBezTo>
                  <a:cubicBezTo>
                    <a:pt x="30" y="28"/>
                    <a:pt x="28" y="27"/>
                    <a:pt x="30" y="28"/>
                  </a:cubicBezTo>
                  <a:cubicBezTo>
                    <a:pt x="32" y="29"/>
                    <a:pt x="31" y="27"/>
                    <a:pt x="31" y="27"/>
                  </a:cubicBezTo>
                  <a:cubicBezTo>
                    <a:pt x="31" y="27"/>
                    <a:pt x="32" y="26"/>
                    <a:pt x="29" y="25"/>
                  </a:cubicBezTo>
                  <a:cubicBezTo>
                    <a:pt x="26" y="24"/>
                    <a:pt x="28" y="23"/>
                    <a:pt x="25" y="21"/>
                  </a:cubicBezTo>
                  <a:cubicBezTo>
                    <a:pt x="22" y="20"/>
                    <a:pt x="22" y="21"/>
                    <a:pt x="19" y="19"/>
                  </a:cubicBezTo>
                  <a:cubicBezTo>
                    <a:pt x="17" y="17"/>
                    <a:pt x="13" y="14"/>
                    <a:pt x="14" y="14"/>
                  </a:cubicBezTo>
                  <a:cubicBezTo>
                    <a:pt x="16" y="15"/>
                    <a:pt x="16" y="14"/>
                    <a:pt x="18" y="16"/>
                  </a:cubicBezTo>
                  <a:cubicBezTo>
                    <a:pt x="19" y="17"/>
                    <a:pt x="19" y="18"/>
                    <a:pt x="22" y="18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3" y="17"/>
                    <a:pt x="22" y="16"/>
                  </a:cubicBezTo>
                  <a:cubicBezTo>
                    <a:pt x="21" y="15"/>
                    <a:pt x="20" y="14"/>
                    <a:pt x="20" y="14"/>
                  </a:cubicBezTo>
                  <a:cubicBezTo>
                    <a:pt x="20" y="14"/>
                    <a:pt x="21" y="13"/>
                    <a:pt x="20" y="12"/>
                  </a:cubicBezTo>
                  <a:cubicBezTo>
                    <a:pt x="19" y="10"/>
                    <a:pt x="23" y="12"/>
                    <a:pt x="24" y="14"/>
                  </a:cubicBezTo>
                  <a:cubicBezTo>
                    <a:pt x="25" y="17"/>
                    <a:pt x="24" y="17"/>
                    <a:pt x="26" y="18"/>
                  </a:cubicBezTo>
                  <a:cubicBezTo>
                    <a:pt x="27" y="19"/>
                    <a:pt x="29" y="19"/>
                    <a:pt x="30" y="20"/>
                  </a:cubicBezTo>
                  <a:cubicBezTo>
                    <a:pt x="30" y="21"/>
                    <a:pt x="30" y="22"/>
                    <a:pt x="31" y="23"/>
                  </a:cubicBezTo>
                  <a:cubicBezTo>
                    <a:pt x="32" y="23"/>
                    <a:pt x="33" y="24"/>
                    <a:pt x="34" y="25"/>
                  </a:cubicBezTo>
                  <a:cubicBezTo>
                    <a:pt x="34" y="26"/>
                    <a:pt x="35" y="27"/>
                    <a:pt x="35" y="29"/>
                  </a:cubicBezTo>
                  <a:cubicBezTo>
                    <a:pt x="34" y="31"/>
                    <a:pt x="35" y="35"/>
                    <a:pt x="35" y="37"/>
                  </a:cubicBezTo>
                  <a:cubicBezTo>
                    <a:pt x="36" y="38"/>
                    <a:pt x="39" y="42"/>
                    <a:pt x="39" y="43"/>
                  </a:cubicBezTo>
                  <a:cubicBezTo>
                    <a:pt x="40" y="44"/>
                    <a:pt x="39" y="46"/>
                    <a:pt x="39" y="47"/>
                  </a:cubicBezTo>
                  <a:cubicBezTo>
                    <a:pt x="39" y="48"/>
                    <a:pt x="39" y="49"/>
                    <a:pt x="40" y="50"/>
                  </a:cubicBezTo>
                  <a:cubicBezTo>
                    <a:pt x="41" y="50"/>
                    <a:pt x="42" y="50"/>
                    <a:pt x="43" y="51"/>
                  </a:cubicBezTo>
                  <a:cubicBezTo>
                    <a:pt x="44" y="52"/>
                    <a:pt x="47" y="52"/>
                    <a:pt x="46" y="55"/>
                  </a:cubicBezTo>
                  <a:cubicBezTo>
                    <a:pt x="45" y="57"/>
                    <a:pt x="44" y="56"/>
                    <a:pt x="44" y="58"/>
                  </a:cubicBezTo>
                  <a:cubicBezTo>
                    <a:pt x="44" y="60"/>
                    <a:pt x="44" y="60"/>
                    <a:pt x="45" y="61"/>
                  </a:cubicBezTo>
                  <a:cubicBezTo>
                    <a:pt x="46" y="62"/>
                    <a:pt x="48" y="65"/>
                    <a:pt x="48" y="65"/>
                  </a:cubicBezTo>
                  <a:cubicBezTo>
                    <a:pt x="48" y="65"/>
                    <a:pt x="49" y="67"/>
                    <a:pt x="50" y="67"/>
                  </a:cubicBezTo>
                  <a:cubicBezTo>
                    <a:pt x="50" y="67"/>
                    <a:pt x="52" y="68"/>
                    <a:pt x="52" y="67"/>
                  </a:cubicBezTo>
                  <a:cubicBezTo>
                    <a:pt x="53" y="66"/>
                    <a:pt x="54" y="64"/>
                    <a:pt x="53" y="63"/>
                  </a:cubicBezTo>
                  <a:cubicBezTo>
                    <a:pt x="53" y="61"/>
                    <a:pt x="53" y="58"/>
                    <a:pt x="52" y="58"/>
                  </a:cubicBezTo>
                  <a:cubicBezTo>
                    <a:pt x="52" y="57"/>
                    <a:pt x="51" y="55"/>
                    <a:pt x="50" y="55"/>
                  </a:cubicBezTo>
                  <a:cubicBezTo>
                    <a:pt x="50" y="54"/>
                    <a:pt x="49" y="53"/>
                    <a:pt x="49" y="51"/>
                  </a:cubicBezTo>
                  <a:cubicBezTo>
                    <a:pt x="49" y="50"/>
                    <a:pt x="49" y="43"/>
                    <a:pt x="49" y="43"/>
                  </a:cubicBezTo>
                  <a:cubicBezTo>
                    <a:pt x="49" y="43"/>
                    <a:pt x="51" y="43"/>
                    <a:pt x="52" y="43"/>
                  </a:cubicBezTo>
                  <a:cubicBezTo>
                    <a:pt x="54" y="42"/>
                    <a:pt x="56" y="45"/>
                    <a:pt x="56" y="45"/>
                  </a:cubicBezTo>
                  <a:cubicBezTo>
                    <a:pt x="56" y="46"/>
                    <a:pt x="56" y="46"/>
                    <a:pt x="56" y="47"/>
                  </a:cubicBezTo>
                  <a:cubicBezTo>
                    <a:pt x="56" y="48"/>
                    <a:pt x="57" y="48"/>
                    <a:pt x="57" y="47"/>
                  </a:cubicBezTo>
                  <a:cubicBezTo>
                    <a:pt x="58" y="45"/>
                    <a:pt x="57" y="43"/>
                    <a:pt x="56" y="42"/>
                  </a:cubicBezTo>
                  <a:cubicBezTo>
                    <a:pt x="55" y="41"/>
                    <a:pt x="52" y="39"/>
                    <a:pt x="51" y="39"/>
                  </a:cubicBezTo>
                  <a:cubicBezTo>
                    <a:pt x="50" y="39"/>
                    <a:pt x="48" y="39"/>
                    <a:pt x="49" y="38"/>
                  </a:cubicBezTo>
                  <a:cubicBezTo>
                    <a:pt x="49" y="37"/>
                    <a:pt x="51" y="37"/>
                    <a:pt x="52" y="37"/>
                  </a:cubicBezTo>
                  <a:cubicBezTo>
                    <a:pt x="52" y="37"/>
                    <a:pt x="55" y="38"/>
                    <a:pt x="55" y="38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58" y="38"/>
                    <a:pt x="58" y="39"/>
                    <a:pt x="59" y="39"/>
                  </a:cubicBezTo>
                  <a:cubicBezTo>
                    <a:pt x="59" y="39"/>
                    <a:pt x="55" y="36"/>
                    <a:pt x="55" y="36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0" y="28"/>
                    <a:pt x="47" y="27"/>
                  </a:cubicBezTo>
                  <a:cubicBezTo>
                    <a:pt x="45" y="25"/>
                    <a:pt x="43" y="22"/>
                    <a:pt x="44" y="21"/>
                  </a:cubicBezTo>
                  <a:cubicBezTo>
                    <a:pt x="44" y="21"/>
                    <a:pt x="45" y="19"/>
                    <a:pt x="44" y="19"/>
                  </a:cubicBezTo>
                  <a:cubicBezTo>
                    <a:pt x="43" y="20"/>
                    <a:pt x="42" y="19"/>
                    <a:pt x="42" y="18"/>
                  </a:cubicBezTo>
                  <a:cubicBezTo>
                    <a:pt x="42" y="17"/>
                    <a:pt x="44" y="17"/>
                    <a:pt x="44" y="17"/>
                  </a:cubicBezTo>
                  <a:cubicBezTo>
                    <a:pt x="44" y="17"/>
                    <a:pt x="46" y="19"/>
                    <a:pt x="46" y="20"/>
                  </a:cubicBezTo>
                  <a:cubicBezTo>
                    <a:pt x="47" y="21"/>
                    <a:pt x="47" y="22"/>
                    <a:pt x="48" y="23"/>
                  </a:cubicBezTo>
                  <a:cubicBezTo>
                    <a:pt x="49" y="25"/>
                    <a:pt x="51" y="27"/>
                    <a:pt x="52" y="29"/>
                  </a:cubicBezTo>
                  <a:cubicBezTo>
                    <a:pt x="53" y="30"/>
                    <a:pt x="56" y="33"/>
                    <a:pt x="56" y="33"/>
                  </a:cubicBezTo>
                  <a:cubicBezTo>
                    <a:pt x="56" y="33"/>
                    <a:pt x="55" y="29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5" y="28"/>
                    <a:pt x="56" y="29"/>
                    <a:pt x="57" y="31"/>
                  </a:cubicBezTo>
                  <a:cubicBezTo>
                    <a:pt x="58" y="33"/>
                    <a:pt x="61" y="36"/>
                    <a:pt x="61" y="37"/>
                  </a:cubicBezTo>
                  <a:cubicBezTo>
                    <a:pt x="61" y="38"/>
                    <a:pt x="63" y="43"/>
                    <a:pt x="63" y="45"/>
                  </a:cubicBezTo>
                  <a:cubicBezTo>
                    <a:pt x="62" y="48"/>
                    <a:pt x="65" y="47"/>
                    <a:pt x="65" y="49"/>
                  </a:cubicBezTo>
                  <a:cubicBezTo>
                    <a:pt x="65" y="50"/>
                    <a:pt x="65" y="51"/>
                    <a:pt x="64" y="53"/>
                  </a:cubicBezTo>
                  <a:cubicBezTo>
                    <a:pt x="63" y="54"/>
                    <a:pt x="63" y="56"/>
                    <a:pt x="62" y="55"/>
                  </a:cubicBezTo>
                  <a:cubicBezTo>
                    <a:pt x="60" y="55"/>
                    <a:pt x="61" y="55"/>
                    <a:pt x="60" y="54"/>
                  </a:cubicBezTo>
                  <a:cubicBezTo>
                    <a:pt x="59" y="52"/>
                    <a:pt x="58" y="51"/>
                    <a:pt x="58" y="52"/>
                  </a:cubicBezTo>
                  <a:cubicBezTo>
                    <a:pt x="58" y="54"/>
                    <a:pt x="57" y="58"/>
                    <a:pt x="56" y="59"/>
                  </a:cubicBezTo>
                  <a:cubicBezTo>
                    <a:pt x="55" y="61"/>
                    <a:pt x="56" y="61"/>
                    <a:pt x="56" y="63"/>
                  </a:cubicBezTo>
                  <a:cubicBezTo>
                    <a:pt x="56" y="65"/>
                    <a:pt x="57" y="67"/>
                    <a:pt x="56" y="68"/>
                  </a:cubicBezTo>
                  <a:cubicBezTo>
                    <a:pt x="55" y="69"/>
                    <a:pt x="54" y="66"/>
                    <a:pt x="54" y="69"/>
                  </a:cubicBezTo>
                  <a:cubicBezTo>
                    <a:pt x="54" y="71"/>
                    <a:pt x="55" y="75"/>
                    <a:pt x="56" y="76"/>
                  </a:cubicBezTo>
                  <a:cubicBezTo>
                    <a:pt x="56" y="78"/>
                    <a:pt x="59" y="79"/>
                    <a:pt x="58" y="82"/>
                  </a:cubicBezTo>
                  <a:cubicBezTo>
                    <a:pt x="57" y="85"/>
                    <a:pt x="57" y="85"/>
                    <a:pt x="57" y="87"/>
                  </a:cubicBezTo>
                  <a:cubicBezTo>
                    <a:pt x="56" y="90"/>
                    <a:pt x="56" y="94"/>
                    <a:pt x="56" y="96"/>
                  </a:cubicBezTo>
                  <a:cubicBezTo>
                    <a:pt x="56" y="97"/>
                    <a:pt x="56" y="100"/>
                    <a:pt x="57" y="101"/>
                  </a:cubicBezTo>
                  <a:cubicBezTo>
                    <a:pt x="58" y="102"/>
                    <a:pt x="59" y="102"/>
                    <a:pt x="59" y="104"/>
                  </a:cubicBezTo>
                  <a:cubicBezTo>
                    <a:pt x="60" y="106"/>
                    <a:pt x="60" y="107"/>
                    <a:pt x="60" y="108"/>
                  </a:cubicBezTo>
                  <a:cubicBezTo>
                    <a:pt x="60" y="109"/>
                    <a:pt x="60" y="112"/>
                    <a:pt x="61" y="113"/>
                  </a:cubicBezTo>
                  <a:cubicBezTo>
                    <a:pt x="62" y="115"/>
                    <a:pt x="65" y="116"/>
                    <a:pt x="65" y="116"/>
                  </a:cubicBezTo>
                  <a:cubicBezTo>
                    <a:pt x="65" y="116"/>
                    <a:pt x="67" y="118"/>
                    <a:pt x="68" y="118"/>
                  </a:cubicBezTo>
                  <a:cubicBezTo>
                    <a:pt x="69" y="117"/>
                    <a:pt x="69" y="119"/>
                    <a:pt x="70" y="116"/>
                  </a:cubicBezTo>
                  <a:cubicBezTo>
                    <a:pt x="72" y="113"/>
                    <a:pt x="73" y="112"/>
                    <a:pt x="74" y="110"/>
                  </a:cubicBezTo>
                  <a:cubicBezTo>
                    <a:pt x="75" y="107"/>
                    <a:pt x="74" y="107"/>
                    <a:pt x="75" y="105"/>
                  </a:cubicBezTo>
                  <a:cubicBezTo>
                    <a:pt x="76" y="103"/>
                    <a:pt x="77" y="101"/>
                    <a:pt x="77" y="101"/>
                  </a:cubicBezTo>
                  <a:cubicBezTo>
                    <a:pt x="78" y="101"/>
                    <a:pt x="79" y="102"/>
                    <a:pt x="78" y="103"/>
                  </a:cubicBezTo>
                  <a:cubicBezTo>
                    <a:pt x="78" y="104"/>
                    <a:pt x="78" y="104"/>
                    <a:pt x="79" y="105"/>
                  </a:cubicBezTo>
                  <a:cubicBezTo>
                    <a:pt x="80" y="99"/>
                    <a:pt x="80" y="94"/>
                    <a:pt x="80" y="88"/>
                  </a:cubicBezTo>
                  <a:cubicBezTo>
                    <a:pt x="80" y="79"/>
                    <a:pt x="79" y="70"/>
                    <a:pt x="76" y="62"/>
                  </a:cubicBezTo>
                  <a:close/>
                </a:path>
              </a:pathLst>
            </a:custGeom>
            <a:gradFill>
              <a:gsLst>
                <a:gs pos="66000">
                  <a:srgbClr val="996B4A"/>
                </a:gs>
                <a:gs pos="33000">
                  <a:srgbClr val="A3903B"/>
                </a:gs>
                <a:gs pos="100000">
                  <a:srgbClr val="A77844"/>
                </a:gs>
              </a:gsLst>
              <a:lin ang="6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8" name="Freeform 60"/>
            <p:cNvSpPr>
              <a:spLocks/>
            </p:cNvSpPr>
            <p:nvPr/>
          </p:nvSpPr>
          <p:spPr bwMode="auto">
            <a:xfrm>
              <a:off x="2706539" y="3800564"/>
              <a:ext cx="63365" cy="29702"/>
            </a:xfrm>
            <a:custGeom>
              <a:avLst/>
              <a:gdLst>
                <a:gd name="T0" fmla="*/ 1 w 17"/>
                <a:gd name="T1" fmla="*/ 1 h 8"/>
                <a:gd name="T2" fmla="*/ 7 w 17"/>
                <a:gd name="T3" fmla="*/ 2 h 8"/>
                <a:gd name="T4" fmla="*/ 10 w 17"/>
                <a:gd name="T5" fmla="*/ 3 h 8"/>
                <a:gd name="T6" fmla="*/ 14 w 17"/>
                <a:gd name="T7" fmla="*/ 6 h 8"/>
                <a:gd name="T8" fmla="*/ 15 w 17"/>
                <a:gd name="T9" fmla="*/ 7 h 8"/>
                <a:gd name="T10" fmla="*/ 11 w 17"/>
                <a:gd name="T11" fmla="*/ 5 h 8"/>
                <a:gd name="T12" fmla="*/ 8 w 17"/>
                <a:gd name="T13" fmla="*/ 4 h 8"/>
                <a:gd name="T14" fmla="*/ 4 w 17"/>
                <a:gd name="T15" fmla="*/ 2 h 8"/>
                <a:gd name="T16" fmla="*/ 2 w 17"/>
                <a:gd name="T17" fmla="*/ 2 h 8"/>
                <a:gd name="T18" fmla="*/ 1 w 17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8">
                  <a:moveTo>
                    <a:pt x="1" y="1"/>
                  </a:moveTo>
                  <a:cubicBezTo>
                    <a:pt x="5" y="0"/>
                    <a:pt x="6" y="0"/>
                    <a:pt x="7" y="2"/>
                  </a:cubicBezTo>
                  <a:cubicBezTo>
                    <a:pt x="9" y="3"/>
                    <a:pt x="9" y="2"/>
                    <a:pt x="10" y="3"/>
                  </a:cubicBezTo>
                  <a:cubicBezTo>
                    <a:pt x="12" y="4"/>
                    <a:pt x="12" y="5"/>
                    <a:pt x="14" y="6"/>
                  </a:cubicBezTo>
                  <a:cubicBezTo>
                    <a:pt x="16" y="6"/>
                    <a:pt x="17" y="8"/>
                    <a:pt x="15" y="7"/>
                  </a:cubicBezTo>
                  <a:cubicBezTo>
                    <a:pt x="12" y="7"/>
                    <a:pt x="13" y="6"/>
                    <a:pt x="11" y="5"/>
                  </a:cubicBezTo>
                  <a:cubicBezTo>
                    <a:pt x="9" y="4"/>
                    <a:pt x="9" y="4"/>
                    <a:pt x="8" y="4"/>
                  </a:cubicBezTo>
                  <a:cubicBezTo>
                    <a:pt x="7" y="4"/>
                    <a:pt x="5" y="3"/>
                    <a:pt x="4" y="2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1" y="2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9" name="Freeform 61"/>
            <p:cNvSpPr>
              <a:spLocks/>
            </p:cNvSpPr>
            <p:nvPr/>
          </p:nvSpPr>
          <p:spPr bwMode="auto">
            <a:xfrm>
              <a:off x="2740201" y="3834227"/>
              <a:ext cx="17821" cy="11881"/>
            </a:xfrm>
            <a:custGeom>
              <a:avLst/>
              <a:gdLst>
                <a:gd name="T0" fmla="*/ 4 w 5"/>
                <a:gd name="T1" fmla="*/ 1 h 3"/>
                <a:gd name="T2" fmla="*/ 4 w 5"/>
                <a:gd name="T3" fmla="*/ 2 h 3"/>
                <a:gd name="T4" fmla="*/ 1 w 5"/>
                <a:gd name="T5" fmla="*/ 0 h 3"/>
                <a:gd name="T6" fmla="*/ 4 w 5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5" y="1"/>
                    <a:pt x="5" y="3"/>
                    <a:pt x="4" y="2"/>
                  </a:cubicBezTo>
                  <a:cubicBezTo>
                    <a:pt x="3" y="1"/>
                    <a:pt x="0" y="1"/>
                    <a:pt x="1" y="0"/>
                  </a:cubicBezTo>
                  <a:cubicBezTo>
                    <a:pt x="3" y="0"/>
                    <a:pt x="3" y="0"/>
                    <a:pt x="4" y="1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0" name="Freeform 62"/>
            <p:cNvSpPr>
              <a:spLocks/>
            </p:cNvSpPr>
            <p:nvPr/>
          </p:nvSpPr>
          <p:spPr bwMode="auto">
            <a:xfrm>
              <a:off x="2773864" y="3822346"/>
              <a:ext cx="37623" cy="19801"/>
            </a:xfrm>
            <a:custGeom>
              <a:avLst/>
              <a:gdLst>
                <a:gd name="T0" fmla="*/ 1 w 10"/>
                <a:gd name="T1" fmla="*/ 4 h 5"/>
                <a:gd name="T2" fmla="*/ 5 w 10"/>
                <a:gd name="T3" fmla="*/ 5 h 5"/>
                <a:gd name="T4" fmla="*/ 7 w 10"/>
                <a:gd name="T5" fmla="*/ 4 h 5"/>
                <a:gd name="T6" fmla="*/ 10 w 10"/>
                <a:gd name="T7" fmla="*/ 3 h 5"/>
                <a:gd name="T8" fmla="*/ 8 w 10"/>
                <a:gd name="T9" fmla="*/ 2 h 5"/>
                <a:gd name="T10" fmla="*/ 5 w 10"/>
                <a:gd name="T11" fmla="*/ 1 h 5"/>
                <a:gd name="T12" fmla="*/ 2 w 10"/>
                <a:gd name="T13" fmla="*/ 3 h 5"/>
                <a:gd name="T14" fmla="*/ 0 w 10"/>
                <a:gd name="T15" fmla="*/ 4 h 5"/>
                <a:gd name="T16" fmla="*/ 1 w 10"/>
                <a:gd name="T1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5">
                  <a:moveTo>
                    <a:pt x="1" y="4"/>
                  </a:moveTo>
                  <a:cubicBezTo>
                    <a:pt x="4" y="4"/>
                    <a:pt x="3" y="5"/>
                    <a:pt x="5" y="5"/>
                  </a:cubicBezTo>
                  <a:cubicBezTo>
                    <a:pt x="6" y="5"/>
                    <a:pt x="5" y="5"/>
                    <a:pt x="7" y="4"/>
                  </a:cubicBezTo>
                  <a:cubicBezTo>
                    <a:pt x="8" y="3"/>
                    <a:pt x="9" y="4"/>
                    <a:pt x="10" y="3"/>
                  </a:cubicBezTo>
                  <a:cubicBezTo>
                    <a:pt x="10" y="2"/>
                    <a:pt x="9" y="3"/>
                    <a:pt x="8" y="2"/>
                  </a:cubicBezTo>
                  <a:cubicBezTo>
                    <a:pt x="7" y="1"/>
                    <a:pt x="7" y="0"/>
                    <a:pt x="5" y="1"/>
                  </a:cubicBezTo>
                  <a:cubicBezTo>
                    <a:pt x="3" y="2"/>
                    <a:pt x="3" y="3"/>
                    <a:pt x="2" y="3"/>
                  </a:cubicBezTo>
                  <a:cubicBezTo>
                    <a:pt x="1" y="4"/>
                    <a:pt x="0" y="4"/>
                    <a:pt x="0" y="4"/>
                  </a:cubicBezTo>
                  <a:lnTo>
                    <a:pt x="1" y="4"/>
                  </a:ln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1" name="Freeform 63"/>
            <p:cNvSpPr>
              <a:spLocks/>
            </p:cNvSpPr>
            <p:nvPr/>
          </p:nvSpPr>
          <p:spPr bwMode="auto">
            <a:xfrm>
              <a:off x="2698618" y="3636212"/>
              <a:ext cx="45543" cy="33663"/>
            </a:xfrm>
            <a:custGeom>
              <a:avLst/>
              <a:gdLst>
                <a:gd name="T0" fmla="*/ 7 w 12"/>
                <a:gd name="T1" fmla="*/ 1 h 9"/>
                <a:gd name="T2" fmla="*/ 0 w 12"/>
                <a:gd name="T3" fmla="*/ 5 h 9"/>
                <a:gd name="T4" fmla="*/ 3 w 12"/>
                <a:gd name="T5" fmla="*/ 8 h 9"/>
                <a:gd name="T6" fmla="*/ 5 w 12"/>
                <a:gd name="T7" fmla="*/ 3 h 9"/>
                <a:gd name="T8" fmla="*/ 8 w 12"/>
                <a:gd name="T9" fmla="*/ 2 h 9"/>
                <a:gd name="T10" fmla="*/ 7 w 12"/>
                <a:gd name="T11" fmla="*/ 6 h 9"/>
                <a:gd name="T12" fmla="*/ 9 w 12"/>
                <a:gd name="T13" fmla="*/ 6 h 9"/>
                <a:gd name="T14" fmla="*/ 9 w 12"/>
                <a:gd name="T15" fmla="*/ 3 h 9"/>
                <a:gd name="T16" fmla="*/ 12 w 12"/>
                <a:gd name="T17" fmla="*/ 4 h 9"/>
                <a:gd name="T18" fmla="*/ 9 w 12"/>
                <a:gd name="T19" fmla="*/ 0 h 9"/>
                <a:gd name="T20" fmla="*/ 7 w 12"/>
                <a:gd name="T21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" h="9">
                  <a:moveTo>
                    <a:pt x="7" y="1"/>
                  </a:moveTo>
                  <a:cubicBezTo>
                    <a:pt x="3" y="2"/>
                    <a:pt x="0" y="4"/>
                    <a:pt x="0" y="5"/>
                  </a:cubicBezTo>
                  <a:cubicBezTo>
                    <a:pt x="0" y="7"/>
                    <a:pt x="2" y="9"/>
                    <a:pt x="3" y="8"/>
                  </a:cubicBezTo>
                  <a:cubicBezTo>
                    <a:pt x="3" y="7"/>
                    <a:pt x="4" y="4"/>
                    <a:pt x="5" y="3"/>
                  </a:cubicBezTo>
                  <a:cubicBezTo>
                    <a:pt x="6" y="3"/>
                    <a:pt x="8" y="2"/>
                    <a:pt x="8" y="2"/>
                  </a:cubicBezTo>
                  <a:cubicBezTo>
                    <a:pt x="8" y="2"/>
                    <a:pt x="7" y="4"/>
                    <a:pt x="7" y="6"/>
                  </a:cubicBezTo>
                  <a:cubicBezTo>
                    <a:pt x="7" y="7"/>
                    <a:pt x="9" y="8"/>
                    <a:pt x="9" y="6"/>
                  </a:cubicBezTo>
                  <a:cubicBezTo>
                    <a:pt x="9" y="4"/>
                    <a:pt x="9" y="3"/>
                    <a:pt x="9" y="3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2"/>
                    <a:pt x="9" y="0"/>
                    <a:pt x="9" y="0"/>
                  </a:cubicBezTo>
                  <a:lnTo>
                    <a:pt x="7" y="1"/>
                  </a:lnTo>
                  <a:close/>
                </a:path>
              </a:pathLst>
            </a:custGeom>
            <a:solidFill>
              <a:srgbClr val="006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2" name="Freeform 64"/>
            <p:cNvSpPr>
              <a:spLocks/>
            </p:cNvSpPr>
            <p:nvPr/>
          </p:nvSpPr>
          <p:spPr bwMode="auto">
            <a:xfrm>
              <a:off x="2672876" y="3612450"/>
              <a:ext cx="51484" cy="19801"/>
            </a:xfrm>
            <a:custGeom>
              <a:avLst/>
              <a:gdLst>
                <a:gd name="T0" fmla="*/ 13 w 14"/>
                <a:gd name="T1" fmla="*/ 4 h 5"/>
                <a:gd name="T2" fmla="*/ 10 w 14"/>
                <a:gd name="T3" fmla="*/ 3 h 5"/>
                <a:gd name="T4" fmla="*/ 12 w 14"/>
                <a:gd name="T5" fmla="*/ 2 h 5"/>
                <a:gd name="T6" fmla="*/ 7 w 14"/>
                <a:gd name="T7" fmla="*/ 2 h 5"/>
                <a:gd name="T8" fmla="*/ 3 w 14"/>
                <a:gd name="T9" fmla="*/ 4 h 5"/>
                <a:gd name="T10" fmla="*/ 7 w 14"/>
                <a:gd name="T11" fmla="*/ 4 h 5"/>
                <a:gd name="T12" fmla="*/ 11 w 14"/>
                <a:gd name="T13" fmla="*/ 5 h 5"/>
                <a:gd name="T14" fmla="*/ 13 w 14"/>
                <a:gd name="T1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5">
                  <a:moveTo>
                    <a:pt x="13" y="4"/>
                  </a:moveTo>
                  <a:cubicBezTo>
                    <a:pt x="12" y="2"/>
                    <a:pt x="10" y="3"/>
                    <a:pt x="10" y="3"/>
                  </a:cubicBezTo>
                  <a:cubicBezTo>
                    <a:pt x="10" y="3"/>
                    <a:pt x="14" y="3"/>
                    <a:pt x="12" y="2"/>
                  </a:cubicBezTo>
                  <a:cubicBezTo>
                    <a:pt x="10" y="0"/>
                    <a:pt x="9" y="1"/>
                    <a:pt x="7" y="2"/>
                  </a:cubicBezTo>
                  <a:cubicBezTo>
                    <a:pt x="4" y="3"/>
                    <a:pt x="0" y="4"/>
                    <a:pt x="3" y="4"/>
                  </a:cubicBezTo>
                  <a:cubicBezTo>
                    <a:pt x="6" y="4"/>
                    <a:pt x="5" y="5"/>
                    <a:pt x="7" y="4"/>
                  </a:cubicBezTo>
                  <a:cubicBezTo>
                    <a:pt x="10" y="3"/>
                    <a:pt x="9" y="5"/>
                    <a:pt x="11" y="5"/>
                  </a:cubicBezTo>
                  <a:cubicBezTo>
                    <a:pt x="12" y="5"/>
                    <a:pt x="13" y="4"/>
                    <a:pt x="13" y="4"/>
                  </a:cubicBezTo>
                  <a:close/>
                </a:path>
              </a:pathLst>
            </a:custGeom>
            <a:solidFill>
              <a:srgbClr val="006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13" name="Neptune"/>
          <p:cNvGrpSpPr/>
          <p:nvPr/>
        </p:nvGrpSpPr>
        <p:grpSpPr>
          <a:xfrm>
            <a:off x="5405008" y="1821122"/>
            <a:ext cx="406941" cy="406941"/>
            <a:chOff x="6465888" y="1244601"/>
            <a:chExt cx="668337" cy="668337"/>
          </a:xfrm>
        </p:grpSpPr>
        <p:sp>
          <p:nvSpPr>
            <p:cNvPr id="114" name="Oval 146"/>
            <p:cNvSpPr>
              <a:spLocks noChangeArrowheads="1"/>
            </p:cNvSpPr>
            <p:nvPr/>
          </p:nvSpPr>
          <p:spPr bwMode="auto">
            <a:xfrm>
              <a:off x="6465888" y="1244601"/>
              <a:ext cx="668337" cy="668337"/>
            </a:xfrm>
            <a:prstGeom prst="ellipse">
              <a:avLst/>
            </a:prstGeom>
            <a:solidFill>
              <a:srgbClr val="044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5" name="Oval 146"/>
            <p:cNvSpPr>
              <a:spLocks noChangeArrowheads="1"/>
            </p:cNvSpPr>
            <p:nvPr/>
          </p:nvSpPr>
          <p:spPr bwMode="auto">
            <a:xfrm>
              <a:off x="6479381" y="1257300"/>
              <a:ext cx="622203" cy="622203"/>
            </a:xfrm>
            <a:prstGeom prst="ellipse">
              <a:avLst/>
            </a:prstGeom>
            <a:solidFill>
              <a:srgbClr val="2785C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6" name="Oval 147"/>
            <p:cNvSpPr>
              <a:spLocks noChangeArrowheads="1"/>
            </p:cNvSpPr>
            <p:nvPr/>
          </p:nvSpPr>
          <p:spPr bwMode="auto">
            <a:xfrm>
              <a:off x="6508750" y="1285876"/>
              <a:ext cx="461962" cy="461962"/>
            </a:xfrm>
            <a:prstGeom prst="ellipse">
              <a:avLst/>
            </a:prstGeom>
            <a:gradFill flip="none" rotWithShape="1">
              <a:gsLst>
                <a:gs pos="100000">
                  <a:srgbClr val="3CA4D8"/>
                </a:gs>
                <a:gs pos="0">
                  <a:srgbClr val="285EA0">
                    <a:alpha val="8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7" name="Freeform 149"/>
            <p:cNvSpPr>
              <a:spLocks/>
            </p:cNvSpPr>
            <p:nvPr/>
          </p:nvSpPr>
          <p:spPr bwMode="auto">
            <a:xfrm>
              <a:off x="6888242" y="1425574"/>
              <a:ext cx="203915" cy="95393"/>
            </a:xfrm>
            <a:custGeom>
              <a:avLst/>
              <a:gdLst>
                <a:gd name="T0" fmla="*/ 60 w 256"/>
                <a:gd name="T1" fmla="*/ 37 h 89"/>
                <a:gd name="T2" fmla="*/ 26 w 256"/>
                <a:gd name="T3" fmla="*/ 63 h 89"/>
                <a:gd name="T4" fmla="*/ 165 w 256"/>
                <a:gd name="T5" fmla="*/ 65 h 89"/>
                <a:gd name="T6" fmla="*/ 243 w 256"/>
                <a:gd name="T7" fmla="*/ 84 h 89"/>
                <a:gd name="T8" fmla="*/ 256 w 256"/>
                <a:gd name="T9" fmla="*/ 73 h 89"/>
                <a:gd name="T10" fmla="*/ 235 w 256"/>
                <a:gd name="T11" fmla="*/ 0 h 89"/>
                <a:gd name="T12" fmla="*/ 178 w 256"/>
                <a:gd name="T13" fmla="*/ 17 h 89"/>
                <a:gd name="T14" fmla="*/ 60 w 256"/>
                <a:gd name="T15" fmla="*/ 37 h 89"/>
                <a:gd name="connsiteX0" fmla="*/ 1652 w 9308"/>
                <a:gd name="connsiteY0" fmla="*/ 4657 h 10015"/>
                <a:gd name="connsiteX1" fmla="*/ 324 w 9308"/>
                <a:gd name="connsiteY1" fmla="*/ 7579 h 10015"/>
                <a:gd name="connsiteX2" fmla="*/ 5753 w 9308"/>
                <a:gd name="connsiteY2" fmla="*/ 7803 h 10015"/>
                <a:gd name="connsiteX3" fmla="*/ 8800 w 9308"/>
                <a:gd name="connsiteY3" fmla="*/ 9938 h 10015"/>
                <a:gd name="connsiteX4" fmla="*/ 9308 w 9308"/>
                <a:gd name="connsiteY4" fmla="*/ 8702 h 10015"/>
                <a:gd name="connsiteX5" fmla="*/ 8271 w 9308"/>
                <a:gd name="connsiteY5" fmla="*/ 0 h 10015"/>
                <a:gd name="connsiteX6" fmla="*/ 6261 w 9308"/>
                <a:gd name="connsiteY6" fmla="*/ 2410 h 10015"/>
                <a:gd name="connsiteX7" fmla="*/ 1652 w 9308"/>
                <a:gd name="connsiteY7" fmla="*/ 4657 h 1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08" h="10015">
                  <a:moveTo>
                    <a:pt x="1652" y="4657"/>
                  </a:moveTo>
                  <a:cubicBezTo>
                    <a:pt x="949" y="3983"/>
                    <a:pt x="-692" y="6680"/>
                    <a:pt x="324" y="7579"/>
                  </a:cubicBezTo>
                  <a:cubicBezTo>
                    <a:pt x="1339" y="8478"/>
                    <a:pt x="5246" y="7803"/>
                    <a:pt x="5753" y="7803"/>
                  </a:cubicBezTo>
                  <a:cubicBezTo>
                    <a:pt x="6261" y="7803"/>
                    <a:pt x="7589" y="10500"/>
                    <a:pt x="8800" y="9938"/>
                  </a:cubicBezTo>
                  <a:cubicBezTo>
                    <a:pt x="8996" y="9826"/>
                    <a:pt x="9152" y="9264"/>
                    <a:pt x="9308" y="8702"/>
                  </a:cubicBezTo>
                  <a:cubicBezTo>
                    <a:pt x="9113" y="5893"/>
                    <a:pt x="8622" y="2584"/>
                    <a:pt x="8271" y="0"/>
                  </a:cubicBezTo>
                  <a:cubicBezTo>
                    <a:pt x="7568" y="1011"/>
                    <a:pt x="6925" y="2410"/>
                    <a:pt x="6261" y="2410"/>
                  </a:cubicBezTo>
                  <a:cubicBezTo>
                    <a:pt x="4738" y="2410"/>
                    <a:pt x="2394" y="5219"/>
                    <a:pt x="1652" y="4657"/>
                  </a:cubicBezTo>
                  <a:close/>
                </a:path>
              </a:pathLst>
            </a:custGeom>
            <a:solidFill>
              <a:srgbClr val="4DAFDB">
                <a:alpha val="8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8" name="Freeform 150"/>
            <p:cNvSpPr>
              <a:spLocks/>
            </p:cNvSpPr>
            <p:nvPr/>
          </p:nvSpPr>
          <p:spPr bwMode="auto">
            <a:xfrm>
              <a:off x="6484938" y="1439863"/>
              <a:ext cx="207962" cy="80962"/>
            </a:xfrm>
            <a:custGeom>
              <a:avLst/>
              <a:gdLst>
                <a:gd name="T0" fmla="*/ 204 w 244"/>
                <a:gd name="T1" fmla="*/ 60 h 95"/>
                <a:gd name="T2" fmla="*/ 204 w 244"/>
                <a:gd name="T3" fmla="*/ 31 h 95"/>
                <a:gd name="T4" fmla="*/ 100 w 244"/>
                <a:gd name="T5" fmla="*/ 0 h 95"/>
                <a:gd name="T6" fmla="*/ 23 w 244"/>
                <a:gd name="T7" fmla="*/ 9 h 95"/>
                <a:gd name="T8" fmla="*/ 0 w 244"/>
                <a:gd name="T9" fmla="*/ 95 h 95"/>
                <a:gd name="T10" fmla="*/ 87 w 244"/>
                <a:gd name="T11" fmla="*/ 55 h 95"/>
                <a:gd name="T12" fmla="*/ 204 w 244"/>
                <a:gd name="T13" fmla="*/ 6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4" h="95">
                  <a:moveTo>
                    <a:pt x="204" y="60"/>
                  </a:moveTo>
                  <a:cubicBezTo>
                    <a:pt x="244" y="60"/>
                    <a:pt x="218" y="31"/>
                    <a:pt x="204" y="31"/>
                  </a:cubicBezTo>
                  <a:cubicBezTo>
                    <a:pt x="191" y="31"/>
                    <a:pt x="131" y="0"/>
                    <a:pt x="100" y="0"/>
                  </a:cubicBezTo>
                  <a:cubicBezTo>
                    <a:pt x="74" y="0"/>
                    <a:pt x="36" y="7"/>
                    <a:pt x="23" y="9"/>
                  </a:cubicBezTo>
                  <a:cubicBezTo>
                    <a:pt x="12" y="36"/>
                    <a:pt x="4" y="66"/>
                    <a:pt x="0" y="95"/>
                  </a:cubicBezTo>
                  <a:cubicBezTo>
                    <a:pt x="25" y="87"/>
                    <a:pt x="67" y="68"/>
                    <a:pt x="87" y="55"/>
                  </a:cubicBezTo>
                  <a:cubicBezTo>
                    <a:pt x="113" y="36"/>
                    <a:pt x="165" y="60"/>
                    <a:pt x="204" y="60"/>
                  </a:cubicBezTo>
                  <a:close/>
                </a:path>
              </a:pathLst>
            </a:custGeom>
            <a:solidFill>
              <a:srgbClr val="4DAFDB">
                <a:alpha val="8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9" name="Freeform 151"/>
            <p:cNvSpPr>
              <a:spLocks/>
            </p:cNvSpPr>
            <p:nvPr/>
          </p:nvSpPr>
          <p:spPr bwMode="auto">
            <a:xfrm>
              <a:off x="6488113" y="1611313"/>
              <a:ext cx="288925" cy="61912"/>
            </a:xfrm>
            <a:custGeom>
              <a:avLst/>
              <a:gdLst>
                <a:gd name="T0" fmla="*/ 108 w 338"/>
                <a:gd name="T1" fmla="*/ 54 h 72"/>
                <a:gd name="T2" fmla="*/ 212 w 338"/>
                <a:gd name="T3" fmla="*/ 20 h 72"/>
                <a:gd name="T4" fmla="*/ 304 w 338"/>
                <a:gd name="T5" fmla="*/ 20 h 72"/>
                <a:gd name="T6" fmla="*/ 304 w 338"/>
                <a:gd name="T7" fmla="*/ 0 h 72"/>
                <a:gd name="T8" fmla="*/ 134 w 338"/>
                <a:gd name="T9" fmla="*/ 0 h 72"/>
                <a:gd name="T10" fmla="*/ 0 w 338"/>
                <a:gd name="T11" fmla="*/ 17 h 72"/>
                <a:gd name="T12" fmla="*/ 16 w 338"/>
                <a:gd name="T13" fmla="*/ 72 h 72"/>
                <a:gd name="T14" fmla="*/ 56 w 338"/>
                <a:gd name="T15" fmla="*/ 62 h 72"/>
                <a:gd name="T16" fmla="*/ 108 w 338"/>
                <a:gd name="T17" fmla="*/ 5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8" h="72">
                  <a:moveTo>
                    <a:pt x="108" y="54"/>
                  </a:moveTo>
                  <a:cubicBezTo>
                    <a:pt x="147" y="54"/>
                    <a:pt x="186" y="28"/>
                    <a:pt x="212" y="20"/>
                  </a:cubicBezTo>
                  <a:cubicBezTo>
                    <a:pt x="239" y="13"/>
                    <a:pt x="270" y="23"/>
                    <a:pt x="304" y="20"/>
                  </a:cubicBezTo>
                  <a:cubicBezTo>
                    <a:pt x="338" y="18"/>
                    <a:pt x="322" y="0"/>
                    <a:pt x="304" y="0"/>
                  </a:cubicBezTo>
                  <a:cubicBezTo>
                    <a:pt x="286" y="0"/>
                    <a:pt x="166" y="0"/>
                    <a:pt x="134" y="0"/>
                  </a:cubicBezTo>
                  <a:cubicBezTo>
                    <a:pt x="107" y="0"/>
                    <a:pt x="42" y="10"/>
                    <a:pt x="0" y="17"/>
                  </a:cubicBezTo>
                  <a:cubicBezTo>
                    <a:pt x="4" y="35"/>
                    <a:pt x="9" y="55"/>
                    <a:pt x="16" y="72"/>
                  </a:cubicBezTo>
                  <a:cubicBezTo>
                    <a:pt x="26" y="71"/>
                    <a:pt x="40" y="69"/>
                    <a:pt x="56" y="62"/>
                  </a:cubicBezTo>
                  <a:cubicBezTo>
                    <a:pt x="82" y="52"/>
                    <a:pt x="69" y="54"/>
                    <a:pt x="108" y="54"/>
                  </a:cubicBezTo>
                  <a:close/>
                </a:path>
              </a:pathLst>
            </a:custGeom>
            <a:solidFill>
              <a:srgbClr val="4DAFDB">
                <a:alpha val="8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0" name="Freeform 152"/>
            <p:cNvSpPr>
              <a:spLocks/>
            </p:cNvSpPr>
            <p:nvPr/>
          </p:nvSpPr>
          <p:spPr bwMode="auto">
            <a:xfrm>
              <a:off x="6590507" y="1803401"/>
              <a:ext cx="117475" cy="50800"/>
            </a:xfrm>
            <a:custGeom>
              <a:avLst/>
              <a:gdLst>
                <a:gd name="T0" fmla="*/ 134 w 137"/>
                <a:gd name="T1" fmla="*/ 39 h 60"/>
                <a:gd name="T2" fmla="*/ 110 w 137"/>
                <a:gd name="T3" fmla="*/ 17 h 60"/>
                <a:gd name="T4" fmla="*/ 0 w 137"/>
                <a:gd name="T5" fmla="*/ 2 h 60"/>
                <a:gd name="T6" fmla="*/ 96 w 137"/>
                <a:gd name="T7" fmla="*/ 60 h 60"/>
                <a:gd name="T8" fmla="*/ 134 w 137"/>
                <a:gd name="T9" fmla="*/ 3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60">
                  <a:moveTo>
                    <a:pt x="134" y="39"/>
                  </a:moveTo>
                  <a:cubicBezTo>
                    <a:pt x="137" y="31"/>
                    <a:pt x="130" y="21"/>
                    <a:pt x="110" y="17"/>
                  </a:cubicBezTo>
                  <a:cubicBezTo>
                    <a:pt x="67" y="8"/>
                    <a:pt x="31" y="0"/>
                    <a:pt x="0" y="2"/>
                  </a:cubicBezTo>
                  <a:cubicBezTo>
                    <a:pt x="28" y="24"/>
                    <a:pt x="62" y="47"/>
                    <a:pt x="96" y="60"/>
                  </a:cubicBezTo>
                  <a:cubicBezTo>
                    <a:pt x="114" y="57"/>
                    <a:pt x="131" y="47"/>
                    <a:pt x="134" y="39"/>
                  </a:cubicBezTo>
                  <a:close/>
                </a:path>
              </a:pathLst>
            </a:custGeom>
            <a:solidFill>
              <a:srgbClr val="4DAFDB">
                <a:alpha val="8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1" name="Freeform 153"/>
            <p:cNvSpPr>
              <a:spLocks/>
            </p:cNvSpPr>
            <p:nvPr/>
          </p:nvSpPr>
          <p:spPr bwMode="auto">
            <a:xfrm>
              <a:off x="6821488" y="1684338"/>
              <a:ext cx="255587" cy="55562"/>
            </a:xfrm>
            <a:custGeom>
              <a:avLst/>
              <a:gdLst>
                <a:gd name="T0" fmla="*/ 40 w 299"/>
                <a:gd name="T1" fmla="*/ 31 h 66"/>
                <a:gd name="T2" fmla="*/ 26 w 299"/>
                <a:gd name="T3" fmla="*/ 53 h 66"/>
                <a:gd name="T4" fmla="*/ 145 w 299"/>
                <a:gd name="T5" fmla="*/ 49 h 66"/>
                <a:gd name="T6" fmla="*/ 231 w 299"/>
                <a:gd name="T7" fmla="*/ 66 h 66"/>
                <a:gd name="T8" fmla="*/ 266 w 299"/>
                <a:gd name="T9" fmla="*/ 65 h 66"/>
                <a:gd name="T10" fmla="*/ 299 w 299"/>
                <a:gd name="T11" fmla="*/ 0 h 66"/>
                <a:gd name="T12" fmla="*/ 165 w 299"/>
                <a:gd name="T13" fmla="*/ 13 h 66"/>
                <a:gd name="T14" fmla="*/ 40 w 299"/>
                <a:gd name="T15" fmla="*/ 3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9" h="66">
                  <a:moveTo>
                    <a:pt x="40" y="31"/>
                  </a:moveTo>
                  <a:cubicBezTo>
                    <a:pt x="22" y="31"/>
                    <a:pt x="0" y="53"/>
                    <a:pt x="26" y="53"/>
                  </a:cubicBezTo>
                  <a:cubicBezTo>
                    <a:pt x="52" y="53"/>
                    <a:pt x="124" y="49"/>
                    <a:pt x="145" y="49"/>
                  </a:cubicBezTo>
                  <a:cubicBezTo>
                    <a:pt x="165" y="49"/>
                    <a:pt x="199" y="66"/>
                    <a:pt x="231" y="66"/>
                  </a:cubicBezTo>
                  <a:cubicBezTo>
                    <a:pt x="240" y="66"/>
                    <a:pt x="253" y="65"/>
                    <a:pt x="266" y="65"/>
                  </a:cubicBezTo>
                  <a:cubicBezTo>
                    <a:pt x="279" y="46"/>
                    <a:pt x="290" y="21"/>
                    <a:pt x="299" y="0"/>
                  </a:cubicBezTo>
                  <a:cubicBezTo>
                    <a:pt x="240" y="1"/>
                    <a:pt x="193" y="13"/>
                    <a:pt x="165" y="13"/>
                  </a:cubicBezTo>
                  <a:cubicBezTo>
                    <a:pt x="134" y="13"/>
                    <a:pt x="58" y="31"/>
                    <a:pt x="40" y="31"/>
                  </a:cubicBezTo>
                  <a:close/>
                </a:path>
              </a:pathLst>
            </a:custGeom>
            <a:solidFill>
              <a:srgbClr val="4DAFDB">
                <a:alpha val="8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2" name="Oval 154"/>
            <p:cNvSpPr>
              <a:spLocks noChangeArrowheads="1"/>
            </p:cNvSpPr>
            <p:nvPr/>
          </p:nvSpPr>
          <p:spPr bwMode="auto">
            <a:xfrm>
              <a:off x="6630988" y="1319213"/>
              <a:ext cx="147637" cy="146050"/>
            </a:xfrm>
            <a:prstGeom prst="ellipse">
              <a:avLst/>
            </a:prstGeom>
            <a:gradFill flip="none" rotWithShape="1">
              <a:gsLst>
                <a:gs pos="0">
                  <a:srgbClr val="D6EAF7">
                    <a:alpha val="47000"/>
                  </a:srgbClr>
                </a:gs>
                <a:gs pos="100000">
                  <a:srgbClr val="9FB6CD">
                    <a:alpha val="21000"/>
                  </a:srgbClr>
                </a:gs>
              </a:gsLst>
              <a:lin ang="42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350" dirty="0"/>
                <a:t>  </a:t>
              </a:r>
            </a:p>
          </p:txBody>
        </p:sp>
        <p:sp>
          <p:nvSpPr>
            <p:cNvPr id="123" name="Oval 155"/>
            <p:cNvSpPr>
              <a:spLocks noChangeArrowheads="1"/>
            </p:cNvSpPr>
            <p:nvPr/>
          </p:nvSpPr>
          <p:spPr bwMode="auto">
            <a:xfrm>
              <a:off x="6542088" y="1485901"/>
              <a:ext cx="69850" cy="69850"/>
            </a:xfrm>
            <a:prstGeom prst="ellipse">
              <a:avLst/>
            </a:prstGeom>
            <a:gradFill flip="none" rotWithShape="1">
              <a:gsLst>
                <a:gs pos="0">
                  <a:srgbClr val="D6EAF7">
                    <a:alpha val="47000"/>
                  </a:srgbClr>
                </a:gs>
                <a:gs pos="100000">
                  <a:srgbClr val="9FB6CD">
                    <a:alpha val="21000"/>
                  </a:srgbClr>
                </a:gs>
              </a:gsLst>
              <a:lin ang="42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24" name="Pluto"/>
          <p:cNvGrpSpPr>
            <a:grpSpLocks noChangeAspect="1"/>
          </p:cNvGrpSpPr>
          <p:nvPr/>
        </p:nvGrpSpPr>
        <p:grpSpPr bwMode="auto">
          <a:xfrm>
            <a:off x="5886378" y="1874630"/>
            <a:ext cx="255985" cy="254794"/>
            <a:chOff x="5331" y="1223"/>
            <a:chExt cx="215" cy="214"/>
          </a:xfrm>
        </p:grpSpPr>
        <p:sp>
          <p:nvSpPr>
            <p:cNvPr id="125" name="Oval 159"/>
            <p:cNvSpPr>
              <a:spLocks noChangeArrowheads="1"/>
            </p:cNvSpPr>
            <p:nvPr/>
          </p:nvSpPr>
          <p:spPr bwMode="auto">
            <a:xfrm>
              <a:off x="5331" y="1223"/>
              <a:ext cx="215" cy="214"/>
            </a:xfrm>
            <a:prstGeom prst="ellipse">
              <a:avLst/>
            </a:prstGeom>
            <a:solidFill>
              <a:srgbClr val="8B5D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6" name="Oval 160"/>
            <p:cNvSpPr>
              <a:spLocks noChangeArrowheads="1"/>
            </p:cNvSpPr>
            <p:nvPr/>
          </p:nvSpPr>
          <p:spPr bwMode="auto">
            <a:xfrm>
              <a:off x="5333" y="1224"/>
              <a:ext cx="200" cy="200"/>
            </a:xfrm>
            <a:prstGeom prst="ellipse">
              <a:avLst/>
            </a:prstGeom>
            <a:solidFill>
              <a:srgbClr val="BC94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7" name="Oval 161"/>
            <p:cNvSpPr>
              <a:spLocks noChangeArrowheads="1"/>
            </p:cNvSpPr>
            <p:nvPr/>
          </p:nvSpPr>
          <p:spPr bwMode="auto">
            <a:xfrm>
              <a:off x="5347" y="1229"/>
              <a:ext cx="148" cy="148"/>
            </a:xfrm>
            <a:prstGeom prst="ellipse">
              <a:avLst/>
            </a:prstGeom>
            <a:solidFill>
              <a:srgbClr val="CDAE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8" name="Oval 162"/>
            <p:cNvSpPr>
              <a:spLocks noChangeArrowheads="1"/>
            </p:cNvSpPr>
            <p:nvPr/>
          </p:nvSpPr>
          <p:spPr bwMode="auto">
            <a:xfrm>
              <a:off x="5386" y="1239"/>
              <a:ext cx="47" cy="47"/>
            </a:xfrm>
            <a:prstGeom prst="ellipse">
              <a:avLst/>
            </a:prstGeom>
            <a:solidFill>
              <a:srgbClr val="E7D7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9" name="Oval 163"/>
            <p:cNvSpPr>
              <a:spLocks noChangeArrowheads="1"/>
            </p:cNvSpPr>
            <p:nvPr/>
          </p:nvSpPr>
          <p:spPr bwMode="auto">
            <a:xfrm>
              <a:off x="5366" y="1272"/>
              <a:ext cx="23" cy="23"/>
            </a:xfrm>
            <a:prstGeom prst="ellipse">
              <a:avLst/>
            </a:prstGeom>
            <a:solidFill>
              <a:srgbClr val="E7D7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30" name="Mercury"/>
          <p:cNvGrpSpPr>
            <a:grpSpLocks noChangeAspect="1"/>
          </p:cNvGrpSpPr>
          <p:nvPr/>
        </p:nvGrpSpPr>
        <p:grpSpPr bwMode="auto">
          <a:xfrm>
            <a:off x="1755387" y="1835475"/>
            <a:ext cx="278743" cy="279075"/>
            <a:chOff x="1081" y="1184"/>
            <a:chExt cx="839" cy="840"/>
          </a:xfrm>
        </p:grpSpPr>
        <p:sp>
          <p:nvSpPr>
            <p:cNvPr id="131" name="Freeform 176"/>
            <p:cNvSpPr>
              <a:spLocks/>
            </p:cNvSpPr>
            <p:nvPr/>
          </p:nvSpPr>
          <p:spPr bwMode="auto">
            <a:xfrm>
              <a:off x="1081" y="1184"/>
              <a:ext cx="839" cy="840"/>
            </a:xfrm>
            <a:custGeom>
              <a:avLst/>
              <a:gdLst>
                <a:gd name="T0" fmla="*/ 694 w 694"/>
                <a:gd name="T1" fmla="*/ 347 h 694"/>
                <a:gd name="T2" fmla="*/ 347 w 694"/>
                <a:gd name="T3" fmla="*/ 0 h 694"/>
                <a:gd name="T4" fmla="*/ 0 w 694"/>
                <a:gd name="T5" fmla="*/ 347 h 694"/>
                <a:gd name="T6" fmla="*/ 347 w 694"/>
                <a:gd name="T7" fmla="*/ 694 h 694"/>
                <a:gd name="T8" fmla="*/ 694 w 694"/>
                <a:gd name="T9" fmla="*/ 347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4" h="694">
                  <a:moveTo>
                    <a:pt x="694" y="347"/>
                  </a:moveTo>
                  <a:cubicBezTo>
                    <a:pt x="694" y="156"/>
                    <a:pt x="538" y="0"/>
                    <a:pt x="347" y="0"/>
                  </a:cubicBezTo>
                  <a:cubicBezTo>
                    <a:pt x="154" y="0"/>
                    <a:pt x="0" y="156"/>
                    <a:pt x="0" y="347"/>
                  </a:cubicBezTo>
                  <a:cubicBezTo>
                    <a:pt x="0" y="539"/>
                    <a:pt x="154" y="694"/>
                    <a:pt x="347" y="694"/>
                  </a:cubicBezTo>
                  <a:cubicBezTo>
                    <a:pt x="538" y="694"/>
                    <a:pt x="694" y="539"/>
                    <a:pt x="694" y="347"/>
                  </a:cubicBezTo>
                  <a:close/>
                </a:path>
              </a:pathLst>
            </a:custGeom>
            <a:solidFill>
              <a:srgbClr val="A097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2" name="Oval 177"/>
            <p:cNvSpPr>
              <a:spLocks noChangeArrowheads="1"/>
            </p:cNvSpPr>
            <p:nvPr/>
          </p:nvSpPr>
          <p:spPr bwMode="auto">
            <a:xfrm>
              <a:off x="1086" y="1187"/>
              <a:ext cx="784" cy="785"/>
            </a:xfrm>
            <a:prstGeom prst="ellipse">
              <a:avLst/>
            </a:prstGeom>
            <a:solidFill>
              <a:srgbClr val="C8BF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3" name="Oval 178"/>
            <p:cNvSpPr>
              <a:spLocks noChangeArrowheads="1"/>
            </p:cNvSpPr>
            <p:nvPr/>
          </p:nvSpPr>
          <p:spPr bwMode="auto">
            <a:xfrm>
              <a:off x="1142" y="1251"/>
              <a:ext cx="580" cy="579"/>
            </a:xfrm>
            <a:prstGeom prst="ellipse">
              <a:avLst/>
            </a:prstGeom>
            <a:solidFill>
              <a:srgbClr val="EDE0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4" name="Oval 179"/>
            <p:cNvSpPr>
              <a:spLocks noChangeArrowheads="1"/>
            </p:cNvSpPr>
            <p:nvPr/>
          </p:nvSpPr>
          <p:spPr bwMode="auto">
            <a:xfrm>
              <a:off x="1314" y="1273"/>
              <a:ext cx="185" cy="183"/>
            </a:xfrm>
            <a:prstGeom prst="ellipse">
              <a:avLst/>
            </a:prstGeom>
            <a:solidFill>
              <a:srgbClr val="FB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5" name="Oval 180"/>
            <p:cNvSpPr>
              <a:spLocks noChangeArrowheads="1"/>
            </p:cNvSpPr>
            <p:nvPr/>
          </p:nvSpPr>
          <p:spPr bwMode="auto">
            <a:xfrm>
              <a:off x="1213" y="1432"/>
              <a:ext cx="89" cy="90"/>
            </a:xfrm>
            <a:prstGeom prst="ellipse">
              <a:avLst/>
            </a:prstGeom>
            <a:solidFill>
              <a:srgbClr val="FB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6" name="Freeform 181"/>
            <p:cNvSpPr>
              <a:spLocks noEditPoints="1"/>
            </p:cNvSpPr>
            <p:nvPr/>
          </p:nvSpPr>
          <p:spPr bwMode="auto">
            <a:xfrm>
              <a:off x="1100" y="1205"/>
              <a:ext cx="755" cy="806"/>
            </a:xfrm>
            <a:custGeom>
              <a:avLst/>
              <a:gdLst>
                <a:gd name="T0" fmla="*/ 283 w 624"/>
                <a:gd name="T1" fmla="*/ 329 h 666"/>
                <a:gd name="T2" fmla="*/ 280 w 624"/>
                <a:gd name="T3" fmla="*/ 408 h 666"/>
                <a:gd name="T4" fmla="*/ 309 w 624"/>
                <a:gd name="T5" fmla="*/ 438 h 666"/>
                <a:gd name="T6" fmla="*/ 178 w 624"/>
                <a:gd name="T7" fmla="*/ 461 h 666"/>
                <a:gd name="T8" fmla="*/ 159 w 624"/>
                <a:gd name="T9" fmla="*/ 453 h 666"/>
                <a:gd name="T10" fmla="*/ 283 w 624"/>
                <a:gd name="T11" fmla="*/ 482 h 666"/>
                <a:gd name="T12" fmla="*/ 326 w 624"/>
                <a:gd name="T13" fmla="*/ 265 h 666"/>
                <a:gd name="T14" fmla="*/ 357 w 624"/>
                <a:gd name="T15" fmla="*/ 351 h 666"/>
                <a:gd name="T16" fmla="*/ 324 w 624"/>
                <a:gd name="T17" fmla="*/ 353 h 666"/>
                <a:gd name="T18" fmla="*/ 218 w 624"/>
                <a:gd name="T19" fmla="*/ 219 h 666"/>
                <a:gd name="T20" fmla="*/ 299 w 624"/>
                <a:gd name="T21" fmla="*/ 125 h 666"/>
                <a:gd name="T22" fmla="*/ 436 w 624"/>
                <a:gd name="T23" fmla="*/ 118 h 666"/>
                <a:gd name="T24" fmla="*/ 261 w 624"/>
                <a:gd name="T25" fmla="*/ 286 h 666"/>
                <a:gd name="T26" fmla="*/ 345 w 624"/>
                <a:gd name="T27" fmla="*/ 183 h 666"/>
                <a:gd name="T28" fmla="*/ 288 w 624"/>
                <a:gd name="T29" fmla="*/ 232 h 666"/>
                <a:gd name="T30" fmla="*/ 411 w 624"/>
                <a:gd name="T31" fmla="*/ 346 h 666"/>
                <a:gd name="T32" fmla="*/ 463 w 624"/>
                <a:gd name="T33" fmla="*/ 390 h 666"/>
                <a:gd name="T34" fmla="*/ 188 w 624"/>
                <a:gd name="T35" fmla="*/ 372 h 666"/>
                <a:gd name="T36" fmla="*/ 231 w 624"/>
                <a:gd name="T37" fmla="*/ 398 h 666"/>
                <a:gd name="T38" fmla="*/ 422 w 624"/>
                <a:gd name="T39" fmla="*/ 449 h 666"/>
                <a:gd name="T40" fmla="*/ 375 w 624"/>
                <a:gd name="T41" fmla="*/ 524 h 666"/>
                <a:gd name="T42" fmla="*/ 342 w 624"/>
                <a:gd name="T43" fmla="*/ 576 h 666"/>
                <a:gd name="T44" fmla="*/ 521 w 624"/>
                <a:gd name="T45" fmla="*/ 587 h 666"/>
                <a:gd name="T46" fmla="*/ 613 w 624"/>
                <a:gd name="T47" fmla="*/ 531 h 666"/>
                <a:gd name="T48" fmla="*/ 611 w 624"/>
                <a:gd name="T49" fmla="*/ 359 h 666"/>
                <a:gd name="T50" fmla="*/ 451 w 624"/>
                <a:gd name="T51" fmla="*/ 259 h 666"/>
                <a:gd name="T52" fmla="*/ 520 w 624"/>
                <a:gd name="T53" fmla="*/ 210 h 666"/>
                <a:gd name="T54" fmla="*/ 329 w 624"/>
                <a:gd name="T55" fmla="*/ 104 h 666"/>
                <a:gd name="T56" fmla="*/ 203 w 624"/>
                <a:gd name="T57" fmla="*/ 61 h 666"/>
                <a:gd name="T58" fmla="*/ 23 w 624"/>
                <a:gd name="T59" fmla="*/ 317 h 666"/>
                <a:gd name="T60" fmla="*/ 67 w 624"/>
                <a:gd name="T61" fmla="*/ 487 h 666"/>
                <a:gd name="T62" fmla="*/ 242 w 624"/>
                <a:gd name="T63" fmla="*/ 558 h 666"/>
                <a:gd name="T64" fmla="*/ 418 w 624"/>
                <a:gd name="T65" fmla="*/ 195 h 666"/>
                <a:gd name="T66" fmla="*/ 393 w 624"/>
                <a:gd name="T67" fmla="*/ 9 h 666"/>
                <a:gd name="T68" fmla="*/ 611 w 624"/>
                <a:gd name="T69" fmla="*/ 160 h 666"/>
                <a:gd name="T70" fmla="*/ 586 w 624"/>
                <a:gd name="T71" fmla="*/ 262 h 666"/>
                <a:gd name="T72" fmla="*/ 621 w 624"/>
                <a:gd name="T73" fmla="*/ 219 h 666"/>
                <a:gd name="T74" fmla="*/ 615 w 624"/>
                <a:gd name="T75" fmla="*/ 321 h 666"/>
                <a:gd name="T76" fmla="*/ 462 w 624"/>
                <a:gd name="T77" fmla="*/ 326 h 666"/>
                <a:gd name="T78" fmla="*/ 398 w 624"/>
                <a:gd name="T79" fmla="*/ 294 h 666"/>
                <a:gd name="T80" fmla="*/ 398 w 624"/>
                <a:gd name="T81" fmla="*/ 390 h 666"/>
                <a:gd name="T82" fmla="*/ 305 w 624"/>
                <a:gd name="T83" fmla="*/ 211 h 666"/>
                <a:gd name="T84" fmla="*/ 209 w 624"/>
                <a:gd name="T85" fmla="*/ 69 h 666"/>
                <a:gd name="T86" fmla="*/ 417 w 624"/>
                <a:gd name="T87" fmla="*/ 45 h 666"/>
                <a:gd name="T88" fmla="*/ 454 w 624"/>
                <a:gd name="T89" fmla="*/ 26 h 666"/>
                <a:gd name="T90" fmla="*/ 122 w 624"/>
                <a:gd name="T91" fmla="*/ 123 h 666"/>
                <a:gd name="T92" fmla="*/ 186 w 624"/>
                <a:gd name="T93" fmla="*/ 150 h 666"/>
                <a:gd name="T94" fmla="*/ 188 w 624"/>
                <a:gd name="T95" fmla="*/ 230 h 666"/>
                <a:gd name="T96" fmla="*/ 146 w 624"/>
                <a:gd name="T97" fmla="*/ 81 h 666"/>
                <a:gd name="T98" fmla="*/ 460 w 624"/>
                <a:gd name="T99" fmla="*/ 506 h 666"/>
                <a:gd name="T100" fmla="*/ 305 w 624"/>
                <a:gd name="T101" fmla="*/ 533 h 666"/>
                <a:gd name="T102" fmla="*/ 326 w 624"/>
                <a:gd name="T103" fmla="*/ 619 h 666"/>
                <a:gd name="T104" fmla="*/ 236 w 624"/>
                <a:gd name="T105" fmla="*/ 404 h 666"/>
                <a:gd name="T106" fmla="*/ 433 w 624"/>
                <a:gd name="T107" fmla="*/ 422 h 666"/>
                <a:gd name="T108" fmla="*/ 261 w 624"/>
                <a:gd name="T109" fmla="*/ 469 h 666"/>
                <a:gd name="T110" fmla="*/ 85 w 624"/>
                <a:gd name="T111" fmla="*/ 355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4" h="666">
                  <a:moveTo>
                    <a:pt x="147" y="335"/>
                  </a:moveTo>
                  <a:cubicBezTo>
                    <a:pt x="155" y="324"/>
                    <a:pt x="168" y="331"/>
                    <a:pt x="178" y="328"/>
                  </a:cubicBezTo>
                  <a:cubicBezTo>
                    <a:pt x="172" y="334"/>
                    <a:pt x="171" y="343"/>
                    <a:pt x="162" y="346"/>
                  </a:cubicBezTo>
                  <a:cubicBezTo>
                    <a:pt x="158" y="347"/>
                    <a:pt x="152" y="349"/>
                    <a:pt x="148" y="346"/>
                  </a:cubicBezTo>
                  <a:cubicBezTo>
                    <a:pt x="144" y="343"/>
                    <a:pt x="147" y="339"/>
                    <a:pt x="147" y="335"/>
                  </a:cubicBezTo>
                  <a:close/>
                  <a:moveTo>
                    <a:pt x="283" y="329"/>
                  </a:moveTo>
                  <a:cubicBezTo>
                    <a:pt x="293" y="335"/>
                    <a:pt x="299" y="329"/>
                    <a:pt x="308" y="329"/>
                  </a:cubicBezTo>
                  <a:cubicBezTo>
                    <a:pt x="315" y="322"/>
                    <a:pt x="325" y="314"/>
                    <a:pt x="322" y="304"/>
                  </a:cubicBezTo>
                  <a:cubicBezTo>
                    <a:pt x="308" y="300"/>
                    <a:pt x="293" y="300"/>
                    <a:pt x="282" y="310"/>
                  </a:cubicBezTo>
                  <a:cubicBezTo>
                    <a:pt x="279" y="316"/>
                    <a:pt x="278" y="323"/>
                    <a:pt x="283" y="329"/>
                  </a:cubicBezTo>
                  <a:close/>
                  <a:moveTo>
                    <a:pt x="265" y="405"/>
                  </a:moveTo>
                  <a:cubicBezTo>
                    <a:pt x="270" y="408"/>
                    <a:pt x="274" y="408"/>
                    <a:pt x="280" y="408"/>
                  </a:cubicBezTo>
                  <a:cubicBezTo>
                    <a:pt x="288" y="406"/>
                    <a:pt x="299" y="398"/>
                    <a:pt x="298" y="390"/>
                  </a:cubicBezTo>
                  <a:cubicBezTo>
                    <a:pt x="295" y="377"/>
                    <a:pt x="276" y="384"/>
                    <a:pt x="268" y="389"/>
                  </a:cubicBezTo>
                  <a:cubicBezTo>
                    <a:pt x="264" y="393"/>
                    <a:pt x="260" y="400"/>
                    <a:pt x="265" y="405"/>
                  </a:cubicBezTo>
                  <a:close/>
                  <a:moveTo>
                    <a:pt x="276" y="453"/>
                  </a:moveTo>
                  <a:cubicBezTo>
                    <a:pt x="281" y="456"/>
                    <a:pt x="285" y="456"/>
                    <a:pt x="291" y="456"/>
                  </a:cubicBezTo>
                  <a:cubicBezTo>
                    <a:pt x="300" y="454"/>
                    <a:pt x="310" y="447"/>
                    <a:pt x="309" y="438"/>
                  </a:cubicBezTo>
                  <a:cubicBezTo>
                    <a:pt x="306" y="425"/>
                    <a:pt x="287" y="432"/>
                    <a:pt x="279" y="437"/>
                  </a:cubicBezTo>
                  <a:cubicBezTo>
                    <a:pt x="276" y="441"/>
                    <a:pt x="271" y="448"/>
                    <a:pt x="276" y="453"/>
                  </a:cubicBezTo>
                  <a:close/>
                  <a:moveTo>
                    <a:pt x="175" y="477"/>
                  </a:moveTo>
                  <a:cubicBezTo>
                    <a:pt x="180" y="481"/>
                    <a:pt x="184" y="480"/>
                    <a:pt x="190" y="480"/>
                  </a:cubicBezTo>
                  <a:cubicBezTo>
                    <a:pt x="199" y="478"/>
                    <a:pt x="209" y="471"/>
                    <a:pt x="208" y="462"/>
                  </a:cubicBezTo>
                  <a:cubicBezTo>
                    <a:pt x="205" y="449"/>
                    <a:pt x="186" y="456"/>
                    <a:pt x="178" y="461"/>
                  </a:cubicBezTo>
                  <a:cubicBezTo>
                    <a:pt x="174" y="465"/>
                    <a:pt x="170" y="472"/>
                    <a:pt x="175" y="477"/>
                  </a:cubicBezTo>
                  <a:close/>
                  <a:moveTo>
                    <a:pt x="159" y="453"/>
                  </a:moveTo>
                  <a:cubicBezTo>
                    <a:pt x="164" y="456"/>
                    <a:pt x="168" y="456"/>
                    <a:pt x="174" y="456"/>
                  </a:cubicBezTo>
                  <a:cubicBezTo>
                    <a:pt x="183" y="454"/>
                    <a:pt x="193" y="447"/>
                    <a:pt x="192" y="438"/>
                  </a:cubicBezTo>
                  <a:cubicBezTo>
                    <a:pt x="189" y="425"/>
                    <a:pt x="170" y="432"/>
                    <a:pt x="162" y="437"/>
                  </a:cubicBezTo>
                  <a:cubicBezTo>
                    <a:pt x="158" y="441"/>
                    <a:pt x="154" y="448"/>
                    <a:pt x="159" y="453"/>
                  </a:cubicBezTo>
                  <a:close/>
                  <a:moveTo>
                    <a:pt x="117" y="511"/>
                  </a:moveTo>
                  <a:cubicBezTo>
                    <a:pt x="121" y="513"/>
                    <a:pt x="124" y="513"/>
                    <a:pt x="129" y="513"/>
                  </a:cubicBezTo>
                  <a:cubicBezTo>
                    <a:pt x="136" y="511"/>
                    <a:pt x="144" y="505"/>
                    <a:pt x="144" y="499"/>
                  </a:cubicBezTo>
                  <a:cubicBezTo>
                    <a:pt x="141" y="488"/>
                    <a:pt x="126" y="494"/>
                    <a:pt x="120" y="498"/>
                  </a:cubicBezTo>
                  <a:cubicBezTo>
                    <a:pt x="117" y="501"/>
                    <a:pt x="113" y="506"/>
                    <a:pt x="117" y="511"/>
                  </a:cubicBezTo>
                  <a:close/>
                  <a:moveTo>
                    <a:pt x="283" y="482"/>
                  </a:moveTo>
                  <a:cubicBezTo>
                    <a:pt x="281" y="476"/>
                    <a:pt x="276" y="475"/>
                    <a:pt x="271" y="473"/>
                  </a:cubicBezTo>
                  <a:cubicBezTo>
                    <a:pt x="264" y="472"/>
                    <a:pt x="259" y="476"/>
                    <a:pt x="255" y="479"/>
                  </a:cubicBezTo>
                  <a:cubicBezTo>
                    <a:pt x="254" y="483"/>
                    <a:pt x="257" y="485"/>
                    <a:pt x="257" y="487"/>
                  </a:cubicBezTo>
                  <a:cubicBezTo>
                    <a:pt x="262" y="494"/>
                    <a:pt x="269" y="494"/>
                    <a:pt x="276" y="494"/>
                  </a:cubicBezTo>
                  <a:cubicBezTo>
                    <a:pt x="280" y="492"/>
                    <a:pt x="286" y="488"/>
                    <a:pt x="283" y="482"/>
                  </a:cubicBezTo>
                  <a:close/>
                  <a:moveTo>
                    <a:pt x="326" y="265"/>
                  </a:moveTo>
                  <a:cubicBezTo>
                    <a:pt x="324" y="269"/>
                    <a:pt x="327" y="273"/>
                    <a:pt x="329" y="277"/>
                  </a:cubicBezTo>
                  <a:cubicBezTo>
                    <a:pt x="333" y="284"/>
                    <a:pt x="341" y="282"/>
                    <a:pt x="347" y="287"/>
                  </a:cubicBezTo>
                  <a:cubicBezTo>
                    <a:pt x="343" y="279"/>
                    <a:pt x="347" y="266"/>
                    <a:pt x="335" y="261"/>
                  </a:cubicBezTo>
                  <a:cubicBezTo>
                    <a:pt x="332" y="262"/>
                    <a:pt x="328" y="261"/>
                    <a:pt x="326" y="265"/>
                  </a:cubicBezTo>
                  <a:close/>
                  <a:moveTo>
                    <a:pt x="355" y="338"/>
                  </a:moveTo>
                  <a:cubicBezTo>
                    <a:pt x="353" y="343"/>
                    <a:pt x="356" y="346"/>
                    <a:pt x="357" y="351"/>
                  </a:cubicBezTo>
                  <a:cubicBezTo>
                    <a:pt x="362" y="354"/>
                    <a:pt x="368" y="358"/>
                    <a:pt x="372" y="355"/>
                  </a:cubicBezTo>
                  <a:cubicBezTo>
                    <a:pt x="373" y="347"/>
                    <a:pt x="371" y="339"/>
                    <a:pt x="364" y="335"/>
                  </a:cubicBezTo>
                  <a:cubicBezTo>
                    <a:pt x="361" y="334"/>
                    <a:pt x="357" y="334"/>
                    <a:pt x="355" y="338"/>
                  </a:cubicBezTo>
                  <a:close/>
                  <a:moveTo>
                    <a:pt x="313" y="337"/>
                  </a:moveTo>
                  <a:cubicBezTo>
                    <a:pt x="311" y="340"/>
                    <a:pt x="312" y="342"/>
                    <a:pt x="313" y="345"/>
                  </a:cubicBezTo>
                  <a:cubicBezTo>
                    <a:pt x="315" y="349"/>
                    <a:pt x="320" y="354"/>
                    <a:pt x="324" y="353"/>
                  </a:cubicBezTo>
                  <a:cubicBezTo>
                    <a:pt x="331" y="350"/>
                    <a:pt x="325" y="340"/>
                    <a:pt x="321" y="337"/>
                  </a:cubicBezTo>
                  <a:cubicBezTo>
                    <a:pt x="319" y="335"/>
                    <a:pt x="315" y="334"/>
                    <a:pt x="313" y="337"/>
                  </a:cubicBezTo>
                  <a:close/>
                  <a:moveTo>
                    <a:pt x="243" y="236"/>
                  </a:moveTo>
                  <a:cubicBezTo>
                    <a:pt x="245" y="230"/>
                    <a:pt x="243" y="225"/>
                    <a:pt x="240" y="219"/>
                  </a:cubicBezTo>
                  <a:cubicBezTo>
                    <a:pt x="236" y="212"/>
                    <a:pt x="229" y="212"/>
                    <a:pt x="222" y="210"/>
                  </a:cubicBezTo>
                  <a:cubicBezTo>
                    <a:pt x="219" y="212"/>
                    <a:pt x="220" y="217"/>
                    <a:pt x="218" y="219"/>
                  </a:cubicBezTo>
                  <a:cubicBezTo>
                    <a:pt x="215" y="228"/>
                    <a:pt x="221" y="234"/>
                    <a:pt x="226" y="240"/>
                  </a:cubicBezTo>
                  <a:cubicBezTo>
                    <a:pt x="231" y="241"/>
                    <a:pt x="239" y="244"/>
                    <a:pt x="243" y="236"/>
                  </a:cubicBezTo>
                  <a:close/>
                  <a:moveTo>
                    <a:pt x="301" y="135"/>
                  </a:moveTo>
                  <a:cubicBezTo>
                    <a:pt x="305" y="139"/>
                    <a:pt x="310" y="137"/>
                    <a:pt x="315" y="136"/>
                  </a:cubicBezTo>
                  <a:cubicBezTo>
                    <a:pt x="323" y="132"/>
                    <a:pt x="324" y="123"/>
                    <a:pt x="330" y="118"/>
                  </a:cubicBezTo>
                  <a:cubicBezTo>
                    <a:pt x="320" y="120"/>
                    <a:pt x="307" y="113"/>
                    <a:pt x="299" y="125"/>
                  </a:cubicBezTo>
                  <a:cubicBezTo>
                    <a:pt x="299" y="128"/>
                    <a:pt x="297" y="133"/>
                    <a:pt x="301" y="135"/>
                  </a:cubicBezTo>
                  <a:close/>
                  <a:moveTo>
                    <a:pt x="436" y="118"/>
                  </a:moveTo>
                  <a:cubicBezTo>
                    <a:pt x="445" y="124"/>
                    <a:pt x="451" y="119"/>
                    <a:pt x="460" y="119"/>
                  </a:cubicBezTo>
                  <a:cubicBezTo>
                    <a:pt x="468" y="111"/>
                    <a:pt x="477" y="103"/>
                    <a:pt x="475" y="94"/>
                  </a:cubicBezTo>
                  <a:cubicBezTo>
                    <a:pt x="460" y="90"/>
                    <a:pt x="445" y="90"/>
                    <a:pt x="434" y="100"/>
                  </a:cubicBezTo>
                  <a:cubicBezTo>
                    <a:pt x="431" y="106"/>
                    <a:pt x="431" y="113"/>
                    <a:pt x="436" y="118"/>
                  </a:cubicBezTo>
                  <a:close/>
                  <a:moveTo>
                    <a:pt x="347" y="237"/>
                  </a:moveTo>
                  <a:cubicBezTo>
                    <a:pt x="357" y="243"/>
                    <a:pt x="363" y="238"/>
                    <a:pt x="372" y="238"/>
                  </a:cubicBezTo>
                  <a:cubicBezTo>
                    <a:pt x="379" y="230"/>
                    <a:pt x="389" y="222"/>
                    <a:pt x="386" y="212"/>
                  </a:cubicBezTo>
                  <a:cubicBezTo>
                    <a:pt x="372" y="208"/>
                    <a:pt x="357" y="209"/>
                    <a:pt x="346" y="219"/>
                  </a:cubicBezTo>
                  <a:cubicBezTo>
                    <a:pt x="343" y="225"/>
                    <a:pt x="342" y="232"/>
                    <a:pt x="347" y="237"/>
                  </a:cubicBezTo>
                  <a:close/>
                  <a:moveTo>
                    <a:pt x="261" y="286"/>
                  </a:moveTo>
                  <a:cubicBezTo>
                    <a:pt x="268" y="291"/>
                    <a:pt x="272" y="287"/>
                    <a:pt x="278" y="287"/>
                  </a:cubicBezTo>
                  <a:cubicBezTo>
                    <a:pt x="286" y="281"/>
                    <a:pt x="289" y="276"/>
                    <a:pt x="281" y="270"/>
                  </a:cubicBezTo>
                  <a:cubicBezTo>
                    <a:pt x="271" y="267"/>
                    <a:pt x="268" y="267"/>
                    <a:pt x="260" y="274"/>
                  </a:cubicBezTo>
                  <a:cubicBezTo>
                    <a:pt x="258" y="278"/>
                    <a:pt x="258" y="283"/>
                    <a:pt x="261" y="286"/>
                  </a:cubicBezTo>
                  <a:close/>
                  <a:moveTo>
                    <a:pt x="327" y="182"/>
                  </a:moveTo>
                  <a:cubicBezTo>
                    <a:pt x="334" y="187"/>
                    <a:pt x="338" y="183"/>
                    <a:pt x="345" y="183"/>
                  </a:cubicBezTo>
                  <a:cubicBezTo>
                    <a:pt x="352" y="177"/>
                    <a:pt x="355" y="172"/>
                    <a:pt x="347" y="166"/>
                  </a:cubicBezTo>
                  <a:cubicBezTo>
                    <a:pt x="337" y="163"/>
                    <a:pt x="334" y="162"/>
                    <a:pt x="327" y="169"/>
                  </a:cubicBezTo>
                  <a:cubicBezTo>
                    <a:pt x="324" y="174"/>
                    <a:pt x="324" y="178"/>
                    <a:pt x="327" y="182"/>
                  </a:cubicBezTo>
                  <a:close/>
                  <a:moveTo>
                    <a:pt x="268" y="248"/>
                  </a:moveTo>
                  <a:cubicBezTo>
                    <a:pt x="274" y="253"/>
                    <a:pt x="279" y="249"/>
                    <a:pt x="285" y="249"/>
                  </a:cubicBezTo>
                  <a:cubicBezTo>
                    <a:pt x="293" y="243"/>
                    <a:pt x="296" y="238"/>
                    <a:pt x="288" y="232"/>
                  </a:cubicBezTo>
                  <a:cubicBezTo>
                    <a:pt x="278" y="229"/>
                    <a:pt x="275" y="229"/>
                    <a:pt x="267" y="236"/>
                  </a:cubicBezTo>
                  <a:cubicBezTo>
                    <a:pt x="265" y="240"/>
                    <a:pt x="264" y="245"/>
                    <a:pt x="268" y="248"/>
                  </a:cubicBezTo>
                  <a:close/>
                  <a:moveTo>
                    <a:pt x="412" y="359"/>
                  </a:moveTo>
                  <a:cubicBezTo>
                    <a:pt x="419" y="363"/>
                    <a:pt x="423" y="359"/>
                    <a:pt x="430" y="359"/>
                  </a:cubicBezTo>
                  <a:cubicBezTo>
                    <a:pt x="437" y="354"/>
                    <a:pt x="440" y="349"/>
                    <a:pt x="432" y="342"/>
                  </a:cubicBezTo>
                  <a:cubicBezTo>
                    <a:pt x="422" y="339"/>
                    <a:pt x="419" y="339"/>
                    <a:pt x="411" y="346"/>
                  </a:cubicBezTo>
                  <a:cubicBezTo>
                    <a:pt x="409" y="350"/>
                    <a:pt x="409" y="355"/>
                    <a:pt x="412" y="359"/>
                  </a:cubicBezTo>
                  <a:close/>
                  <a:moveTo>
                    <a:pt x="463" y="390"/>
                  </a:moveTo>
                  <a:cubicBezTo>
                    <a:pt x="470" y="394"/>
                    <a:pt x="474" y="390"/>
                    <a:pt x="481" y="390"/>
                  </a:cubicBezTo>
                  <a:cubicBezTo>
                    <a:pt x="488" y="385"/>
                    <a:pt x="492" y="380"/>
                    <a:pt x="483" y="373"/>
                  </a:cubicBezTo>
                  <a:cubicBezTo>
                    <a:pt x="473" y="371"/>
                    <a:pt x="470" y="370"/>
                    <a:pt x="463" y="377"/>
                  </a:cubicBezTo>
                  <a:cubicBezTo>
                    <a:pt x="460" y="381"/>
                    <a:pt x="460" y="386"/>
                    <a:pt x="463" y="390"/>
                  </a:cubicBezTo>
                  <a:close/>
                  <a:moveTo>
                    <a:pt x="345" y="393"/>
                  </a:moveTo>
                  <a:cubicBezTo>
                    <a:pt x="351" y="397"/>
                    <a:pt x="356" y="393"/>
                    <a:pt x="362" y="393"/>
                  </a:cubicBezTo>
                  <a:cubicBezTo>
                    <a:pt x="370" y="388"/>
                    <a:pt x="373" y="383"/>
                    <a:pt x="365" y="376"/>
                  </a:cubicBezTo>
                  <a:cubicBezTo>
                    <a:pt x="355" y="374"/>
                    <a:pt x="352" y="373"/>
                    <a:pt x="344" y="380"/>
                  </a:cubicBezTo>
                  <a:cubicBezTo>
                    <a:pt x="342" y="384"/>
                    <a:pt x="341" y="389"/>
                    <a:pt x="345" y="393"/>
                  </a:cubicBezTo>
                  <a:close/>
                  <a:moveTo>
                    <a:pt x="188" y="372"/>
                  </a:moveTo>
                  <a:cubicBezTo>
                    <a:pt x="195" y="376"/>
                    <a:pt x="199" y="372"/>
                    <a:pt x="206" y="372"/>
                  </a:cubicBezTo>
                  <a:cubicBezTo>
                    <a:pt x="213" y="367"/>
                    <a:pt x="216" y="362"/>
                    <a:pt x="208" y="355"/>
                  </a:cubicBezTo>
                  <a:cubicBezTo>
                    <a:pt x="198" y="352"/>
                    <a:pt x="195" y="352"/>
                    <a:pt x="187" y="359"/>
                  </a:cubicBezTo>
                  <a:cubicBezTo>
                    <a:pt x="185" y="363"/>
                    <a:pt x="185" y="368"/>
                    <a:pt x="188" y="372"/>
                  </a:cubicBezTo>
                  <a:close/>
                  <a:moveTo>
                    <a:pt x="214" y="397"/>
                  </a:moveTo>
                  <a:cubicBezTo>
                    <a:pt x="220" y="402"/>
                    <a:pt x="225" y="398"/>
                    <a:pt x="231" y="398"/>
                  </a:cubicBezTo>
                  <a:cubicBezTo>
                    <a:pt x="238" y="392"/>
                    <a:pt x="242" y="387"/>
                    <a:pt x="233" y="381"/>
                  </a:cubicBezTo>
                  <a:cubicBezTo>
                    <a:pt x="223" y="378"/>
                    <a:pt x="220" y="377"/>
                    <a:pt x="213" y="384"/>
                  </a:cubicBezTo>
                  <a:cubicBezTo>
                    <a:pt x="210" y="389"/>
                    <a:pt x="210" y="393"/>
                    <a:pt x="214" y="397"/>
                  </a:cubicBezTo>
                  <a:close/>
                  <a:moveTo>
                    <a:pt x="403" y="465"/>
                  </a:moveTo>
                  <a:cubicBezTo>
                    <a:pt x="409" y="470"/>
                    <a:pt x="414" y="466"/>
                    <a:pt x="420" y="466"/>
                  </a:cubicBezTo>
                  <a:cubicBezTo>
                    <a:pt x="427" y="460"/>
                    <a:pt x="431" y="455"/>
                    <a:pt x="422" y="449"/>
                  </a:cubicBezTo>
                  <a:cubicBezTo>
                    <a:pt x="412" y="446"/>
                    <a:pt x="409" y="445"/>
                    <a:pt x="402" y="452"/>
                  </a:cubicBezTo>
                  <a:cubicBezTo>
                    <a:pt x="399" y="457"/>
                    <a:pt x="399" y="461"/>
                    <a:pt x="403" y="465"/>
                  </a:cubicBezTo>
                  <a:close/>
                  <a:moveTo>
                    <a:pt x="376" y="537"/>
                  </a:moveTo>
                  <a:cubicBezTo>
                    <a:pt x="382" y="541"/>
                    <a:pt x="387" y="537"/>
                    <a:pt x="393" y="537"/>
                  </a:cubicBezTo>
                  <a:cubicBezTo>
                    <a:pt x="400" y="532"/>
                    <a:pt x="404" y="527"/>
                    <a:pt x="395" y="520"/>
                  </a:cubicBezTo>
                  <a:cubicBezTo>
                    <a:pt x="385" y="517"/>
                    <a:pt x="382" y="517"/>
                    <a:pt x="375" y="524"/>
                  </a:cubicBezTo>
                  <a:cubicBezTo>
                    <a:pt x="372" y="528"/>
                    <a:pt x="372" y="533"/>
                    <a:pt x="376" y="537"/>
                  </a:cubicBezTo>
                  <a:close/>
                  <a:moveTo>
                    <a:pt x="342" y="576"/>
                  </a:moveTo>
                  <a:cubicBezTo>
                    <a:pt x="349" y="580"/>
                    <a:pt x="353" y="576"/>
                    <a:pt x="360" y="576"/>
                  </a:cubicBezTo>
                  <a:cubicBezTo>
                    <a:pt x="367" y="571"/>
                    <a:pt x="370" y="566"/>
                    <a:pt x="362" y="559"/>
                  </a:cubicBezTo>
                  <a:cubicBezTo>
                    <a:pt x="352" y="557"/>
                    <a:pt x="349" y="556"/>
                    <a:pt x="342" y="563"/>
                  </a:cubicBezTo>
                  <a:cubicBezTo>
                    <a:pt x="339" y="567"/>
                    <a:pt x="339" y="572"/>
                    <a:pt x="342" y="576"/>
                  </a:cubicBezTo>
                  <a:close/>
                  <a:moveTo>
                    <a:pt x="353" y="662"/>
                  </a:moveTo>
                  <a:cubicBezTo>
                    <a:pt x="359" y="666"/>
                    <a:pt x="364" y="662"/>
                    <a:pt x="370" y="663"/>
                  </a:cubicBezTo>
                  <a:cubicBezTo>
                    <a:pt x="377" y="657"/>
                    <a:pt x="381" y="652"/>
                    <a:pt x="373" y="646"/>
                  </a:cubicBezTo>
                  <a:cubicBezTo>
                    <a:pt x="362" y="643"/>
                    <a:pt x="359" y="642"/>
                    <a:pt x="352" y="649"/>
                  </a:cubicBezTo>
                  <a:cubicBezTo>
                    <a:pt x="349" y="654"/>
                    <a:pt x="349" y="658"/>
                    <a:pt x="353" y="662"/>
                  </a:cubicBezTo>
                  <a:close/>
                  <a:moveTo>
                    <a:pt x="521" y="587"/>
                  </a:moveTo>
                  <a:cubicBezTo>
                    <a:pt x="528" y="591"/>
                    <a:pt x="532" y="587"/>
                    <a:pt x="539" y="587"/>
                  </a:cubicBezTo>
                  <a:cubicBezTo>
                    <a:pt x="546" y="582"/>
                    <a:pt x="549" y="577"/>
                    <a:pt x="541" y="570"/>
                  </a:cubicBezTo>
                  <a:cubicBezTo>
                    <a:pt x="531" y="567"/>
                    <a:pt x="528" y="567"/>
                    <a:pt x="520" y="574"/>
                  </a:cubicBezTo>
                  <a:cubicBezTo>
                    <a:pt x="518" y="578"/>
                    <a:pt x="518" y="583"/>
                    <a:pt x="521" y="587"/>
                  </a:cubicBezTo>
                  <a:close/>
                  <a:moveTo>
                    <a:pt x="595" y="531"/>
                  </a:moveTo>
                  <a:cubicBezTo>
                    <a:pt x="602" y="535"/>
                    <a:pt x="606" y="531"/>
                    <a:pt x="613" y="531"/>
                  </a:cubicBezTo>
                  <a:cubicBezTo>
                    <a:pt x="620" y="526"/>
                    <a:pt x="623" y="521"/>
                    <a:pt x="615" y="514"/>
                  </a:cubicBezTo>
                  <a:cubicBezTo>
                    <a:pt x="605" y="511"/>
                    <a:pt x="602" y="511"/>
                    <a:pt x="594" y="518"/>
                  </a:cubicBezTo>
                  <a:cubicBezTo>
                    <a:pt x="592" y="522"/>
                    <a:pt x="592" y="527"/>
                    <a:pt x="595" y="531"/>
                  </a:cubicBezTo>
                  <a:close/>
                  <a:moveTo>
                    <a:pt x="591" y="375"/>
                  </a:moveTo>
                  <a:cubicBezTo>
                    <a:pt x="598" y="380"/>
                    <a:pt x="602" y="376"/>
                    <a:pt x="608" y="376"/>
                  </a:cubicBezTo>
                  <a:cubicBezTo>
                    <a:pt x="616" y="370"/>
                    <a:pt x="619" y="365"/>
                    <a:pt x="611" y="359"/>
                  </a:cubicBezTo>
                  <a:cubicBezTo>
                    <a:pt x="601" y="356"/>
                    <a:pt x="598" y="356"/>
                    <a:pt x="590" y="363"/>
                  </a:cubicBezTo>
                  <a:cubicBezTo>
                    <a:pt x="588" y="367"/>
                    <a:pt x="588" y="372"/>
                    <a:pt x="591" y="375"/>
                  </a:cubicBezTo>
                  <a:close/>
                  <a:moveTo>
                    <a:pt x="451" y="271"/>
                  </a:moveTo>
                  <a:cubicBezTo>
                    <a:pt x="458" y="276"/>
                    <a:pt x="462" y="272"/>
                    <a:pt x="469" y="272"/>
                  </a:cubicBezTo>
                  <a:cubicBezTo>
                    <a:pt x="476" y="266"/>
                    <a:pt x="479" y="261"/>
                    <a:pt x="471" y="255"/>
                  </a:cubicBezTo>
                  <a:cubicBezTo>
                    <a:pt x="461" y="252"/>
                    <a:pt x="458" y="251"/>
                    <a:pt x="451" y="259"/>
                  </a:cubicBezTo>
                  <a:cubicBezTo>
                    <a:pt x="448" y="263"/>
                    <a:pt x="448" y="268"/>
                    <a:pt x="451" y="271"/>
                  </a:cubicBezTo>
                  <a:close/>
                  <a:moveTo>
                    <a:pt x="520" y="210"/>
                  </a:moveTo>
                  <a:cubicBezTo>
                    <a:pt x="527" y="214"/>
                    <a:pt x="531" y="210"/>
                    <a:pt x="537" y="210"/>
                  </a:cubicBezTo>
                  <a:cubicBezTo>
                    <a:pt x="545" y="205"/>
                    <a:pt x="548" y="200"/>
                    <a:pt x="540" y="193"/>
                  </a:cubicBezTo>
                  <a:cubicBezTo>
                    <a:pt x="530" y="191"/>
                    <a:pt x="527" y="190"/>
                    <a:pt x="519" y="197"/>
                  </a:cubicBezTo>
                  <a:cubicBezTo>
                    <a:pt x="517" y="201"/>
                    <a:pt x="517" y="206"/>
                    <a:pt x="520" y="210"/>
                  </a:cubicBezTo>
                  <a:close/>
                  <a:moveTo>
                    <a:pt x="411" y="142"/>
                  </a:moveTo>
                  <a:cubicBezTo>
                    <a:pt x="418" y="146"/>
                    <a:pt x="422" y="142"/>
                    <a:pt x="428" y="142"/>
                  </a:cubicBezTo>
                  <a:cubicBezTo>
                    <a:pt x="436" y="137"/>
                    <a:pt x="439" y="132"/>
                    <a:pt x="431" y="125"/>
                  </a:cubicBezTo>
                  <a:cubicBezTo>
                    <a:pt x="421" y="123"/>
                    <a:pt x="418" y="122"/>
                    <a:pt x="410" y="129"/>
                  </a:cubicBezTo>
                  <a:cubicBezTo>
                    <a:pt x="408" y="133"/>
                    <a:pt x="408" y="138"/>
                    <a:pt x="411" y="142"/>
                  </a:cubicBezTo>
                  <a:close/>
                  <a:moveTo>
                    <a:pt x="329" y="104"/>
                  </a:moveTo>
                  <a:cubicBezTo>
                    <a:pt x="335" y="108"/>
                    <a:pt x="340" y="104"/>
                    <a:pt x="346" y="104"/>
                  </a:cubicBezTo>
                  <a:cubicBezTo>
                    <a:pt x="353" y="99"/>
                    <a:pt x="357" y="94"/>
                    <a:pt x="348" y="87"/>
                  </a:cubicBezTo>
                  <a:cubicBezTo>
                    <a:pt x="338" y="85"/>
                    <a:pt x="335" y="84"/>
                    <a:pt x="328" y="91"/>
                  </a:cubicBezTo>
                  <a:cubicBezTo>
                    <a:pt x="325" y="95"/>
                    <a:pt x="325" y="100"/>
                    <a:pt x="329" y="104"/>
                  </a:cubicBezTo>
                  <a:close/>
                  <a:moveTo>
                    <a:pt x="185" y="60"/>
                  </a:moveTo>
                  <a:cubicBezTo>
                    <a:pt x="192" y="64"/>
                    <a:pt x="196" y="60"/>
                    <a:pt x="203" y="61"/>
                  </a:cubicBezTo>
                  <a:cubicBezTo>
                    <a:pt x="210" y="55"/>
                    <a:pt x="213" y="50"/>
                    <a:pt x="205" y="44"/>
                  </a:cubicBezTo>
                  <a:cubicBezTo>
                    <a:pt x="195" y="41"/>
                    <a:pt x="192" y="40"/>
                    <a:pt x="184" y="47"/>
                  </a:cubicBezTo>
                  <a:cubicBezTo>
                    <a:pt x="182" y="52"/>
                    <a:pt x="182" y="56"/>
                    <a:pt x="185" y="60"/>
                  </a:cubicBezTo>
                  <a:close/>
                  <a:moveTo>
                    <a:pt x="4" y="334"/>
                  </a:moveTo>
                  <a:cubicBezTo>
                    <a:pt x="10" y="338"/>
                    <a:pt x="15" y="334"/>
                    <a:pt x="21" y="334"/>
                  </a:cubicBezTo>
                  <a:cubicBezTo>
                    <a:pt x="28" y="329"/>
                    <a:pt x="32" y="324"/>
                    <a:pt x="23" y="317"/>
                  </a:cubicBezTo>
                  <a:cubicBezTo>
                    <a:pt x="13" y="315"/>
                    <a:pt x="10" y="314"/>
                    <a:pt x="3" y="321"/>
                  </a:cubicBezTo>
                  <a:cubicBezTo>
                    <a:pt x="0" y="325"/>
                    <a:pt x="0" y="330"/>
                    <a:pt x="4" y="334"/>
                  </a:cubicBezTo>
                  <a:close/>
                  <a:moveTo>
                    <a:pt x="68" y="499"/>
                  </a:moveTo>
                  <a:cubicBezTo>
                    <a:pt x="75" y="504"/>
                    <a:pt x="79" y="500"/>
                    <a:pt x="85" y="500"/>
                  </a:cubicBezTo>
                  <a:cubicBezTo>
                    <a:pt x="93" y="494"/>
                    <a:pt x="96" y="489"/>
                    <a:pt x="88" y="483"/>
                  </a:cubicBezTo>
                  <a:cubicBezTo>
                    <a:pt x="78" y="480"/>
                    <a:pt x="75" y="480"/>
                    <a:pt x="67" y="487"/>
                  </a:cubicBezTo>
                  <a:cubicBezTo>
                    <a:pt x="65" y="491"/>
                    <a:pt x="64" y="496"/>
                    <a:pt x="68" y="499"/>
                  </a:cubicBezTo>
                  <a:close/>
                  <a:moveTo>
                    <a:pt x="242" y="558"/>
                  </a:moveTo>
                  <a:cubicBezTo>
                    <a:pt x="249" y="563"/>
                    <a:pt x="253" y="559"/>
                    <a:pt x="259" y="559"/>
                  </a:cubicBezTo>
                  <a:cubicBezTo>
                    <a:pt x="267" y="553"/>
                    <a:pt x="270" y="548"/>
                    <a:pt x="262" y="542"/>
                  </a:cubicBezTo>
                  <a:cubicBezTo>
                    <a:pt x="252" y="539"/>
                    <a:pt x="249" y="539"/>
                    <a:pt x="241" y="546"/>
                  </a:cubicBezTo>
                  <a:cubicBezTo>
                    <a:pt x="239" y="550"/>
                    <a:pt x="238" y="555"/>
                    <a:pt x="242" y="558"/>
                  </a:cubicBezTo>
                  <a:close/>
                  <a:moveTo>
                    <a:pt x="428" y="245"/>
                  </a:moveTo>
                  <a:cubicBezTo>
                    <a:pt x="435" y="250"/>
                    <a:pt x="439" y="246"/>
                    <a:pt x="445" y="246"/>
                  </a:cubicBezTo>
                  <a:cubicBezTo>
                    <a:pt x="453" y="240"/>
                    <a:pt x="456" y="235"/>
                    <a:pt x="448" y="229"/>
                  </a:cubicBezTo>
                  <a:cubicBezTo>
                    <a:pt x="438" y="226"/>
                    <a:pt x="435" y="226"/>
                    <a:pt x="427" y="233"/>
                  </a:cubicBezTo>
                  <a:cubicBezTo>
                    <a:pt x="425" y="237"/>
                    <a:pt x="424" y="242"/>
                    <a:pt x="428" y="245"/>
                  </a:cubicBezTo>
                  <a:close/>
                  <a:moveTo>
                    <a:pt x="418" y="195"/>
                  </a:moveTo>
                  <a:cubicBezTo>
                    <a:pt x="422" y="198"/>
                    <a:pt x="426" y="198"/>
                    <a:pt x="432" y="197"/>
                  </a:cubicBezTo>
                  <a:cubicBezTo>
                    <a:pt x="441" y="195"/>
                    <a:pt x="451" y="188"/>
                    <a:pt x="451" y="180"/>
                  </a:cubicBezTo>
                  <a:cubicBezTo>
                    <a:pt x="448" y="166"/>
                    <a:pt x="428" y="173"/>
                    <a:pt x="421" y="179"/>
                  </a:cubicBezTo>
                  <a:cubicBezTo>
                    <a:pt x="417" y="183"/>
                    <a:pt x="413" y="189"/>
                    <a:pt x="418" y="195"/>
                  </a:cubicBezTo>
                  <a:close/>
                  <a:moveTo>
                    <a:pt x="395" y="26"/>
                  </a:moveTo>
                  <a:cubicBezTo>
                    <a:pt x="398" y="20"/>
                    <a:pt x="396" y="14"/>
                    <a:pt x="393" y="9"/>
                  </a:cubicBezTo>
                  <a:cubicBezTo>
                    <a:pt x="388" y="2"/>
                    <a:pt x="382" y="1"/>
                    <a:pt x="375" y="0"/>
                  </a:cubicBezTo>
                  <a:cubicBezTo>
                    <a:pt x="371" y="2"/>
                    <a:pt x="372" y="6"/>
                    <a:pt x="370" y="9"/>
                  </a:cubicBezTo>
                  <a:cubicBezTo>
                    <a:pt x="368" y="17"/>
                    <a:pt x="373" y="23"/>
                    <a:pt x="379" y="29"/>
                  </a:cubicBezTo>
                  <a:cubicBezTo>
                    <a:pt x="384" y="31"/>
                    <a:pt x="391" y="34"/>
                    <a:pt x="395" y="26"/>
                  </a:cubicBezTo>
                  <a:close/>
                  <a:moveTo>
                    <a:pt x="612" y="168"/>
                  </a:moveTo>
                  <a:cubicBezTo>
                    <a:pt x="614" y="165"/>
                    <a:pt x="612" y="163"/>
                    <a:pt x="611" y="160"/>
                  </a:cubicBezTo>
                  <a:cubicBezTo>
                    <a:pt x="609" y="157"/>
                    <a:pt x="605" y="156"/>
                    <a:pt x="602" y="155"/>
                  </a:cubicBezTo>
                  <a:cubicBezTo>
                    <a:pt x="600" y="156"/>
                    <a:pt x="601" y="159"/>
                    <a:pt x="600" y="160"/>
                  </a:cubicBezTo>
                  <a:cubicBezTo>
                    <a:pt x="598" y="164"/>
                    <a:pt x="601" y="167"/>
                    <a:pt x="604" y="170"/>
                  </a:cubicBezTo>
                  <a:cubicBezTo>
                    <a:pt x="607" y="171"/>
                    <a:pt x="610" y="172"/>
                    <a:pt x="612" y="168"/>
                  </a:cubicBezTo>
                  <a:close/>
                  <a:moveTo>
                    <a:pt x="587" y="270"/>
                  </a:moveTo>
                  <a:cubicBezTo>
                    <a:pt x="589" y="267"/>
                    <a:pt x="587" y="265"/>
                    <a:pt x="586" y="262"/>
                  </a:cubicBezTo>
                  <a:cubicBezTo>
                    <a:pt x="584" y="258"/>
                    <a:pt x="580" y="258"/>
                    <a:pt x="577" y="257"/>
                  </a:cubicBezTo>
                  <a:cubicBezTo>
                    <a:pt x="575" y="258"/>
                    <a:pt x="576" y="260"/>
                    <a:pt x="575" y="262"/>
                  </a:cubicBezTo>
                  <a:cubicBezTo>
                    <a:pt x="573" y="266"/>
                    <a:pt x="576" y="269"/>
                    <a:pt x="579" y="272"/>
                  </a:cubicBezTo>
                  <a:cubicBezTo>
                    <a:pt x="582" y="273"/>
                    <a:pt x="585" y="274"/>
                    <a:pt x="587" y="270"/>
                  </a:cubicBezTo>
                  <a:close/>
                  <a:moveTo>
                    <a:pt x="623" y="227"/>
                  </a:moveTo>
                  <a:cubicBezTo>
                    <a:pt x="624" y="224"/>
                    <a:pt x="623" y="221"/>
                    <a:pt x="621" y="219"/>
                  </a:cubicBezTo>
                  <a:cubicBezTo>
                    <a:pt x="619" y="215"/>
                    <a:pt x="616" y="215"/>
                    <a:pt x="612" y="214"/>
                  </a:cubicBezTo>
                  <a:cubicBezTo>
                    <a:pt x="611" y="215"/>
                    <a:pt x="611" y="217"/>
                    <a:pt x="610" y="218"/>
                  </a:cubicBezTo>
                  <a:cubicBezTo>
                    <a:pt x="609" y="223"/>
                    <a:pt x="612" y="226"/>
                    <a:pt x="614" y="229"/>
                  </a:cubicBezTo>
                  <a:cubicBezTo>
                    <a:pt x="617" y="230"/>
                    <a:pt x="621" y="231"/>
                    <a:pt x="623" y="227"/>
                  </a:cubicBezTo>
                  <a:close/>
                  <a:moveTo>
                    <a:pt x="616" y="330"/>
                  </a:moveTo>
                  <a:cubicBezTo>
                    <a:pt x="618" y="326"/>
                    <a:pt x="616" y="324"/>
                    <a:pt x="615" y="321"/>
                  </a:cubicBezTo>
                  <a:cubicBezTo>
                    <a:pt x="613" y="318"/>
                    <a:pt x="609" y="317"/>
                    <a:pt x="606" y="317"/>
                  </a:cubicBezTo>
                  <a:cubicBezTo>
                    <a:pt x="604" y="318"/>
                    <a:pt x="605" y="320"/>
                    <a:pt x="604" y="321"/>
                  </a:cubicBezTo>
                  <a:cubicBezTo>
                    <a:pt x="602" y="325"/>
                    <a:pt x="605" y="328"/>
                    <a:pt x="608" y="331"/>
                  </a:cubicBezTo>
                  <a:cubicBezTo>
                    <a:pt x="611" y="332"/>
                    <a:pt x="614" y="334"/>
                    <a:pt x="616" y="330"/>
                  </a:cubicBezTo>
                  <a:close/>
                  <a:moveTo>
                    <a:pt x="464" y="335"/>
                  </a:moveTo>
                  <a:cubicBezTo>
                    <a:pt x="465" y="331"/>
                    <a:pt x="464" y="329"/>
                    <a:pt x="462" y="326"/>
                  </a:cubicBezTo>
                  <a:cubicBezTo>
                    <a:pt x="460" y="323"/>
                    <a:pt x="457" y="322"/>
                    <a:pt x="454" y="321"/>
                  </a:cubicBezTo>
                  <a:cubicBezTo>
                    <a:pt x="452" y="322"/>
                    <a:pt x="452" y="325"/>
                    <a:pt x="451" y="326"/>
                  </a:cubicBezTo>
                  <a:cubicBezTo>
                    <a:pt x="450" y="330"/>
                    <a:pt x="453" y="333"/>
                    <a:pt x="455" y="336"/>
                  </a:cubicBezTo>
                  <a:cubicBezTo>
                    <a:pt x="458" y="337"/>
                    <a:pt x="462" y="338"/>
                    <a:pt x="464" y="335"/>
                  </a:cubicBezTo>
                  <a:close/>
                  <a:moveTo>
                    <a:pt x="399" y="302"/>
                  </a:moveTo>
                  <a:cubicBezTo>
                    <a:pt x="401" y="299"/>
                    <a:pt x="400" y="297"/>
                    <a:pt x="398" y="294"/>
                  </a:cubicBezTo>
                  <a:cubicBezTo>
                    <a:pt x="396" y="291"/>
                    <a:pt x="393" y="290"/>
                    <a:pt x="389" y="289"/>
                  </a:cubicBezTo>
                  <a:cubicBezTo>
                    <a:pt x="388" y="290"/>
                    <a:pt x="388" y="293"/>
                    <a:pt x="387" y="294"/>
                  </a:cubicBezTo>
                  <a:cubicBezTo>
                    <a:pt x="386" y="298"/>
                    <a:pt x="389" y="301"/>
                    <a:pt x="391" y="304"/>
                  </a:cubicBezTo>
                  <a:cubicBezTo>
                    <a:pt x="394" y="305"/>
                    <a:pt x="398" y="306"/>
                    <a:pt x="399" y="302"/>
                  </a:cubicBezTo>
                  <a:close/>
                  <a:moveTo>
                    <a:pt x="399" y="399"/>
                  </a:moveTo>
                  <a:cubicBezTo>
                    <a:pt x="401" y="396"/>
                    <a:pt x="400" y="393"/>
                    <a:pt x="398" y="390"/>
                  </a:cubicBezTo>
                  <a:cubicBezTo>
                    <a:pt x="396" y="387"/>
                    <a:pt x="393" y="386"/>
                    <a:pt x="389" y="386"/>
                  </a:cubicBezTo>
                  <a:cubicBezTo>
                    <a:pt x="388" y="387"/>
                    <a:pt x="388" y="389"/>
                    <a:pt x="387" y="390"/>
                  </a:cubicBezTo>
                  <a:cubicBezTo>
                    <a:pt x="386" y="394"/>
                    <a:pt x="389" y="397"/>
                    <a:pt x="391" y="400"/>
                  </a:cubicBezTo>
                  <a:cubicBezTo>
                    <a:pt x="394" y="401"/>
                    <a:pt x="398" y="403"/>
                    <a:pt x="399" y="399"/>
                  </a:cubicBezTo>
                  <a:close/>
                  <a:moveTo>
                    <a:pt x="306" y="219"/>
                  </a:moveTo>
                  <a:cubicBezTo>
                    <a:pt x="308" y="216"/>
                    <a:pt x="307" y="213"/>
                    <a:pt x="305" y="211"/>
                  </a:cubicBezTo>
                  <a:cubicBezTo>
                    <a:pt x="303" y="207"/>
                    <a:pt x="299" y="207"/>
                    <a:pt x="296" y="206"/>
                  </a:cubicBezTo>
                  <a:cubicBezTo>
                    <a:pt x="294" y="207"/>
                    <a:pt x="295" y="209"/>
                    <a:pt x="294" y="210"/>
                  </a:cubicBezTo>
                  <a:cubicBezTo>
                    <a:pt x="293" y="215"/>
                    <a:pt x="295" y="218"/>
                    <a:pt x="298" y="221"/>
                  </a:cubicBezTo>
                  <a:cubicBezTo>
                    <a:pt x="301" y="222"/>
                    <a:pt x="304" y="223"/>
                    <a:pt x="306" y="219"/>
                  </a:cubicBezTo>
                  <a:close/>
                  <a:moveTo>
                    <a:pt x="210" y="78"/>
                  </a:moveTo>
                  <a:cubicBezTo>
                    <a:pt x="211" y="74"/>
                    <a:pt x="210" y="72"/>
                    <a:pt x="209" y="69"/>
                  </a:cubicBezTo>
                  <a:cubicBezTo>
                    <a:pt x="206" y="66"/>
                    <a:pt x="203" y="65"/>
                    <a:pt x="200" y="65"/>
                  </a:cubicBezTo>
                  <a:cubicBezTo>
                    <a:pt x="198" y="66"/>
                    <a:pt x="198" y="68"/>
                    <a:pt x="198" y="69"/>
                  </a:cubicBezTo>
                  <a:cubicBezTo>
                    <a:pt x="196" y="73"/>
                    <a:pt x="199" y="76"/>
                    <a:pt x="202" y="79"/>
                  </a:cubicBezTo>
                  <a:cubicBezTo>
                    <a:pt x="204" y="80"/>
                    <a:pt x="208" y="82"/>
                    <a:pt x="210" y="78"/>
                  </a:cubicBezTo>
                  <a:close/>
                  <a:moveTo>
                    <a:pt x="419" y="53"/>
                  </a:moveTo>
                  <a:cubicBezTo>
                    <a:pt x="420" y="50"/>
                    <a:pt x="419" y="48"/>
                    <a:pt x="417" y="45"/>
                  </a:cubicBezTo>
                  <a:cubicBezTo>
                    <a:pt x="415" y="41"/>
                    <a:pt x="412" y="41"/>
                    <a:pt x="409" y="40"/>
                  </a:cubicBezTo>
                  <a:cubicBezTo>
                    <a:pt x="407" y="41"/>
                    <a:pt x="407" y="44"/>
                    <a:pt x="406" y="45"/>
                  </a:cubicBezTo>
                  <a:cubicBezTo>
                    <a:pt x="405" y="49"/>
                    <a:pt x="408" y="52"/>
                    <a:pt x="410" y="55"/>
                  </a:cubicBezTo>
                  <a:cubicBezTo>
                    <a:pt x="413" y="56"/>
                    <a:pt x="417" y="57"/>
                    <a:pt x="419" y="53"/>
                  </a:cubicBezTo>
                  <a:close/>
                  <a:moveTo>
                    <a:pt x="456" y="34"/>
                  </a:moveTo>
                  <a:cubicBezTo>
                    <a:pt x="457" y="31"/>
                    <a:pt x="456" y="28"/>
                    <a:pt x="454" y="26"/>
                  </a:cubicBezTo>
                  <a:cubicBezTo>
                    <a:pt x="452" y="22"/>
                    <a:pt x="449" y="22"/>
                    <a:pt x="445" y="21"/>
                  </a:cubicBezTo>
                  <a:cubicBezTo>
                    <a:pt x="444" y="22"/>
                    <a:pt x="444" y="24"/>
                    <a:pt x="443" y="25"/>
                  </a:cubicBezTo>
                  <a:cubicBezTo>
                    <a:pt x="442" y="30"/>
                    <a:pt x="445" y="33"/>
                    <a:pt x="447" y="36"/>
                  </a:cubicBezTo>
                  <a:cubicBezTo>
                    <a:pt x="450" y="37"/>
                    <a:pt x="454" y="38"/>
                    <a:pt x="456" y="34"/>
                  </a:cubicBezTo>
                  <a:close/>
                  <a:moveTo>
                    <a:pt x="108" y="123"/>
                  </a:moveTo>
                  <a:cubicBezTo>
                    <a:pt x="112" y="126"/>
                    <a:pt x="118" y="124"/>
                    <a:pt x="122" y="123"/>
                  </a:cubicBezTo>
                  <a:cubicBezTo>
                    <a:pt x="131" y="119"/>
                    <a:pt x="131" y="110"/>
                    <a:pt x="138" y="105"/>
                  </a:cubicBezTo>
                  <a:cubicBezTo>
                    <a:pt x="128" y="108"/>
                    <a:pt x="115" y="101"/>
                    <a:pt x="107" y="112"/>
                  </a:cubicBezTo>
                  <a:cubicBezTo>
                    <a:pt x="106" y="115"/>
                    <a:pt x="104" y="120"/>
                    <a:pt x="108" y="123"/>
                  </a:cubicBezTo>
                  <a:close/>
                  <a:moveTo>
                    <a:pt x="147" y="174"/>
                  </a:moveTo>
                  <a:cubicBezTo>
                    <a:pt x="156" y="181"/>
                    <a:pt x="162" y="175"/>
                    <a:pt x="171" y="175"/>
                  </a:cubicBezTo>
                  <a:cubicBezTo>
                    <a:pt x="179" y="167"/>
                    <a:pt x="188" y="159"/>
                    <a:pt x="186" y="150"/>
                  </a:cubicBezTo>
                  <a:cubicBezTo>
                    <a:pt x="171" y="146"/>
                    <a:pt x="156" y="146"/>
                    <a:pt x="145" y="156"/>
                  </a:cubicBezTo>
                  <a:cubicBezTo>
                    <a:pt x="142" y="162"/>
                    <a:pt x="142" y="169"/>
                    <a:pt x="147" y="174"/>
                  </a:cubicBezTo>
                  <a:close/>
                  <a:moveTo>
                    <a:pt x="185" y="246"/>
                  </a:moveTo>
                  <a:cubicBezTo>
                    <a:pt x="190" y="249"/>
                    <a:pt x="193" y="249"/>
                    <a:pt x="200" y="249"/>
                  </a:cubicBezTo>
                  <a:cubicBezTo>
                    <a:pt x="208" y="247"/>
                    <a:pt x="219" y="240"/>
                    <a:pt x="218" y="231"/>
                  </a:cubicBezTo>
                  <a:cubicBezTo>
                    <a:pt x="215" y="218"/>
                    <a:pt x="196" y="225"/>
                    <a:pt x="188" y="230"/>
                  </a:cubicBezTo>
                  <a:cubicBezTo>
                    <a:pt x="184" y="234"/>
                    <a:pt x="180" y="241"/>
                    <a:pt x="185" y="246"/>
                  </a:cubicBezTo>
                  <a:close/>
                  <a:moveTo>
                    <a:pt x="162" y="77"/>
                  </a:moveTo>
                  <a:cubicBezTo>
                    <a:pt x="165" y="71"/>
                    <a:pt x="163" y="66"/>
                    <a:pt x="160" y="60"/>
                  </a:cubicBezTo>
                  <a:cubicBezTo>
                    <a:pt x="155" y="54"/>
                    <a:pt x="149" y="53"/>
                    <a:pt x="142" y="51"/>
                  </a:cubicBezTo>
                  <a:cubicBezTo>
                    <a:pt x="139" y="53"/>
                    <a:pt x="139" y="58"/>
                    <a:pt x="137" y="60"/>
                  </a:cubicBezTo>
                  <a:cubicBezTo>
                    <a:pt x="135" y="69"/>
                    <a:pt x="141" y="75"/>
                    <a:pt x="146" y="81"/>
                  </a:cubicBezTo>
                  <a:cubicBezTo>
                    <a:pt x="151" y="82"/>
                    <a:pt x="159" y="85"/>
                    <a:pt x="162" y="77"/>
                  </a:cubicBezTo>
                  <a:close/>
                  <a:moveTo>
                    <a:pt x="471" y="502"/>
                  </a:moveTo>
                  <a:cubicBezTo>
                    <a:pt x="473" y="498"/>
                    <a:pt x="471" y="494"/>
                    <a:pt x="468" y="491"/>
                  </a:cubicBezTo>
                  <a:cubicBezTo>
                    <a:pt x="465" y="487"/>
                    <a:pt x="460" y="487"/>
                    <a:pt x="455" y="486"/>
                  </a:cubicBezTo>
                  <a:cubicBezTo>
                    <a:pt x="453" y="488"/>
                    <a:pt x="454" y="491"/>
                    <a:pt x="453" y="492"/>
                  </a:cubicBezTo>
                  <a:cubicBezTo>
                    <a:pt x="452" y="499"/>
                    <a:pt x="456" y="502"/>
                    <a:pt x="460" y="506"/>
                  </a:cubicBezTo>
                  <a:cubicBezTo>
                    <a:pt x="464" y="507"/>
                    <a:pt x="469" y="508"/>
                    <a:pt x="471" y="502"/>
                  </a:cubicBezTo>
                  <a:close/>
                  <a:moveTo>
                    <a:pt x="305" y="533"/>
                  </a:moveTo>
                  <a:cubicBezTo>
                    <a:pt x="301" y="534"/>
                    <a:pt x="299" y="535"/>
                    <a:pt x="296" y="538"/>
                  </a:cubicBezTo>
                  <a:cubicBezTo>
                    <a:pt x="293" y="543"/>
                    <a:pt x="290" y="551"/>
                    <a:pt x="294" y="555"/>
                  </a:cubicBezTo>
                  <a:cubicBezTo>
                    <a:pt x="301" y="560"/>
                    <a:pt x="308" y="549"/>
                    <a:pt x="310" y="543"/>
                  </a:cubicBezTo>
                  <a:cubicBezTo>
                    <a:pt x="310" y="539"/>
                    <a:pt x="309" y="534"/>
                    <a:pt x="305" y="533"/>
                  </a:cubicBezTo>
                  <a:close/>
                  <a:moveTo>
                    <a:pt x="204" y="602"/>
                  </a:moveTo>
                  <a:cubicBezTo>
                    <a:pt x="200" y="603"/>
                    <a:pt x="198" y="604"/>
                    <a:pt x="196" y="607"/>
                  </a:cubicBezTo>
                  <a:cubicBezTo>
                    <a:pt x="192" y="612"/>
                    <a:pt x="190" y="620"/>
                    <a:pt x="194" y="624"/>
                  </a:cubicBezTo>
                  <a:cubicBezTo>
                    <a:pt x="201" y="629"/>
                    <a:pt x="208" y="618"/>
                    <a:pt x="209" y="612"/>
                  </a:cubicBezTo>
                  <a:cubicBezTo>
                    <a:pt x="210" y="608"/>
                    <a:pt x="209" y="603"/>
                    <a:pt x="204" y="602"/>
                  </a:cubicBezTo>
                  <a:close/>
                  <a:moveTo>
                    <a:pt x="326" y="619"/>
                  </a:moveTo>
                  <a:cubicBezTo>
                    <a:pt x="323" y="620"/>
                    <a:pt x="321" y="621"/>
                    <a:pt x="318" y="624"/>
                  </a:cubicBezTo>
                  <a:cubicBezTo>
                    <a:pt x="314" y="629"/>
                    <a:pt x="312" y="637"/>
                    <a:pt x="316" y="641"/>
                  </a:cubicBezTo>
                  <a:cubicBezTo>
                    <a:pt x="323" y="646"/>
                    <a:pt x="330" y="635"/>
                    <a:pt x="332" y="629"/>
                  </a:cubicBezTo>
                  <a:cubicBezTo>
                    <a:pt x="332" y="625"/>
                    <a:pt x="331" y="620"/>
                    <a:pt x="326" y="619"/>
                  </a:cubicBezTo>
                  <a:close/>
                  <a:moveTo>
                    <a:pt x="248" y="412"/>
                  </a:moveTo>
                  <a:cubicBezTo>
                    <a:pt x="245" y="407"/>
                    <a:pt x="241" y="406"/>
                    <a:pt x="236" y="404"/>
                  </a:cubicBezTo>
                  <a:cubicBezTo>
                    <a:pt x="228" y="403"/>
                    <a:pt x="224" y="407"/>
                    <a:pt x="219" y="410"/>
                  </a:cubicBezTo>
                  <a:cubicBezTo>
                    <a:pt x="218" y="414"/>
                    <a:pt x="222" y="416"/>
                    <a:pt x="222" y="418"/>
                  </a:cubicBezTo>
                  <a:cubicBezTo>
                    <a:pt x="226" y="425"/>
                    <a:pt x="234" y="425"/>
                    <a:pt x="240" y="425"/>
                  </a:cubicBezTo>
                  <a:cubicBezTo>
                    <a:pt x="245" y="423"/>
                    <a:pt x="251" y="419"/>
                    <a:pt x="248" y="412"/>
                  </a:cubicBezTo>
                  <a:close/>
                  <a:moveTo>
                    <a:pt x="436" y="433"/>
                  </a:moveTo>
                  <a:cubicBezTo>
                    <a:pt x="437" y="429"/>
                    <a:pt x="435" y="425"/>
                    <a:pt x="433" y="422"/>
                  </a:cubicBezTo>
                  <a:cubicBezTo>
                    <a:pt x="429" y="418"/>
                    <a:pt x="425" y="418"/>
                    <a:pt x="420" y="417"/>
                  </a:cubicBezTo>
                  <a:cubicBezTo>
                    <a:pt x="418" y="419"/>
                    <a:pt x="419" y="422"/>
                    <a:pt x="418" y="423"/>
                  </a:cubicBezTo>
                  <a:cubicBezTo>
                    <a:pt x="416" y="430"/>
                    <a:pt x="421" y="433"/>
                    <a:pt x="425" y="437"/>
                  </a:cubicBezTo>
                  <a:cubicBezTo>
                    <a:pt x="429" y="438"/>
                    <a:pt x="434" y="439"/>
                    <a:pt x="436" y="433"/>
                  </a:cubicBezTo>
                  <a:close/>
                  <a:moveTo>
                    <a:pt x="269" y="464"/>
                  </a:moveTo>
                  <a:cubicBezTo>
                    <a:pt x="266" y="464"/>
                    <a:pt x="264" y="466"/>
                    <a:pt x="261" y="469"/>
                  </a:cubicBezTo>
                  <a:cubicBezTo>
                    <a:pt x="257" y="474"/>
                    <a:pt x="255" y="482"/>
                    <a:pt x="259" y="486"/>
                  </a:cubicBezTo>
                  <a:cubicBezTo>
                    <a:pt x="266" y="491"/>
                    <a:pt x="273" y="479"/>
                    <a:pt x="275" y="473"/>
                  </a:cubicBezTo>
                  <a:cubicBezTo>
                    <a:pt x="275" y="470"/>
                    <a:pt x="274" y="465"/>
                    <a:pt x="269" y="464"/>
                  </a:cubicBezTo>
                  <a:close/>
                  <a:moveTo>
                    <a:pt x="43" y="344"/>
                  </a:moveTo>
                  <a:cubicBezTo>
                    <a:pt x="37" y="344"/>
                    <a:pt x="53" y="363"/>
                    <a:pt x="59" y="365"/>
                  </a:cubicBezTo>
                  <a:cubicBezTo>
                    <a:pt x="66" y="368"/>
                    <a:pt x="81" y="361"/>
                    <a:pt x="85" y="355"/>
                  </a:cubicBezTo>
                  <a:cubicBezTo>
                    <a:pt x="88" y="349"/>
                    <a:pt x="71" y="342"/>
                    <a:pt x="62" y="340"/>
                  </a:cubicBezTo>
                  <a:cubicBezTo>
                    <a:pt x="62" y="340"/>
                    <a:pt x="49" y="344"/>
                    <a:pt x="43" y="344"/>
                  </a:cubicBezTo>
                  <a:close/>
                </a:path>
              </a:pathLst>
            </a:custGeom>
            <a:solidFill>
              <a:srgbClr val="9088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37" name="Group 184"/>
          <p:cNvGrpSpPr>
            <a:grpSpLocks noChangeAspect="1"/>
          </p:cNvGrpSpPr>
          <p:nvPr/>
        </p:nvGrpSpPr>
        <p:grpSpPr bwMode="auto">
          <a:xfrm>
            <a:off x="3123104" y="1799826"/>
            <a:ext cx="390525" cy="388144"/>
            <a:chOff x="2353" y="900"/>
            <a:chExt cx="328" cy="326"/>
          </a:xfrm>
        </p:grpSpPr>
        <p:sp>
          <p:nvSpPr>
            <p:cNvPr id="138" name="Freeform 185"/>
            <p:cNvSpPr>
              <a:spLocks/>
            </p:cNvSpPr>
            <p:nvPr/>
          </p:nvSpPr>
          <p:spPr bwMode="auto">
            <a:xfrm>
              <a:off x="2353" y="900"/>
              <a:ext cx="328" cy="326"/>
            </a:xfrm>
            <a:custGeom>
              <a:avLst/>
              <a:gdLst>
                <a:gd name="T0" fmla="*/ 775 w 775"/>
                <a:gd name="T1" fmla="*/ 387 h 775"/>
                <a:gd name="T2" fmla="*/ 388 w 775"/>
                <a:gd name="T3" fmla="*/ 0 h 775"/>
                <a:gd name="T4" fmla="*/ 0 w 775"/>
                <a:gd name="T5" fmla="*/ 387 h 775"/>
                <a:gd name="T6" fmla="*/ 388 w 775"/>
                <a:gd name="T7" fmla="*/ 775 h 775"/>
                <a:gd name="T8" fmla="*/ 775 w 775"/>
                <a:gd name="T9" fmla="*/ 387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5" h="775">
                  <a:moveTo>
                    <a:pt x="775" y="387"/>
                  </a:moveTo>
                  <a:cubicBezTo>
                    <a:pt x="775" y="174"/>
                    <a:pt x="601" y="0"/>
                    <a:pt x="388" y="0"/>
                  </a:cubicBezTo>
                  <a:cubicBezTo>
                    <a:pt x="172" y="0"/>
                    <a:pt x="0" y="174"/>
                    <a:pt x="0" y="387"/>
                  </a:cubicBezTo>
                  <a:cubicBezTo>
                    <a:pt x="0" y="602"/>
                    <a:pt x="172" y="775"/>
                    <a:pt x="388" y="775"/>
                  </a:cubicBezTo>
                  <a:cubicBezTo>
                    <a:pt x="601" y="775"/>
                    <a:pt x="775" y="602"/>
                    <a:pt x="775" y="387"/>
                  </a:cubicBezTo>
                  <a:close/>
                </a:path>
              </a:pathLst>
            </a:custGeom>
            <a:solidFill>
              <a:srgbClr val="CF35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9" name="Oval 186"/>
            <p:cNvSpPr>
              <a:spLocks noChangeArrowheads="1"/>
            </p:cNvSpPr>
            <p:nvPr/>
          </p:nvSpPr>
          <p:spPr bwMode="auto">
            <a:xfrm>
              <a:off x="2355" y="901"/>
              <a:ext cx="307" cy="30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0" name="Oval 187"/>
            <p:cNvSpPr>
              <a:spLocks noChangeArrowheads="1"/>
            </p:cNvSpPr>
            <p:nvPr/>
          </p:nvSpPr>
          <p:spPr bwMode="auto">
            <a:xfrm>
              <a:off x="2377" y="925"/>
              <a:ext cx="226" cy="22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1" name="Oval 188"/>
            <p:cNvSpPr>
              <a:spLocks noChangeArrowheads="1"/>
            </p:cNvSpPr>
            <p:nvPr/>
          </p:nvSpPr>
          <p:spPr bwMode="auto">
            <a:xfrm>
              <a:off x="2445" y="934"/>
              <a:ext cx="72" cy="71"/>
            </a:xfrm>
            <a:prstGeom prst="ellipse">
              <a:avLst/>
            </a:prstGeom>
            <a:solidFill>
              <a:srgbClr val="FAF0F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2" name="Oval 189"/>
            <p:cNvSpPr>
              <a:spLocks noChangeArrowheads="1"/>
            </p:cNvSpPr>
            <p:nvPr/>
          </p:nvSpPr>
          <p:spPr bwMode="auto">
            <a:xfrm>
              <a:off x="2405" y="996"/>
              <a:ext cx="35" cy="35"/>
            </a:xfrm>
            <a:prstGeom prst="ellipse">
              <a:avLst/>
            </a:prstGeom>
            <a:solidFill>
              <a:srgbClr val="FAF0F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3" name="Freeform 190"/>
            <p:cNvSpPr>
              <a:spLocks/>
            </p:cNvSpPr>
            <p:nvPr/>
          </p:nvSpPr>
          <p:spPr bwMode="auto">
            <a:xfrm>
              <a:off x="2405" y="1082"/>
              <a:ext cx="217" cy="119"/>
            </a:xfrm>
            <a:custGeom>
              <a:avLst/>
              <a:gdLst>
                <a:gd name="T0" fmla="*/ 59 w 513"/>
                <a:gd name="T1" fmla="*/ 169 h 283"/>
                <a:gd name="T2" fmla="*/ 153 w 513"/>
                <a:gd name="T3" fmla="*/ 195 h 283"/>
                <a:gd name="T4" fmla="*/ 173 w 513"/>
                <a:gd name="T5" fmla="*/ 147 h 283"/>
                <a:gd name="T6" fmla="*/ 145 w 513"/>
                <a:gd name="T7" fmla="*/ 103 h 283"/>
                <a:gd name="T8" fmla="*/ 184 w 513"/>
                <a:gd name="T9" fmla="*/ 74 h 283"/>
                <a:gd name="T10" fmla="*/ 180 w 513"/>
                <a:gd name="T11" fmla="*/ 26 h 283"/>
                <a:gd name="T12" fmla="*/ 221 w 513"/>
                <a:gd name="T13" fmla="*/ 4 h 283"/>
                <a:gd name="T14" fmla="*/ 311 w 513"/>
                <a:gd name="T15" fmla="*/ 57 h 283"/>
                <a:gd name="T16" fmla="*/ 326 w 513"/>
                <a:gd name="T17" fmla="*/ 134 h 283"/>
                <a:gd name="T18" fmla="*/ 403 w 513"/>
                <a:gd name="T19" fmla="*/ 188 h 283"/>
                <a:gd name="T20" fmla="*/ 495 w 513"/>
                <a:gd name="T21" fmla="*/ 162 h 283"/>
                <a:gd name="T22" fmla="*/ 456 w 513"/>
                <a:gd name="T23" fmla="*/ 212 h 283"/>
                <a:gd name="T24" fmla="*/ 278 w 513"/>
                <a:gd name="T25" fmla="*/ 272 h 283"/>
                <a:gd name="T26" fmla="*/ 74 w 513"/>
                <a:gd name="T27" fmla="*/ 228 h 283"/>
                <a:gd name="T28" fmla="*/ 26 w 513"/>
                <a:gd name="T29" fmla="*/ 151 h 283"/>
                <a:gd name="T30" fmla="*/ 59 w 513"/>
                <a:gd name="T31" fmla="*/ 16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3" h="283">
                  <a:moveTo>
                    <a:pt x="59" y="169"/>
                  </a:moveTo>
                  <a:cubicBezTo>
                    <a:pt x="79" y="184"/>
                    <a:pt x="125" y="210"/>
                    <a:pt x="153" y="195"/>
                  </a:cubicBezTo>
                  <a:cubicBezTo>
                    <a:pt x="182" y="180"/>
                    <a:pt x="184" y="158"/>
                    <a:pt x="173" y="147"/>
                  </a:cubicBezTo>
                  <a:cubicBezTo>
                    <a:pt x="162" y="136"/>
                    <a:pt x="134" y="109"/>
                    <a:pt x="145" y="103"/>
                  </a:cubicBezTo>
                  <a:cubicBezTo>
                    <a:pt x="156" y="96"/>
                    <a:pt x="184" y="85"/>
                    <a:pt x="184" y="74"/>
                  </a:cubicBezTo>
                  <a:cubicBezTo>
                    <a:pt x="184" y="63"/>
                    <a:pt x="191" y="37"/>
                    <a:pt x="180" y="26"/>
                  </a:cubicBezTo>
                  <a:cubicBezTo>
                    <a:pt x="169" y="15"/>
                    <a:pt x="193" y="0"/>
                    <a:pt x="221" y="4"/>
                  </a:cubicBezTo>
                  <a:cubicBezTo>
                    <a:pt x="250" y="9"/>
                    <a:pt x="311" y="39"/>
                    <a:pt x="311" y="57"/>
                  </a:cubicBezTo>
                  <a:cubicBezTo>
                    <a:pt x="311" y="74"/>
                    <a:pt x="311" y="123"/>
                    <a:pt x="326" y="134"/>
                  </a:cubicBezTo>
                  <a:cubicBezTo>
                    <a:pt x="342" y="144"/>
                    <a:pt x="370" y="204"/>
                    <a:pt x="403" y="188"/>
                  </a:cubicBezTo>
                  <a:cubicBezTo>
                    <a:pt x="436" y="173"/>
                    <a:pt x="478" y="158"/>
                    <a:pt x="495" y="162"/>
                  </a:cubicBezTo>
                  <a:cubicBezTo>
                    <a:pt x="513" y="166"/>
                    <a:pt x="482" y="186"/>
                    <a:pt x="456" y="212"/>
                  </a:cubicBezTo>
                  <a:cubicBezTo>
                    <a:pt x="429" y="239"/>
                    <a:pt x="348" y="261"/>
                    <a:pt x="278" y="272"/>
                  </a:cubicBezTo>
                  <a:cubicBezTo>
                    <a:pt x="208" y="283"/>
                    <a:pt x="100" y="250"/>
                    <a:pt x="74" y="228"/>
                  </a:cubicBezTo>
                  <a:cubicBezTo>
                    <a:pt x="44" y="201"/>
                    <a:pt x="0" y="147"/>
                    <a:pt x="26" y="151"/>
                  </a:cubicBezTo>
                  <a:cubicBezTo>
                    <a:pt x="53" y="155"/>
                    <a:pt x="59" y="169"/>
                    <a:pt x="59" y="169"/>
                  </a:cubicBezTo>
                  <a:close/>
                </a:path>
              </a:pathLst>
            </a:custGeom>
            <a:solidFill>
              <a:srgbClr val="C14D32">
                <a:alpha val="8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4" name="Freeform 191"/>
            <p:cNvSpPr>
              <a:spLocks/>
            </p:cNvSpPr>
            <p:nvPr/>
          </p:nvSpPr>
          <p:spPr bwMode="auto">
            <a:xfrm>
              <a:off x="2533" y="909"/>
              <a:ext cx="111" cy="102"/>
            </a:xfrm>
            <a:custGeom>
              <a:avLst/>
              <a:gdLst>
                <a:gd name="T0" fmla="*/ 35 w 263"/>
                <a:gd name="T1" fmla="*/ 24 h 243"/>
                <a:gd name="T2" fmla="*/ 51 w 263"/>
                <a:gd name="T3" fmla="*/ 76 h 243"/>
                <a:gd name="T4" fmla="*/ 9 w 263"/>
                <a:gd name="T5" fmla="*/ 105 h 243"/>
                <a:gd name="T6" fmla="*/ 29 w 263"/>
                <a:gd name="T7" fmla="*/ 149 h 243"/>
                <a:gd name="T8" fmla="*/ 83 w 263"/>
                <a:gd name="T9" fmla="*/ 204 h 243"/>
                <a:gd name="T10" fmla="*/ 171 w 263"/>
                <a:gd name="T11" fmla="*/ 232 h 243"/>
                <a:gd name="T12" fmla="*/ 206 w 263"/>
                <a:gd name="T13" fmla="*/ 155 h 243"/>
                <a:gd name="T14" fmla="*/ 237 w 263"/>
                <a:gd name="T15" fmla="*/ 127 h 243"/>
                <a:gd name="T16" fmla="*/ 263 w 263"/>
                <a:gd name="T17" fmla="*/ 123 h 243"/>
                <a:gd name="T18" fmla="*/ 162 w 263"/>
                <a:gd name="T19" fmla="*/ 36 h 243"/>
                <a:gd name="T20" fmla="*/ 42 w 263"/>
                <a:gd name="T21" fmla="*/ 2 h 243"/>
                <a:gd name="T22" fmla="*/ 35 w 263"/>
                <a:gd name="T23" fmla="*/ 24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3" h="243">
                  <a:moveTo>
                    <a:pt x="35" y="24"/>
                  </a:moveTo>
                  <a:cubicBezTo>
                    <a:pt x="53" y="57"/>
                    <a:pt x="55" y="70"/>
                    <a:pt x="51" y="76"/>
                  </a:cubicBezTo>
                  <a:cubicBezTo>
                    <a:pt x="46" y="83"/>
                    <a:pt x="15" y="83"/>
                    <a:pt x="9" y="105"/>
                  </a:cubicBezTo>
                  <a:cubicBezTo>
                    <a:pt x="2" y="127"/>
                    <a:pt x="0" y="133"/>
                    <a:pt x="29" y="149"/>
                  </a:cubicBezTo>
                  <a:cubicBezTo>
                    <a:pt x="57" y="164"/>
                    <a:pt x="66" y="188"/>
                    <a:pt x="83" y="204"/>
                  </a:cubicBezTo>
                  <a:cubicBezTo>
                    <a:pt x="101" y="219"/>
                    <a:pt x="143" y="243"/>
                    <a:pt x="171" y="232"/>
                  </a:cubicBezTo>
                  <a:cubicBezTo>
                    <a:pt x="200" y="221"/>
                    <a:pt x="213" y="177"/>
                    <a:pt x="206" y="155"/>
                  </a:cubicBezTo>
                  <a:cubicBezTo>
                    <a:pt x="200" y="133"/>
                    <a:pt x="215" y="127"/>
                    <a:pt x="237" y="127"/>
                  </a:cubicBezTo>
                  <a:cubicBezTo>
                    <a:pt x="242" y="127"/>
                    <a:pt x="252" y="126"/>
                    <a:pt x="263" y="123"/>
                  </a:cubicBezTo>
                  <a:cubicBezTo>
                    <a:pt x="235" y="89"/>
                    <a:pt x="201" y="59"/>
                    <a:pt x="162" y="36"/>
                  </a:cubicBezTo>
                  <a:cubicBezTo>
                    <a:pt x="101" y="16"/>
                    <a:pt x="45" y="0"/>
                    <a:pt x="42" y="2"/>
                  </a:cubicBezTo>
                  <a:cubicBezTo>
                    <a:pt x="35" y="6"/>
                    <a:pt x="35" y="24"/>
                    <a:pt x="35" y="24"/>
                  </a:cubicBezTo>
                  <a:close/>
                </a:path>
              </a:pathLst>
            </a:custGeom>
            <a:solidFill>
              <a:srgbClr val="C14D32">
                <a:alpha val="8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5" name="Freeform 192"/>
            <p:cNvSpPr>
              <a:spLocks/>
            </p:cNvSpPr>
            <p:nvPr/>
          </p:nvSpPr>
          <p:spPr bwMode="auto">
            <a:xfrm>
              <a:off x="2620" y="1055"/>
              <a:ext cx="51" cy="62"/>
            </a:xfrm>
            <a:custGeom>
              <a:avLst/>
              <a:gdLst>
                <a:gd name="T0" fmla="*/ 77 w 121"/>
                <a:gd name="T1" fmla="*/ 66 h 147"/>
                <a:gd name="T2" fmla="*/ 44 w 121"/>
                <a:gd name="T3" fmla="*/ 22 h 147"/>
                <a:gd name="T4" fmla="*/ 22 w 121"/>
                <a:gd name="T5" fmla="*/ 99 h 147"/>
                <a:gd name="T6" fmla="*/ 71 w 121"/>
                <a:gd name="T7" fmla="*/ 147 h 147"/>
                <a:gd name="T8" fmla="*/ 99 w 121"/>
                <a:gd name="T9" fmla="*/ 110 h 147"/>
                <a:gd name="T10" fmla="*/ 121 w 121"/>
                <a:gd name="T11" fmla="*/ 66 h 147"/>
                <a:gd name="T12" fmla="*/ 77 w 121"/>
                <a:gd name="T13" fmla="*/ 6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47">
                  <a:moveTo>
                    <a:pt x="77" y="66"/>
                  </a:moveTo>
                  <a:cubicBezTo>
                    <a:pt x="62" y="55"/>
                    <a:pt x="55" y="0"/>
                    <a:pt x="44" y="22"/>
                  </a:cubicBezTo>
                  <a:cubicBezTo>
                    <a:pt x="33" y="44"/>
                    <a:pt x="0" y="77"/>
                    <a:pt x="22" y="99"/>
                  </a:cubicBezTo>
                  <a:cubicBezTo>
                    <a:pt x="44" y="121"/>
                    <a:pt x="60" y="147"/>
                    <a:pt x="71" y="147"/>
                  </a:cubicBezTo>
                  <a:cubicBezTo>
                    <a:pt x="82" y="147"/>
                    <a:pt x="110" y="121"/>
                    <a:pt x="99" y="110"/>
                  </a:cubicBezTo>
                  <a:cubicBezTo>
                    <a:pt x="88" y="99"/>
                    <a:pt x="121" y="81"/>
                    <a:pt x="121" y="66"/>
                  </a:cubicBezTo>
                  <a:cubicBezTo>
                    <a:pt x="121" y="51"/>
                    <a:pt x="77" y="66"/>
                    <a:pt x="77" y="66"/>
                  </a:cubicBezTo>
                  <a:close/>
                </a:path>
              </a:pathLst>
            </a:custGeom>
            <a:solidFill>
              <a:srgbClr val="C14D32">
                <a:alpha val="8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46" name="Group 195"/>
          <p:cNvGrpSpPr>
            <a:grpSpLocks noChangeAspect="1"/>
          </p:cNvGrpSpPr>
          <p:nvPr/>
        </p:nvGrpSpPr>
        <p:grpSpPr bwMode="auto">
          <a:xfrm>
            <a:off x="4907327" y="1798790"/>
            <a:ext cx="417909" cy="419100"/>
            <a:chOff x="4215" y="2003"/>
            <a:chExt cx="351" cy="352"/>
          </a:xfrm>
        </p:grpSpPr>
        <p:sp>
          <p:nvSpPr>
            <p:cNvPr id="147" name="Freeform 196"/>
            <p:cNvSpPr>
              <a:spLocks/>
            </p:cNvSpPr>
            <p:nvPr/>
          </p:nvSpPr>
          <p:spPr bwMode="auto">
            <a:xfrm>
              <a:off x="4215" y="2003"/>
              <a:ext cx="351" cy="352"/>
            </a:xfrm>
            <a:custGeom>
              <a:avLst/>
              <a:gdLst>
                <a:gd name="T0" fmla="*/ 838 w 838"/>
                <a:gd name="T1" fmla="*/ 419 h 838"/>
                <a:gd name="T2" fmla="*/ 419 w 838"/>
                <a:gd name="T3" fmla="*/ 0 h 838"/>
                <a:gd name="T4" fmla="*/ 0 w 838"/>
                <a:gd name="T5" fmla="*/ 419 h 838"/>
                <a:gd name="T6" fmla="*/ 419 w 838"/>
                <a:gd name="T7" fmla="*/ 838 h 838"/>
                <a:gd name="T8" fmla="*/ 838 w 838"/>
                <a:gd name="T9" fmla="*/ 419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8" h="838">
                  <a:moveTo>
                    <a:pt x="838" y="419"/>
                  </a:moveTo>
                  <a:cubicBezTo>
                    <a:pt x="838" y="188"/>
                    <a:pt x="650" y="0"/>
                    <a:pt x="419" y="0"/>
                  </a:cubicBezTo>
                  <a:cubicBezTo>
                    <a:pt x="186" y="0"/>
                    <a:pt x="0" y="188"/>
                    <a:pt x="0" y="419"/>
                  </a:cubicBezTo>
                  <a:cubicBezTo>
                    <a:pt x="0" y="651"/>
                    <a:pt x="186" y="838"/>
                    <a:pt x="419" y="838"/>
                  </a:cubicBezTo>
                  <a:cubicBezTo>
                    <a:pt x="650" y="838"/>
                    <a:pt x="838" y="651"/>
                    <a:pt x="838" y="41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8" name="Oval 197"/>
            <p:cNvSpPr>
              <a:spLocks noChangeArrowheads="1"/>
            </p:cNvSpPr>
            <p:nvPr/>
          </p:nvSpPr>
          <p:spPr bwMode="auto">
            <a:xfrm>
              <a:off x="4217" y="2005"/>
              <a:ext cx="328" cy="32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9" name="Oval 198"/>
            <p:cNvSpPr>
              <a:spLocks noChangeArrowheads="1"/>
            </p:cNvSpPr>
            <p:nvPr/>
          </p:nvSpPr>
          <p:spPr bwMode="auto">
            <a:xfrm>
              <a:off x="4241" y="2031"/>
              <a:ext cx="242" cy="24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0" name="Oval 199"/>
            <p:cNvSpPr>
              <a:spLocks noChangeArrowheads="1"/>
            </p:cNvSpPr>
            <p:nvPr/>
          </p:nvSpPr>
          <p:spPr bwMode="auto">
            <a:xfrm>
              <a:off x="4313" y="2040"/>
              <a:ext cx="77" cy="77"/>
            </a:xfrm>
            <a:prstGeom prst="ellipse">
              <a:avLst/>
            </a:prstGeom>
            <a:solidFill>
              <a:srgbClr val="FBF1F2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1" name="Freeform 200"/>
            <p:cNvSpPr>
              <a:spLocks/>
            </p:cNvSpPr>
            <p:nvPr/>
          </p:nvSpPr>
          <p:spPr bwMode="auto">
            <a:xfrm>
              <a:off x="4270" y="2107"/>
              <a:ext cx="38" cy="38"/>
            </a:xfrm>
            <a:custGeom>
              <a:avLst/>
              <a:gdLst>
                <a:gd name="T0" fmla="*/ 89 w 89"/>
                <a:gd name="T1" fmla="*/ 44 h 89"/>
                <a:gd name="T2" fmla="*/ 43 w 89"/>
                <a:gd name="T3" fmla="*/ 89 h 89"/>
                <a:gd name="T4" fmla="*/ 0 w 89"/>
                <a:gd name="T5" fmla="*/ 44 h 89"/>
                <a:gd name="T6" fmla="*/ 43 w 89"/>
                <a:gd name="T7" fmla="*/ 0 h 89"/>
                <a:gd name="T8" fmla="*/ 89 w 89"/>
                <a:gd name="T9" fmla="*/ 4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89">
                  <a:moveTo>
                    <a:pt x="89" y="44"/>
                  </a:moveTo>
                  <a:cubicBezTo>
                    <a:pt x="89" y="70"/>
                    <a:pt x="69" y="89"/>
                    <a:pt x="43" y="89"/>
                  </a:cubicBezTo>
                  <a:cubicBezTo>
                    <a:pt x="19" y="89"/>
                    <a:pt x="0" y="70"/>
                    <a:pt x="0" y="44"/>
                  </a:cubicBezTo>
                  <a:cubicBezTo>
                    <a:pt x="0" y="20"/>
                    <a:pt x="19" y="0"/>
                    <a:pt x="43" y="0"/>
                  </a:cubicBezTo>
                  <a:cubicBezTo>
                    <a:pt x="69" y="0"/>
                    <a:pt x="89" y="20"/>
                    <a:pt x="89" y="44"/>
                  </a:cubicBezTo>
                  <a:close/>
                </a:path>
              </a:pathLst>
            </a:custGeom>
            <a:solidFill>
              <a:srgbClr val="FBF1F2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2" name="Freeform 201"/>
            <p:cNvSpPr>
              <a:spLocks noEditPoints="1"/>
            </p:cNvSpPr>
            <p:nvPr/>
          </p:nvSpPr>
          <p:spPr bwMode="auto">
            <a:xfrm>
              <a:off x="4215" y="2024"/>
              <a:ext cx="351" cy="187"/>
            </a:xfrm>
            <a:custGeom>
              <a:avLst/>
              <a:gdLst>
                <a:gd name="T0" fmla="*/ 409 w 837"/>
                <a:gd name="T1" fmla="*/ 28 h 447"/>
                <a:gd name="T2" fmla="*/ 208 w 837"/>
                <a:gd name="T3" fmla="*/ 9 h 447"/>
                <a:gd name="T4" fmla="*/ 218 w 837"/>
                <a:gd name="T5" fmla="*/ 3 h 447"/>
                <a:gd name="T6" fmla="*/ 409 w 837"/>
                <a:gd name="T7" fmla="*/ 20 h 447"/>
                <a:gd name="T8" fmla="*/ 612 w 837"/>
                <a:gd name="T9" fmla="*/ 0 h 447"/>
                <a:gd name="T10" fmla="*/ 623 w 837"/>
                <a:gd name="T11" fmla="*/ 6 h 447"/>
                <a:gd name="T12" fmla="*/ 409 w 837"/>
                <a:gd name="T13" fmla="*/ 28 h 447"/>
                <a:gd name="T14" fmla="*/ 696 w 837"/>
                <a:gd name="T15" fmla="*/ 59 h 447"/>
                <a:gd name="T16" fmla="*/ 687 w 837"/>
                <a:gd name="T17" fmla="*/ 51 h 447"/>
                <a:gd name="T18" fmla="*/ 404 w 837"/>
                <a:gd name="T19" fmla="*/ 76 h 447"/>
                <a:gd name="T20" fmla="*/ 143 w 837"/>
                <a:gd name="T21" fmla="*/ 55 h 447"/>
                <a:gd name="T22" fmla="*/ 134 w 837"/>
                <a:gd name="T23" fmla="*/ 64 h 447"/>
                <a:gd name="T24" fmla="*/ 404 w 837"/>
                <a:gd name="T25" fmla="*/ 86 h 447"/>
                <a:gd name="T26" fmla="*/ 696 w 837"/>
                <a:gd name="T27" fmla="*/ 59 h 447"/>
                <a:gd name="T28" fmla="*/ 742 w 837"/>
                <a:gd name="T29" fmla="*/ 106 h 447"/>
                <a:gd name="T30" fmla="*/ 734 w 837"/>
                <a:gd name="T31" fmla="*/ 98 h 447"/>
                <a:gd name="T32" fmla="*/ 404 w 837"/>
                <a:gd name="T33" fmla="*/ 132 h 447"/>
                <a:gd name="T34" fmla="*/ 96 w 837"/>
                <a:gd name="T35" fmla="*/ 103 h 447"/>
                <a:gd name="T36" fmla="*/ 89 w 837"/>
                <a:gd name="T37" fmla="*/ 112 h 447"/>
                <a:gd name="T38" fmla="*/ 404 w 837"/>
                <a:gd name="T39" fmla="*/ 142 h 447"/>
                <a:gd name="T40" fmla="*/ 742 w 837"/>
                <a:gd name="T41" fmla="*/ 106 h 447"/>
                <a:gd name="T42" fmla="*/ 820 w 837"/>
                <a:gd name="T43" fmla="*/ 253 h 447"/>
                <a:gd name="T44" fmla="*/ 818 w 837"/>
                <a:gd name="T45" fmla="*/ 246 h 447"/>
                <a:gd name="T46" fmla="*/ 404 w 837"/>
                <a:gd name="T47" fmla="*/ 308 h 447"/>
                <a:gd name="T48" fmla="*/ 15 w 837"/>
                <a:gd name="T49" fmla="*/ 256 h 447"/>
                <a:gd name="T50" fmla="*/ 14 w 837"/>
                <a:gd name="T51" fmla="*/ 264 h 447"/>
                <a:gd name="T52" fmla="*/ 404 w 837"/>
                <a:gd name="T53" fmla="*/ 316 h 447"/>
                <a:gd name="T54" fmla="*/ 820 w 837"/>
                <a:gd name="T55" fmla="*/ 253 h 447"/>
                <a:gd name="T56" fmla="*/ 828 w 837"/>
                <a:gd name="T57" fmla="*/ 285 h 447"/>
                <a:gd name="T58" fmla="*/ 826 w 837"/>
                <a:gd name="T59" fmla="*/ 278 h 447"/>
                <a:gd name="T60" fmla="*/ 404 w 837"/>
                <a:gd name="T61" fmla="*/ 345 h 447"/>
                <a:gd name="T62" fmla="*/ 7 w 837"/>
                <a:gd name="T63" fmla="*/ 290 h 447"/>
                <a:gd name="T64" fmla="*/ 6 w 837"/>
                <a:gd name="T65" fmla="*/ 297 h 447"/>
                <a:gd name="T66" fmla="*/ 404 w 837"/>
                <a:gd name="T67" fmla="*/ 353 h 447"/>
                <a:gd name="T68" fmla="*/ 828 w 837"/>
                <a:gd name="T69" fmla="*/ 285 h 447"/>
                <a:gd name="T70" fmla="*/ 834 w 837"/>
                <a:gd name="T71" fmla="*/ 322 h 447"/>
                <a:gd name="T72" fmla="*/ 833 w 837"/>
                <a:gd name="T73" fmla="*/ 315 h 447"/>
                <a:gd name="T74" fmla="*/ 404 w 837"/>
                <a:gd name="T75" fmla="*/ 385 h 447"/>
                <a:gd name="T76" fmla="*/ 1 w 837"/>
                <a:gd name="T77" fmla="*/ 328 h 447"/>
                <a:gd name="T78" fmla="*/ 1 w 837"/>
                <a:gd name="T79" fmla="*/ 335 h 447"/>
                <a:gd name="T80" fmla="*/ 404 w 837"/>
                <a:gd name="T81" fmla="*/ 393 h 447"/>
                <a:gd name="T82" fmla="*/ 834 w 837"/>
                <a:gd name="T83" fmla="*/ 322 h 447"/>
                <a:gd name="T84" fmla="*/ 837 w 837"/>
                <a:gd name="T85" fmla="*/ 375 h 447"/>
                <a:gd name="T86" fmla="*/ 837 w 837"/>
                <a:gd name="T87" fmla="*/ 371 h 447"/>
                <a:gd name="T88" fmla="*/ 837 w 837"/>
                <a:gd name="T89" fmla="*/ 367 h 447"/>
                <a:gd name="T90" fmla="*/ 404 w 837"/>
                <a:gd name="T91" fmla="*/ 440 h 447"/>
                <a:gd name="T92" fmla="*/ 0 w 837"/>
                <a:gd name="T93" fmla="*/ 382 h 447"/>
                <a:gd name="T94" fmla="*/ 0 w 837"/>
                <a:gd name="T95" fmla="*/ 390 h 447"/>
                <a:gd name="T96" fmla="*/ 404 w 837"/>
                <a:gd name="T97" fmla="*/ 447 h 447"/>
                <a:gd name="T98" fmla="*/ 837 w 837"/>
                <a:gd name="T99" fmla="*/ 375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37" h="447">
                  <a:moveTo>
                    <a:pt x="409" y="28"/>
                  </a:moveTo>
                  <a:cubicBezTo>
                    <a:pt x="333" y="28"/>
                    <a:pt x="264" y="21"/>
                    <a:pt x="208" y="9"/>
                  </a:cubicBezTo>
                  <a:cubicBezTo>
                    <a:pt x="211" y="7"/>
                    <a:pt x="214" y="5"/>
                    <a:pt x="218" y="3"/>
                  </a:cubicBezTo>
                  <a:cubicBezTo>
                    <a:pt x="272" y="13"/>
                    <a:pt x="338" y="20"/>
                    <a:pt x="409" y="20"/>
                  </a:cubicBezTo>
                  <a:cubicBezTo>
                    <a:pt x="485" y="20"/>
                    <a:pt x="555" y="12"/>
                    <a:pt x="612" y="0"/>
                  </a:cubicBezTo>
                  <a:cubicBezTo>
                    <a:pt x="615" y="2"/>
                    <a:pt x="619" y="4"/>
                    <a:pt x="623" y="6"/>
                  </a:cubicBezTo>
                  <a:cubicBezTo>
                    <a:pt x="564" y="20"/>
                    <a:pt x="490" y="28"/>
                    <a:pt x="409" y="28"/>
                  </a:cubicBezTo>
                  <a:close/>
                  <a:moveTo>
                    <a:pt x="696" y="59"/>
                  </a:moveTo>
                  <a:cubicBezTo>
                    <a:pt x="693" y="56"/>
                    <a:pt x="690" y="53"/>
                    <a:pt x="687" y="51"/>
                  </a:cubicBezTo>
                  <a:cubicBezTo>
                    <a:pt x="608" y="66"/>
                    <a:pt x="510" y="76"/>
                    <a:pt x="404" y="76"/>
                  </a:cubicBezTo>
                  <a:cubicBezTo>
                    <a:pt x="307" y="76"/>
                    <a:pt x="218" y="68"/>
                    <a:pt x="143" y="55"/>
                  </a:cubicBezTo>
                  <a:cubicBezTo>
                    <a:pt x="140" y="58"/>
                    <a:pt x="137" y="61"/>
                    <a:pt x="134" y="64"/>
                  </a:cubicBezTo>
                  <a:cubicBezTo>
                    <a:pt x="210" y="78"/>
                    <a:pt x="303" y="86"/>
                    <a:pt x="404" y="86"/>
                  </a:cubicBezTo>
                  <a:cubicBezTo>
                    <a:pt x="514" y="86"/>
                    <a:pt x="616" y="76"/>
                    <a:pt x="696" y="59"/>
                  </a:cubicBezTo>
                  <a:close/>
                  <a:moveTo>
                    <a:pt x="742" y="106"/>
                  </a:moveTo>
                  <a:cubicBezTo>
                    <a:pt x="739" y="103"/>
                    <a:pt x="737" y="101"/>
                    <a:pt x="734" y="98"/>
                  </a:cubicBezTo>
                  <a:cubicBezTo>
                    <a:pt x="649" y="119"/>
                    <a:pt x="533" y="132"/>
                    <a:pt x="404" y="132"/>
                  </a:cubicBezTo>
                  <a:cubicBezTo>
                    <a:pt x="286" y="132"/>
                    <a:pt x="179" y="121"/>
                    <a:pt x="96" y="103"/>
                  </a:cubicBezTo>
                  <a:cubicBezTo>
                    <a:pt x="94" y="106"/>
                    <a:pt x="91" y="109"/>
                    <a:pt x="89" y="112"/>
                  </a:cubicBezTo>
                  <a:cubicBezTo>
                    <a:pt x="173" y="131"/>
                    <a:pt x="283" y="142"/>
                    <a:pt x="404" y="142"/>
                  </a:cubicBezTo>
                  <a:cubicBezTo>
                    <a:pt x="536" y="142"/>
                    <a:pt x="656" y="128"/>
                    <a:pt x="742" y="106"/>
                  </a:cubicBezTo>
                  <a:close/>
                  <a:moveTo>
                    <a:pt x="820" y="253"/>
                  </a:moveTo>
                  <a:cubicBezTo>
                    <a:pt x="819" y="251"/>
                    <a:pt x="818" y="248"/>
                    <a:pt x="818" y="246"/>
                  </a:cubicBezTo>
                  <a:cubicBezTo>
                    <a:pt x="737" y="283"/>
                    <a:pt x="582" y="308"/>
                    <a:pt x="404" y="308"/>
                  </a:cubicBezTo>
                  <a:cubicBezTo>
                    <a:pt x="242" y="308"/>
                    <a:pt x="101" y="288"/>
                    <a:pt x="15" y="256"/>
                  </a:cubicBezTo>
                  <a:cubicBezTo>
                    <a:pt x="15" y="259"/>
                    <a:pt x="14" y="261"/>
                    <a:pt x="14" y="264"/>
                  </a:cubicBezTo>
                  <a:cubicBezTo>
                    <a:pt x="99" y="295"/>
                    <a:pt x="242" y="316"/>
                    <a:pt x="404" y="316"/>
                  </a:cubicBezTo>
                  <a:cubicBezTo>
                    <a:pt x="583" y="316"/>
                    <a:pt x="740" y="290"/>
                    <a:pt x="820" y="253"/>
                  </a:cubicBezTo>
                  <a:close/>
                  <a:moveTo>
                    <a:pt x="828" y="285"/>
                  </a:moveTo>
                  <a:cubicBezTo>
                    <a:pt x="827" y="283"/>
                    <a:pt x="827" y="281"/>
                    <a:pt x="826" y="278"/>
                  </a:cubicBezTo>
                  <a:cubicBezTo>
                    <a:pt x="749" y="318"/>
                    <a:pt x="589" y="345"/>
                    <a:pt x="404" y="345"/>
                  </a:cubicBezTo>
                  <a:cubicBezTo>
                    <a:pt x="237" y="345"/>
                    <a:pt x="91" y="323"/>
                    <a:pt x="7" y="290"/>
                  </a:cubicBezTo>
                  <a:cubicBezTo>
                    <a:pt x="7" y="292"/>
                    <a:pt x="6" y="295"/>
                    <a:pt x="6" y="297"/>
                  </a:cubicBezTo>
                  <a:cubicBezTo>
                    <a:pt x="90" y="330"/>
                    <a:pt x="237" y="353"/>
                    <a:pt x="404" y="353"/>
                  </a:cubicBezTo>
                  <a:cubicBezTo>
                    <a:pt x="590" y="353"/>
                    <a:pt x="751" y="325"/>
                    <a:pt x="828" y="285"/>
                  </a:cubicBezTo>
                  <a:close/>
                  <a:moveTo>
                    <a:pt x="834" y="322"/>
                  </a:moveTo>
                  <a:cubicBezTo>
                    <a:pt x="834" y="320"/>
                    <a:pt x="833" y="318"/>
                    <a:pt x="833" y="315"/>
                  </a:cubicBezTo>
                  <a:cubicBezTo>
                    <a:pt x="758" y="356"/>
                    <a:pt x="594" y="385"/>
                    <a:pt x="404" y="385"/>
                  </a:cubicBezTo>
                  <a:cubicBezTo>
                    <a:pt x="233" y="385"/>
                    <a:pt x="84" y="362"/>
                    <a:pt x="1" y="328"/>
                  </a:cubicBezTo>
                  <a:cubicBezTo>
                    <a:pt x="1" y="330"/>
                    <a:pt x="1" y="333"/>
                    <a:pt x="1" y="335"/>
                  </a:cubicBezTo>
                  <a:cubicBezTo>
                    <a:pt x="84" y="370"/>
                    <a:pt x="233" y="393"/>
                    <a:pt x="404" y="393"/>
                  </a:cubicBezTo>
                  <a:cubicBezTo>
                    <a:pt x="595" y="393"/>
                    <a:pt x="759" y="364"/>
                    <a:pt x="834" y="322"/>
                  </a:cubicBezTo>
                  <a:close/>
                  <a:moveTo>
                    <a:pt x="837" y="375"/>
                  </a:moveTo>
                  <a:cubicBezTo>
                    <a:pt x="837" y="374"/>
                    <a:pt x="837" y="372"/>
                    <a:pt x="837" y="371"/>
                  </a:cubicBezTo>
                  <a:cubicBezTo>
                    <a:pt x="837" y="370"/>
                    <a:pt x="837" y="369"/>
                    <a:pt x="837" y="367"/>
                  </a:cubicBezTo>
                  <a:cubicBezTo>
                    <a:pt x="764" y="410"/>
                    <a:pt x="598" y="440"/>
                    <a:pt x="404" y="440"/>
                  </a:cubicBezTo>
                  <a:cubicBezTo>
                    <a:pt x="232" y="440"/>
                    <a:pt x="82" y="416"/>
                    <a:pt x="0" y="382"/>
                  </a:cubicBezTo>
                  <a:cubicBezTo>
                    <a:pt x="0" y="384"/>
                    <a:pt x="0" y="387"/>
                    <a:pt x="0" y="390"/>
                  </a:cubicBezTo>
                  <a:cubicBezTo>
                    <a:pt x="83" y="424"/>
                    <a:pt x="233" y="447"/>
                    <a:pt x="404" y="447"/>
                  </a:cubicBezTo>
                  <a:cubicBezTo>
                    <a:pt x="597" y="447"/>
                    <a:pt x="763" y="418"/>
                    <a:pt x="837" y="375"/>
                  </a:cubicBezTo>
                  <a:close/>
                </a:path>
              </a:pathLst>
            </a:custGeom>
            <a:gradFill flip="none" rotWithShape="1">
              <a:gsLst>
                <a:gs pos="99000">
                  <a:schemeClr val="accent1"/>
                </a:gs>
                <a:gs pos="0">
                  <a:srgbClr val="5AAAE0"/>
                </a:gs>
                <a:gs pos="54000">
                  <a:schemeClr val="accent1">
                    <a:lumMod val="40000"/>
                    <a:lumOff val="60000"/>
                  </a:schemeClr>
                </a:gs>
              </a:gsLst>
              <a:lin ang="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3" name="Freeform 202"/>
            <p:cNvSpPr>
              <a:spLocks/>
            </p:cNvSpPr>
            <p:nvPr/>
          </p:nvSpPr>
          <p:spPr bwMode="auto">
            <a:xfrm>
              <a:off x="4221" y="2220"/>
              <a:ext cx="340" cy="31"/>
            </a:xfrm>
            <a:custGeom>
              <a:avLst/>
              <a:gdLst>
                <a:gd name="T0" fmla="*/ 809 w 811"/>
                <a:gd name="T1" fmla="*/ 10 h 74"/>
                <a:gd name="T2" fmla="*/ 811 w 811"/>
                <a:gd name="T3" fmla="*/ 0 h 74"/>
                <a:gd name="T4" fmla="*/ 390 w 811"/>
                <a:gd name="T5" fmla="*/ 66 h 74"/>
                <a:gd name="T6" fmla="*/ 0 w 811"/>
                <a:gd name="T7" fmla="*/ 14 h 74"/>
                <a:gd name="T8" fmla="*/ 3 w 811"/>
                <a:gd name="T9" fmla="*/ 23 h 74"/>
                <a:gd name="T10" fmla="*/ 390 w 811"/>
                <a:gd name="T11" fmla="*/ 74 h 74"/>
                <a:gd name="T12" fmla="*/ 809 w 811"/>
                <a:gd name="T13" fmla="*/ 1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1" h="74">
                  <a:moveTo>
                    <a:pt x="809" y="10"/>
                  </a:moveTo>
                  <a:cubicBezTo>
                    <a:pt x="809" y="7"/>
                    <a:pt x="810" y="4"/>
                    <a:pt x="811" y="0"/>
                  </a:cubicBezTo>
                  <a:cubicBezTo>
                    <a:pt x="733" y="40"/>
                    <a:pt x="574" y="66"/>
                    <a:pt x="390" y="66"/>
                  </a:cubicBezTo>
                  <a:cubicBezTo>
                    <a:pt x="228" y="66"/>
                    <a:pt x="85" y="46"/>
                    <a:pt x="0" y="14"/>
                  </a:cubicBezTo>
                  <a:cubicBezTo>
                    <a:pt x="1" y="17"/>
                    <a:pt x="2" y="20"/>
                    <a:pt x="3" y="23"/>
                  </a:cubicBezTo>
                  <a:cubicBezTo>
                    <a:pt x="88" y="54"/>
                    <a:pt x="229" y="74"/>
                    <a:pt x="390" y="74"/>
                  </a:cubicBezTo>
                  <a:cubicBezTo>
                    <a:pt x="572" y="74"/>
                    <a:pt x="730" y="48"/>
                    <a:pt x="809" y="10"/>
                  </a:cubicBezTo>
                  <a:close/>
                </a:path>
              </a:pathLst>
            </a:custGeom>
            <a:solidFill>
              <a:srgbClr val="2788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4" name="Freeform 203"/>
            <p:cNvSpPr>
              <a:spLocks/>
            </p:cNvSpPr>
            <p:nvPr/>
          </p:nvSpPr>
          <p:spPr bwMode="auto">
            <a:xfrm>
              <a:off x="4226" y="2236"/>
              <a:ext cx="331" cy="38"/>
            </a:xfrm>
            <a:custGeom>
              <a:avLst/>
              <a:gdLst>
                <a:gd name="T0" fmla="*/ 771 w 788"/>
                <a:gd name="T1" fmla="*/ 43 h 91"/>
                <a:gd name="T2" fmla="*/ 788 w 788"/>
                <a:gd name="T3" fmla="*/ 0 h 91"/>
                <a:gd name="T4" fmla="*/ 378 w 788"/>
                <a:gd name="T5" fmla="*/ 53 h 91"/>
                <a:gd name="T6" fmla="*/ 0 w 788"/>
                <a:gd name="T7" fmla="*/ 12 h 91"/>
                <a:gd name="T8" fmla="*/ 18 w 788"/>
                <a:gd name="T9" fmla="*/ 53 h 91"/>
                <a:gd name="T10" fmla="*/ 393 w 788"/>
                <a:gd name="T11" fmla="*/ 91 h 91"/>
                <a:gd name="T12" fmla="*/ 771 w 788"/>
                <a:gd name="T13" fmla="*/ 43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8" h="91">
                  <a:moveTo>
                    <a:pt x="771" y="43"/>
                  </a:moveTo>
                  <a:cubicBezTo>
                    <a:pt x="777" y="29"/>
                    <a:pt x="783" y="15"/>
                    <a:pt x="788" y="0"/>
                  </a:cubicBezTo>
                  <a:cubicBezTo>
                    <a:pt x="707" y="33"/>
                    <a:pt x="554" y="53"/>
                    <a:pt x="378" y="53"/>
                  </a:cubicBezTo>
                  <a:cubicBezTo>
                    <a:pt x="223" y="53"/>
                    <a:pt x="86" y="38"/>
                    <a:pt x="0" y="12"/>
                  </a:cubicBezTo>
                  <a:cubicBezTo>
                    <a:pt x="5" y="26"/>
                    <a:pt x="11" y="40"/>
                    <a:pt x="18" y="53"/>
                  </a:cubicBezTo>
                  <a:cubicBezTo>
                    <a:pt x="109" y="77"/>
                    <a:pt x="246" y="91"/>
                    <a:pt x="393" y="91"/>
                  </a:cubicBezTo>
                  <a:cubicBezTo>
                    <a:pt x="554" y="91"/>
                    <a:pt x="690" y="73"/>
                    <a:pt x="771" y="43"/>
                  </a:cubicBezTo>
                  <a:close/>
                </a:path>
              </a:pathLst>
            </a:custGeom>
            <a:gradFill flip="none" rotWithShape="1">
              <a:gsLst>
                <a:gs pos="99000">
                  <a:schemeClr val="accent1"/>
                </a:gs>
                <a:gs pos="0">
                  <a:srgbClr val="5AAAE0"/>
                </a:gs>
                <a:gs pos="54000">
                  <a:schemeClr val="accent1">
                    <a:lumMod val="40000"/>
                    <a:lumOff val="60000"/>
                  </a:schemeClr>
                </a:gs>
              </a:gsLst>
              <a:lin ang="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5" name="Freeform 204"/>
            <p:cNvSpPr>
              <a:spLocks noEditPoints="1"/>
            </p:cNvSpPr>
            <p:nvPr/>
          </p:nvSpPr>
          <p:spPr bwMode="auto">
            <a:xfrm>
              <a:off x="4242" y="2264"/>
              <a:ext cx="302" cy="69"/>
            </a:xfrm>
            <a:custGeom>
              <a:avLst/>
              <a:gdLst>
                <a:gd name="T0" fmla="*/ 52 w 721"/>
                <a:gd name="T1" fmla="*/ 87 h 165"/>
                <a:gd name="T2" fmla="*/ 48 w 721"/>
                <a:gd name="T3" fmla="*/ 82 h 165"/>
                <a:gd name="T4" fmla="*/ 341 w 721"/>
                <a:gd name="T5" fmla="*/ 97 h 165"/>
                <a:gd name="T6" fmla="*/ 665 w 721"/>
                <a:gd name="T7" fmla="*/ 78 h 165"/>
                <a:gd name="T8" fmla="*/ 660 w 721"/>
                <a:gd name="T9" fmla="*/ 83 h 165"/>
                <a:gd name="T10" fmla="*/ 341 w 721"/>
                <a:gd name="T11" fmla="*/ 102 h 165"/>
                <a:gd name="T12" fmla="*/ 52 w 721"/>
                <a:gd name="T13" fmla="*/ 87 h 165"/>
                <a:gd name="T14" fmla="*/ 643 w 721"/>
                <a:gd name="T15" fmla="*/ 101 h 165"/>
                <a:gd name="T16" fmla="*/ 648 w 721"/>
                <a:gd name="T17" fmla="*/ 96 h 165"/>
                <a:gd name="T18" fmla="*/ 363 w 721"/>
                <a:gd name="T19" fmla="*/ 110 h 165"/>
                <a:gd name="T20" fmla="*/ 58 w 721"/>
                <a:gd name="T21" fmla="*/ 93 h 165"/>
                <a:gd name="T22" fmla="*/ 64 w 721"/>
                <a:gd name="T23" fmla="*/ 99 h 165"/>
                <a:gd name="T24" fmla="*/ 363 w 721"/>
                <a:gd name="T25" fmla="*/ 114 h 165"/>
                <a:gd name="T26" fmla="*/ 643 w 721"/>
                <a:gd name="T27" fmla="*/ 101 h 165"/>
                <a:gd name="T28" fmla="*/ 603 w 721"/>
                <a:gd name="T29" fmla="*/ 134 h 165"/>
                <a:gd name="T30" fmla="*/ 610 w 721"/>
                <a:gd name="T31" fmla="*/ 129 h 165"/>
                <a:gd name="T32" fmla="*/ 363 w 721"/>
                <a:gd name="T33" fmla="*/ 139 h 165"/>
                <a:gd name="T34" fmla="*/ 96 w 721"/>
                <a:gd name="T35" fmla="*/ 127 h 165"/>
                <a:gd name="T36" fmla="*/ 103 w 721"/>
                <a:gd name="T37" fmla="*/ 132 h 165"/>
                <a:gd name="T38" fmla="*/ 363 w 721"/>
                <a:gd name="T39" fmla="*/ 144 h 165"/>
                <a:gd name="T40" fmla="*/ 603 w 721"/>
                <a:gd name="T41" fmla="*/ 134 h 165"/>
                <a:gd name="T42" fmla="*/ 583 w 721"/>
                <a:gd name="T43" fmla="*/ 148 h 165"/>
                <a:gd name="T44" fmla="*/ 591 w 721"/>
                <a:gd name="T45" fmla="*/ 143 h 165"/>
                <a:gd name="T46" fmla="*/ 363 w 721"/>
                <a:gd name="T47" fmla="*/ 151 h 165"/>
                <a:gd name="T48" fmla="*/ 115 w 721"/>
                <a:gd name="T49" fmla="*/ 141 h 165"/>
                <a:gd name="T50" fmla="*/ 123 w 721"/>
                <a:gd name="T51" fmla="*/ 146 h 165"/>
                <a:gd name="T52" fmla="*/ 363 w 721"/>
                <a:gd name="T53" fmla="*/ 156 h 165"/>
                <a:gd name="T54" fmla="*/ 583 w 721"/>
                <a:gd name="T55" fmla="*/ 148 h 165"/>
                <a:gd name="T56" fmla="*/ 363 w 721"/>
                <a:gd name="T57" fmla="*/ 161 h 165"/>
                <a:gd name="T58" fmla="*/ 132 w 721"/>
                <a:gd name="T59" fmla="*/ 151 h 165"/>
                <a:gd name="T60" fmla="*/ 140 w 721"/>
                <a:gd name="T61" fmla="*/ 157 h 165"/>
                <a:gd name="T62" fmla="*/ 363 w 721"/>
                <a:gd name="T63" fmla="*/ 165 h 165"/>
                <a:gd name="T64" fmla="*/ 566 w 721"/>
                <a:gd name="T65" fmla="*/ 158 h 165"/>
                <a:gd name="T66" fmla="*/ 575 w 721"/>
                <a:gd name="T67" fmla="*/ 153 h 165"/>
                <a:gd name="T68" fmla="*/ 363 w 721"/>
                <a:gd name="T69" fmla="*/ 161 h 165"/>
                <a:gd name="T70" fmla="*/ 694 w 721"/>
                <a:gd name="T71" fmla="*/ 43 h 165"/>
                <a:gd name="T72" fmla="*/ 721 w 721"/>
                <a:gd name="T73" fmla="*/ 0 h 165"/>
                <a:gd name="T74" fmla="*/ 337 w 721"/>
                <a:gd name="T75" fmla="*/ 51 h 165"/>
                <a:gd name="T76" fmla="*/ 0 w 721"/>
                <a:gd name="T77" fmla="*/ 19 h 165"/>
                <a:gd name="T78" fmla="*/ 25 w 721"/>
                <a:gd name="T79" fmla="*/ 55 h 165"/>
                <a:gd name="T80" fmla="*/ 351 w 721"/>
                <a:gd name="T81" fmla="*/ 80 h 165"/>
                <a:gd name="T82" fmla="*/ 694 w 721"/>
                <a:gd name="T83" fmla="*/ 43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21" h="165">
                  <a:moveTo>
                    <a:pt x="52" y="87"/>
                  </a:moveTo>
                  <a:cubicBezTo>
                    <a:pt x="51" y="85"/>
                    <a:pt x="49" y="83"/>
                    <a:pt x="48" y="82"/>
                  </a:cubicBezTo>
                  <a:cubicBezTo>
                    <a:pt x="128" y="91"/>
                    <a:pt x="230" y="97"/>
                    <a:pt x="341" y="97"/>
                  </a:cubicBezTo>
                  <a:cubicBezTo>
                    <a:pt x="466" y="97"/>
                    <a:pt x="581" y="90"/>
                    <a:pt x="665" y="78"/>
                  </a:cubicBezTo>
                  <a:cubicBezTo>
                    <a:pt x="664" y="79"/>
                    <a:pt x="662" y="81"/>
                    <a:pt x="660" y="83"/>
                  </a:cubicBezTo>
                  <a:cubicBezTo>
                    <a:pt x="576" y="94"/>
                    <a:pt x="464" y="102"/>
                    <a:pt x="341" y="102"/>
                  </a:cubicBezTo>
                  <a:cubicBezTo>
                    <a:pt x="232" y="102"/>
                    <a:pt x="132" y="96"/>
                    <a:pt x="52" y="87"/>
                  </a:cubicBezTo>
                  <a:close/>
                  <a:moveTo>
                    <a:pt x="643" y="101"/>
                  </a:moveTo>
                  <a:cubicBezTo>
                    <a:pt x="645" y="99"/>
                    <a:pt x="647" y="97"/>
                    <a:pt x="648" y="96"/>
                  </a:cubicBezTo>
                  <a:cubicBezTo>
                    <a:pt x="569" y="105"/>
                    <a:pt x="471" y="110"/>
                    <a:pt x="363" y="110"/>
                  </a:cubicBezTo>
                  <a:cubicBezTo>
                    <a:pt x="247" y="110"/>
                    <a:pt x="140" y="104"/>
                    <a:pt x="58" y="93"/>
                  </a:cubicBezTo>
                  <a:cubicBezTo>
                    <a:pt x="60" y="95"/>
                    <a:pt x="62" y="97"/>
                    <a:pt x="64" y="99"/>
                  </a:cubicBezTo>
                  <a:cubicBezTo>
                    <a:pt x="145" y="108"/>
                    <a:pt x="250" y="114"/>
                    <a:pt x="363" y="114"/>
                  </a:cubicBezTo>
                  <a:cubicBezTo>
                    <a:pt x="468" y="114"/>
                    <a:pt x="564" y="109"/>
                    <a:pt x="643" y="101"/>
                  </a:cubicBezTo>
                  <a:close/>
                  <a:moveTo>
                    <a:pt x="603" y="134"/>
                  </a:moveTo>
                  <a:cubicBezTo>
                    <a:pt x="605" y="132"/>
                    <a:pt x="608" y="130"/>
                    <a:pt x="610" y="129"/>
                  </a:cubicBezTo>
                  <a:cubicBezTo>
                    <a:pt x="538" y="135"/>
                    <a:pt x="454" y="139"/>
                    <a:pt x="363" y="139"/>
                  </a:cubicBezTo>
                  <a:cubicBezTo>
                    <a:pt x="264" y="139"/>
                    <a:pt x="172" y="134"/>
                    <a:pt x="96" y="127"/>
                  </a:cubicBezTo>
                  <a:cubicBezTo>
                    <a:pt x="99" y="129"/>
                    <a:pt x="101" y="130"/>
                    <a:pt x="103" y="132"/>
                  </a:cubicBezTo>
                  <a:cubicBezTo>
                    <a:pt x="178" y="139"/>
                    <a:pt x="267" y="144"/>
                    <a:pt x="363" y="144"/>
                  </a:cubicBezTo>
                  <a:cubicBezTo>
                    <a:pt x="451" y="144"/>
                    <a:pt x="533" y="140"/>
                    <a:pt x="603" y="134"/>
                  </a:cubicBezTo>
                  <a:close/>
                  <a:moveTo>
                    <a:pt x="583" y="148"/>
                  </a:moveTo>
                  <a:cubicBezTo>
                    <a:pt x="586" y="146"/>
                    <a:pt x="589" y="145"/>
                    <a:pt x="591" y="143"/>
                  </a:cubicBezTo>
                  <a:cubicBezTo>
                    <a:pt x="524" y="148"/>
                    <a:pt x="446" y="151"/>
                    <a:pt x="363" y="151"/>
                  </a:cubicBezTo>
                  <a:cubicBezTo>
                    <a:pt x="272" y="151"/>
                    <a:pt x="188" y="148"/>
                    <a:pt x="115" y="141"/>
                  </a:cubicBezTo>
                  <a:cubicBezTo>
                    <a:pt x="118" y="143"/>
                    <a:pt x="120" y="144"/>
                    <a:pt x="123" y="146"/>
                  </a:cubicBezTo>
                  <a:cubicBezTo>
                    <a:pt x="193" y="152"/>
                    <a:pt x="276" y="156"/>
                    <a:pt x="363" y="156"/>
                  </a:cubicBezTo>
                  <a:cubicBezTo>
                    <a:pt x="443" y="156"/>
                    <a:pt x="517" y="153"/>
                    <a:pt x="583" y="148"/>
                  </a:cubicBezTo>
                  <a:close/>
                  <a:moveTo>
                    <a:pt x="363" y="161"/>
                  </a:moveTo>
                  <a:cubicBezTo>
                    <a:pt x="279" y="161"/>
                    <a:pt x="200" y="157"/>
                    <a:pt x="132" y="151"/>
                  </a:cubicBezTo>
                  <a:cubicBezTo>
                    <a:pt x="135" y="153"/>
                    <a:pt x="137" y="155"/>
                    <a:pt x="140" y="157"/>
                  </a:cubicBezTo>
                  <a:cubicBezTo>
                    <a:pt x="207" y="162"/>
                    <a:pt x="283" y="165"/>
                    <a:pt x="363" y="165"/>
                  </a:cubicBezTo>
                  <a:cubicBezTo>
                    <a:pt x="436" y="165"/>
                    <a:pt x="505" y="163"/>
                    <a:pt x="566" y="158"/>
                  </a:cubicBezTo>
                  <a:cubicBezTo>
                    <a:pt x="569" y="157"/>
                    <a:pt x="572" y="155"/>
                    <a:pt x="575" y="153"/>
                  </a:cubicBezTo>
                  <a:cubicBezTo>
                    <a:pt x="511" y="158"/>
                    <a:pt x="439" y="161"/>
                    <a:pt x="363" y="161"/>
                  </a:cubicBezTo>
                  <a:close/>
                  <a:moveTo>
                    <a:pt x="694" y="43"/>
                  </a:moveTo>
                  <a:cubicBezTo>
                    <a:pt x="704" y="29"/>
                    <a:pt x="713" y="15"/>
                    <a:pt x="721" y="0"/>
                  </a:cubicBezTo>
                  <a:cubicBezTo>
                    <a:pt x="663" y="35"/>
                    <a:pt x="513" y="51"/>
                    <a:pt x="337" y="51"/>
                  </a:cubicBezTo>
                  <a:cubicBezTo>
                    <a:pt x="197" y="51"/>
                    <a:pt x="74" y="41"/>
                    <a:pt x="0" y="19"/>
                  </a:cubicBezTo>
                  <a:cubicBezTo>
                    <a:pt x="8" y="32"/>
                    <a:pt x="16" y="44"/>
                    <a:pt x="25" y="55"/>
                  </a:cubicBezTo>
                  <a:cubicBezTo>
                    <a:pt x="104" y="72"/>
                    <a:pt x="223" y="80"/>
                    <a:pt x="351" y="80"/>
                  </a:cubicBezTo>
                  <a:cubicBezTo>
                    <a:pt x="501" y="80"/>
                    <a:pt x="626" y="67"/>
                    <a:pt x="694" y="43"/>
                  </a:cubicBez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6" name="Freeform 205"/>
            <p:cNvSpPr>
              <a:spLocks/>
            </p:cNvSpPr>
            <p:nvPr/>
          </p:nvSpPr>
          <p:spPr bwMode="auto">
            <a:xfrm>
              <a:off x="4555" y="225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788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57" name="Venus"/>
          <p:cNvGrpSpPr>
            <a:grpSpLocks noChangeAspect="1"/>
          </p:cNvGrpSpPr>
          <p:nvPr/>
        </p:nvGrpSpPr>
        <p:grpSpPr bwMode="auto">
          <a:xfrm>
            <a:off x="2114620" y="1780445"/>
            <a:ext cx="423482" cy="422327"/>
            <a:chOff x="1134" y="613"/>
            <a:chExt cx="367" cy="366"/>
          </a:xfrm>
        </p:grpSpPr>
        <p:sp>
          <p:nvSpPr>
            <p:cNvPr id="158" name="Oval 167"/>
            <p:cNvSpPr>
              <a:spLocks noChangeArrowheads="1"/>
            </p:cNvSpPr>
            <p:nvPr/>
          </p:nvSpPr>
          <p:spPr bwMode="auto">
            <a:xfrm>
              <a:off x="1134" y="613"/>
              <a:ext cx="367" cy="366"/>
            </a:xfrm>
            <a:prstGeom prst="ellipse">
              <a:avLst/>
            </a:prstGeom>
            <a:solidFill>
              <a:srgbClr val="B3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9" name="Oval 168"/>
            <p:cNvSpPr>
              <a:spLocks noChangeArrowheads="1"/>
            </p:cNvSpPr>
            <p:nvPr/>
          </p:nvSpPr>
          <p:spPr bwMode="auto">
            <a:xfrm>
              <a:off x="1136" y="614"/>
              <a:ext cx="343" cy="343"/>
            </a:xfrm>
            <a:prstGeom prst="ellipse">
              <a:avLst/>
            </a:prstGeom>
            <a:solidFill>
              <a:srgbClr val="D5B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0" name="Freeform 169"/>
            <p:cNvSpPr>
              <a:spLocks noEditPoints="1"/>
            </p:cNvSpPr>
            <p:nvPr/>
          </p:nvSpPr>
          <p:spPr bwMode="auto">
            <a:xfrm>
              <a:off x="1135" y="679"/>
              <a:ext cx="362" cy="263"/>
            </a:xfrm>
            <a:custGeom>
              <a:avLst/>
              <a:gdLst>
                <a:gd name="T0" fmla="*/ 0 w 603"/>
                <a:gd name="T1" fmla="*/ 174 h 436"/>
                <a:gd name="T2" fmla="*/ 33 w 603"/>
                <a:gd name="T3" fmla="*/ 54 h 436"/>
                <a:gd name="T4" fmla="*/ 81 w 603"/>
                <a:gd name="T5" fmla="*/ 32 h 436"/>
                <a:gd name="T6" fmla="*/ 230 w 603"/>
                <a:gd name="T7" fmla="*/ 54 h 436"/>
                <a:gd name="T8" fmla="*/ 344 w 603"/>
                <a:gd name="T9" fmla="*/ 59 h 436"/>
                <a:gd name="T10" fmla="*/ 539 w 603"/>
                <a:gd name="T11" fmla="*/ 0 h 436"/>
                <a:gd name="T12" fmla="*/ 603 w 603"/>
                <a:gd name="T13" fmla="*/ 134 h 436"/>
                <a:gd name="T14" fmla="*/ 488 w 603"/>
                <a:gd name="T15" fmla="*/ 119 h 436"/>
                <a:gd name="T16" fmla="*/ 330 w 603"/>
                <a:gd name="T17" fmla="*/ 181 h 436"/>
                <a:gd name="T18" fmla="*/ 176 w 603"/>
                <a:gd name="T19" fmla="*/ 148 h 436"/>
                <a:gd name="T20" fmla="*/ 0 w 603"/>
                <a:gd name="T21" fmla="*/ 174 h 436"/>
                <a:gd name="T22" fmla="*/ 410 w 603"/>
                <a:gd name="T23" fmla="*/ 323 h 436"/>
                <a:gd name="T24" fmla="*/ 293 w 603"/>
                <a:gd name="T25" fmla="*/ 266 h 436"/>
                <a:gd name="T26" fmla="*/ 163 w 603"/>
                <a:gd name="T27" fmla="*/ 262 h 436"/>
                <a:gd name="T28" fmla="*/ 30 w 603"/>
                <a:gd name="T29" fmla="*/ 330 h 436"/>
                <a:gd name="T30" fmla="*/ 83 w 603"/>
                <a:gd name="T31" fmla="*/ 405 h 436"/>
                <a:gd name="T32" fmla="*/ 163 w 603"/>
                <a:gd name="T33" fmla="*/ 357 h 436"/>
                <a:gd name="T34" fmla="*/ 261 w 603"/>
                <a:gd name="T35" fmla="*/ 360 h 436"/>
                <a:gd name="T36" fmla="*/ 410 w 603"/>
                <a:gd name="T37" fmla="*/ 428 h 436"/>
                <a:gd name="T38" fmla="*/ 494 w 603"/>
                <a:gd name="T39" fmla="*/ 432 h 436"/>
                <a:gd name="T40" fmla="*/ 592 w 603"/>
                <a:gd name="T41" fmla="*/ 292 h 436"/>
                <a:gd name="T42" fmla="*/ 410 w 603"/>
                <a:gd name="T43" fmla="*/ 323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03" h="436">
                  <a:moveTo>
                    <a:pt x="0" y="174"/>
                  </a:moveTo>
                  <a:cubicBezTo>
                    <a:pt x="2" y="131"/>
                    <a:pt x="14" y="91"/>
                    <a:pt x="33" y="54"/>
                  </a:cubicBezTo>
                  <a:cubicBezTo>
                    <a:pt x="48" y="46"/>
                    <a:pt x="64" y="38"/>
                    <a:pt x="81" y="32"/>
                  </a:cubicBezTo>
                  <a:cubicBezTo>
                    <a:pt x="122" y="18"/>
                    <a:pt x="190" y="32"/>
                    <a:pt x="230" y="54"/>
                  </a:cubicBezTo>
                  <a:cubicBezTo>
                    <a:pt x="271" y="75"/>
                    <a:pt x="298" y="78"/>
                    <a:pt x="344" y="59"/>
                  </a:cubicBezTo>
                  <a:cubicBezTo>
                    <a:pt x="387" y="41"/>
                    <a:pt x="486" y="5"/>
                    <a:pt x="539" y="0"/>
                  </a:cubicBezTo>
                  <a:cubicBezTo>
                    <a:pt x="570" y="38"/>
                    <a:pt x="593" y="84"/>
                    <a:pt x="603" y="134"/>
                  </a:cubicBezTo>
                  <a:cubicBezTo>
                    <a:pt x="576" y="129"/>
                    <a:pt x="539" y="114"/>
                    <a:pt x="488" y="119"/>
                  </a:cubicBezTo>
                  <a:cubicBezTo>
                    <a:pt x="428" y="124"/>
                    <a:pt x="379" y="162"/>
                    <a:pt x="330" y="181"/>
                  </a:cubicBezTo>
                  <a:cubicBezTo>
                    <a:pt x="282" y="200"/>
                    <a:pt x="217" y="167"/>
                    <a:pt x="176" y="148"/>
                  </a:cubicBezTo>
                  <a:cubicBezTo>
                    <a:pt x="138" y="131"/>
                    <a:pt x="55" y="146"/>
                    <a:pt x="0" y="174"/>
                  </a:cubicBezTo>
                  <a:close/>
                  <a:moveTo>
                    <a:pt x="410" y="323"/>
                  </a:moveTo>
                  <a:cubicBezTo>
                    <a:pt x="353" y="321"/>
                    <a:pt x="326" y="285"/>
                    <a:pt x="293" y="266"/>
                  </a:cubicBezTo>
                  <a:cubicBezTo>
                    <a:pt x="259" y="247"/>
                    <a:pt x="196" y="253"/>
                    <a:pt x="163" y="262"/>
                  </a:cubicBezTo>
                  <a:cubicBezTo>
                    <a:pt x="135" y="270"/>
                    <a:pt x="66" y="307"/>
                    <a:pt x="30" y="330"/>
                  </a:cubicBezTo>
                  <a:cubicBezTo>
                    <a:pt x="44" y="357"/>
                    <a:pt x="62" y="383"/>
                    <a:pt x="83" y="405"/>
                  </a:cubicBezTo>
                  <a:cubicBezTo>
                    <a:pt x="109" y="394"/>
                    <a:pt x="145" y="369"/>
                    <a:pt x="163" y="357"/>
                  </a:cubicBezTo>
                  <a:cubicBezTo>
                    <a:pt x="186" y="341"/>
                    <a:pt x="232" y="341"/>
                    <a:pt x="261" y="360"/>
                  </a:cubicBezTo>
                  <a:cubicBezTo>
                    <a:pt x="291" y="379"/>
                    <a:pt x="372" y="414"/>
                    <a:pt x="410" y="428"/>
                  </a:cubicBezTo>
                  <a:cubicBezTo>
                    <a:pt x="433" y="436"/>
                    <a:pt x="467" y="435"/>
                    <a:pt x="494" y="432"/>
                  </a:cubicBezTo>
                  <a:cubicBezTo>
                    <a:pt x="539" y="396"/>
                    <a:pt x="573" y="348"/>
                    <a:pt x="592" y="292"/>
                  </a:cubicBezTo>
                  <a:cubicBezTo>
                    <a:pt x="560" y="301"/>
                    <a:pt x="459" y="325"/>
                    <a:pt x="410" y="323"/>
                  </a:cubicBezTo>
                  <a:close/>
                </a:path>
              </a:pathLst>
            </a:custGeom>
            <a:solidFill>
              <a:srgbClr val="B56F6F">
                <a:alpha val="8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1" name="Oval 170"/>
            <p:cNvSpPr>
              <a:spLocks noChangeArrowheads="1"/>
            </p:cNvSpPr>
            <p:nvPr/>
          </p:nvSpPr>
          <p:spPr bwMode="auto">
            <a:xfrm>
              <a:off x="1161" y="641"/>
              <a:ext cx="253" cy="254"/>
            </a:xfrm>
            <a:prstGeom prst="ellipse">
              <a:avLst/>
            </a:prstGeom>
            <a:solidFill>
              <a:srgbClr val="F6E7E6">
                <a:alpha val="6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2" name="Oval 171"/>
            <p:cNvSpPr>
              <a:spLocks noChangeArrowheads="1"/>
            </p:cNvSpPr>
            <p:nvPr/>
          </p:nvSpPr>
          <p:spPr bwMode="auto">
            <a:xfrm>
              <a:off x="1236" y="651"/>
              <a:ext cx="81" cy="81"/>
            </a:xfrm>
            <a:prstGeom prst="ellipse">
              <a:avLst/>
            </a:prstGeom>
            <a:solidFill>
              <a:srgbClr val="FAF0F1">
                <a:alpha val="6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3" name="Oval 172"/>
            <p:cNvSpPr>
              <a:spLocks noChangeArrowheads="1"/>
            </p:cNvSpPr>
            <p:nvPr/>
          </p:nvSpPr>
          <p:spPr bwMode="auto">
            <a:xfrm>
              <a:off x="1192" y="721"/>
              <a:ext cx="39" cy="39"/>
            </a:xfrm>
            <a:prstGeom prst="ellipse">
              <a:avLst/>
            </a:prstGeom>
            <a:solidFill>
              <a:srgbClr val="FAF0F1">
                <a:alpha val="8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64" name="Rocket"/>
          <p:cNvGrpSpPr/>
          <p:nvPr/>
        </p:nvGrpSpPr>
        <p:grpSpPr>
          <a:xfrm>
            <a:off x="2883993" y="2353440"/>
            <a:ext cx="977010" cy="2164412"/>
            <a:chOff x="4112307" y="1237063"/>
            <a:chExt cx="1302680" cy="2885882"/>
          </a:xfrm>
        </p:grpSpPr>
        <p:sp>
          <p:nvSpPr>
            <p:cNvPr id="165" name="Freeform 11"/>
            <p:cNvSpPr>
              <a:spLocks noEditPoints="1"/>
            </p:cNvSpPr>
            <p:nvPr/>
          </p:nvSpPr>
          <p:spPr bwMode="auto">
            <a:xfrm>
              <a:off x="4112307" y="2797473"/>
              <a:ext cx="1302680" cy="871376"/>
            </a:xfrm>
            <a:custGeom>
              <a:avLst/>
              <a:gdLst>
                <a:gd name="T0" fmla="*/ 69 w 181"/>
                <a:gd name="T1" fmla="*/ 50 h 121"/>
                <a:gd name="T2" fmla="*/ 63 w 181"/>
                <a:gd name="T3" fmla="*/ 51 h 121"/>
                <a:gd name="T4" fmla="*/ 7 w 181"/>
                <a:gd name="T5" fmla="*/ 121 h 121"/>
                <a:gd name="T6" fmla="*/ 1 w 181"/>
                <a:gd name="T7" fmla="*/ 72 h 121"/>
                <a:gd name="T8" fmla="*/ 3 w 181"/>
                <a:gd name="T9" fmla="*/ 50 h 121"/>
                <a:gd name="T10" fmla="*/ 1 w 181"/>
                <a:gd name="T11" fmla="*/ 72 h 121"/>
                <a:gd name="T12" fmla="*/ 37 w 181"/>
                <a:gd name="T13" fmla="*/ 0 h 121"/>
                <a:gd name="T14" fmla="*/ 69 w 181"/>
                <a:gd name="T15" fmla="*/ 50 h 121"/>
                <a:gd name="T16" fmla="*/ 144 w 181"/>
                <a:gd name="T17" fmla="*/ 0 h 121"/>
                <a:gd name="T18" fmla="*/ 112 w 181"/>
                <a:gd name="T19" fmla="*/ 50 h 121"/>
                <a:gd name="T20" fmla="*/ 118 w 181"/>
                <a:gd name="T21" fmla="*/ 51 h 121"/>
                <a:gd name="T22" fmla="*/ 174 w 181"/>
                <a:gd name="T23" fmla="*/ 121 h 121"/>
                <a:gd name="T24" fmla="*/ 180 w 181"/>
                <a:gd name="T25" fmla="*/ 72 h 121"/>
                <a:gd name="T26" fmla="*/ 179 w 181"/>
                <a:gd name="T27" fmla="*/ 56 h 121"/>
                <a:gd name="T28" fmla="*/ 180 w 181"/>
                <a:gd name="T29" fmla="*/ 72 h 121"/>
                <a:gd name="T30" fmla="*/ 144 w 181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1" h="121">
                  <a:moveTo>
                    <a:pt x="69" y="50"/>
                  </a:moveTo>
                  <a:cubicBezTo>
                    <a:pt x="67" y="50"/>
                    <a:pt x="65" y="50"/>
                    <a:pt x="63" y="51"/>
                  </a:cubicBezTo>
                  <a:cubicBezTo>
                    <a:pt x="20" y="58"/>
                    <a:pt x="7" y="121"/>
                    <a:pt x="7" y="121"/>
                  </a:cubicBezTo>
                  <a:cubicBezTo>
                    <a:pt x="4" y="109"/>
                    <a:pt x="1" y="91"/>
                    <a:pt x="1" y="72"/>
                  </a:cubicBezTo>
                  <a:cubicBezTo>
                    <a:pt x="1" y="65"/>
                    <a:pt x="2" y="57"/>
                    <a:pt x="3" y="50"/>
                  </a:cubicBezTo>
                  <a:cubicBezTo>
                    <a:pt x="2" y="57"/>
                    <a:pt x="1" y="65"/>
                    <a:pt x="1" y="72"/>
                  </a:cubicBezTo>
                  <a:cubicBezTo>
                    <a:pt x="0" y="39"/>
                    <a:pt x="7" y="4"/>
                    <a:pt x="37" y="0"/>
                  </a:cubicBezTo>
                  <a:lnTo>
                    <a:pt x="69" y="50"/>
                  </a:lnTo>
                  <a:close/>
                  <a:moveTo>
                    <a:pt x="144" y="0"/>
                  </a:moveTo>
                  <a:cubicBezTo>
                    <a:pt x="112" y="50"/>
                    <a:pt x="112" y="50"/>
                    <a:pt x="112" y="50"/>
                  </a:cubicBezTo>
                  <a:cubicBezTo>
                    <a:pt x="114" y="50"/>
                    <a:pt x="116" y="50"/>
                    <a:pt x="118" y="51"/>
                  </a:cubicBezTo>
                  <a:cubicBezTo>
                    <a:pt x="161" y="58"/>
                    <a:pt x="174" y="121"/>
                    <a:pt x="174" y="121"/>
                  </a:cubicBezTo>
                  <a:cubicBezTo>
                    <a:pt x="177" y="109"/>
                    <a:pt x="180" y="91"/>
                    <a:pt x="180" y="72"/>
                  </a:cubicBezTo>
                  <a:cubicBezTo>
                    <a:pt x="180" y="67"/>
                    <a:pt x="180" y="61"/>
                    <a:pt x="179" y="56"/>
                  </a:cubicBezTo>
                  <a:cubicBezTo>
                    <a:pt x="180" y="61"/>
                    <a:pt x="180" y="67"/>
                    <a:pt x="180" y="72"/>
                  </a:cubicBezTo>
                  <a:cubicBezTo>
                    <a:pt x="181" y="39"/>
                    <a:pt x="174" y="4"/>
                    <a:pt x="144" y="0"/>
                  </a:cubicBezTo>
                  <a:close/>
                </a:path>
              </a:pathLst>
            </a:custGeom>
            <a:gradFill>
              <a:gsLst>
                <a:gs pos="0">
                  <a:srgbClr val="FBC4AC"/>
                </a:gs>
                <a:gs pos="100000">
                  <a:srgbClr val="7D3236"/>
                </a:gs>
                <a:gs pos="37000">
                  <a:srgbClr val="ED1C24"/>
                </a:gs>
              </a:gsLst>
              <a:lin ang="48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6" name="Freeform 12"/>
            <p:cNvSpPr>
              <a:spLocks noEditPoints="1"/>
            </p:cNvSpPr>
            <p:nvPr/>
          </p:nvSpPr>
          <p:spPr bwMode="auto">
            <a:xfrm>
              <a:off x="4119320" y="2878123"/>
              <a:ext cx="1295667" cy="790725"/>
            </a:xfrm>
            <a:custGeom>
              <a:avLst/>
              <a:gdLst>
                <a:gd name="T0" fmla="*/ 36 w 180"/>
                <a:gd name="T1" fmla="*/ 0 h 110"/>
                <a:gd name="T2" fmla="*/ 62 w 180"/>
                <a:gd name="T3" fmla="*/ 40 h 110"/>
                <a:gd name="T4" fmla="*/ 6 w 180"/>
                <a:gd name="T5" fmla="*/ 110 h 110"/>
                <a:gd name="T6" fmla="*/ 0 w 180"/>
                <a:gd name="T7" fmla="*/ 61 h 110"/>
                <a:gd name="T8" fmla="*/ 36 w 180"/>
                <a:gd name="T9" fmla="*/ 0 h 110"/>
                <a:gd name="T10" fmla="*/ 174 w 180"/>
                <a:gd name="T11" fmla="*/ 110 h 110"/>
                <a:gd name="T12" fmla="*/ 180 w 180"/>
                <a:gd name="T13" fmla="*/ 61 h 110"/>
                <a:gd name="T14" fmla="*/ 144 w 180"/>
                <a:gd name="T15" fmla="*/ 0 h 110"/>
                <a:gd name="T16" fmla="*/ 118 w 180"/>
                <a:gd name="T17" fmla="*/ 40 h 110"/>
                <a:gd name="T18" fmla="*/ 174 w 180"/>
                <a:gd name="T19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0" h="110">
                  <a:moveTo>
                    <a:pt x="36" y="0"/>
                  </a:moveTo>
                  <a:cubicBezTo>
                    <a:pt x="62" y="40"/>
                    <a:pt x="62" y="40"/>
                    <a:pt x="62" y="40"/>
                  </a:cubicBezTo>
                  <a:cubicBezTo>
                    <a:pt x="19" y="47"/>
                    <a:pt x="6" y="110"/>
                    <a:pt x="6" y="110"/>
                  </a:cubicBezTo>
                  <a:cubicBezTo>
                    <a:pt x="3" y="98"/>
                    <a:pt x="0" y="80"/>
                    <a:pt x="0" y="61"/>
                  </a:cubicBezTo>
                  <a:cubicBezTo>
                    <a:pt x="1" y="32"/>
                    <a:pt x="9" y="3"/>
                    <a:pt x="36" y="0"/>
                  </a:cubicBezTo>
                  <a:close/>
                  <a:moveTo>
                    <a:pt x="174" y="110"/>
                  </a:moveTo>
                  <a:cubicBezTo>
                    <a:pt x="177" y="98"/>
                    <a:pt x="179" y="80"/>
                    <a:pt x="180" y="61"/>
                  </a:cubicBezTo>
                  <a:cubicBezTo>
                    <a:pt x="179" y="32"/>
                    <a:pt x="171" y="3"/>
                    <a:pt x="144" y="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60" y="47"/>
                    <a:pt x="174" y="110"/>
                    <a:pt x="174" y="110"/>
                  </a:cubicBezTo>
                  <a:close/>
                </a:path>
              </a:pathLst>
            </a:custGeom>
            <a:gradFill>
              <a:gsLst>
                <a:gs pos="100000">
                  <a:srgbClr val="7D3236"/>
                </a:gs>
                <a:gs pos="0">
                  <a:srgbClr val="F47167"/>
                </a:gs>
                <a:gs pos="26000">
                  <a:srgbClr val="ED1C24"/>
                </a:gs>
              </a:gsLst>
              <a:lin ang="18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7" name="Freeform 13"/>
            <p:cNvSpPr>
              <a:spLocks/>
            </p:cNvSpPr>
            <p:nvPr/>
          </p:nvSpPr>
          <p:spPr bwMode="auto">
            <a:xfrm>
              <a:off x="4249062" y="1524599"/>
              <a:ext cx="1029170" cy="1842687"/>
            </a:xfrm>
            <a:custGeom>
              <a:avLst/>
              <a:gdLst>
                <a:gd name="T0" fmla="*/ 29 w 143"/>
                <a:gd name="T1" fmla="*/ 0 h 256"/>
                <a:gd name="T2" fmla="*/ 0 w 143"/>
                <a:gd name="T3" fmla="*/ 108 h 256"/>
                <a:gd name="T4" fmla="*/ 72 w 143"/>
                <a:gd name="T5" fmla="*/ 256 h 256"/>
                <a:gd name="T6" fmla="*/ 143 w 143"/>
                <a:gd name="T7" fmla="*/ 108 h 256"/>
                <a:gd name="T8" fmla="*/ 114 w 143"/>
                <a:gd name="T9" fmla="*/ 0 h 256"/>
                <a:gd name="T10" fmla="*/ 72 w 143"/>
                <a:gd name="T11" fmla="*/ 5 h 256"/>
                <a:gd name="T12" fmla="*/ 29 w 143"/>
                <a:gd name="T1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256">
                  <a:moveTo>
                    <a:pt x="29" y="0"/>
                  </a:moveTo>
                  <a:cubicBezTo>
                    <a:pt x="13" y="27"/>
                    <a:pt x="0" y="65"/>
                    <a:pt x="0" y="108"/>
                  </a:cubicBezTo>
                  <a:cubicBezTo>
                    <a:pt x="0" y="190"/>
                    <a:pt x="56" y="256"/>
                    <a:pt x="72" y="256"/>
                  </a:cubicBezTo>
                  <a:cubicBezTo>
                    <a:pt x="87" y="256"/>
                    <a:pt x="143" y="190"/>
                    <a:pt x="143" y="108"/>
                  </a:cubicBezTo>
                  <a:cubicBezTo>
                    <a:pt x="143" y="65"/>
                    <a:pt x="130" y="27"/>
                    <a:pt x="114" y="0"/>
                  </a:cubicBezTo>
                  <a:cubicBezTo>
                    <a:pt x="101" y="3"/>
                    <a:pt x="87" y="5"/>
                    <a:pt x="72" y="5"/>
                  </a:cubicBezTo>
                  <a:cubicBezTo>
                    <a:pt x="56" y="5"/>
                    <a:pt x="42" y="3"/>
                    <a:pt x="29" y="0"/>
                  </a:cubicBezTo>
                  <a:close/>
                </a:path>
              </a:pathLst>
            </a:custGeom>
            <a:gradFill>
              <a:gsLst>
                <a:gs pos="0">
                  <a:srgbClr val="AAC8D7"/>
                </a:gs>
                <a:gs pos="100000">
                  <a:srgbClr val="91B8CB"/>
                </a:gs>
                <a:gs pos="48000">
                  <a:schemeClr val="bg1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8" name="Freeform 14"/>
            <p:cNvSpPr>
              <a:spLocks/>
            </p:cNvSpPr>
            <p:nvPr/>
          </p:nvSpPr>
          <p:spPr bwMode="auto">
            <a:xfrm>
              <a:off x="4457701" y="1237063"/>
              <a:ext cx="611892" cy="322602"/>
            </a:xfrm>
            <a:custGeom>
              <a:avLst/>
              <a:gdLst>
                <a:gd name="T0" fmla="*/ 81 w 85"/>
                <a:gd name="T1" fmla="*/ 34 h 45"/>
                <a:gd name="T2" fmla="*/ 43 w 85"/>
                <a:gd name="T3" fmla="*/ 0 h 45"/>
                <a:gd name="T4" fmla="*/ 4 w 85"/>
                <a:gd name="T5" fmla="*/ 34 h 45"/>
                <a:gd name="T6" fmla="*/ 0 w 85"/>
                <a:gd name="T7" fmla="*/ 40 h 45"/>
                <a:gd name="T8" fmla="*/ 43 w 85"/>
                <a:gd name="T9" fmla="*/ 45 h 45"/>
                <a:gd name="T10" fmla="*/ 85 w 85"/>
                <a:gd name="T11" fmla="*/ 40 h 45"/>
                <a:gd name="T12" fmla="*/ 81 w 85"/>
                <a:gd name="T13" fmla="*/ 3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45">
                  <a:moveTo>
                    <a:pt x="81" y="34"/>
                  </a:moveTo>
                  <a:cubicBezTo>
                    <a:pt x="67" y="13"/>
                    <a:pt x="52" y="0"/>
                    <a:pt x="43" y="0"/>
                  </a:cubicBezTo>
                  <a:cubicBezTo>
                    <a:pt x="33" y="0"/>
                    <a:pt x="18" y="13"/>
                    <a:pt x="4" y="34"/>
                  </a:cubicBezTo>
                  <a:cubicBezTo>
                    <a:pt x="3" y="36"/>
                    <a:pt x="2" y="38"/>
                    <a:pt x="0" y="40"/>
                  </a:cubicBezTo>
                  <a:cubicBezTo>
                    <a:pt x="13" y="43"/>
                    <a:pt x="27" y="45"/>
                    <a:pt x="43" y="45"/>
                  </a:cubicBezTo>
                  <a:cubicBezTo>
                    <a:pt x="58" y="45"/>
                    <a:pt x="72" y="43"/>
                    <a:pt x="85" y="40"/>
                  </a:cubicBezTo>
                  <a:cubicBezTo>
                    <a:pt x="83" y="38"/>
                    <a:pt x="82" y="36"/>
                    <a:pt x="81" y="34"/>
                  </a:cubicBezTo>
                  <a:close/>
                </a:path>
              </a:pathLst>
            </a:custGeom>
            <a:gradFill>
              <a:gsLst>
                <a:gs pos="13000">
                  <a:srgbClr val="FBC4AC"/>
                </a:gs>
                <a:gs pos="0">
                  <a:srgbClr val="FBC2A7"/>
                </a:gs>
                <a:gs pos="100000">
                  <a:srgbClr val="7D3236"/>
                </a:gs>
                <a:gs pos="60000">
                  <a:srgbClr val="ED1C24"/>
                </a:gs>
              </a:gsLst>
              <a:lin ang="18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9" name="Oval 15"/>
            <p:cNvSpPr>
              <a:spLocks noChangeArrowheads="1"/>
            </p:cNvSpPr>
            <p:nvPr/>
          </p:nvSpPr>
          <p:spPr bwMode="auto">
            <a:xfrm>
              <a:off x="4543611" y="1884019"/>
              <a:ext cx="440071" cy="431304"/>
            </a:xfrm>
            <a:prstGeom prst="ellipse">
              <a:avLst/>
            </a:prstGeom>
            <a:solidFill>
              <a:srgbClr val="678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0" name="Oval 16"/>
            <p:cNvSpPr>
              <a:spLocks noChangeArrowheads="1"/>
            </p:cNvSpPr>
            <p:nvPr/>
          </p:nvSpPr>
          <p:spPr bwMode="auto">
            <a:xfrm>
              <a:off x="4731211" y="1617522"/>
              <a:ext cx="50845" cy="50845"/>
            </a:xfrm>
            <a:prstGeom prst="ellipse">
              <a:avLst/>
            </a:prstGeom>
            <a:gradFill flip="none" rotWithShape="1">
              <a:gsLst>
                <a:gs pos="0">
                  <a:srgbClr val="F1F2F2">
                    <a:alpha val="49804"/>
                  </a:srgbClr>
                </a:gs>
                <a:gs pos="74000">
                  <a:schemeClr val="tx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1" name="Oval 21"/>
            <p:cNvSpPr>
              <a:spLocks noChangeArrowheads="1"/>
            </p:cNvSpPr>
            <p:nvPr/>
          </p:nvSpPr>
          <p:spPr bwMode="auto">
            <a:xfrm>
              <a:off x="4731211" y="2790460"/>
              <a:ext cx="50845" cy="52733"/>
            </a:xfrm>
            <a:prstGeom prst="ellipse">
              <a:avLst/>
            </a:prstGeom>
            <a:gradFill flip="none" rotWithShape="1">
              <a:gsLst>
                <a:gs pos="0">
                  <a:srgbClr val="F1F2F2">
                    <a:alpha val="49804"/>
                  </a:srgbClr>
                </a:gs>
                <a:gs pos="74000">
                  <a:schemeClr val="tx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2" name="Oval 22"/>
            <p:cNvSpPr>
              <a:spLocks noChangeArrowheads="1"/>
            </p:cNvSpPr>
            <p:nvPr/>
          </p:nvSpPr>
          <p:spPr bwMode="auto">
            <a:xfrm>
              <a:off x="4731211" y="2957020"/>
              <a:ext cx="50845" cy="50845"/>
            </a:xfrm>
            <a:prstGeom prst="ellipse">
              <a:avLst/>
            </a:prstGeom>
            <a:gradFill flip="none" rotWithShape="1">
              <a:gsLst>
                <a:gs pos="0">
                  <a:srgbClr val="F1F2F2">
                    <a:alpha val="49804"/>
                  </a:srgbClr>
                </a:gs>
                <a:gs pos="74000">
                  <a:schemeClr val="tx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3" name="Oval 23"/>
            <p:cNvSpPr>
              <a:spLocks noChangeArrowheads="1"/>
            </p:cNvSpPr>
            <p:nvPr/>
          </p:nvSpPr>
          <p:spPr bwMode="auto">
            <a:xfrm>
              <a:off x="4731211" y="3086762"/>
              <a:ext cx="50845" cy="50845"/>
            </a:xfrm>
            <a:prstGeom prst="ellipse">
              <a:avLst/>
            </a:prstGeom>
            <a:gradFill flip="none" rotWithShape="1">
              <a:gsLst>
                <a:gs pos="0">
                  <a:srgbClr val="F1F2F2">
                    <a:alpha val="49804"/>
                  </a:srgbClr>
                </a:gs>
                <a:gs pos="74000">
                  <a:schemeClr val="tx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4" name="Oval 24"/>
            <p:cNvSpPr>
              <a:spLocks noChangeArrowheads="1"/>
            </p:cNvSpPr>
            <p:nvPr/>
          </p:nvSpPr>
          <p:spPr bwMode="auto">
            <a:xfrm>
              <a:off x="4543611" y="1862980"/>
              <a:ext cx="440071" cy="438317"/>
            </a:xfrm>
            <a:prstGeom prst="ellipse">
              <a:avLst/>
            </a:prstGeom>
            <a:solidFill>
              <a:srgbClr val="D9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5" name="Freeform 25"/>
            <p:cNvSpPr>
              <a:spLocks/>
            </p:cNvSpPr>
            <p:nvPr/>
          </p:nvSpPr>
          <p:spPr bwMode="auto">
            <a:xfrm>
              <a:off x="4601469" y="1927851"/>
              <a:ext cx="324355" cy="171820"/>
            </a:xfrm>
            <a:custGeom>
              <a:avLst/>
              <a:gdLst>
                <a:gd name="T0" fmla="*/ 23 w 45"/>
                <a:gd name="T1" fmla="*/ 4 h 24"/>
                <a:gd name="T2" fmla="*/ 45 w 45"/>
                <a:gd name="T3" fmla="*/ 24 h 24"/>
                <a:gd name="T4" fmla="*/ 45 w 45"/>
                <a:gd name="T5" fmla="*/ 22 h 24"/>
                <a:gd name="T6" fmla="*/ 23 w 45"/>
                <a:gd name="T7" fmla="*/ 0 h 24"/>
                <a:gd name="T8" fmla="*/ 0 w 45"/>
                <a:gd name="T9" fmla="*/ 22 h 24"/>
                <a:gd name="T10" fmla="*/ 1 w 45"/>
                <a:gd name="T11" fmla="*/ 24 h 24"/>
                <a:gd name="T12" fmla="*/ 23 w 45"/>
                <a:gd name="T13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24">
                  <a:moveTo>
                    <a:pt x="23" y="4"/>
                  </a:moveTo>
                  <a:cubicBezTo>
                    <a:pt x="34" y="4"/>
                    <a:pt x="43" y="13"/>
                    <a:pt x="45" y="24"/>
                  </a:cubicBezTo>
                  <a:cubicBezTo>
                    <a:pt x="45" y="23"/>
                    <a:pt x="45" y="22"/>
                    <a:pt x="45" y="22"/>
                  </a:cubicBezTo>
                  <a:cubicBezTo>
                    <a:pt x="45" y="10"/>
                    <a:pt x="35" y="0"/>
                    <a:pt x="23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22"/>
                    <a:pt x="0" y="23"/>
                    <a:pt x="1" y="24"/>
                  </a:cubicBezTo>
                  <a:cubicBezTo>
                    <a:pt x="2" y="13"/>
                    <a:pt x="11" y="4"/>
                    <a:pt x="23" y="4"/>
                  </a:cubicBezTo>
                  <a:close/>
                </a:path>
              </a:pathLst>
            </a:custGeom>
            <a:solidFill>
              <a:srgbClr val="005A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6" name="Freeform 26"/>
            <p:cNvSpPr>
              <a:spLocks/>
            </p:cNvSpPr>
            <p:nvPr/>
          </p:nvSpPr>
          <p:spPr bwMode="auto">
            <a:xfrm>
              <a:off x="4608482" y="1955904"/>
              <a:ext cx="317342" cy="287536"/>
            </a:xfrm>
            <a:custGeom>
              <a:avLst/>
              <a:gdLst>
                <a:gd name="T0" fmla="*/ 22 w 44"/>
                <a:gd name="T1" fmla="*/ 40 h 40"/>
                <a:gd name="T2" fmla="*/ 44 w 44"/>
                <a:gd name="T3" fmla="*/ 20 h 40"/>
                <a:gd name="T4" fmla="*/ 22 w 44"/>
                <a:gd name="T5" fmla="*/ 0 h 40"/>
                <a:gd name="T6" fmla="*/ 0 w 44"/>
                <a:gd name="T7" fmla="*/ 20 h 40"/>
                <a:gd name="T8" fmla="*/ 22 w 44"/>
                <a:gd name="T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22" y="40"/>
                  </a:moveTo>
                  <a:cubicBezTo>
                    <a:pt x="33" y="40"/>
                    <a:pt x="42" y="31"/>
                    <a:pt x="44" y="20"/>
                  </a:cubicBezTo>
                  <a:cubicBezTo>
                    <a:pt x="42" y="9"/>
                    <a:pt x="33" y="0"/>
                    <a:pt x="22" y="0"/>
                  </a:cubicBezTo>
                  <a:cubicBezTo>
                    <a:pt x="10" y="0"/>
                    <a:pt x="1" y="9"/>
                    <a:pt x="0" y="20"/>
                  </a:cubicBezTo>
                  <a:cubicBezTo>
                    <a:pt x="1" y="31"/>
                    <a:pt x="10" y="40"/>
                    <a:pt x="22" y="4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21016">
                  <a:schemeClr val="bg1"/>
                </a:gs>
                <a:gs pos="35000">
                  <a:srgbClr val="9FC1D2"/>
                </a:gs>
                <a:gs pos="63000">
                  <a:schemeClr val="accent1"/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7" name="Freeform 27"/>
            <p:cNvSpPr>
              <a:spLocks/>
            </p:cNvSpPr>
            <p:nvPr/>
          </p:nvSpPr>
          <p:spPr bwMode="auto">
            <a:xfrm>
              <a:off x="4831148" y="1301933"/>
              <a:ext cx="80650" cy="92924"/>
            </a:xfrm>
            <a:custGeom>
              <a:avLst/>
              <a:gdLst>
                <a:gd name="T0" fmla="*/ 8 w 11"/>
                <a:gd name="T1" fmla="*/ 4 h 13"/>
                <a:gd name="T2" fmla="*/ 1 w 11"/>
                <a:gd name="T3" fmla="*/ 2 h 13"/>
                <a:gd name="T4" fmla="*/ 2 w 11"/>
                <a:gd name="T5" fmla="*/ 9 h 13"/>
                <a:gd name="T6" fmla="*/ 9 w 11"/>
                <a:gd name="T7" fmla="*/ 11 h 13"/>
                <a:gd name="T8" fmla="*/ 8 w 11"/>
                <a:gd name="T9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3">
                  <a:moveTo>
                    <a:pt x="8" y="4"/>
                  </a:moveTo>
                  <a:cubicBezTo>
                    <a:pt x="6" y="1"/>
                    <a:pt x="3" y="0"/>
                    <a:pt x="1" y="2"/>
                  </a:cubicBezTo>
                  <a:cubicBezTo>
                    <a:pt x="0" y="3"/>
                    <a:pt x="0" y="6"/>
                    <a:pt x="2" y="9"/>
                  </a:cubicBezTo>
                  <a:cubicBezTo>
                    <a:pt x="5" y="11"/>
                    <a:pt x="8" y="13"/>
                    <a:pt x="9" y="11"/>
                  </a:cubicBezTo>
                  <a:cubicBezTo>
                    <a:pt x="11" y="10"/>
                    <a:pt x="10" y="7"/>
                    <a:pt x="8" y="4"/>
                  </a:cubicBezTo>
                  <a:close/>
                </a:path>
              </a:pathLst>
            </a:custGeom>
            <a:solidFill>
              <a:srgbClr val="F68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8" name="Freeform 28"/>
            <p:cNvSpPr>
              <a:spLocks/>
            </p:cNvSpPr>
            <p:nvPr/>
          </p:nvSpPr>
          <p:spPr bwMode="auto">
            <a:xfrm>
              <a:off x="4443674" y="3316441"/>
              <a:ext cx="554033" cy="806504"/>
            </a:xfrm>
            <a:custGeom>
              <a:avLst/>
              <a:gdLst>
                <a:gd name="T0" fmla="*/ 45 w 77"/>
                <a:gd name="T1" fmla="*/ 16 h 112"/>
                <a:gd name="T2" fmla="*/ 23 w 77"/>
                <a:gd name="T3" fmla="*/ 1 h 112"/>
                <a:gd name="T4" fmla="*/ 18 w 77"/>
                <a:gd name="T5" fmla="*/ 28 h 112"/>
                <a:gd name="T6" fmla="*/ 24 w 77"/>
                <a:gd name="T7" fmla="*/ 46 h 112"/>
                <a:gd name="T8" fmla="*/ 48 w 77"/>
                <a:gd name="T9" fmla="*/ 112 h 112"/>
                <a:gd name="T10" fmla="*/ 45 w 77"/>
                <a:gd name="T11" fmla="*/ 68 h 112"/>
                <a:gd name="T12" fmla="*/ 56 w 77"/>
                <a:gd name="T13" fmla="*/ 78 h 112"/>
                <a:gd name="T14" fmla="*/ 53 w 77"/>
                <a:gd name="T15" fmla="*/ 31 h 112"/>
                <a:gd name="T16" fmla="*/ 63 w 77"/>
                <a:gd name="T17" fmla="*/ 38 h 112"/>
                <a:gd name="T18" fmla="*/ 65 w 77"/>
                <a:gd name="T19" fmla="*/ 2 h 112"/>
                <a:gd name="T20" fmla="*/ 45 w 77"/>
                <a:gd name="T21" fmla="*/ 1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7" h="112">
                  <a:moveTo>
                    <a:pt x="45" y="16"/>
                  </a:moveTo>
                  <a:cubicBezTo>
                    <a:pt x="40" y="16"/>
                    <a:pt x="32" y="11"/>
                    <a:pt x="23" y="1"/>
                  </a:cubicBezTo>
                  <a:cubicBezTo>
                    <a:pt x="12" y="13"/>
                    <a:pt x="18" y="28"/>
                    <a:pt x="18" y="28"/>
                  </a:cubicBezTo>
                  <a:cubicBezTo>
                    <a:pt x="18" y="28"/>
                    <a:pt x="47" y="0"/>
                    <a:pt x="24" y="46"/>
                  </a:cubicBezTo>
                  <a:cubicBezTo>
                    <a:pt x="0" y="93"/>
                    <a:pt x="48" y="112"/>
                    <a:pt x="48" y="112"/>
                  </a:cubicBezTo>
                  <a:cubicBezTo>
                    <a:pt x="31" y="97"/>
                    <a:pt x="33" y="69"/>
                    <a:pt x="45" y="68"/>
                  </a:cubicBezTo>
                  <a:cubicBezTo>
                    <a:pt x="57" y="67"/>
                    <a:pt x="56" y="78"/>
                    <a:pt x="56" y="78"/>
                  </a:cubicBezTo>
                  <a:cubicBezTo>
                    <a:pt x="77" y="53"/>
                    <a:pt x="44" y="36"/>
                    <a:pt x="53" y="31"/>
                  </a:cubicBezTo>
                  <a:cubicBezTo>
                    <a:pt x="62" y="26"/>
                    <a:pt x="63" y="38"/>
                    <a:pt x="63" y="38"/>
                  </a:cubicBezTo>
                  <a:cubicBezTo>
                    <a:pt x="63" y="38"/>
                    <a:pt x="74" y="16"/>
                    <a:pt x="65" y="2"/>
                  </a:cubicBezTo>
                  <a:cubicBezTo>
                    <a:pt x="56" y="11"/>
                    <a:pt x="49" y="16"/>
                    <a:pt x="45" y="16"/>
                  </a:cubicBezTo>
                  <a:close/>
                </a:path>
              </a:pathLst>
            </a:custGeom>
            <a:gradFill>
              <a:gsLst>
                <a:gs pos="18000">
                  <a:srgbClr val="FEBF2A"/>
                </a:gs>
                <a:gs pos="100000">
                  <a:srgbClr val="7D3236"/>
                </a:gs>
                <a:gs pos="57000">
                  <a:srgbClr val="ED1C24"/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9" name="Oval 21"/>
            <p:cNvSpPr>
              <a:spLocks noChangeArrowheads="1"/>
            </p:cNvSpPr>
            <p:nvPr/>
          </p:nvSpPr>
          <p:spPr bwMode="auto">
            <a:xfrm>
              <a:off x="4733658" y="2644736"/>
              <a:ext cx="50845" cy="52733"/>
            </a:xfrm>
            <a:prstGeom prst="ellipse">
              <a:avLst/>
            </a:prstGeom>
            <a:gradFill flip="none" rotWithShape="1">
              <a:gsLst>
                <a:gs pos="0">
                  <a:srgbClr val="F1F2F2">
                    <a:alpha val="49804"/>
                  </a:srgbClr>
                </a:gs>
                <a:gs pos="74000">
                  <a:schemeClr val="tx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0" name="Oval 21"/>
            <p:cNvSpPr>
              <a:spLocks noChangeArrowheads="1"/>
            </p:cNvSpPr>
            <p:nvPr/>
          </p:nvSpPr>
          <p:spPr bwMode="auto">
            <a:xfrm>
              <a:off x="4738223" y="2506297"/>
              <a:ext cx="50845" cy="52733"/>
            </a:xfrm>
            <a:prstGeom prst="ellipse">
              <a:avLst/>
            </a:prstGeom>
            <a:gradFill flip="none" rotWithShape="1">
              <a:gsLst>
                <a:gs pos="0">
                  <a:srgbClr val="F1F2F2">
                    <a:alpha val="49804"/>
                  </a:srgbClr>
                </a:gs>
                <a:gs pos="74000">
                  <a:schemeClr val="tx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1" name="Oval 21"/>
            <p:cNvSpPr>
              <a:spLocks noChangeArrowheads="1"/>
            </p:cNvSpPr>
            <p:nvPr/>
          </p:nvSpPr>
          <p:spPr bwMode="auto">
            <a:xfrm>
              <a:off x="4738222" y="2358387"/>
              <a:ext cx="50845" cy="52733"/>
            </a:xfrm>
            <a:prstGeom prst="ellipse">
              <a:avLst/>
            </a:prstGeom>
            <a:gradFill flip="none" rotWithShape="1">
              <a:gsLst>
                <a:gs pos="0">
                  <a:srgbClr val="F1F2F2">
                    <a:alpha val="49804"/>
                  </a:srgbClr>
                </a:gs>
                <a:gs pos="74000">
                  <a:schemeClr val="tx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2" name="Oval 21"/>
            <p:cNvSpPr>
              <a:spLocks noChangeArrowheads="1"/>
            </p:cNvSpPr>
            <p:nvPr/>
          </p:nvSpPr>
          <p:spPr bwMode="auto">
            <a:xfrm>
              <a:off x="4727739" y="1749807"/>
              <a:ext cx="50845" cy="52733"/>
            </a:xfrm>
            <a:prstGeom prst="ellipse">
              <a:avLst/>
            </a:prstGeom>
            <a:gradFill flip="none" rotWithShape="1">
              <a:gsLst>
                <a:gs pos="0">
                  <a:srgbClr val="F1F2F2">
                    <a:alpha val="49804"/>
                  </a:srgbClr>
                </a:gs>
                <a:gs pos="74000">
                  <a:schemeClr val="tx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83" name="Zap"/>
          <p:cNvGrpSpPr>
            <a:grpSpLocks noChangeAspect="1"/>
          </p:cNvGrpSpPr>
          <p:nvPr/>
        </p:nvGrpSpPr>
        <p:grpSpPr bwMode="auto">
          <a:xfrm>
            <a:off x="393170" y="2681558"/>
            <a:ext cx="1719139" cy="840055"/>
            <a:chOff x="1030" y="716"/>
            <a:chExt cx="3700" cy="1808"/>
          </a:xfrm>
        </p:grpSpPr>
        <p:sp>
          <p:nvSpPr>
            <p:cNvPr id="184" name="AutoShape 92"/>
            <p:cNvSpPr>
              <a:spLocks noChangeAspect="1" noChangeArrowheads="1" noTextEdit="1"/>
            </p:cNvSpPr>
            <p:nvPr/>
          </p:nvSpPr>
          <p:spPr bwMode="auto">
            <a:xfrm>
              <a:off x="1030" y="716"/>
              <a:ext cx="3700" cy="1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5" name="Freeform 94"/>
            <p:cNvSpPr>
              <a:spLocks/>
            </p:cNvSpPr>
            <p:nvPr/>
          </p:nvSpPr>
          <p:spPr bwMode="auto">
            <a:xfrm>
              <a:off x="1047" y="756"/>
              <a:ext cx="3685" cy="1766"/>
            </a:xfrm>
            <a:custGeom>
              <a:avLst/>
              <a:gdLst>
                <a:gd name="T0" fmla="*/ 665 w 3685"/>
                <a:gd name="T1" fmla="*/ 0 h 1766"/>
                <a:gd name="T2" fmla="*/ 0 w 3685"/>
                <a:gd name="T3" fmla="*/ 510 h 1766"/>
                <a:gd name="T4" fmla="*/ 419 w 3685"/>
                <a:gd name="T5" fmla="*/ 636 h 1766"/>
                <a:gd name="T6" fmla="*/ 54 w 3685"/>
                <a:gd name="T7" fmla="*/ 973 h 1766"/>
                <a:gd name="T8" fmla="*/ 1228 w 3685"/>
                <a:gd name="T9" fmla="*/ 1244 h 1766"/>
                <a:gd name="T10" fmla="*/ 1046 w 3685"/>
                <a:gd name="T11" fmla="*/ 1400 h 1766"/>
                <a:gd name="T12" fmla="*/ 2201 w 3685"/>
                <a:gd name="T13" fmla="*/ 1590 h 1766"/>
                <a:gd name="T14" fmla="*/ 2042 w 3685"/>
                <a:gd name="T15" fmla="*/ 1766 h 1766"/>
                <a:gd name="T16" fmla="*/ 3685 w 3685"/>
                <a:gd name="T17" fmla="*/ 1528 h 1766"/>
                <a:gd name="T18" fmla="*/ 2487 w 3685"/>
                <a:gd name="T19" fmla="*/ 1002 h 1766"/>
                <a:gd name="T20" fmla="*/ 2906 w 3685"/>
                <a:gd name="T21" fmla="*/ 767 h 1766"/>
                <a:gd name="T22" fmla="*/ 1870 w 3685"/>
                <a:gd name="T23" fmla="*/ 482 h 1766"/>
                <a:gd name="T24" fmla="*/ 2232 w 3685"/>
                <a:gd name="T25" fmla="*/ 396 h 1766"/>
                <a:gd name="T26" fmla="*/ 665 w 3685"/>
                <a:gd name="T27" fmla="*/ 0 h 1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85" h="1766">
                  <a:moveTo>
                    <a:pt x="665" y="0"/>
                  </a:moveTo>
                  <a:lnTo>
                    <a:pt x="0" y="510"/>
                  </a:lnTo>
                  <a:lnTo>
                    <a:pt x="419" y="636"/>
                  </a:lnTo>
                  <a:lnTo>
                    <a:pt x="54" y="973"/>
                  </a:lnTo>
                  <a:lnTo>
                    <a:pt x="1228" y="1244"/>
                  </a:lnTo>
                  <a:lnTo>
                    <a:pt x="1046" y="1400"/>
                  </a:lnTo>
                  <a:lnTo>
                    <a:pt x="2201" y="1590"/>
                  </a:lnTo>
                  <a:lnTo>
                    <a:pt x="2042" y="1766"/>
                  </a:lnTo>
                  <a:lnTo>
                    <a:pt x="3685" y="1528"/>
                  </a:lnTo>
                  <a:lnTo>
                    <a:pt x="2487" y="1002"/>
                  </a:lnTo>
                  <a:lnTo>
                    <a:pt x="2906" y="767"/>
                  </a:lnTo>
                  <a:lnTo>
                    <a:pt x="1870" y="482"/>
                  </a:lnTo>
                  <a:lnTo>
                    <a:pt x="2232" y="396"/>
                  </a:lnTo>
                  <a:lnTo>
                    <a:pt x="6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6" name="Freeform 95"/>
            <p:cNvSpPr>
              <a:spLocks/>
            </p:cNvSpPr>
            <p:nvPr/>
          </p:nvSpPr>
          <p:spPr bwMode="auto">
            <a:xfrm>
              <a:off x="1028" y="714"/>
              <a:ext cx="3685" cy="1765"/>
            </a:xfrm>
            <a:custGeom>
              <a:avLst/>
              <a:gdLst>
                <a:gd name="T0" fmla="*/ 665 w 3685"/>
                <a:gd name="T1" fmla="*/ 0 h 1765"/>
                <a:gd name="T2" fmla="*/ 0 w 3685"/>
                <a:gd name="T3" fmla="*/ 510 h 1765"/>
                <a:gd name="T4" fmla="*/ 419 w 3685"/>
                <a:gd name="T5" fmla="*/ 635 h 1765"/>
                <a:gd name="T6" fmla="*/ 54 w 3685"/>
                <a:gd name="T7" fmla="*/ 972 h 1765"/>
                <a:gd name="T8" fmla="*/ 1228 w 3685"/>
                <a:gd name="T9" fmla="*/ 1243 h 1765"/>
                <a:gd name="T10" fmla="*/ 1046 w 3685"/>
                <a:gd name="T11" fmla="*/ 1399 h 1765"/>
                <a:gd name="T12" fmla="*/ 2201 w 3685"/>
                <a:gd name="T13" fmla="*/ 1589 h 1765"/>
                <a:gd name="T14" fmla="*/ 2043 w 3685"/>
                <a:gd name="T15" fmla="*/ 1765 h 1765"/>
                <a:gd name="T16" fmla="*/ 3685 w 3685"/>
                <a:gd name="T17" fmla="*/ 1528 h 1765"/>
                <a:gd name="T18" fmla="*/ 2488 w 3685"/>
                <a:gd name="T19" fmla="*/ 1001 h 1765"/>
                <a:gd name="T20" fmla="*/ 2907 w 3685"/>
                <a:gd name="T21" fmla="*/ 766 h 1765"/>
                <a:gd name="T22" fmla="*/ 1872 w 3685"/>
                <a:gd name="T23" fmla="*/ 481 h 1765"/>
                <a:gd name="T24" fmla="*/ 2232 w 3685"/>
                <a:gd name="T25" fmla="*/ 396 h 1765"/>
                <a:gd name="T26" fmla="*/ 665 w 3685"/>
                <a:gd name="T27" fmla="*/ 0 h 1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85" h="1765">
                  <a:moveTo>
                    <a:pt x="665" y="0"/>
                  </a:moveTo>
                  <a:lnTo>
                    <a:pt x="0" y="510"/>
                  </a:lnTo>
                  <a:lnTo>
                    <a:pt x="419" y="635"/>
                  </a:lnTo>
                  <a:lnTo>
                    <a:pt x="54" y="972"/>
                  </a:lnTo>
                  <a:lnTo>
                    <a:pt x="1228" y="1243"/>
                  </a:lnTo>
                  <a:lnTo>
                    <a:pt x="1046" y="1399"/>
                  </a:lnTo>
                  <a:lnTo>
                    <a:pt x="2201" y="1589"/>
                  </a:lnTo>
                  <a:lnTo>
                    <a:pt x="2043" y="1765"/>
                  </a:lnTo>
                  <a:lnTo>
                    <a:pt x="3685" y="1528"/>
                  </a:lnTo>
                  <a:lnTo>
                    <a:pt x="2488" y="1001"/>
                  </a:lnTo>
                  <a:lnTo>
                    <a:pt x="2907" y="766"/>
                  </a:lnTo>
                  <a:lnTo>
                    <a:pt x="1872" y="481"/>
                  </a:lnTo>
                  <a:lnTo>
                    <a:pt x="2232" y="396"/>
                  </a:lnTo>
                  <a:lnTo>
                    <a:pt x="665" y="0"/>
                  </a:lnTo>
                  <a:close/>
                </a:path>
              </a:pathLst>
            </a:custGeom>
            <a:solidFill>
              <a:srgbClr val="00AE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7" name="Freeform 96"/>
            <p:cNvSpPr>
              <a:spLocks noEditPoints="1"/>
            </p:cNvSpPr>
            <p:nvPr/>
          </p:nvSpPr>
          <p:spPr bwMode="auto">
            <a:xfrm>
              <a:off x="1120" y="759"/>
              <a:ext cx="3439" cy="1663"/>
            </a:xfrm>
            <a:custGeom>
              <a:avLst/>
              <a:gdLst>
                <a:gd name="T0" fmla="*/ 2062 w 3439"/>
                <a:gd name="T1" fmla="*/ 1663 h 1663"/>
                <a:gd name="T2" fmla="*/ 2192 w 3439"/>
                <a:gd name="T3" fmla="*/ 1516 h 1663"/>
                <a:gd name="T4" fmla="*/ 1051 w 3439"/>
                <a:gd name="T5" fmla="*/ 1328 h 1663"/>
                <a:gd name="T6" fmla="*/ 1229 w 3439"/>
                <a:gd name="T7" fmla="*/ 1177 h 1663"/>
                <a:gd name="T8" fmla="*/ 50 w 3439"/>
                <a:gd name="T9" fmla="*/ 904 h 1663"/>
                <a:gd name="T10" fmla="*/ 409 w 3439"/>
                <a:gd name="T11" fmla="*/ 571 h 1663"/>
                <a:gd name="T12" fmla="*/ 0 w 3439"/>
                <a:gd name="T13" fmla="*/ 448 h 1663"/>
                <a:gd name="T14" fmla="*/ 582 w 3439"/>
                <a:gd name="T15" fmla="*/ 0 h 1663"/>
                <a:gd name="T16" fmla="*/ 589 w 3439"/>
                <a:gd name="T17" fmla="*/ 2 h 1663"/>
                <a:gd name="T18" fmla="*/ 1906 w 3439"/>
                <a:gd name="T19" fmla="*/ 337 h 1663"/>
                <a:gd name="T20" fmla="*/ 1958 w 3439"/>
                <a:gd name="T21" fmla="*/ 351 h 1663"/>
                <a:gd name="T22" fmla="*/ 1640 w 3439"/>
                <a:gd name="T23" fmla="*/ 434 h 1663"/>
                <a:gd name="T24" fmla="*/ 2703 w 3439"/>
                <a:gd name="T25" fmla="*/ 735 h 1663"/>
                <a:gd name="T26" fmla="*/ 2301 w 3439"/>
                <a:gd name="T27" fmla="*/ 961 h 1663"/>
                <a:gd name="T28" fmla="*/ 3439 w 3439"/>
                <a:gd name="T29" fmla="*/ 1461 h 1663"/>
                <a:gd name="T30" fmla="*/ 2062 w 3439"/>
                <a:gd name="T31" fmla="*/ 1663 h 1663"/>
                <a:gd name="T32" fmla="*/ 2062 w 3439"/>
                <a:gd name="T33" fmla="*/ 1663 h 1663"/>
                <a:gd name="T34" fmla="*/ 1115 w 3439"/>
                <a:gd name="T35" fmla="*/ 1309 h 1663"/>
                <a:gd name="T36" fmla="*/ 2249 w 3439"/>
                <a:gd name="T37" fmla="*/ 1494 h 1663"/>
                <a:gd name="T38" fmla="*/ 2135 w 3439"/>
                <a:gd name="T39" fmla="*/ 1623 h 1663"/>
                <a:gd name="T40" fmla="*/ 3338 w 3439"/>
                <a:gd name="T41" fmla="*/ 1447 h 1663"/>
                <a:gd name="T42" fmla="*/ 2237 w 3439"/>
                <a:gd name="T43" fmla="*/ 963 h 1663"/>
                <a:gd name="T44" fmla="*/ 2628 w 3439"/>
                <a:gd name="T45" fmla="*/ 745 h 1663"/>
                <a:gd name="T46" fmla="*/ 1534 w 3439"/>
                <a:gd name="T47" fmla="*/ 431 h 1663"/>
                <a:gd name="T48" fmla="*/ 1844 w 3439"/>
                <a:gd name="T49" fmla="*/ 351 h 1663"/>
                <a:gd name="T50" fmla="*/ 589 w 3439"/>
                <a:gd name="T51" fmla="*/ 30 h 1663"/>
                <a:gd name="T52" fmla="*/ 62 w 3439"/>
                <a:gd name="T53" fmla="*/ 436 h 1663"/>
                <a:gd name="T54" fmla="*/ 466 w 3439"/>
                <a:gd name="T55" fmla="*/ 557 h 1663"/>
                <a:gd name="T56" fmla="*/ 109 w 3439"/>
                <a:gd name="T57" fmla="*/ 887 h 1663"/>
                <a:gd name="T58" fmla="*/ 1290 w 3439"/>
                <a:gd name="T59" fmla="*/ 1160 h 1663"/>
                <a:gd name="T60" fmla="*/ 1115 w 3439"/>
                <a:gd name="T61" fmla="*/ 1309 h 1663"/>
                <a:gd name="T62" fmla="*/ 1115 w 3439"/>
                <a:gd name="T63" fmla="*/ 1309 h 1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39" h="1663">
                  <a:moveTo>
                    <a:pt x="2062" y="1663"/>
                  </a:moveTo>
                  <a:lnTo>
                    <a:pt x="2192" y="1516"/>
                  </a:lnTo>
                  <a:lnTo>
                    <a:pt x="1051" y="1328"/>
                  </a:lnTo>
                  <a:lnTo>
                    <a:pt x="1229" y="1177"/>
                  </a:lnTo>
                  <a:lnTo>
                    <a:pt x="50" y="904"/>
                  </a:lnTo>
                  <a:lnTo>
                    <a:pt x="409" y="571"/>
                  </a:lnTo>
                  <a:lnTo>
                    <a:pt x="0" y="448"/>
                  </a:lnTo>
                  <a:lnTo>
                    <a:pt x="582" y="0"/>
                  </a:lnTo>
                  <a:lnTo>
                    <a:pt x="589" y="2"/>
                  </a:lnTo>
                  <a:lnTo>
                    <a:pt x="1906" y="337"/>
                  </a:lnTo>
                  <a:lnTo>
                    <a:pt x="1958" y="351"/>
                  </a:lnTo>
                  <a:lnTo>
                    <a:pt x="1640" y="434"/>
                  </a:lnTo>
                  <a:lnTo>
                    <a:pt x="2703" y="735"/>
                  </a:lnTo>
                  <a:lnTo>
                    <a:pt x="2301" y="961"/>
                  </a:lnTo>
                  <a:lnTo>
                    <a:pt x="3439" y="1461"/>
                  </a:lnTo>
                  <a:lnTo>
                    <a:pt x="2062" y="1663"/>
                  </a:lnTo>
                  <a:lnTo>
                    <a:pt x="2062" y="1663"/>
                  </a:lnTo>
                  <a:close/>
                  <a:moveTo>
                    <a:pt x="1115" y="1309"/>
                  </a:moveTo>
                  <a:lnTo>
                    <a:pt x="2249" y="1494"/>
                  </a:lnTo>
                  <a:lnTo>
                    <a:pt x="2135" y="1623"/>
                  </a:lnTo>
                  <a:lnTo>
                    <a:pt x="3338" y="1447"/>
                  </a:lnTo>
                  <a:lnTo>
                    <a:pt x="2237" y="963"/>
                  </a:lnTo>
                  <a:lnTo>
                    <a:pt x="2628" y="745"/>
                  </a:lnTo>
                  <a:lnTo>
                    <a:pt x="1534" y="431"/>
                  </a:lnTo>
                  <a:lnTo>
                    <a:pt x="1844" y="351"/>
                  </a:lnTo>
                  <a:lnTo>
                    <a:pt x="589" y="30"/>
                  </a:lnTo>
                  <a:lnTo>
                    <a:pt x="62" y="436"/>
                  </a:lnTo>
                  <a:lnTo>
                    <a:pt x="466" y="557"/>
                  </a:lnTo>
                  <a:lnTo>
                    <a:pt x="109" y="887"/>
                  </a:lnTo>
                  <a:lnTo>
                    <a:pt x="1290" y="1160"/>
                  </a:lnTo>
                  <a:lnTo>
                    <a:pt x="1115" y="1309"/>
                  </a:lnTo>
                  <a:lnTo>
                    <a:pt x="1115" y="13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8" name="Freeform 97"/>
            <p:cNvSpPr>
              <a:spLocks/>
            </p:cNvSpPr>
            <p:nvPr/>
          </p:nvSpPr>
          <p:spPr bwMode="auto">
            <a:xfrm>
              <a:off x="1503" y="925"/>
              <a:ext cx="1998" cy="1238"/>
            </a:xfrm>
            <a:custGeom>
              <a:avLst/>
              <a:gdLst>
                <a:gd name="T0" fmla="*/ 825 w 844"/>
                <a:gd name="T1" fmla="*/ 227 h 522"/>
                <a:gd name="T2" fmla="*/ 728 w 844"/>
                <a:gd name="T3" fmla="*/ 207 h 522"/>
                <a:gd name="T4" fmla="*/ 701 w 844"/>
                <a:gd name="T5" fmla="*/ 231 h 522"/>
                <a:gd name="T6" fmla="*/ 543 w 844"/>
                <a:gd name="T7" fmla="*/ 153 h 522"/>
                <a:gd name="T8" fmla="*/ 490 w 844"/>
                <a:gd name="T9" fmla="*/ 140 h 522"/>
                <a:gd name="T10" fmla="*/ 420 w 844"/>
                <a:gd name="T11" fmla="*/ 67 h 522"/>
                <a:gd name="T12" fmla="*/ 272 w 844"/>
                <a:gd name="T13" fmla="*/ 206 h 522"/>
                <a:gd name="T14" fmla="*/ 238 w 844"/>
                <a:gd name="T15" fmla="*/ 260 h 522"/>
                <a:gd name="T16" fmla="*/ 207 w 844"/>
                <a:gd name="T17" fmla="*/ 259 h 522"/>
                <a:gd name="T18" fmla="*/ 148 w 844"/>
                <a:gd name="T19" fmla="*/ 270 h 522"/>
                <a:gd name="T20" fmla="*/ 331 w 844"/>
                <a:gd name="T21" fmla="*/ 110 h 522"/>
                <a:gd name="T22" fmla="*/ 149 w 844"/>
                <a:gd name="T23" fmla="*/ 17 h 522"/>
                <a:gd name="T24" fmla="*/ 90 w 844"/>
                <a:gd name="T25" fmla="*/ 3 h 522"/>
                <a:gd name="T26" fmla="*/ 52 w 844"/>
                <a:gd name="T27" fmla="*/ 123 h 522"/>
                <a:gd name="T28" fmla="*/ 74 w 844"/>
                <a:gd name="T29" fmla="*/ 152 h 522"/>
                <a:gd name="T30" fmla="*/ 108 w 844"/>
                <a:gd name="T31" fmla="*/ 128 h 522"/>
                <a:gd name="T32" fmla="*/ 127 w 844"/>
                <a:gd name="T33" fmla="*/ 132 h 522"/>
                <a:gd name="T34" fmla="*/ 128 w 844"/>
                <a:gd name="T35" fmla="*/ 163 h 522"/>
                <a:gd name="T36" fmla="*/ 1 w 844"/>
                <a:gd name="T37" fmla="*/ 292 h 522"/>
                <a:gd name="T38" fmla="*/ 103 w 844"/>
                <a:gd name="T39" fmla="*/ 345 h 522"/>
                <a:gd name="T40" fmla="*/ 180 w 844"/>
                <a:gd name="T41" fmla="*/ 369 h 522"/>
                <a:gd name="T42" fmla="*/ 209 w 844"/>
                <a:gd name="T43" fmla="*/ 344 h 522"/>
                <a:gd name="T44" fmla="*/ 304 w 844"/>
                <a:gd name="T45" fmla="*/ 361 h 522"/>
                <a:gd name="T46" fmla="*/ 330 w 844"/>
                <a:gd name="T47" fmla="*/ 339 h 522"/>
                <a:gd name="T48" fmla="*/ 317 w 844"/>
                <a:gd name="T49" fmla="*/ 312 h 522"/>
                <a:gd name="T50" fmla="*/ 307 w 844"/>
                <a:gd name="T51" fmla="*/ 304 h 522"/>
                <a:gd name="T52" fmla="*/ 376 w 844"/>
                <a:gd name="T53" fmla="*/ 309 h 522"/>
                <a:gd name="T54" fmla="*/ 356 w 844"/>
                <a:gd name="T55" fmla="*/ 330 h 522"/>
                <a:gd name="T56" fmla="*/ 331 w 844"/>
                <a:gd name="T57" fmla="*/ 350 h 522"/>
                <a:gd name="T58" fmla="*/ 342 w 844"/>
                <a:gd name="T59" fmla="*/ 380 h 522"/>
                <a:gd name="T60" fmla="*/ 404 w 844"/>
                <a:gd name="T61" fmla="*/ 415 h 522"/>
                <a:gd name="T62" fmla="*/ 399 w 844"/>
                <a:gd name="T63" fmla="*/ 443 h 522"/>
                <a:gd name="T64" fmla="*/ 529 w 844"/>
                <a:gd name="T65" fmla="*/ 480 h 522"/>
                <a:gd name="T66" fmla="*/ 546 w 844"/>
                <a:gd name="T67" fmla="*/ 477 h 522"/>
                <a:gd name="T68" fmla="*/ 557 w 844"/>
                <a:gd name="T69" fmla="*/ 453 h 522"/>
                <a:gd name="T70" fmla="*/ 522 w 844"/>
                <a:gd name="T71" fmla="*/ 420 h 522"/>
                <a:gd name="T72" fmla="*/ 582 w 844"/>
                <a:gd name="T73" fmla="*/ 410 h 522"/>
                <a:gd name="T74" fmla="*/ 651 w 844"/>
                <a:gd name="T75" fmla="*/ 404 h 522"/>
                <a:gd name="T76" fmla="*/ 610 w 844"/>
                <a:gd name="T77" fmla="*/ 453 h 522"/>
                <a:gd name="T78" fmla="*/ 643 w 844"/>
                <a:gd name="T79" fmla="*/ 520 h 522"/>
                <a:gd name="T80" fmla="*/ 709 w 844"/>
                <a:gd name="T81" fmla="*/ 487 h 522"/>
                <a:gd name="T82" fmla="*/ 700 w 844"/>
                <a:gd name="T83" fmla="*/ 437 h 522"/>
                <a:gd name="T84" fmla="*/ 839 w 844"/>
                <a:gd name="T85" fmla="*/ 26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44" h="522">
                  <a:moveTo>
                    <a:pt x="841" y="240"/>
                  </a:moveTo>
                  <a:cubicBezTo>
                    <a:pt x="838" y="233"/>
                    <a:pt x="832" y="228"/>
                    <a:pt x="825" y="227"/>
                  </a:cubicBezTo>
                  <a:cubicBezTo>
                    <a:pt x="796" y="222"/>
                    <a:pt x="767" y="216"/>
                    <a:pt x="736" y="209"/>
                  </a:cubicBezTo>
                  <a:cubicBezTo>
                    <a:pt x="728" y="207"/>
                    <a:pt x="728" y="207"/>
                    <a:pt x="728" y="207"/>
                  </a:cubicBezTo>
                  <a:cubicBezTo>
                    <a:pt x="717" y="205"/>
                    <a:pt x="706" y="211"/>
                    <a:pt x="703" y="222"/>
                  </a:cubicBezTo>
                  <a:cubicBezTo>
                    <a:pt x="702" y="225"/>
                    <a:pt x="701" y="228"/>
                    <a:pt x="701" y="231"/>
                  </a:cubicBezTo>
                  <a:cubicBezTo>
                    <a:pt x="686" y="209"/>
                    <a:pt x="659" y="189"/>
                    <a:pt x="613" y="173"/>
                  </a:cubicBezTo>
                  <a:cubicBezTo>
                    <a:pt x="590" y="165"/>
                    <a:pt x="566" y="159"/>
                    <a:pt x="543" y="153"/>
                  </a:cubicBezTo>
                  <a:cubicBezTo>
                    <a:pt x="528" y="150"/>
                    <a:pt x="512" y="146"/>
                    <a:pt x="496" y="141"/>
                  </a:cubicBezTo>
                  <a:cubicBezTo>
                    <a:pt x="494" y="140"/>
                    <a:pt x="492" y="140"/>
                    <a:pt x="490" y="140"/>
                  </a:cubicBezTo>
                  <a:cubicBezTo>
                    <a:pt x="484" y="107"/>
                    <a:pt x="471" y="80"/>
                    <a:pt x="441" y="71"/>
                  </a:cubicBezTo>
                  <a:cubicBezTo>
                    <a:pt x="435" y="68"/>
                    <a:pt x="428" y="67"/>
                    <a:pt x="420" y="67"/>
                  </a:cubicBezTo>
                  <a:cubicBezTo>
                    <a:pt x="357" y="67"/>
                    <a:pt x="302" y="158"/>
                    <a:pt x="275" y="201"/>
                  </a:cubicBezTo>
                  <a:cubicBezTo>
                    <a:pt x="272" y="206"/>
                    <a:pt x="272" y="206"/>
                    <a:pt x="272" y="206"/>
                  </a:cubicBezTo>
                  <a:cubicBezTo>
                    <a:pt x="261" y="224"/>
                    <a:pt x="250" y="242"/>
                    <a:pt x="240" y="261"/>
                  </a:cubicBezTo>
                  <a:cubicBezTo>
                    <a:pt x="239" y="260"/>
                    <a:pt x="238" y="260"/>
                    <a:pt x="238" y="260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1" y="253"/>
                    <a:pt x="213" y="255"/>
                    <a:pt x="207" y="259"/>
                  </a:cubicBezTo>
                  <a:cubicBezTo>
                    <a:pt x="186" y="277"/>
                    <a:pt x="186" y="277"/>
                    <a:pt x="186" y="277"/>
                  </a:cubicBezTo>
                  <a:cubicBezTo>
                    <a:pt x="172" y="275"/>
                    <a:pt x="160" y="273"/>
                    <a:pt x="148" y="270"/>
                  </a:cubicBezTo>
                  <a:cubicBezTo>
                    <a:pt x="203" y="231"/>
                    <a:pt x="261" y="183"/>
                    <a:pt x="324" y="127"/>
                  </a:cubicBezTo>
                  <a:cubicBezTo>
                    <a:pt x="329" y="122"/>
                    <a:pt x="332" y="116"/>
                    <a:pt x="331" y="110"/>
                  </a:cubicBezTo>
                  <a:cubicBezTo>
                    <a:pt x="331" y="103"/>
                    <a:pt x="327" y="98"/>
                    <a:pt x="322" y="94"/>
                  </a:cubicBezTo>
                  <a:cubicBezTo>
                    <a:pt x="273" y="60"/>
                    <a:pt x="207" y="37"/>
                    <a:pt x="149" y="17"/>
                  </a:cubicBezTo>
                  <a:cubicBezTo>
                    <a:pt x="134" y="12"/>
                    <a:pt x="120" y="7"/>
                    <a:pt x="107" y="2"/>
                  </a:cubicBezTo>
                  <a:cubicBezTo>
                    <a:pt x="101" y="0"/>
                    <a:pt x="95" y="0"/>
                    <a:pt x="90" y="3"/>
                  </a:cubicBezTo>
                  <a:cubicBezTo>
                    <a:pt x="85" y="6"/>
                    <a:pt x="81" y="11"/>
                    <a:pt x="79" y="17"/>
                  </a:cubicBezTo>
                  <a:cubicBezTo>
                    <a:pt x="71" y="50"/>
                    <a:pt x="62" y="88"/>
                    <a:pt x="52" y="123"/>
                  </a:cubicBezTo>
                  <a:cubicBezTo>
                    <a:pt x="48" y="134"/>
                    <a:pt x="54" y="146"/>
                    <a:pt x="65" y="149"/>
                  </a:cubicBezTo>
                  <a:cubicBezTo>
                    <a:pt x="74" y="152"/>
                    <a:pt x="74" y="152"/>
                    <a:pt x="74" y="152"/>
                  </a:cubicBezTo>
                  <a:cubicBezTo>
                    <a:pt x="83" y="156"/>
                    <a:pt x="93" y="152"/>
                    <a:pt x="98" y="144"/>
                  </a:cubicBezTo>
                  <a:cubicBezTo>
                    <a:pt x="102" y="139"/>
                    <a:pt x="105" y="133"/>
                    <a:pt x="108" y="128"/>
                  </a:cubicBezTo>
                  <a:cubicBezTo>
                    <a:pt x="109" y="128"/>
                    <a:pt x="109" y="127"/>
                    <a:pt x="109" y="127"/>
                  </a:cubicBezTo>
                  <a:cubicBezTo>
                    <a:pt x="115" y="128"/>
                    <a:pt x="121" y="130"/>
                    <a:pt x="127" y="132"/>
                  </a:cubicBezTo>
                  <a:cubicBezTo>
                    <a:pt x="134" y="135"/>
                    <a:pt x="142" y="138"/>
                    <a:pt x="151" y="141"/>
                  </a:cubicBezTo>
                  <a:cubicBezTo>
                    <a:pt x="143" y="149"/>
                    <a:pt x="136" y="156"/>
                    <a:pt x="128" y="163"/>
                  </a:cubicBezTo>
                  <a:cubicBezTo>
                    <a:pt x="90" y="201"/>
                    <a:pt x="50" y="239"/>
                    <a:pt x="8" y="273"/>
                  </a:cubicBezTo>
                  <a:cubicBezTo>
                    <a:pt x="3" y="278"/>
                    <a:pt x="0" y="285"/>
                    <a:pt x="1" y="292"/>
                  </a:cubicBezTo>
                  <a:cubicBezTo>
                    <a:pt x="2" y="299"/>
                    <a:pt x="6" y="305"/>
                    <a:pt x="13" y="309"/>
                  </a:cubicBezTo>
                  <a:cubicBezTo>
                    <a:pt x="40" y="322"/>
                    <a:pt x="72" y="335"/>
                    <a:pt x="103" y="345"/>
                  </a:cubicBezTo>
                  <a:cubicBezTo>
                    <a:pt x="127" y="354"/>
                    <a:pt x="151" y="361"/>
                    <a:pt x="174" y="368"/>
                  </a:cubicBezTo>
                  <a:cubicBezTo>
                    <a:pt x="176" y="369"/>
                    <a:pt x="178" y="369"/>
                    <a:pt x="180" y="369"/>
                  </a:cubicBezTo>
                  <a:cubicBezTo>
                    <a:pt x="187" y="369"/>
                    <a:pt x="193" y="366"/>
                    <a:pt x="197" y="360"/>
                  </a:cubicBezTo>
                  <a:cubicBezTo>
                    <a:pt x="209" y="344"/>
                    <a:pt x="209" y="344"/>
                    <a:pt x="209" y="344"/>
                  </a:cubicBezTo>
                  <a:cubicBezTo>
                    <a:pt x="217" y="345"/>
                    <a:pt x="225" y="347"/>
                    <a:pt x="233" y="348"/>
                  </a:cubicBezTo>
                  <a:cubicBezTo>
                    <a:pt x="257" y="352"/>
                    <a:pt x="281" y="356"/>
                    <a:pt x="304" y="361"/>
                  </a:cubicBezTo>
                  <a:cubicBezTo>
                    <a:pt x="310" y="363"/>
                    <a:pt x="317" y="361"/>
                    <a:pt x="322" y="357"/>
                  </a:cubicBezTo>
                  <a:cubicBezTo>
                    <a:pt x="327" y="352"/>
                    <a:pt x="330" y="346"/>
                    <a:pt x="330" y="339"/>
                  </a:cubicBezTo>
                  <a:cubicBezTo>
                    <a:pt x="329" y="330"/>
                    <a:pt x="329" y="330"/>
                    <a:pt x="329" y="330"/>
                  </a:cubicBezTo>
                  <a:cubicBezTo>
                    <a:pt x="328" y="322"/>
                    <a:pt x="324" y="315"/>
                    <a:pt x="317" y="312"/>
                  </a:cubicBezTo>
                  <a:cubicBezTo>
                    <a:pt x="306" y="306"/>
                    <a:pt x="306" y="306"/>
                    <a:pt x="306" y="306"/>
                  </a:cubicBezTo>
                  <a:cubicBezTo>
                    <a:pt x="307" y="304"/>
                    <a:pt x="307" y="304"/>
                    <a:pt x="307" y="304"/>
                  </a:cubicBezTo>
                  <a:cubicBezTo>
                    <a:pt x="325" y="305"/>
                    <a:pt x="342" y="306"/>
                    <a:pt x="361" y="308"/>
                  </a:cubicBezTo>
                  <a:cubicBezTo>
                    <a:pt x="366" y="308"/>
                    <a:pt x="371" y="309"/>
                    <a:pt x="376" y="309"/>
                  </a:cubicBezTo>
                  <a:cubicBezTo>
                    <a:pt x="375" y="332"/>
                    <a:pt x="375" y="332"/>
                    <a:pt x="375" y="332"/>
                  </a:cubicBezTo>
                  <a:cubicBezTo>
                    <a:pt x="356" y="330"/>
                    <a:pt x="356" y="330"/>
                    <a:pt x="356" y="330"/>
                  </a:cubicBezTo>
                  <a:cubicBezTo>
                    <a:pt x="348" y="330"/>
                    <a:pt x="339" y="334"/>
                    <a:pt x="335" y="341"/>
                  </a:cubicBezTo>
                  <a:cubicBezTo>
                    <a:pt x="331" y="350"/>
                    <a:pt x="331" y="350"/>
                    <a:pt x="331" y="350"/>
                  </a:cubicBezTo>
                  <a:cubicBezTo>
                    <a:pt x="328" y="355"/>
                    <a:pt x="327" y="362"/>
                    <a:pt x="330" y="367"/>
                  </a:cubicBezTo>
                  <a:cubicBezTo>
                    <a:pt x="332" y="373"/>
                    <a:pt x="337" y="378"/>
                    <a:pt x="342" y="380"/>
                  </a:cubicBezTo>
                  <a:cubicBezTo>
                    <a:pt x="366" y="388"/>
                    <a:pt x="390" y="396"/>
                    <a:pt x="414" y="406"/>
                  </a:cubicBezTo>
                  <a:cubicBezTo>
                    <a:pt x="410" y="407"/>
                    <a:pt x="406" y="411"/>
                    <a:pt x="404" y="415"/>
                  </a:cubicBezTo>
                  <a:cubicBezTo>
                    <a:pt x="399" y="424"/>
                    <a:pt x="399" y="424"/>
                    <a:pt x="399" y="424"/>
                  </a:cubicBezTo>
                  <a:cubicBezTo>
                    <a:pt x="396" y="430"/>
                    <a:pt x="396" y="437"/>
                    <a:pt x="399" y="443"/>
                  </a:cubicBezTo>
                  <a:cubicBezTo>
                    <a:pt x="401" y="449"/>
                    <a:pt x="407" y="453"/>
                    <a:pt x="414" y="455"/>
                  </a:cubicBezTo>
                  <a:cubicBezTo>
                    <a:pt x="453" y="462"/>
                    <a:pt x="493" y="471"/>
                    <a:pt x="529" y="480"/>
                  </a:cubicBezTo>
                  <a:cubicBezTo>
                    <a:pt x="531" y="481"/>
                    <a:pt x="533" y="481"/>
                    <a:pt x="534" y="481"/>
                  </a:cubicBezTo>
                  <a:cubicBezTo>
                    <a:pt x="538" y="481"/>
                    <a:pt x="542" y="480"/>
                    <a:pt x="546" y="477"/>
                  </a:cubicBezTo>
                  <a:cubicBezTo>
                    <a:pt x="551" y="474"/>
                    <a:pt x="554" y="469"/>
                    <a:pt x="555" y="463"/>
                  </a:cubicBezTo>
                  <a:cubicBezTo>
                    <a:pt x="557" y="453"/>
                    <a:pt x="557" y="453"/>
                    <a:pt x="557" y="453"/>
                  </a:cubicBezTo>
                  <a:cubicBezTo>
                    <a:pt x="559" y="443"/>
                    <a:pt x="554" y="434"/>
                    <a:pt x="545" y="430"/>
                  </a:cubicBezTo>
                  <a:cubicBezTo>
                    <a:pt x="522" y="420"/>
                    <a:pt x="522" y="420"/>
                    <a:pt x="522" y="420"/>
                  </a:cubicBezTo>
                  <a:cubicBezTo>
                    <a:pt x="530" y="403"/>
                    <a:pt x="530" y="403"/>
                    <a:pt x="530" y="403"/>
                  </a:cubicBezTo>
                  <a:cubicBezTo>
                    <a:pt x="548" y="408"/>
                    <a:pt x="565" y="410"/>
                    <a:pt x="582" y="410"/>
                  </a:cubicBezTo>
                  <a:cubicBezTo>
                    <a:pt x="610" y="410"/>
                    <a:pt x="634" y="404"/>
                    <a:pt x="655" y="392"/>
                  </a:cubicBezTo>
                  <a:cubicBezTo>
                    <a:pt x="653" y="396"/>
                    <a:pt x="652" y="400"/>
                    <a:pt x="651" y="404"/>
                  </a:cubicBezTo>
                  <a:cubicBezTo>
                    <a:pt x="649" y="409"/>
                    <a:pt x="649" y="414"/>
                    <a:pt x="651" y="419"/>
                  </a:cubicBezTo>
                  <a:cubicBezTo>
                    <a:pt x="632" y="422"/>
                    <a:pt x="616" y="435"/>
                    <a:pt x="610" y="453"/>
                  </a:cubicBezTo>
                  <a:cubicBezTo>
                    <a:pt x="606" y="466"/>
                    <a:pt x="607" y="480"/>
                    <a:pt x="613" y="493"/>
                  </a:cubicBezTo>
                  <a:cubicBezTo>
                    <a:pt x="619" y="506"/>
                    <a:pt x="630" y="515"/>
                    <a:pt x="643" y="520"/>
                  </a:cubicBezTo>
                  <a:cubicBezTo>
                    <a:pt x="648" y="521"/>
                    <a:pt x="654" y="522"/>
                    <a:pt x="659" y="522"/>
                  </a:cubicBezTo>
                  <a:cubicBezTo>
                    <a:pt x="682" y="522"/>
                    <a:pt x="702" y="508"/>
                    <a:pt x="709" y="487"/>
                  </a:cubicBezTo>
                  <a:cubicBezTo>
                    <a:pt x="713" y="473"/>
                    <a:pt x="712" y="459"/>
                    <a:pt x="706" y="447"/>
                  </a:cubicBezTo>
                  <a:cubicBezTo>
                    <a:pt x="705" y="443"/>
                    <a:pt x="703" y="440"/>
                    <a:pt x="700" y="437"/>
                  </a:cubicBezTo>
                  <a:cubicBezTo>
                    <a:pt x="707" y="438"/>
                    <a:pt x="715" y="435"/>
                    <a:pt x="719" y="429"/>
                  </a:cubicBezTo>
                  <a:cubicBezTo>
                    <a:pt x="839" y="260"/>
                    <a:pt x="839" y="260"/>
                    <a:pt x="839" y="260"/>
                  </a:cubicBezTo>
                  <a:cubicBezTo>
                    <a:pt x="843" y="254"/>
                    <a:pt x="844" y="246"/>
                    <a:pt x="841" y="2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9" name="Freeform 98"/>
            <p:cNvSpPr>
              <a:spLocks/>
            </p:cNvSpPr>
            <p:nvPr/>
          </p:nvSpPr>
          <p:spPr bwMode="auto">
            <a:xfrm>
              <a:off x="1548" y="956"/>
              <a:ext cx="685" cy="775"/>
            </a:xfrm>
            <a:custGeom>
              <a:avLst/>
              <a:gdLst>
                <a:gd name="T0" fmla="*/ 76 w 289"/>
                <a:gd name="T1" fmla="*/ 258 h 327"/>
                <a:gd name="T2" fmla="*/ 170 w 289"/>
                <a:gd name="T3" fmla="*/ 278 h 327"/>
                <a:gd name="T4" fmla="*/ 199 w 289"/>
                <a:gd name="T5" fmla="*/ 254 h 327"/>
                <a:gd name="T6" fmla="*/ 209 w 289"/>
                <a:gd name="T7" fmla="*/ 258 h 327"/>
                <a:gd name="T8" fmla="*/ 159 w 289"/>
                <a:gd name="T9" fmla="*/ 327 h 327"/>
                <a:gd name="T10" fmla="*/ 88 w 289"/>
                <a:gd name="T11" fmla="*/ 304 h 327"/>
                <a:gd name="T12" fmla="*/ 0 w 289"/>
                <a:gd name="T13" fmla="*/ 268 h 327"/>
                <a:gd name="T14" fmla="*/ 166 w 289"/>
                <a:gd name="T15" fmla="*/ 114 h 327"/>
                <a:gd name="T16" fmla="*/ 112 w 289"/>
                <a:gd name="T17" fmla="*/ 91 h 327"/>
                <a:gd name="T18" fmla="*/ 78 w 289"/>
                <a:gd name="T19" fmla="*/ 81 h 327"/>
                <a:gd name="T20" fmla="*/ 59 w 289"/>
                <a:gd name="T21" fmla="*/ 111 h 327"/>
                <a:gd name="T22" fmla="*/ 50 w 289"/>
                <a:gd name="T23" fmla="*/ 108 h 327"/>
                <a:gd name="T24" fmla="*/ 78 w 289"/>
                <a:gd name="T25" fmla="*/ 0 h 327"/>
                <a:gd name="T26" fmla="*/ 289 w 289"/>
                <a:gd name="T27" fmla="*/ 90 h 327"/>
                <a:gd name="T28" fmla="*/ 76 w 289"/>
                <a:gd name="T29" fmla="*/ 258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9" h="327">
                  <a:moveTo>
                    <a:pt x="76" y="258"/>
                  </a:moveTo>
                  <a:cubicBezTo>
                    <a:pt x="107" y="267"/>
                    <a:pt x="138" y="274"/>
                    <a:pt x="170" y="278"/>
                  </a:cubicBezTo>
                  <a:cubicBezTo>
                    <a:pt x="199" y="254"/>
                    <a:pt x="199" y="254"/>
                    <a:pt x="199" y="254"/>
                  </a:cubicBezTo>
                  <a:cubicBezTo>
                    <a:pt x="209" y="258"/>
                    <a:pt x="209" y="258"/>
                    <a:pt x="209" y="258"/>
                  </a:cubicBezTo>
                  <a:cubicBezTo>
                    <a:pt x="159" y="327"/>
                    <a:pt x="159" y="327"/>
                    <a:pt x="159" y="327"/>
                  </a:cubicBezTo>
                  <a:cubicBezTo>
                    <a:pt x="135" y="319"/>
                    <a:pt x="111" y="312"/>
                    <a:pt x="88" y="304"/>
                  </a:cubicBezTo>
                  <a:cubicBezTo>
                    <a:pt x="58" y="294"/>
                    <a:pt x="27" y="281"/>
                    <a:pt x="0" y="268"/>
                  </a:cubicBezTo>
                  <a:cubicBezTo>
                    <a:pt x="59" y="220"/>
                    <a:pt x="112" y="166"/>
                    <a:pt x="166" y="114"/>
                  </a:cubicBezTo>
                  <a:cubicBezTo>
                    <a:pt x="148" y="105"/>
                    <a:pt x="130" y="97"/>
                    <a:pt x="112" y="91"/>
                  </a:cubicBezTo>
                  <a:cubicBezTo>
                    <a:pt x="101" y="87"/>
                    <a:pt x="90" y="84"/>
                    <a:pt x="78" y="81"/>
                  </a:cubicBezTo>
                  <a:cubicBezTo>
                    <a:pt x="72" y="91"/>
                    <a:pt x="66" y="101"/>
                    <a:pt x="59" y="111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61" y="73"/>
                    <a:pt x="69" y="36"/>
                    <a:pt x="78" y="0"/>
                  </a:cubicBezTo>
                  <a:cubicBezTo>
                    <a:pt x="145" y="25"/>
                    <a:pt x="231" y="49"/>
                    <a:pt x="289" y="90"/>
                  </a:cubicBezTo>
                  <a:cubicBezTo>
                    <a:pt x="222" y="150"/>
                    <a:pt x="151" y="208"/>
                    <a:pt x="76" y="25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0" name="Freeform 99"/>
            <p:cNvSpPr>
              <a:spLocks noEditPoints="1"/>
            </p:cNvSpPr>
            <p:nvPr/>
          </p:nvSpPr>
          <p:spPr bwMode="auto">
            <a:xfrm>
              <a:off x="2001" y="1074"/>
              <a:ext cx="665" cy="767"/>
            </a:xfrm>
            <a:custGeom>
              <a:avLst/>
              <a:gdLst>
                <a:gd name="T0" fmla="*/ 137 w 281"/>
                <a:gd name="T1" fmla="*/ 289 h 323"/>
                <a:gd name="T2" fmla="*/ 141 w 281"/>
                <a:gd name="T3" fmla="*/ 280 h 323"/>
                <a:gd name="T4" fmla="*/ 182 w 281"/>
                <a:gd name="T5" fmla="*/ 284 h 323"/>
                <a:gd name="T6" fmla="*/ 185 w 281"/>
                <a:gd name="T7" fmla="*/ 218 h 323"/>
                <a:gd name="T8" fmla="*/ 85 w 281"/>
                <a:gd name="T9" fmla="*/ 212 h 323"/>
                <a:gd name="T10" fmla="*/ 61 w 281"/>
                <a:gd name="T11" fmla="*/ 242 h 323"/>
                <a:gd name="T12" fmla="*/ 95 w 281"/>
                <a:gd name="T13" fmla="*/ 260 h 323"/>
                <a:gd name="T14" fmla="*/ 96 w 281"/>
                <a:gd name="T15" fmla="*/ 270 h 323"/>
                <a:gd name="T16" fmla="*/ 0 w 281"/>
                <a:gd name="T17" fmla="*/ 252 h 323"/>
                <a:gd name="T18" fmla="*/ 2 w 281"/>
                <a:gd name="T19" fmla="*/ 243 h 323"/>
                <a:gd name="T20" fmla="*/ 24 w 281"/>
                <a:gd name="T21" fmla="*/ 237 h 323"/>
                <a:gd name="T22" fmla="*/ 77 w 281"/>
                <a:gd name="T23" fmla="*/ 146 h 323"/>
                <a:gd name="T24" fmla="*/ 222 w 281"/>
                <a:gd name="T25" fmla="*/ 19 h 323"/>
                <a:gd name="T26" fmla="*/ 247 w 281"/>
                <a:gd name="T27" fmla="*/ 220 h 323"/>
                <a:gd name="T28" fmla="*/ 229 w 281"/>
                <a:gd name="T29" fmla="*/ 323 h 323"/>
                <a:gd name="T30" fmla="*/ 137 w 281"/>
                <a:gd name="T31" fmla="*/ 289 h 323"/>
                <a:gd name="T32" fmla="*/ 186 w 281"/>
                <a:gd name="T33" fmla="*/ 98 h 323"/>
                <a:gd name="T34" fmla="*/ 182 w 281"/>
                <a:gd name="T35" fmla="*/ 92 h 323"/>
                <a:gd name="T36" fmla="*/ 176 w 281"/>
                <a:gd name="T37" fmla="*/ 95 h 323"/>
                <a:gd name="T38" fmla="*/ 115 w 281"/>
                <a:gd name="T39" fmla="*/ 172 h 323"/>
                <a:gd name="T40" fmla="*/ 186 w 281"/>
                <a:gd name="T41" fmla="*/ 192 h 323"/>
                <a:gd name="T42" fmla="*/ 186 w 281"/>
                <a:gd name="T43" fmla="*/ 98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1" h="323">
                  <a:moveTo>
                    <a:pt x="137" y="289"/>
                  </a:moveTo>
                  <a:cubicBezTo>
                    <a:pt x="141" y="280"/>
                    <a:pt x="141" y="280"/>
                    <a:pt x="141" y="280"/>
                  </a:cubicBezTo>
                  <a:cubicBezTo>
                    <a:pt x="182" y="284"/>
                    <a:pt x="182" y="284"/>
                    <a:pt x="182" y="284"/>
                  </a:cubicBezTo>
                  <a:cubicBezTo>
                    <a:pt x="185" y="218"/>
                    <a:pt x="185" y="218"/>
                    <a:pt x="185" y="218"/>
                  </a:cubicBezTo>
                  <a:cubicBezTo>
                    <a:pt x="151" y="216"/>
                    <a:pt x="118" y="213"/>
                    <a:pt x="85" y="212"/>
                  </a:cubicBezTo>
                  <a:cubicBezTo>
                    <a:pt x="61" y="242"/>
                    <a:pt x="61" y="242"/>
                    <a:pt x="61" y="242"/>
                  </a:cubicBezTo>
                  <a:cubicBezTo>
                    <a:pt x="95" y="260"/>
                    <a:pt x="95" y="260"/>
                    <a:pt x="95" y="260"/>
                  </a:cubicBezTo>
                  <a:cubicBezTo>
                    <a:pt x="96" y="270"/>
                    <a:pt x="96" y="270"/>
                    <a:pt x="96" y="270"/>
                  </a:cubicBezTo>
                  <a:cubicBezTo>
                    <a:pt x="64" y="262"/>
                    <a:pt x="32" y="258"/>
                    <a:pt x="0" y="252"/>
                  </a:cubicBezTo>
                  <a:cubicBezTo>
                    <a:pt x="2" y="243"/>
                    <a:pt x="2" y="243"/>
                    <a:pt x="2" y="243"/>
                  </a:cubicBezTo>
                  <a:cubicBezTo>
                    <a:pt x="24" y="237"/>
                    <a:pt x="24" y="237"/>
                    <a:pt x="24" y="237"/>
                  </a:cubicBezTo>
                  <a:cubicBezTo>
                    <a:pt x="41" y="206"/>
                    <a:pt x="59" y="176"/>
                    <a:pt x="77" y="146"/>
                  </a:cubicBezTo>
                  <a:cubicBezTo>
                    <a:pt x="101" y="108"/>
                    <a:pt x="164" y="0"/>
                    <a:pt x="222" y="19"/>
                  </a:cubicBezTo>
                  <a:cubicBezTo>
                    <a:pt x="281" y="39"/>
                    <a:pt x="254" y="177"/>
                    <a:pt x="247" y="220"/>
                  </a:cubicBezTo>
                  <a:cubicBezTo>
                    <a:pt x="241" y="254"/>
                    <a:pt x="235" y="289"/>
                    <a:pt x="229" y="323"/>
                  </a:cubicBezTo>
                  <a:cubicBezTo>
                    <a:pt x="199" y="310"/>
                    <a:pt x="168" y="299"/>
                    <a:pt x="137" y="289"/>
                  </a:cubicBezTo>
                  <a:close/>
                  <a:moveTo>
                    <a:pt x="186" y="98"/>
                  </a:moveTo>
                  <a:cubicBezTo>
                    <a:pt x="186" y="95"/>
                    <a:pt x="185" y="93"/>
                    <a:pt x="182" y="92"/>
                  </a:cubicBezTo>
                  <a:cubicBezTo>
                    <a:pt x="180" y="91"/>
                    <a:pt x="177" y="93"/>
                    <a:pt x="176" y="95"/>
                  </a:cubicBezTo>
                  <a:cubicBezTo>
                    <a:pt x="115" y="172"/>
                    <a:pt x="115" y="172"/>
                    <a:pt x="115" y="172"/>
                  </a:cubicBezTo>
                  <a:cubicBezTo>
                    <a:pt x="139" y="179"/>
                    <a:pt x="162" y="187"/>
                    <a:pt x="186" y="192"/>
                  </a:cubicBezTo>
                  <a:cubicBezTo>
                    <a:pt x="186" y="174"/>
                    <a:pt x="189" y="115"/>
                    <a:pt x="186" y="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1" name="Freeform 100"/>
            <p:cNvSpPr>
              <a:spLocks noEditPoints="1"/>
            </p:cNvSpPr>
            <p:nvPr/>
          </p:nvSpPr>
          <p:spPr bwMode="auto">
            <a:xfrm>
              <a:off x="2486" y="1288"/>
              <a:ext cx="698" cy="709"/>
            </a:xfrm>
            <a:custGeom>
              <a:avLst/>
              <a:gdLst>
                <a:gd name="T0" fmla="*/ 101 w 295"/>
                <a:gd name="T1" fmla="*/ 216 h 299"/>
                <a:gd name="T2" fmla="*/ 77 w 295"/>
                <a:gd name="T3" fmla="*/ 269 h 299"/>
                <a:gd name="T4" fmla="*/ 119 w 295"/>
                <a:gd name="T5" fmla="*/ 288 h 299"/>
                <a:gd name="T6" fmla="*/ 117 w 295"/>
                <a:gd name="T7" fmla="*/ 299 h 299"/>
                <a:gd name="T8" fmla="*/ 0 w 295"/>
                <a:gd name="T9" fmla="*/ 273 h 299"/>
                <a:gd name="T10" fmla="*/ 5 w 295"/>
                <a:gd name="T11" fmla="*/ 264 h 299"/>
                <a:gd name="T12" fmla="*/ 41 w 295"/>
                <a:gd name="T13" fmla="*/ 262 h 299"/>
                <a:gd name="T14" fmla="*/ 97 w 295"/>
                <a:gd name="T15" fmla="*/ 27 h 299"/>
                <a:gd name="T16" fmla="*/ 72 w 295"/>
                <a:gd name="T17" fmla="*/ 10 h 299"/>
                <a:gd name="T18" fmla="*/ 73 w 295"/>
                <a:gd name="T19" fmla="*/ 0 h 299"/>
                <a:gd name="T20" fmla="*/ 189 w 295"/>
                <a:gd name="T21" fmla="*/ 32 h 299"/>
                <a:gd name="T22" fmla="*/ 272 w 295"/>
                <a:gd name="T23" fmla="*/ 153 h 299"/>
                <a:gd name="T24" fmla="*/ 101 w 295"/>
                <a:gd name="T25" fmla="*/ 216 h 299"/>
                <a:gd name="T26" fmla="*/ 180 w 295"/>
                <a:gd name="T27" fmla="*/ 85 h 299"/>
                <a:gd name="T28" fmla="*/ 164 w 295"/>
                <a:gd name="T29" fmla="*/ 82 h 299"/>
                <a:gd name="T30" fmla="*/ 114 w 295"/>
                <a:gd name="T31" fmla="*/ 189 h 299"/>
                <a:gd name="T32" fmla="*/ 199 w 295"/>
                <a:gd name="T33" fmla="*/ 148 h 299"/>
                <a:gd name="T34" fmla="*/ 180 w 295"/>
                <a:gd name="T3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5" h="299">
                  <a:moveTo>
                    <a:pt x="101" y="216"/>
                  </a:moveTo>
                  <a:cubicBezTo>
                    <a:pt x="77" y="269"/>
                    <a:pt x="77" y="269"/>
                    <a:pt x="77" y="269"/>
                  </a:cubicBezTo>
                  <a:cubicBezTo>
                    <a:pt x="119" y="288"/>
                    <a:pt x="119" y="288"/>
                    <a:pt x="119" y="288"/>
                  </a:cubicBezTo>
                  <a:cubicBezTo>
                    <a:pt x="117" y="299"/>
                    <a:pt x="117" y="299"/>
                    <a:pt x="117" y="299"/>
                  </a:cubicBezTo>
                  <a:cubicBezTo>
                    <a:pt x="78" y="289"/>
                    <a:pt x="39" y="280"/>
                    <a:pt x="0" y="273"/>
                  </a:cubicBezTo>
                  <a:cubicBezTo>
                    <a:pt x="5" y="264"/>
                    <a:pt x="5" y="264"/>
                    <a:pt x="5" y="264"/>
                  </a:cubicBezTo>
                  <a:cubicBezTo>
                    <a:pt x="41" y="262"/>
                    <a:pt x="41" y="262"/>
                    <a:pt x="41" y="262"/>
                  </a:cubicBezTo>
                  <a:cubicBezTo>
                    <a:pt x="97" y="27"/>
                    <a:pt x="97" y="27"/>
                    <a:pt x="97" y="27"/>
                  </a:cubicBezTo>
                  <a:cubicBezTo>
                    <a:pt x="72" y="10"/>
                    <a:pt x="72" y="10"/>
                    <a:pt x="72" y="1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111" y="11"/>
                    <a:pt x="151" y="19"/>
                    <a:pt x="189" y="32"/>
                  </a:cubicBezTo>
                  <a:cubicBezTo>
                    <a:pt x="246" y="51"/>
                    <a:pt x="295" y="86"/>
                    <a:pt x="272" y="153"/>
                  </a:cubicBezTo>
                  <a:cubicBezTo>
                    <a:pt x="246" y="230"/>
                    <a:pt x="170" y="241"/>
                    <a:pt x="101" y="216"/>
                  </a:cubicBezTo>
                  <a:close/>
                  <a:moveTo>
                    <a:pt x="180" y="85"/>
                  </a:moveTo>
                  <a:cubicBezTo>
                    <a:pt x="175" y="84"/>
                    <a:pt x="169" y="82"/>
                    <a:pt x="164" y="82"/>
                  </a:cubicBezTo>
                  <a:cubicBezTo>
                    <a:pt x="147" y="117"/>
                    <a:pt x="130" y="153"/>
                    <a:pt x="114" y="189"/>
                  </a:cubicBezTo>
                  <a:cubicBezTo>
                    <a:pt x="154" y="202"/>
                    <a:pt x="185" y="188"/>
                    <a:pt x="199" y="148"/>
                  </a:cubicBezTo>
                  <a:cubicBezTo>
                    <a:pt x="207" y="124"/>
                    <a:pt x="208" y="95"/>
                    <a:pt x="180" y="8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2" name="Freeform 101"/>
            <p:cNvSpPr>
              <a:spLocks noEditPoints="1"/>
            </p:cNvSpPr>
            <p:nvPr/>
          </p:nvSpPr>
          <p:spPr bwMode="auto">
            <a:xfrm>
              <a:off x="2976" y="1444"/>
              <a:ext cx="466" cy="660"/>
            </a:xfrm>
            <a:custGeom>
              <a:avLst/>
              <a:gdLst>
                <a:gd name="T0" fmla="*/ 25 w 197"/>
                <a:gd name="T1" fmla="*/ 272 h 278"/>
                <a:gd name="T2" fmla="*/ 5 w 197"/>
                <a:gd name="T3" fmla="*/ 233 h 278"/>
                <a:gd name="T4" fmla="*/ 45 w 197"/>
                <a:gd name="T5" fmla="*/ 213 h 278"/>
                <a:gd name="T6" fmla="*/ 65 w 197"/>
                <a:gd name="T7" fmla="*/ 253 h 278"/>
                <a:gd name="T8" fmla="*/ 25 w 197"/>
                <a:gd name="T9" fmla="*/ 272 h 278"/>
                <a:gd name="T10" fmla="*/ 77 w 197"/>
                <a:gd name="T11" fmla="*/ 189 h 278"/>
                <a:gd name="T12" fmla="*/ 46 w 197"/>
                <a:gd name="T13" fmla="*/ 184 h 278"/>
                <a:gd name="T14" fmla="*/ 99 w 197"/>
                <a:gd name="T15" fmla="*/ 0 h 278"/>
                <a:gd name="T16" fmla="*/ 197 w 197"/>
                <a:gd name="T17" fmla="*/ 20 h 278"/>
                <a:gd name="T18" fmla="*/ 77 w 197"/>
                <a:gd name="T19" fmla="*/ 189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7" h="278">
                  <a:moveTo>
                    <a:pt x="25" y="272"/>
                  </a:moveTo>
                  <a:cubicBezTo>
                    <a:pt x="9" y="267"/>
                    <a:pt x="0" y="249"/>
                    <a:pt x="5" y="233"/>
                  </a:cubicBezTo>
                  <a:cubicBezTo>
                    <a:pt x="11" y="216"/>
                    <a:pt x="29" y="208"/>
                    <a:pt x="45" y="213"/>
                  </a:cubicBezTo>
                  <a:cubicBezTo>
                    <a:pt x="61" y="219"/>
                    <a:pt x="70" y="236"/>
                    <a:pt x="65" y="253"/>
                  </a:cubicBezTo>
                  <a:cubicBezTo>
                    <a:pt x="59" y="269"/>
                    <a:pt x="41" y="278"/>
                    <a:pt x="25" y="272"/>
                  </a:cubicBezTo>
                  <a:close/>
                  <a:moveTo>
                    <a:pt x="77" y="189"/>
                  </a:moveTo>
                  <a:cubicBezTo>
                    <a:pt x="67" y="188"/>
                    <a:pt x="56" y="186"/>
                    <a:pt x="46" y="184"/>
                  </a:cubicBezTo>
                  <a:cubicBezTo>
                    <a:pt x="67" y="122"/>
                    <a:pt x="82" y="65"/>
                    <a:pt x="99" y="0"/>
                  </a:cubicBezTo>
                  <a:cubicBezTo>
                    <a:pt x="133" y="8"/>
                    <a:pt x="165" y="15"/>
                    <a:pt x="197" y="20"/>
                  </a:cubicBezTo>
                  <a:lnTo>
                    <a:pt x="77" y="1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93" name="Gun"/>
          <p:cNvGrpSpPr>
            <a:grpSpLocks noChangeAspect="1"/>
          </p:cNvGrpSpPr>
          <p:nvPr/>
        </p:nvGrpSpPr>
        <p:grpSpPr bwMode="auto">
          <a:xfrm rot="20569815">
            <a:off x="5094232" y="2491291"/>
            <a:ext cx="1231208" cy="1217147"/>
            <a:chOff x="575" y="708"/>
            <a:chExt cx="2189" cy="2164"/>
          </a:xfrm>
        </p:grpSpPr>
        <p:sp>
          <p:nvSpPr>
            <p:cNvPr id="194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4" y="708"/>
              <a:ext cx="2140" cy="2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5" name="Freeform 194"/>
            <p:cNvSpPr>
              <a:spLocks/>
            </p:cNvSpPr>
            <p:nvPr/>
          </p:nvSpPr>
          <p:spPr bwMode="auto">
            <a:xfrm>
              <a:off x="2302" y="876"/>
              <a:ext cx="440" cy="213"/>
            </a:xfrm>
            <a:custGeom>
              <a:avLst/>
              <a:gdLst>
                <a:gd name="T0" fmla="*/ 424 w 440"/>
                <a:gd name="T1" fmla="*/ 0 h 213"/>
                <a:gd name="T2" fmla="*/ 0 w 440"/>
                <a:gd name="T3" fmla="*/ 174 h 213"/>
                <a:gd name="T4" fmla="*/ 17 w 440"/>
                <a:gd name="T5" fmla="*/ 213 h 213"/>
                <a:gd name="T6" fmla="*/ 440 w 440"/>
                <a:gd name="T7" fmla="*/ 39 h 213"/>
                <a:gd name="T8" fmla="*/ 424 w 440"/>
                <a:gd name="T9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" h="213">
                  <a:moveTo>
                    <a:pt x="424" y="0"/>
                  </a:moveTo>
                  <a:lnTo>
                    <a:pt x="0" y="174"/>
                  </a:lnTo>
                  <a:lnTo>
                    <a:pt x="17" y="213"/>
                  </a:lnTo>
                  <a:lnTo>
                    <a:pt x="440" y="39"/>
                  </a:lnTo>
                  <a:lnTo>
                    <a:pt x="424" y="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2">
                    <a:lumMod val="75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6" name="Freeform 195"/>
            <p:cNvSpPr>
              <a:spLocks/>
            </p:cNvSpPr>
            <p:nvPr/>
          </p:nvSpPr>
          <p:spPr bwMode="auto">
            <a:xfrm>
              <a:off x="2361" y="914"/>
              <a:ext cx="191" cy="191"/>
            </a:xfrm>
            <a:custGeom>
              <a:avLst/>
              <a:gdLst>
                <a:gd name="T0" fmla="*/ 226 w 249"/>
                <a:gd name="T1" fmla="*/ 83 h 250"/>
                <a:gd name="T2" fmla="*/ 83 w 249"/>
                <a:gd name="T3" fmla="*/ 23 h 250"/>
                <a:gd name="T4" fmla="*/ 23 w 249"/>
                <a:gd name="T5" fmla="*/ 167 h 250"/>
                <a:gd name="T6" fmla="*/ 166 w 249"/>
                <a:gd name="T7" fmla="*/ 227 h 250"/>
                <a:gd name="T8" fmla="*/ 226 w 249"/>
                <a:gd name="T9" fmla="*/ 8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" h="250">
                  <a:moveTo>
                    <a:pt x="226" y="83"/>
                  </a:moveTo>
                  <a:cubicBezTo>
                    <a:pt x="203" y="27"/>
                    <a:pt x="139" y="0"/>
                    <a:pt x="83" y="23"/>
                  </a:cubicBezTo>
                  <a:cubicBezTo>
                    <a:pt x="26" y="47"/>
                    <a:pt x="0" y="111"/>
                    <a:pt x="23" y="167"/>
                  </a:cubicBezTo>
                  <a:cubicBezTo>
                    <a:pt x="46" y="223"/>
                    <a:pt x="110" y="250"/>
                    <a:pt x="166" y="227"/>
                  </a:cubicBezTo>
                  <a:cubicBezTo>
                    <a:pt x="223" y="204"/>
                    <a:pt x="249" y="139"/>
                    <a:pt x="226" y="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  <a:lumOff val="50000"/>
                  </a:schemeClr>
                </a:gs>
                <a:gs pos="47000">
                  <a:schemeClr val="accent2"/>
                </a:gs>
              </a:gsLst>
              <a:lin ang="9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7" name="Freeform 196"/>
            <p:cNvSpPr>
              <a:spLocks/>
            </p:cNvSpPr>
            <p:nvPr/>
          </p:nvSpPr>
          <p:spPr bwMode="auto">
            <a:xfrm>
              <a:off x="1636" y="1644"/>
              <a:ext cx="175" cy="343"/>
            </a:xfrm>
            <a:custGeom>
              <a:avLst/>
              <a:gdLst>
                <a:gd name="T0" fmla="*/ 229 w 229"/>
                <a:gd name="T1" fmla="*/ 0 h 448"/>
                <a:gd name="T2" fmla="*/ 1 w 229"/>
                <a:gd name="T3" fmla="*/ 158 h 448"/>
                <a:gd name="T4" fmla="*/ 0 w 229"/>
                <a:gd name="T5" fmla="*/ 165 h 448"/>
                <a:gd name="T6" fmla="*/ 191 w 229"/>
                <a:gd name="T7" fmla="*/ 33 h 448"/>
                <a:gd name="T8" fmla="*/ 138 w 229"/>
                <a:gd name="T9" fmla="*/ 448 h 448"/>
                <a:gd name="T10" fmla="*/ 187 w 229"/>
                <a:gd name="T11" fmla="*/ 434 h 448"/>
                <a:gd name="T12" fmla="*/ 229 w 229"/>
                <a:gd name="T13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448">
                  <a:moveTo>
                    <a:pt x="229" y="0"/>
                  </a:moveTo>
                  <a:cubicBezTo>
                    <a:pt x="1" y="158"/>
                    <a:pt x="1" y="158"/>
                    <a:pt x="1" y="158"/>
                  </a:cubicBezTo>
                  <a:cubicBezTo>
                    <a:pt x="0" y="160"/>
                    <a:pt x="0" y="163"/>
                    <a:pt x="0" y="165"/>
                  </a:cubicBezTo>
                  <a:cubicBezTo>
                    <a:pt x="191" y="33"/>
                    <a:pt x="191" y="33"/>
                    <a:pt x="191" y="33"/>
                  </a:cubicBezTo>
                  <a:cubicBezTo>
                    <a:pt x="76" y="265"/>
                    <a:pt x="116" y="400"/>
                    <a:pt x="138" y="448"/>
                  </a:cubicBezTo>
                  <a:cubicBezTo>
                    <a:pt x="166" y="444"/>
                    <a:pt x="187" y="434"/>
                    <a:pt x="187" y="434"/>
                  </a:cubicBezTo>
                  <a:cubicBezTo>
                    <a:pt x="187" y="434"/>
                    <a:pt x="82" y="294"/>
                    <a:pt x="229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8" name="Freeform 10"/>
            <p:cNvSpPr>
              <a:spLocks/>
            </p:cNvSpPr>
            <p:nvPr/>
          </p:nvSpPr>
          <p:spPr bwMode="auto">
            <a:xfrm>
              <a:off x="1616" y="1670"/>
              <a:ext cx="166" cy="323"/>
            </a:xfrm>
            <a:custGeom>
              <a:avLst/>
              <a:gdLst>
                <a:gd name="T0" fmla="*/ 217 w 217"/>
                <a:gd name="T1" fmla="*/ 0 h 422"/>
                <a:gd name="T2" fmla="*/ 26 w 217"/>
                <a:gd name="T3" fmla="*/ 132 h 422"/>
                <a:gd name="T4" fmla="*/ 164 w 217"/>
                <a:gd name="T5" fmla="*/ 415 h 422"/>
                <a:gd name="T6" fmla="*/ 217 w 217"/>
                <a:gd name="T7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" h="422">
                  <a:moveTo>
                    <a:pt x="217" y="0"/>
                  </a:moveTo>
                  <a:cubicBezTo>
                    <a:pt x="26" y="132"/>
                    <a:pt x="26" y="132"/>
                    <a:pt x="26" y="132"/>
                  </a:cubicBezTo>
                  <a:cubicBezTo>
                    <a:pt x="0" y="395"/>
                    <a:pt x="101" y="422"/>
                    <a:pt x="164" y="415"/>
                  </a:cubicBezTo>
                  <a:cubicBezTo>
                    <a:pt x="142" y="367"/>
                    <a:pt x="102" y="232"/>
                    <a:pt x="21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92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9" name="Freeform 11"/>
            <p:cNvSpPr>
              <a:spLocks/>
            </p:cNvSpPr>
            <p:nvPr/>
          </p:nvSpPr>
          <p:spPr bwMode="auto">
            <a:xfrm>
              <a:off x="919" y="1840"/>
              <a:ext cx="657" cy="1032"/>
            </a:xfrm>
            <a:custGeom>
              <a:avLst/>
              <a:gdLst>
                <a:gd name="T0" fmla="*/ 141 w 859"/>
                <a:gd name="T1" fmla="*/ 647 h 1349"/>
                <a:gd name="T2" fmla="*/ 677 w 859"/>
                <a:gd name="T3" fmla="*/ 1009 h 1349"/>
                <a:gd name="T4" fmla="*/ 773 w 859"/>
                <a:gd name="T5" fmla="*/ 832 h 1349"/>
                <a:gd name="T6" fmla="*/ 751 w 859"/>
                <a:gd name="T7" fmla="*/ 835 h 1349"/>
                <a:gd name="T8" fmla="*/ 736 w 859"/>
                <a:gd name="T9" fmla="*/ 479 h 1349"/>
                <a:gd name="T10" fmla="*/ 727 w 859"/>
                <a:gd name="T11" fmla="*/ 419 h 1349"/>
                <a:gd name="T12" fmla="*/ 830 w 859"/>
                <a:gd name="T13" fmla="*/ 37 h 1349"/>
                <a:gd name="T14" fmla="*/ 859 w 859"/>
                <a:gd name="T15" fmla="*/ 0 h 1349"/>
                <a:gd name="T16" fmla="*/ 120 w 859"/>
                <a:gd name="T17" fmla="*/ 135 h 1349"/>
                <a:gd name="T18" fmla="*/ 141 w 859"/>
                <a:gd name="T19" fmla="*/ 647 h 1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9" h="1349">
                  <a:moveTo>
                    <a:pt x="141" y="647"/>
                  </a:moveTo>
                  <a:cubicBezTo>
                    <a:pt x="35" y="1040"/>
                    <a:pt x="366" y="1349"/>
                    <a:pt x="677" y="1009"/>
                  </a:cubicBezTo>
                  <a:cubicBezTo>
                    <a:pt x="732" y="948"/>
                    <a:pt x="760" y="890"/>
                    <a:pt x="773" y="832"/>
                  </a:cubicBezTo>
                  <a:cubicBezTo>
                    <a:pt x="765" y="833"/>
                    <a:pt x="758" y="834"/>
                    <a:pt x="751" y="835"/>
                  </a:cubicBezTo>
                  <a:cubicBezTo>
                    <a:pt x="0" y="939"/>
                    <a:pt x="233" y="691"/>
                    <a:pt x="736" y="479"/>
                  </a:cubicBezTo>
                  <a:cubicBezTo>
                    <a:pt x="732" y="459"/>
                    <a:pt x="729" y="439"/>
                    <a:pt x="727" y="419"/>
                  </a:cubicBezTo>
                  <a:cubicBezTo>
                    <a:pt x="59" y="496"/>
                    <a:pt x="321" y="245"/>
                    <a:pt x="830" y="37"/>
                  </a:cubicBezTo>
                  <a:cubicBezTo>
                    <a:pt x="839" y="25"/>
                    <a:pt x="848" y="12"/>
                    <a:pt x="859" y="0"/>
                  </a:cubicBezTo>
                  <a:cubicBezTo>
                    <a:pt x="588" y="97"/>
                    <a:pt x="328" y="142"/>
                    <a:pt x="120" y="135"/>
                  </a:cubicBezTo>
                  <a:cubicBezTo>
                    <a:pt x="210" y="212"/>
                    <a:pt x="217" y="365"/>
                    <a:pt x="141" y="647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2"/>
                </a:gs>
                <a:gs pos="8000">
                  <a:schemeClr val="accent2">
                    <a:lumMod val="75000"/>
                  </a:schemeClr>
                </a:gs>
              </a:gsLst>
              <a:lin ang="9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0" name="Freeform 12"/>
            <p:cNvSpPr>
              <a:spLocks/>
            </p:cNvSpPr>
            <p:nvPr/>
          </p:nvSpPr>
          <p:spPr bwMode="auto">
            <a:xfrm>
              <a:off x="900" y="1781"/>
              <a:ext cx="730" cy="167"/>
            </a:xfrm>
            <a:custGeom>
              <a:avLst/>
              <a:gdLst>
                <a:gd name="T0" fmla="*/ 0 w 953"/>
                <a:gd name="T1" fmla="*/ 155 h 219"/>
                <a:gd name="T2" fmla="*/ 144 w 953"/>
                <a:gd name="T3" fmla="*/ 212 h 219"/>
                <a:gd name="T4" fmla="*/ 883 w 953"/>
                <a:gd name="T5" fmla="*/ 77 h 219"/>
                <a:gd name="T6" fmla="*/ 953 w 953"/>
                <a:gd name="T7" fmla="*/ 0 h 219"/>
                <a:gd name="T8" fmla="*/ 0 w 953"/>
                <a:gd name="T9" fmla="*/ 15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3" h="219">
                  <a:moveTo>
                    <a:pt x="0" y="155"/>
                  </a:moveTo>
                  <a:cubicBezTo>
                    <a:pt x="60" y="164"/>
                    <a:pt x="108" y="183"/>
                    <a:pt x="144" y="212"/>
                  </a:cubicBezTo>
                  <a:cubicBezTo>
                    <a:pt x="352" y="219"/>
                    <a:pt x="612" y="174"/>
                    <a:pt x="883" y="77"/>
                  </a:cubicBezTo>
                  <a:cubicBezTo>
                    <a:pt x="903" y="52"/>
                    <a:pt x="926" y="26"/>
                    <a:pt x="953" y="0"/>
                  </a:cubicBezTo>
                  <a:cubicBezTo>
                    <a:pt x="557" y="152"/>
                    <a:pt x="0" y="155"/>
                    <a:pt x="0" y="15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1" name="Freeform 13"/>
            <p:cNvSpPr>
              <a:spLocks/>
            </p:cNvSpPr>
            <p:nvPr/>
          </p:nvSpPr>
          <p:spPr bwMode="auto">
            <a:xfrm>
              <a:off x="964" y="1868"/>
              <a:ext cx="590" cy="351"/>
            </a:xfrm>
            <a:custGeom>
              <a:avLst/>
              <a:gdLst>
                <a:gd name="T0" fmla="*/ 668 w 771"/>
                <a:gd name="T1" fmla="*/ 382 h 459"/>
                <a:gd name="T2" fmla="*/ 771 w 771"/>
                <a:gd name="T3" fmla="*/ 0 h 459"/>
                <a:gd name="T4" fmla="*/ 668 w 771"/>
                <a:gd name="T5" fmla="*/ 382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1" h="459">
                  <a:moveTo>
                    <a:pt x="668" y="382"/>
                  </a:moveTo>
                  <a:cubicBezTo>
                    <a:pt x="655" y="267"/>
                    <a:pt x="668" y="142"/>
                    <a:pt x="771" y="0"/>
                  </a:cubicBezTo>
                  <a:cubicBezTo>
                    <a:pt x="262" y="208"/>
                    <a:pt x="0" y="459"/>
                    <a:pt x="668" y="38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2" name="Freeform 14"/>
            <p:cNvSpPr>
              <a:spLocks/>
            </p:cNvSpPr>
            <p:nvPr/>
          </p:nvSpPr>
          <p:spPr bwMode="auto">
            <a:xfrm>
              <a:off x="916" y="2206"/>
              <a:ext cx="610" cy="353"/>
            </a:xfrm>
            <a:custGeom>
              <a:avLst/>
              <a:gdLst>
                <a:gd name="T0" fmla="*/ 751 w 798"/>
                <a:gd name="T1" fmla="*/ 356 h 460"/>
                <a:gd name="T2" fmla="*/ 773 w 798"/>
                <a:gd name="T3" fmla="*/ 353 h 460"/>
                <a:gd name="T4" fmla="*/ 736 w 798"/>
                <a:gd name="T5" fmla="*/ 0 h 460"/>
                <a:gd name="T6" fmla="*/ 751 w 798"/>
                <a:gd name="T7" fmla="*/ 356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8" h="460">
                  <a:moveTo>
                    <a:pt x="751" y="356"/>
                  </a:moveTo>
                  <a:cubicBezTo>
                    <a:pt x="758" y="355"/>
                    <a:pt x="765" y="354"/>
                    <a:pt x="773" y="353"/>
                  </a:cubicBezTo>
                  <a:cubicBezTo>
                    <a:pt x="798" y="237"/>
                    <a:pt x="758" y="123"/>
                    <a:pt x="736" y="0"/>
                  </a:cubicBezTo>
                  <a:cubicBezTo>
                    <a:pt x="233" y="212"/>
                    <a:pt x="0" y="460"/>
                    <a:pt x="751" y="35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3" name="Freeform 15"/>
            <p:cNvSpPr>
              <a:spLocks/>
            </p:cNvSpPr>
            <p:nvPr/>
          </p:nvSpPr>
          <p:spPr bwMode="auto">
            <a:xfrm>
              <a:off x="658" y="1149"/>
              <a:ext cx="1630" cy="813"/>
            </a:xfrm>
            <a:custGeom>
              <a:avLst/>
              <a:gdLst>
                <a:gd name="T0" fmla="*/ 0 w 2129"/>
                <a:gd name="T1" fmla="*/ 787 h 1062"/>
                <a:gd name="T2" fmla="*/ 1303 w 2129"/>
                <a:gd name="T3" fmla="*/ 811 h 1062"/>
                <a:gd name="T4" fmla="*/ 2129 w 2129"/>
                <a:gd name="T5" fmla="*/ 227 h 1062"/>
                <a:gd name="T6" fmla="*/ 1909 w 2129"/>
                <a:gd name="T7" fmla="*/ 0 h 1062"/>
                <a:gd name="T8" fmla="*/ 0 w 2129"/>
                <a:gd name="T9" fmla="*/ 787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9" h="1062">
                  <a:moveTo>
                    <a:pt x="0" y="787"/>
                  </a:moveTo>
                  <a:cubicBezTo>
                    <a:pt x="110" y="1052"/>
                    <a:pt x="693" y="1062"/>
                    <a:pt x="1303" y="811"/>
                  </a:cubicBezTo>
                  <a:cubicBezTo>
                    <a:pt x="1636" y="673"/>
                    <a:pt x="1936" y="438"/>
                    <a:pt x="2129" y="227"/>
                  </a:cubicBezTo>
                  <a:cubicBezTo>
                    <a:pt x="2033" y="183"/>
                    <a:pt x="1953" y="105"/>
                    <a:pt x="1909" y="0"/>
                  </a:cubicBezTo>
                  <a:lnTo>
                    <a:pt x="0" y="787"/>
                  </a:lnTo>
                  <a:close/>
                </a:path>
              </a:pathLst>
            </a:custGeom>
            <a:gradFill flip="none" rotWithShape="1">
              <a:gsLst>
                <a:gs pos="72000">
                  <a:schemeClr val="bg1">
                    <a:lumMod val="50000"/>
                  </a:schemeClr>
                </a:gs>
                <a:gs pos="15000">
                  <a:schemeClr val="accent1">
                    <a:lumMod val="10000"/>
                    <a:lumOff val="90000"/>
                  </a:schemeClr>
                </a:gs>
              </a:gsLst>
              <a:lin ang="18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pic>
          <p:nvPicPr>
            <p:cNvPr id="204" name="Picture 1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7" y="1130"/>
              <a:ext cx="195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" name="Freeform 17"/>
            <p:cNvSpPr>
              <a:spLocks/>
            </p:cNvSpPr>
            <p:nvPr/>
          </p:nvSpPr>
          <p:spPr bwMode="auto">
            <a:xfrm>
              <a:off x="2120" y="1133"/>
              <a:ext cx="189" cy="190"/>
            </a:xfrm>
            <a:custGeom>
              <a:avLst/>
              <a:gdLst>
                <a:gd name="T0" fmla="*/ 51 w 248"/>
                <a:gd name="T1" fmla="*/ 0 h 248"/>
                <a:gd name="T2" fmla="*/ 0 w 248"/>
                <a:gd name="T3" fmla="*/ 21 h 248"/>
                <a:gd name="T4" fmla="*/ 220 w 248"/>
                <a:gd name="T5" fmla="*/ 248 h 248"/>
                <a:gd name="T6" fmla="*/ 248 w 248"/>
                <a:gd name="T7" fmla="*/ 216 h 248"/>
                <a:gd name="T8" fmla="*/ 51 w 248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48">
                  <a:moveTo>
                    <a:pt x="51" y="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44" y="126"/>
                    <a:pt x="124" y="204"/>
                    <a:pt x="220" y="248"/>
                  </a:cubicBezTo>
                  <a:cubicBezTo>
                    <a:pt x="229" y="237"/>
                    <a:pt x="239" y="226"/>
                    <a:pt x="248" y="216"/>
                  </a:cubicBezTo>
                  <a:cubicBezTo>
                    <a:pt x="162" y="171"/>
                    <a:pt x="91" y="96"/>
                    <a:pt x="51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6" name="Freeform 19"/>
            <p:cNvSpPr>
              <a:spLocks/>
            </p:cNvSpPr>
            <p:nvPr/>
          </p:nvSpPr>
          <p:spPr bwMode="auto">
            <a:xfrm>
              <a:off x="575" y="896"/>
              <a:ext cx="1545" cy="856"/>
            </a:xfrm>
            <a:custGeom>
              <a:avLst/>
              <a:gdLst>
                <a:gd name="T0" fmla="*/ 2014 w 2018"/>
                <a:gd name="T1" fmla="*/ 14 h 1117"/>
                <a:gd name="T2" fmla="*/ 1016 w 2018"/>
                <a:gd name="T3" fmla="*/ 182 h 1117"/>
                <a:gd name="T4" fmla="*/ 109 w 2018"/>
                <a:gd name="T5" fmla="*/ 1117 h 1117"/>
                <a:gd name="T6" fmla="*/ 2018 w 2018"/>
                <a:gd name="T7" fmla="*/ 330 h 1117"/>
                <a:gd name="T8" fmla="*/ 2014 w 2018"/>
                <a:gd name="T9" fmla="*/ 14 h 1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8" h="1117">
                  <a:moveTo>
                    <a:pt x="2014" y="14"/>
                  </a:moveTo>
                  <a:cubicBezTo>
                    <a:pt x="1729" y="0"/>
                    <a:pt x="1350" y="44"/>
                    <a:pt x="1016" y="182"/>
                  </a:cubicBezTo>
                  <a:cubicBezTo>
                    <a:pt x="406" y="433"/>
                    <a:pt x="0" y="852"/>
                    <a:pt x="109" y="1117"/>
                  </a:cubicBezTo>
                  <a:cubicBezTo>
                    <a:pt x="2018" y="330"/>
                    <a:pt x="2018" y="330"/>
                    <a:pt x="2018" y="330"/>
                  </a:cubicBezTo>
                  <a:cubicBezTo>
                    <a:pt x="1975" y="225"/>
                    <a:pt x="1977" y="112"/>
                    <a:pt x="2014" y="1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11000"/>
                    <a:lumOff val="89000"/>
                  </a:schemeClr>
                </a:gs>
                <a:gs pos="88000">
                  <a:schemeClr val="tx1">
                    <a:lumMod val="50000"/>
                    <a:lumOff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7" name="Freeform 22"/>
            <p:cNvSpPr>
              <a:spLocks/>
            </p:cNvSpPr>
            <p:nvPr/>
          </p:nvSpPr>
          <p:spPr bwMode="auto">
            <a:xfrm>
              <a:off x="2087" y="907"/>
              <a:ext cx="72" cy="242"/>
            </a:xfrm>
            <a:custGeom>
              <a:avLst/>
              <a:gdLst>
                <a:gd name="T0" fmla="*/ 94 w 94"/>
                <a:gd name="T1" fmla="*/ 295 h 316"/>
                <a:gd name="T2" fmla="*/ 82 w 94"/>
                <a:gd name="T3" fmla="*/ 3 h 316"/>
                <a:gd name="T4" fmla="*/ 39 w 94"/>
                <a:gd name="T5" fmla="*/ 0 h 316"/>
                <a:gd name="T6" fmla="*/ 43 w 94"/>
                <a:gd name="T7" fmla="*/ 316 h 316"/>
                <a:gd name="T8" fmla="*/ 94 w 94"/>
                <a:gd name="T9" fmla="*/ 295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316">
                  <a:moveTo>
                    <a:pt x="94" y="295"/>
                  </a:moveTo>
                  <a:cubicBezTo>
                    <a:pt x="54" y="198"/>
                    <a:pt x="53" y="95"/>
                    <a:pt x="82" y="3"/>
                  </a:cubicBezTo>
                  <a:cubicBezTo>
                    <a:pt x="68" y="2"/>
                    <a:pt x="53" y="1"/>
                    <a:pt x="39" y="0"/>
                  </a:cubicBezTo>
                  <a:cubicBezTo>
                    <a:pt x="2" y="98"/>
                    <a:pt x="0" y="211"/>
                    <a:pt x="43" y="316"/>
                  </a:cubicBezTo>
                  <a:lnTo>
                    <a:pt x="94" y="29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93000">
                  <a:schemeClr val="bg1">
                    <a:lumMod val="100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8" name="Freeform 23"/>
            <p:cNvSpPr>
              <a:spLocks/>
            </p:cNvSpPr>
            <p:nvPr/>
          </p:nvSpPr>
          <p:spPr bwMode="auto">
            <a:xfrm>
              <a:off x="2081" y="708"/>
              <a:ext cx="496" cy="676"/>
            </a:xfrm>
            <a:custGeom>
              <a:avLst/>
              <a:gdLst>
                <a:gd name="T0" fmla="*/ 141 w 649"/>
                <a:gd name="T1" fmla="*/ 539 h 883"/>
                <a:gd name="T2" fmla="*/ 324 w 649"/>
                <a:gd name="T3" fmla="*/ 4 h 883"/>
                <a:gd name="T4" fmla="*/ 323 w 649"/>
                <a:gd name="T5" fmla="*/ 0 h 883"/>
                <a:gd name="T6" fmla="*/ 90 w 649"/>
                <a:gd name="T7" fmla="*/ 560 h 883"/>
                <a:gd name="T8" fmla="*/ 649 w 649"/>
                <a:gd name="T9" fmla="*/ 792 h 883"/>
                <a:gd name="T10" fmla="*/ 648 w 649"/>
                <a:gd name="T11" fmla="*/ 789 h 883"/>
                <a:gd name="T12" fmla="*/ 141 w 649"/>
                <a:gd name="T13" fmla="*/ 539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9" h="883">
                  <a:moveTo>
                    <a:pt x="141" y="539"/>
                  </a:moveTo>
                  <a:cubicBezTo>
                    <a:pt x="58" y="337"/>
                    <a:pt x="140" y="109"/>
                    <a:pt x="324" y="4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104" y="91"/>
                    <a:pt x="0" y="341"/>
                    <a:pt x="90" y="560"/>
                  </a:cubicBezTo>
                  <a:cubicBezTo>
                    <a:pt x="180" y="778"/>
                    <a:pt x="431" y="883"/>
                    <a:pt x="649" y="792"/>
                  </a:cubicBezTo>
                  <a:cubicBezTo>
                    <a:pt x="648" y="789"/>
                    <a:pt x="648" y="789"/>
                    <a:pt x="648" y="789"/>
                  </a:cubicBezTo>
                  <a:cubicBezTo>
                    <a:pt x="443" y="844"/>
                    <a:pt x="224" y="740"/>
                    <a:pt x="141" y="5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9" name="Freeform 24"/>
            <p:cNvSpPr>
              <a:spLocks/>
            </p:cNvSpPr>
            <p:nvPr/>
          </p:nvSpPr>
          <p:spPr bwMode="auto">
            <a:xfrm>
              <a:off x="2123" y="713"/>
              <a:ext cx="451" cy="643"/>
            </a:xfrm>
            <a:custGeom>
              <a:avLst/>
              <a:gdLst>
                <a:gd name="T0" fmla="*/ 83 w 590"/>
                <a:gd name="T1" fmla="*/ 535 h 840"/>
                <a:gd name="T2" fmla="*/ 590 w 590"/>
                <a:gd name="T3" fmla="*/ 785 h 840"/>
                <a:gd name="T4" fmla="*/ 266 w 590"/>
                <a:gd name="T5" fmla="*/ 0 h 840"/>
                <a:gd name="T6" fmla="*/ 83 w 590"/>
                <a:gd name="T7" fmla="*/ 535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0" h="840">
                  <a:moveTo>
                    <a:pt x="83" y="535"/>
                  </a:moveTo>
                  <a:cubicBezTo>
                    <a:pt x="166" y="736"/>
                    <a:pt x="385" y="840"/>
                    <a:pt x="590" y="785"/>
                  </a:cubicBezTo>
                  <a:cubicBezTo>
                    <a:pt x="266" y="0"/>
                    <a:pt x="266" y="0"/>
                    <a:pt x="266" y="0"/>
                  </a:cubicBezTo>
                  <a:cubicBezTo>
                    <a:pt x="82" y="105"/>
                    <a:pt x="0" y="333"/>
                    <a:pt x="83" y="535"/>
                  </a:cubicBezTo>
                  <a:close/>
                </a:path>
              </a:pathLst>
            </a:custGeom>
            <a:solidFill>
              <a:srgbClr val="D92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0" name="Freeform 25"/>
            <p:cNvSpPr>
              <a:spLocks/>
            </p:cNvSpPr>
            <p:nvPr/>
          </p:nvSpPr>
          <p:spPr bwMode="auto">
            <a:xfrm>
              <a:off x="2125" y="711"/>
              <a:ext cx="451" cy="643"/>
            </a:xfrm>
            <a:custGeom>
              <a:avLst/>
              <a:gdLst>
                <a:gd name="T0" fmla="*/ 83 w 590"/>
                <a:gd name="T1" fmla="*/ 535 h 840"/>
                <a:gd name="T2" fmla="*/ 590 w 590"/>
                <a:gd name="T3" fmla="*/ 785 h 840"/>
                <a:gd name="T4" fmla="*/ 266 w 590"/>
                <a:gd name="T5" fmla="*/ 0 h 840"/>
                <a:gd name="T6" fmla="*/ 83 w 590"/>
                <a:gd name="T7" fmla="*/ 535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0" h="840">
                  <a:moveTo>
                    <a:pt x="83" y="535"/>
                  </a:moveTo>
                  <a:cubicBezTo>
                    <a:pt x="166" y="736"/>
                    <a:pt x="385" y="840"/>
                    <a:pt x="590" y="785"/>
                  </a:cubicBezTo>
                  <a:cubicBezTo>
                    <a:pt x="266" y="0"/>
                    <a:pt x="266" y="0"/>
                    <a:pt x="266" y="0"/>
                  </a:cubicBezTo>
                  <a:cubicBezTo>
                    <a:pt x="82" y="105"/>
                    <a:pt x="0" y="333"/>
                    <a:pt x="83" y="53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93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1" name="Freeform 26"/>
            <p:cNvSpPr>
              <a:spLocks/>
            </p:cNvSpPr>
            <p:nvPr/>
          </p:nvSpPr>
          <p:spPr bwMode="auto">
            <a:xfrm>
              <a:off x="1903" y="834"/>
              <a:ext cx="347" cy="665"/>
            </a:xfrm>
            <a:custGeom>
              <a:avLst/>
              <a:gdLst>
                <a:gd name="T0" fmla="*/ 147 w 453"/>
                <a:gd name="T1" fmla="*/ 53 h 868"/>
                <a:gd name="T2" fmla="*/ 54 w 453"/>
                <a:gd name="T3" fmla="*/ 14 h 868"/>
                <a:gd name="T4" fmla="*/ 54 w 453"/>
                <a:gd name="T5" fmla="*/ 14 h 868"/>
                <a:gd name="T6" fmla="*/ 15 w 453"/>
                <a:gd name="T7" fmla="*/ 107 h 868"/>
                <a:gd name="T8" fmla="*/ 307 w 453"/>
                <a:gd name="T9" fmla="*/ 815 h 868"/>
                <a:gd name="T10" fmla="*/ 400 w 453"/>
                <a:gd name="T11" fmla="*/ 853 h 868"/>
                <a:gd name="T12" fmla="*/ 400 w 453"/>
                <a:gd name="T13" fmla="*/ 853 h 868"/>
                <a:gd name="T14" fmla="*/ 438 w 453"/>
                <a:gd name="T15" fmla="*/ 760 h 868"/>
                <a:gd name="T16" fmla="*/ 147 w 453"/>
                <a:gd name="T17" fmla="*/ 5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3" h="868">
                  <a:moveTo>
                    <a:pt x="147" y="53"/>
                  </a:moveTo>
                  <a:cubicBezTo>
                    <a:pt x="132" y="17"/>
                    <a:pt x="90" y="0"/>
                    <a:pt x="54" y="14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18" y="29"/>
                    <a:pt x="0" y="71"/>
                    <a:pt x="15" y="107"/>
                  </a:cubicBezTo>
                  <a:cubicBezTo>
                    <a:pt x="307" y="815"/>
                    <a:pt x="307" y="815"/>
                    <a:pt x="307" y="815"/>
                  </a:cubicBezTo>
                  <a:cubicBezTo>
                    <a:pt x="322" y="851"/>
                    <a:pt x="364" y="868"/>
                    <a:pt x="400" y="853"/>
                  </a:cubicBezTo>
                  <a:cubicBezTo>
                    <a:pt x="400" y="853"/>
                    <a:pt x="400" y="853"/>
                    <a:pt x="400" y="853"/>
                  </a:cubicBezTo>
                  <a:cubicBezTo>
                    <a:pt x="436" y="838"/>
                    <a:pt x="453" y="797"/>
                    <a:pt x="438" y="760"/>
                  </a:cubicBezTo>
                  <a:lnTo>
                    <a:pt x="147" y="53"/>
                  </a:lnTo>
                  <a:close/>
                </a:path>
              </a:pathLst>
            </a:custGeom>
            <a:gradFill>
              <a:gsLst>
                <a:gs pos="80000">
                  <a:schemeClr val="bg1">
                    <a:lumMod val="50000"/>
                  </a:schemeClr>
                </a:gs>
                <a:gs pos="9000">
                  <a:schemeClr val="bg1"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2" name="Freeform 27"/>
            <p:cNvSpPr>
              <a:spLocks/>
            </p:cNvSpPr>
            <p:nvPr/>
          </p:nvSpPr>
          <p:spPr bwMode="auto">
            <a:xfrm>
              <a:off x="1755" y="850"/>
              <a:ext cx="385" cy="739"/>
            </a:xfrm>
            <a:custGeom>
              <a:avLst/>
              <a:gdLst>
                <a:gd name="T0" fmla="*/ 163 w 503"/>
                <a:gd name="T1" fmla="*/ 59 h 965"/>
                <a:gd name="T2" fmla="*/ 59 w 503"/>
                <a:gd name="T3" fmla="*/ 16 h 965"/>
                <a:gd name="T4" fmla="*/ 59 w 503"/>
                <a:gd name="T5" fmla="*/ 16 h 965"/>
                <a:gd name="T6" fmla="*/ 17 w 503"/>
                <a:gd name="T7" fmla="*/ 119 h 965"/>
                <a:gd name="T8" fmla="*/ 341 w 503"/>
                <a:gd name="T9" fmla="*/ 905 h 965"/>
                <a:gd name="T10" fmla="*/ 444 w 503"/>
                <a:gd name="T11" fmla="*/ 948 h 965"/>
                <a:gd name="T12" fmla="*/ 444 w 503"/>
                <a:gd name="T13" fmla="*/ 948 h 965"/>
                <a:gd name="T14" fmla="*/ 487 w 503"/>
                <a:gd name="T15" fmla="*/ 845 h 965"/>
                <a:gd name="T16" fmla="*/ 163 w 503"/>
                <a:gd name="T17" fmla="*/ 59 h 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3" h="965">
                  <a:moveTo>
                    <a:pt x="163" y="59"/>
                  </a:moveTo>
                  <a:cubicBezTo>
                    <a:pt x="146" y="19"/>
                    <a:pt x="100" y="0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19" y="33"/>
                    <a:pt x="0" y="79"/>
                    <a:pt x="17" y="119"/>
                  </a:cubicBezTo>
                  <a:cubicBezTo>
                    <a:pt x="341" y="905"/>
                    <a:pt x="341" y="905"/>
                    <a:pt x="341" y="905"/>
                  </a:cubicBezTo>
                  <a:cubicBezTo>
                    <a:pt x="357" y="946"/>
                    <a:pt x="403" y="965"/>
                    <a:pt x="444" y="948"/>
                  </a:cubicBezTo>
                  <a:cubicBezTo>
                    <a:pt x="444" y="948"/>
                    <a:pt x="444" y="948"/>
                    <a:pt x="444" y="948"/>
                  </a:cubicBezTo>
                  <a:cubicBezTo>
                    <a:pt x="484" y="932"/>
                    <a:pt x="503" y="886"/>
                    <a:pt x="487" y="845"/>
                  </a:cubicBezTo>
                  <a:lnTo>
                    <a:pt x="163" y="59"/>
                  </a:lnTo>
                  <a:close/>
                </a:path>
              </a:pathLst>
            </a:custGeom>
            <a:gradFill>
              <a:gsLst>
                <a:gs pos="80000">
                  <a:schemeClr val="bg1">
                    <a:lumMod val="50000"/>
                  </a:schemeClr>
                </a:gs>
                <a:gs pos="9000">
                  <a:schemeClr val="bg1"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3" name="Freeform 28"/>
            <p:cNvSpPr>
              <a:spLocks/>
            </p:cNvSpPr>
            <p:nvPr/>
          </p:nvSpPr>
          <p:spPr bwMode="auto">
            <a:xfrm>
              <a:off x="1607" y="888"/>
              <a:ext cx="405" cy="778"/>
            </a:xfrm>
            <a:custGeom>
              <a:avLst/>
              <a:gdLst>
                <a:gd name="T0" fmla="*/ 171 w 530"/>
                <a:gd name="T1" fmla="*/ 62 h 1016"/>
                <a:gd name="T2" fmla="*/ 63 w 530"/>
                <a:gd name="T3" fmla="*/ 17 h 1016"/>
                <a:gd name="T4" fmla="*/ 63 w 530"/>
                <a:gd name="T5" fmla="*/ 17 h 1016"/>
                <a:gd name="T6" fmla="*/ 18 w 530"/>
                <a:gd name="T7" fmla="*/ 126 h 1016"/>
                <a:gd name="T8" fmla="*/ 359 w 530"/>
                <a:gd name="T9" fmla="*/ 953 h 1016"/>
                <a:gd name="T10" fmla="*/ 467 w 530"/>
                <a:gd name="T11" fmla="*/ 998 h 1016"/>
                <a:gd name="T12" fmla="*/ 467 w 530"/>
                <a:gd name="T13" fmla="*/ 998 h 1016"/>
                <a:gd name="T14" fmla="*/ 513 w 530"/>
                <a:gd name="T15" fmla="*/ 890 h 1016"/>
                <a:gd name="T16" fmla="*/ 171 w 530"/>
                <a:gd name="T17" fmla="*/ 62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0" h="1016">
                  <a:moveTo>
                    <a:pt x="171" y="62"/>
                  </a:moveTo>
                  <a:cubicBezTo>
                    <a:pt x="154" y="20"/>
                    <a:pt x="105" y="0"/>
                    <a:pt x="63" y="17"/>
                  </a:cubicBezTo>
                  <a:cubicBezTo>
                    <a:pt x="63" y="17"/>
                    <a:pt x="63" y="17"/>
                    <a:pt x="63" y="17"/>
                  </a:cubicBezTo>
                  <a:cubicBezTo>
                    <a:pt x="20" y="35"/>
                    <a:pt x="0" y="83"/>
                    <a:pt x="18" y="126"/>
                  </a:cubicBezTo>
                  <a:cubicBezTo>
                    <a:pt x="359" y="953"/>
                    <a:pt x="359" y="953"/>
                    <a:pt x="359" y="953"/>
                  </a:cubicBezTo>
                  <a:cubicBezTo>
                    <a:pt x="376" y="996"/>
                    <a:pt x="425" y="1016"/>
                    <a:pt x="467" y="998"/>
                  </a:cubicBezTo>
                  <a:cubicBezTo>
                    <a:pt x="467" y="998"/>
                    <a:pt x="467" y="998"/>
                    <a:pt x="467" y="998"/>
                  </a:cubicBezTo>
                  <a:cubicBezTo>
                    <a:pt x="510" y="981"/>
                    <a:pt x="530" y="932"/>
                    <a:pt x="513" y="890"/>
                  </a:cubicBezTo>
                  <a:lnTo>
                    <a:pt x="171" y="62"/>
                  </a:lnTo>
                  <a:close/>
                </a:path>
              </a:pathLst>
            </a:custGeom>
            <a:gradFill>
              <a:gsLst>
                <a:gs pos="80000">
                  <a:schemeClr val="bg1">
                    <a:lumMod val="50000"/>
                  </a:schemeClr>
                </a:gs>
                <a:gs pos="9000">
                  <a:schemeClr val="bg1"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4" name="Freeform 29"/>
            <p:cNvSpPr>
              <a:spLocks/>
            </p:cNvSpPr>
            <p:nvPr/>
          </p:nvSpPr>
          <p:spPr bwMode="auto">
            <a:xfrm>
              <a:off x="1457" y="931"/>
              <a:ext cx="421" cy="809"/>
            </a:xfrm>
            <a:custGeom>
              <a:avLst/>
              <a:gdLst>
                <a:gd name="T0" fmla="*/ 178 w 551"/>
                <a:gd name="T1" fmla="*/ 65 h 1057"/>
                <a:gd name="T2" fmla="*/ 65 w 551"/>
                <a:gd name="T3" fmla="*/ 18 h 1057"/>
                <a:gd name="T4" fmla="*/ 65 w 551"/>
                <a:gd name="T5" fmla="*/ 18 h 1057"/>
                <a:gd name="T6" fmla="*/ 18 w 551"/>
                <a:gd name="T7" fmla="*/ 131 h 1057"/>
                <a:gd name="T8" fmla="*/ 373 w 551"/>
                <a:gd name="T9" fmla="*/ 992 h 1057"/>
                <a:gd name="T10" fmla="*/ 485 w 551"/>
                <a:gd name="T11" fmla="*/ 1039 h 1057"/>
                <a:gd name="T12" fmla="*/ 485 w 551"/>
                <a:gd name="T13" fmla="*/ 1039 h 1057"/>
                <a:gd name="T14" fmla="*/ 532 w 551"/>
                <a:gd name="T15" fmla="*/ 926 h 1057"/>
                <a:gd name="T16" fmla="*/ 178 w 551"/>
                <a:gd name="T17" fmla="*/ 65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1" h="1057">
                  <a:moveTo>
                    <a:pt x="178" y="65"/>
                  </a:moveTo>
                  <a:cubicBezTo>
                    <a:pt x="159" y="21"/>
                    <a:pt x="109" y="0"/>
                    <a:pt x="65" y="18"/>
                  </a:cubicBezTo>
                  <a:cubicBezTo>
                    <a:pt x="65" y="18"/>
                    <a:pt x="65" y="18"/>
                    <a:pt x="65" y="18"/>
                  </a:cubicBezTo>
                  <a:cubicBezTo>
                    <a:pt x="21" y="36"/>
                    <a:pt x="0" y="87"/>
                    <a:pt x="18" y="131"/>
                  </a:cubicBezTo>
                  <a:cubicBezTo>
                    <a:pt x="373" y="992"/>
                    <a:pt x="373" y="992"/>
                    <a:pt x="373" y="992"/>
                  </a:cubicBezTo>
                  <a:cubicBezTo>
                    <a:pt x="391" y="1036"/>
                    <a:pt x="441" y="1057"/>
                    <a:pt x="485" y="1039"/>
                  </a:cubicBezTo>
                  <a:cubicBezTo>
                    <a:pt x="485" y="1039"/>
                    <a:pt x="485" y="1039"/>
                    <a:pt x="485" y="1039"/>
                  </a:cubicBezTo>
                  <a:cubicBezTo>
                    <a:pt x="530" y="1020"/>
                    <a:pt x="551" y="970"/>
                    <a:pt x="532" y="926"/>
                  </a:cubicBezTo>
                  <a:lnTo>
                    <a:pt x="178" y="65"/>
                  </a:lnTo>
                  <a:close/>
                </a:path>
              </a:pathLst>
            </a:custGeom>
            <a:gradFill>
              <a:gsLst>
                <a:gs pos="80000">
                  <a:schemeClr val="bg1">
                    <a:lumMod val="50000"/>
                  </a:schemeClr>
                </a:gs>
                <a:gs pos="9000">
                  <a:schemeClr val="bg1"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5" name="Freeform 30"/>
            <p:cNvSpPr>
              <a:spLocks/>
            </p:cNvSpPr>
            <p:nvPr/>
          </p:nvSpPr>
          <p:spPr bwMode="auto">
            <a:xfrm>
              <a:off x="1059" y="1079"/>
              <a:ext cx="371" cy="740"/>
            </a:xfrm>
            <a:custGeom>
              <a:avLst/>
              <a:gdLst>
                <a:gd name="T0" fmla="*/ 350 w 371"/>
                <a:gd name="T1" fmla="*/ 0 h 740"/>
                <a:gd name="T2" fmla="*/ 217 w 371"/>
                <a:gd name="T3" fmla="*/ 205 h 740"/>
                <a:gd name="T4" fmla="*/ 371 w 371"/>
                <a:gd name="T5" fmla="*/ 209 h 740"/>
                <a:gd name="T6" fmla="*/ 188 w 371"/>
                <a:gd name="T7" fmla="*/ 418 h 740"/>
                <a:gd name="T8" fmla="*/ 325 w 371"/>
                <a:gd name="T9" fmla="*/ 434 h 740"/>
                <a:gd name="T10" fmla="*/ 0 w 371"/>
                <a:gd name="T11" fmla="*/ 740 h 740"/>
                <a:gd name="T12" fmla="*/ 156 w 371"/>
                <a:gd name="T13" fmla="*/ 508 h 740"/>
                <a:gd name="T14" fmla="*/ 7 w 371"/>
                <a:gd name="T15" fmla="*/ 486 h 740"/>
                <a:gd name="T16" fmla="*/ 186 w 371"/>
                <a:gd name="T17" fmla="*/ 287 h 740"/>
                <a:gd name="T18" fmla="*/ 38 w 371"/>
                <a:gd name="T19" fmla="*/ 270 h 740"/>
                <a:gd name="T20" fmla="*/ 350 w 371"/>
                <a:gd name="T21" fmla="*/ 0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1" h="740">
                  <a:moveTo>
                    <a:pt x="350" y="0"/>
                  </a:moveTo>
                  <a:lnTo>
                    <a:pt x="217" y="205"/>
                  </a:lnTo>
                  <a:lnTo>
                    <a:pt x="371" y="209"/>
                  </a:lnTo>
                  <a:lnTo>
                    <a:pt x="188" y="418"/>
                  </a:lnTo>
                  <a:lnTo>
                    <a:pt x="325" y="434"/>
                  </a:lnTo>
                  <a:lnTo>
                    <a:pt x="0" y="740"/>
                  </a:lnTo>
                  <a:lnTo>
                    <a:pt x="156" y="508"/>
                  </a:lnTo>
                  <a:lnTo>
                    <a:pt x="7" y="486"/>
                  </a:lnTo>
                  <a:lnTo>
                    <a:pt x="186" y="287"/>
                  </a:lnTo>
                  <a:lnTo>
                    <a:pt x="38" y="270"/>
                  </a:lnTo>
                  <a:lnTo>
                    <a:pt x="350" y="0"/>
                  </a:lnTo>
                  <a:close/>
                </a:path>
              </a:pathLst>
            </a:custGeom>
            <a:gradFill>
              <a:gsLst>
                <a:gs pos="11000">
                  <a:schemeClr val="accent4"/>
                </a:gs>
                <a:gs pos="92000">
                  <a:schemeClr val="accent4"/>
                </a:gs>
                <a:gs pos="51000">
                  <a:srgbClr val="FFFF00"/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6" name="Freeform 31"/>
            <p:cNvSpPr>
              <a:spLocks/>
            </p:cNvSpPr>
            <p:nvPr/>
          </p:nvSpPr>
          <p:spPr bwMode="auto">
            <a:xfrm>
              <a:off x="1778" y="870"/>
              <a:ext cx="69" cy="40"/>
            </a:xfrm>
            <a:custGeom>
              <a:avLst/>
              <a:gdLst>
                <a:gd name="T0" fmla="*/ 86 w 90"/>
                <a:gd name="T1" fmla="*/ 9 h 52"/>
                <a:gd name="T2" fmla="*/ 38 w 90"/>
                <a:gd name="T3" fmla="*/ 10 h 52"/>
                <a:gd name="T4" fmla="*/ 4 w 90"/>
                <a:gd name="T5" fmla="*/ 43 h 52"/>
                <a:gd name="T6" fmla="*/ 52 w 90"/>
                <a:gd name="T7" fmla="*/ 42 h 52"/>
                <a:gd name="T8" fmla="*/ 86 w 90"/>
                <a:gd name="T9" fmla="*/ 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2">
                  <a:moveTo>
                    <a:pt x="86" y="9"/>
                  </a:moveTo>
                  <a:cubicBezTo>
                    <a:pt x="83" y="0"/>
                    <a:pt x="61" y="1"/>
                    <a:pt x="38" y="10"/>
                  </a:cubicBezTo>
                  <a:cubicBezTo>
                    <a:pt x="15" y="20"/>
                    <a:pt x="0" y="35"/>
                    <a:pt x="4" y="43"/>
                  </a:cubicBezTo>
                  <a:cubicBezTo>
                    <a:pt x="7" y="52"/>
                    <a:pt x="29" y="52"/>
                    <a:pt x="52" y="42"/>
                  </a:cubicBezTo>
                  <a:cubicBezTo>
                    <a:pt x="75" y="33"/>
                    <a:pt x="90" y="18"/>
                    <a:pt x="86" y="9"/>
                  </a:cubicBezTo>
                  <a:close/>
                </a:path>
              </a:pathLst>
            </a:custGeom>
            <a:solidFill>
              <a:srgbClr val="DEDB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7" name="Freeform 32"/>
            <p:cNvSpPr>
              <a:spLocks/>
            </p:cNvSpPr>
            <p:nvPr/>
          </p:nvSpPr>
          <p:spPr bwMode="auto">
            <a:xfrm>
              <a:off x="1922" y="850"/>
              <a:ext cx="70" cy="39"/>
            </a:xfrm>
            <a:custGeom>
              <a:avLst/>
              <a:gdLst>
                <a:gd name="T0" fmla="*/ 87 w 91"/>
                <a:gd name="T1" fmla="*/ 8 h 51"/>
                <a:gd name="T2" fmla="*/ 39 w 91"/>
                <a:gd name="T3" fmla="*/ 9 h 51"/>
                <a:gd name="T4" fmla="*/ 4 w 91"/>
                <a:gd name="T5" fmla="*/ 43 h 51"/>
                <a:gd name="T6" fmla="*/ 52 w 91"/>
                <a:gd name="T7" fmla="*/ 42 h 51"/>
                <a:gd name="T8" fmla="*/ 87 w 91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51">
                  <a:moveTo>
                    <a:pt x="87" y="8"/>
                  </a:moveTo>
                  <a:cubicBezTo>
                    <a:pt x="83" y="0"/>
                    <a:pt x="62" y="0"/>
                    <a:pt x="39" y="9"/>
                  </a:cubicBezTo>
                  <a:cubicBezTo>
                    <a:pt x="16" y="19"/>
                    <a:pt x="0" y="34"/>
                    <a:pt x="4" y="43"/>
                  </a:cubicBezTo>
                  <a:cubicBezTo>
                    <a:pt x="8" y="51"/>
                    <a:pt x="29" y="51"/>
                    <a:pt x="52" y="42"/>
                  </a:cubicBezTo>
                  <a:cubicBezTo>
                    <a:pt x="75" y="32"/>
                    <a:pt x="91" y="17"/>
                    <a:pt x="87" y="8"/>
                  </a:cubicBezTo>
                  <a:close/>
                </a:path>
              </a:pathLst>
            </a:custGeom>
            <a:solidFill>
              <a:srgbClr val="DEDB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8" name="Freeform 33"/>
            <p:cNvSpPr>
              <a:spLocks/>
            </p:cNvSpPr>
            <p:nvPr/>
          </p:nvSpPr>
          <p:spPr bwMode="auto">
            <a:xfrm>
              <a:off x="1632" y="903"/>
              <a:ext cx="72" cy="42"/>
            </a:xfrm>
            <a:custGeom>
              <a:avLst/>
              <a:gdLst>
                <a:gd name="T0" fmla="*/ 91 w 94"/>
                <a:gd name="T1" fmla="*/ 10 h 55"/>
                <a:gd name="T2" fmla="*/ 40 w 94"/>
                <a:gd name="T3" fmla="*/ 11 h 55"/>
                <a:gd name="T4" fmla="*/ 3 w 94"/>
                <a:gd name="T5" fmla="*/ 46 h 55"/>
                <a:gd name="T6" fmla="*/ 54 w 94"/>
                <a:gd name="T7" fmla="*/ 45 h 55"/>
                <a:gd name="T8" fmla="*/ 91 w 94"/>
                <a:gd name="T9" fmla="*/ 1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55">
                  <a:moveTo>
                    <a:pt x="91" y="10"/>
                  </a:moveTo>
                  <a:cubicBezTo>
                    <a:pt x="87" y="0"/>
                    <a:pt x="64" y="1"/>
                    <a:pt x="40" y="11"/>
                  </a:cubicBezTo>
                  <a:cubicBezTo>
                    <a:pt x="16" y="21"/>
                    <a:pt x="0" y="36"/>
                    <a:pt x="3" y="46"/>
                  </a:cubicBezTo>
                  <a:cubicBezTo>
                    <a:pt x="7" y="55"/>
                    <a:pt x="30" y="54"/>
                    <a:pt x="54" y="45"/>
                  </a:cubicBezTo>
                  <a:cubicBezTo>
                    <a:pt x="78" y="35"/>
                    <a:pt x="94" y="19"/>
                    <a:pt x="91" y="10"/>
                  </a:cubicBezTo>
                  <a:close/>
                </a:path>
              </a:pathLst>
            </a:custGeom>
            <a:solidFill>
              <a:srgbClr val="DEDB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9" name="Freeform 34"/>
            <p:cNvSpPr>
              <a:spLocks/>
            </p:cNvSpPr>
            <p:nvPr/>
          </p:nvSpPr>
          <p:spPr bwMode="auto">
            <a:xfrm>
              <a:off x="1480" y="951"/>
              <a:ext cx="75" cy="43"/>
            </a:xfrm>
            <a:custGeom>
              <a:avLst/>
              <a:gdLst>
                <a:gd name="T0" fmla="*/ 95 w 99"/>
                <a:gd name="T1" fmla="*/ 10 h 57"/>
                <a:gd name="T2" fmla="*/ 43 w 99"/>
                <a:gd name="T3" fmla="*/ 11 h 57"/>
                <a:gd name="T4" fmla="*/ 4 w 99"/>
                <a:gd name="T5" fmla="*/ 48 h 57"/>
                <a:gd name="T6" fmla="*/ 57 w 99"/>
                <a:gd name="T7" fmla="*/ 46 h 57"/>
                <a:gd name="T8" fmla="*/ 95 w 99"/>
                <a:gd name="T9" fmla="*/ 1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57">
                  <a:moveTo>
                    <a:pt x="95" y="10"/>
                  </a:moveTo>
                  <a:cubicBezTo>
                    <a:pt x="91" y="0"/>
                    <a:pt x="68" y="1"/>
                    <a:pt x="43" y="11"/>
                  </a:cubicBezTo>
                  <a:cubicBezTo>
                    <a:pt x="17" y="22"/>
                    <a:pt x="0" y="38"/>
                    <a:pt x="4" y="48"/>
                  </a:cubicBezTo>
                  <a:cubicBezTo>
                    <a:pt x="8" y="57"/>
                    <a:pt x="32" y="57"/>
                    <a:pt x="57" y="46"/>
                  </a:cubicBezTo>
                  <a:cubicBezTo>
                    <a:pt x="82" y="36"/>
                    <a:pt x="99" y="20"/>
                    <a:pt x="95" y="10"/>
                  </a:cubicBezTo>
                  <a:close/>
                </a:path>
              </a:pathLst>
            </a:custGeom>
            <a:solidFill>
              <a:srgbClr val="DEDB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0" name="Freeform 35"/>
            <p:cNvSpPr>
              <a:spLocks/>
            </p:cNvSpPr>
            <p:nvPr/>
          </p:nvSpPr>
          <p:spPr bwMode="auto">
            <a:xfrm>
              <a:off x="1651" y="1703"/>
              <a:ext cx="36" cy="36"/>
            </a:xfrm>
            <a:custGeom>
              <a:avLst/>
              <a:gdLst>
                <a:gd name="T0" fmla="*/ 43 w 47"/>
                <a:gd name="T1" fmla="*/ 16 h 48"/>
                <a:gd name="T2" fmla="*/ 15 w 47"/>
                <a:gd name="T3" fmla="*/ 5 h 48"/>
                <a:gd name="T4" fmla="*/ 4 w 47"/>
                <a:gd name="T5" fmla="*/ 32 h 48"/>
                <a:gd name="T6" fmla="*/ 31 w 47"/>
                <a:gd name="T7" fmla="*/ 43 h 48"/>
                <a:gd name="T8" fmla="*/ 43 w 47"/>
                <a:gd name="T9" fmla="*/ 1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8">
                  <a:moveTo>
                    <a:pt x="43" y="16"/>
                  </a:moveTo>
                  <a:cubicBezTo>
                    <a:pt x="38" y="5"/>
                    <a:pt x="26" y="0"/>
                    <a:pt x="15" y="5"/>
                  </a:cubicBezTo>
                  <a:cubicBezTo>
                    <a:pt x="5" y="9"/>
                    <a:pt x="0" y="21"/>
                    <a:pt x="4" y="32"/>
                  </a:cubicBezTo>
                  <a:cubicBezTo>
                    <a:pt x="8" y="43"/>
                    <a:pt x="21" y="48"/>
                    <a:pt x="31" y="43"/>
                  </a:cubicBezTo>
                  <a:cubicBezTo>
                    <a:pt x="42" y="39"/>
                    <a:pt x="47" y="27"/>
                    <a:pt x="43" y="16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77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1" name="Freeform 36"/>
            <p:cNvSpPr>
              <a:spLocks/>
            </p:cNvSpPr>
            <p:nvPr/>
          </p:nvSpPr>
          <p:spPr bwMode="auto">
            <a:xfrm>
              <a:off x="1561" y="1738"/>
              <a:ext cx="37" cy="36"/>
            </a:xfrm>
            <a:custGeom>
              <a:avLst/>
              <a:gdLst>
                <a:gd name="T0" fmla="*/ 43 w 48"/>
                <a:gd name="T1" fmla="*/ 15 h 47"/>
                <a:gd name="T2" fmla="*/ 16 w 48"/>
                <a:gd name="T3" fmla="*/ 4 h 47"/>
                <a:gd name="T4" fmla="*/ 5 w 48"/>
                <a:gd name="T5" fmla="*/ 31 h 47"/>
                <a:gd name="T6" fmla="*/ 32 w 48"/>
                <a:gd name="T7" fmla="*/ 43 h 47"/>
                <a:gd name="T8" fmla="*/ 43 w 48"/>
                <a:gd name="T9" fmla="*/ 1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7">
                  <a:moveTo>
                    <a:pt x="43" y="15"/>
                  </a:moveTo>
                  <a:cubicBezTo>
                    <a:pt x="39" y="5"/>
                    <a:pt x="27" y="0"/>
                    <a:pt x="16" y="4"/>
                  </a:cubicBezTo>
                  <a:cubicBezTo>
                    <a:pt x="5" y="9"/>
                    <a:pt x="0" y="21"/>
                    <a:pt x="5" y="31"/>
                  </a:cubicBezTo>
                  <a:cubicBezTo>
                    <a:pt x="9" y="42"/>
                    <a:pt x="21" y="47"/>
                    <a:pt x="32" y="43"/>
                  </a:cubicBezTo>
                  <a:cubicBezTo>
                    <a:pt x="43" y="38"/>
                    <a:pt x="48" y="26"/>
                    <a:pt x="43" y="15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77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2" name="Freeform 37"/>
            <p:cNvSpPr>
              <a:spLocks/>
            </p:cNvSpPr>
            <p:nvPr/>
          </p:nvSpPr>
          <p:spPr bwMode="auto">
            <a:xfrm>
              <a:off x="1476" y="1768"/>
              <a:ext cx="37" cy="36"/>
            </a:xfrm>
            <a:custGeom>
              <a:avLst/>
              <a:gdLst>
                <a:gd name="T0" fmla="*/ 43 w 48"/>
                <a:gd name="T1" fmla="*/ 16 h 47"/>
                <a:gd name="T2" fmla="*/ 16 w 48"/>
                <a:gd name="T3" fmla="*/ 4 h 47"/>
                <a:gd name="T4" fmla="*/ 5 w 48"/>
                <a:gd name="T5" fmla="*/ 32 h 47"/>
                <a:gd name="T6" fmla="*/ 32 w 48"/>
                <a:gd name="T7" fmla="*/ 43 h 47"/>
                <a:gd name="T8" fmla="*/ 43 w 48"/>
                <a:gd name="T9" fmla="*/ 1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7">
                  <a:moveTo>
                    <a:pt x="43" y="16"/>
                  </a:moveTo>
                  <a:cubicBezTo>
                    <a:pt x="39" y="5"/>
                    <a:pt x="27" y="0"/>
                    <a:pt x="16" y="4"/>
                  </a:cubicBezTo>
                  <a:cubicBezTo>
                    <a:pt x="5" y="9"/>
                    <a:pt x="0" y="21"/>
                    <a:pt x="5" y="32"/>
                  </a:cubicBezTo>
                  <a:cubicBezTo>
                    <a:pt x="9" y="42"/>
                    <a:pt x="21" y="47"/>
                    <a:pt x="32" y="43"/>
                  </a:cubicBezTo>
                  <a:cubicBezTo>
                    <a:pt x="43" y="39"/>
                    <a:pt x="48" y="26"/>
                    <a:pt x="43" y="16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77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3" name="Freeform 38"/>
            <p:cNvSpPr>
              <a:spLocks/>
            </p:cNvSpPr>
            <p:nvPr/>
          </p:nvSpPr>
          <p:spPr bwMode="auto">
            <a:xfrm>
              <a:off x="1391" y="1793"/>
              <a:ext cx="36" cy="36"/>
            </a:xfrm>
            <a:custGeom>
              <a:avLst/>
              <a:gdLst>
                <a:gd name="T0" fmla="*/ 43 w 47"/>
                <a:gd name="T1" fmla="*/ 15 h 47"/>
                <a:gd name="T2" fmla="*/ 16 w 47"/>
                <a:gd name="T3" fmla="*/ 4 h 47"/>
                <a:gd name="T4" fmla="*/ 4 w 47"/>
                <a:gd name="T5" fmla="*/ 31 h 47"/>
                <a:gd name="T6" fmla="*/ 32 w 47"/>
                <a:gd name="T7" fmla="*/ 43 h 47"/>
                <a:gd name="T8" fmla="*/ 43 w 47"/>
                <a:gd name="T9" fmla="*/ 1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43" y="15"/>
                  </a:moveTo>
                  <a:cubicBezTo>
                    <a:pt x="38" y="5"/>
                    <a:pt x="26" y="0"/>
                    <a:pt x="16" y="4"/>
                  </a:cubicBezTo>
                  <a:cubicBezTo>
                    <a:pt x="5" y="8"/>
                    <a:pt x="0" y="21"/>
                    <a:pt x="4" y="31"/>
                  </a:cubicBezTo>
                  <a:cubicBezTo>
                    <a:pt x="9" y="42"/>
                    <a:pt x="21" y="47"/>
                    <a:pt x="32" y="43"/>
                  </a:cubicBezTo>
                  <a:cubicBezTo>
                    <a:pt x="42" y="38"/>
                    <a:pt x="47" y="26"/>
                    <a:pt x="43" y="15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77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4" name="Freeform 39"/>
            <p:cNvSpPr>
              <a:spLocks/>
            </p:cNvSpPr>
            <p:nvPr/>
          </p:nvSpPr>
          <p:spPr bwMode="auto">
            <a:xfrm>
              <a:off x="1307" y="1816"/>
              <a:ext cx="36" cy="37"/>
            </a:xfrm>
            <a:custGeom>
              <a:avLst/>
              <a:gdLst>
                <a:gd name="T0" fmla="*/ 43 w 47"/>
                <a:gd name="T1" fmla="*/ 16 h 48"/>
                <a:gd name="T2" fmla="*/ 15 w 47"/>
                <a:gd name="T3" fmla="*/ 5 h 48"/>
                <a:gd name="T4" fmla="*/ 4 w 47"/>
                <a:gd name="T5" fmla="*/ 32 h 48"/>
                <a:gd name="T6" fmla="*/ 31 w 47"/>
                <a:gd name="T7" fmla="*/ 44 h 48"/>
                <a:gd name="T8" fmla="*/ 43 w 47"/>
                <a:gd name="T9" fmla="*/ 1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8">
                  <a:moveTo>
                    <a:pt x="43" y="16"/>
                  </a:moveTo>
                  <a:cubicBezTo>
                    <a:pt x="38" y="6"/>
                    <a:pt x="26" y="0"/>
                    <a:pt x="15" y="5"/>
                  </a:cubicBezTo>
                  <a:cubicBezTo>
                    <a:pt x="5" y="9"/>
                    <a:pt x="0" y="22"/>
                    <a:pt x="4" y="32"/>
                  </a:cubicBezTo>
                  <a:cubicBezTo>
                    <a:pt x="8" y="43"/>
                    <a:pt x="21" y="48"/>
                    <a:pt x="31" y="44"/>
                  </a:cubicBezTo>
                  <a:cubicBezTo>
                    <a:pt x="42" y="39"/>
                    <a:pt x="47" y="27"/>
                    <a:pt x="43" y="16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77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5" name="Freeform 40"/>
            <p:cNvSpPr>
              <a:spLocks/>
            </p:cNvSpPr>
            <p:nvPr/>
          </p:nvSpPr>
          <p:spPr bwMode="auto">
            <a:xfrm>
              <a:off x="1223" y="1833"/>
              <a:ext cx="36" cy="37"/>
            </a:xfrm>
            <a:custGeom>
              <a:avLst/>
              <a:gdLst>
                <a:gd name="T0" fmla="*/ 43 w 47"/>
                <a:gd name="T1" fmla="*/ 16 h 48"/>
                <a:gd name="T2" fmla="*/ 16 w 47"/>
                <a:gd name="T3" fmla="*/ 4 h 48"/>
                <a:gd name="T4" fmla="*/ 4 w 47"/>
                <a:gd name="T5" fmla="*/ 32 h 48"/>
                <a:gd name="T6" fmla="*/ 32 w 47"/>
                <a:gd name="T7" fmla="*/ 43 h 48"/>
                <a:gd name="T8" fmla="*/ 43 w 47"/>
                <a:gd name="T9" fmla="*/ 1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8">
                  <a:moveTo>
                    <a:pt x="43" y="16"/>
                  </a:moveTo>
                  <a:cubicBezTo>
                    <a:pt x="39" y="5"/>
                    <a:pt x="26" y="0"/>
                    <a:pt x="16" y="4"/>
                  </a:cubicBezTo>
                  <a:cubicBezTo>
                    <a:pt x="5" y="9"/>
                    <a:pt x="0" y="21"/>
                    <a:pt x="4" y="32"/>
                  </a:cubicBezTo>
                  <a:cubicBezTo>
                    <a:pt x="9" y="43"/>
                    <a:pt x="21" y="48"/>
                    <a:pt x="32" y="43"/>
                  </a:cubicBezTo>
                  <a:cubicBezTo>
                    <a:pt x="42" y="39"/>
                    <a:pt x="47" y="27"/>
                    <a:pt x="43" y="16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77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6" name="Freeform 41"/>
            <p:cNvSpPr>
              <a:spLocks/>
            </p:cNvSpPr>
            <p:nvPr/>
          </p:nvSpPr>
          <p:spPr bwMode="auto">
            <a:xfrm>
              <a:off x="1141" y="1843"/>
              <a:ext cx="36" cy="37"/>
            </a:xfrm>
            <a:custGeom>
              <a:avLst/>
              <a:gdLst>
                <a:gd name="T0" fmla="*/ 43 w 48"/>
                <a:gd name="T1" fmla="*/ 16 h 48"/>
                <a:gd name="T2" fmla="*/ 16 w 48"/>
                <a:gd name="T3" fmla="*/ 5 h 48"/>
                <a:gd name="T4" fmla="*/ 4 w 48"/>
                <a:gd name="T5" fmla="*/ 32 h 48"/>
                <a:gd name="T6" fmla="*/ 32 w 48"/>
                <a:gd name="T7" fmla="*/ 44 h 48"/>
                <a:gd name="T8" fmla="*/ 43 w 48"/>
                <a:gd name="T9" fmla="*/ 1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43" y="16"/>
                  </a:moveTo>
                  <a:cubicBezTo>
                    <a:pt x="39" y="5"/>
                    <a:pt x="26" y="0"/>
                    <a:pt x="16" y="5"/>
                  </a:cubicBezTo>
                  <a:cubicBezTo>
                    <a:pt x="5" y="9"/>
                    <a:pt x="0" y="21"/>
                    <a:pt x="4" y="32"/>
                  </a:cubicBezTo>
                  <a:cubicBezTo>
                    <a:pt x="9" y="43"/>
                    <a:pt x="21" y="48"/>
                    <a:pt x="32" y="44"/>
                  </a:cubicBezTo>
                  <a:cubicBezTo>
                    <a:pt x="42" y="39"/>
                    <a:pt x="48" y="27"/>
                    <a:pt x="43" y="16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77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7" name="Freeform 42"/>
            <p:cNvSpPr>
              <a:spLocks/>
            </p:cNvSpPr>
            <p:nvPr/>
          </p:nvSpPr>
          <p:spPr bwMode="auto">
            <a:xfrm>
              <a:off x="1055" y="1851"/>
              <a:ext cx="36" cy="36"/>
            </a:xfrm>
            <a:custGeom>
              <a:avLst/>
              <a:gdLst>
                <a:gd name="T0" fmla="*/ 43 w 47"/>
                <a:gd name="T1" fmla="*/ 16 h 47"/>
                <a:gd name="T2" fmla="*/ 15 w 47"/>
                <a:gd name="T3" fmla="*/ 4 h 47"/>
                <a:gd name="T4" fmla="*/ 4 w 47"/>
                <a:gd name="T5" fmla="*/ 32 h 47"/>
                <a:gd name="T6" fmla="*/ 31 w 47"/>
                <a:gd name="T7" fmla="*/ 43 h 47"/>
                <a:gd name="T8" fmla="*/ 43 w 47"/>
                <a:gd name="T9" fmla="*/ 1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43" y="16"/>
                  </a:moveTo>
                  <a:cubicBezTo>
                    <a:pt x="38" y="5"/>
                    <a:pt x="26" y="0"/>
                    <a:pt x="15" y="4"/>
                  </a:cubicBezTo>
                  <a:cubicBezTo>
                    <a:pt x="5" y="9"/>
                    <a:pt x="0" y="21"/>
                    <a:pt x="4" y="32"/>
                  </a:cubicBezTo>
                  <a:cubicBezTo>
                    <a:pt x="9" y="42"/>
                    <a:pt x="21" y="47"/>
                    <a:pt x="31" y="43"/>
                  </a:cubicBezTo>
                  <a:cubicBezTo>
                    <a:pt x="42" y="39"/>
                    <a:pt x="47" y="26"/>
                    <a:pt x="43" y="16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77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8" name="Freeform 43"/>
            <p:cNvSpPr>
              <a:spLocks/>
            </p:cNvSpPr>
            <p:nvPr/>
          </p:nvSpPr>
          <p:spPr bwMode="auto">
            <a:xfrm>
              <a:off x="970" y="1856"/>
              <a:ext cx="36" cy="36"/>
            </a:xfrm>
            <a:custGeom>
              <a:avLst/>
              <a:gdLst>
                <a:gd name="T0" fmla="*/ 43 w 47"/>
                <a:gd name="T1" fmla="*/ 16 h 47"/>
                <a:gd name="T2" fmla="*/ 16 w 47"/>
                <a:gd name="T3" fmla="*/ 4 h 47"/>
                <a:gd name="T4" fmla="*/ 4 w 47"/>
                <a:gd name="T5" fmla="*/ 32 h 47"/>
                <a:gd name="T6" fmla="*/ 32 w 47"/>
                <a:gd name="T7" fmla="*/ 43 h 47"/>
                <a:gd name="T8" fmla="*/ 43 w 47"/>
                <a:gd name="T9" fmla="*/ 1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43" y="16"/>
                  </a:moveTo>
                  <a:cubicBezTo>
                    <a:pt x="39" y="5"/>
                    <a:pt x="26" y="0"/>
                    <a:pt x="16" y="4"/>
                  </a:cubicBezTo>
                  <a:cubicBezTo>
                    <a:pt x="5" y="9"/>
                    <a:pt x="0" y="21"/>
                    <a:pt x="4" y="32"/>
                  </a:cubicBezTo>
                  <a:cubicBezTo>
                    <a:pt x="9" y="42"/>
                    <a:pt x="21" y="47"/>
                    <a:pt x="32" y="43"/>
                  </a:cubicBezTo>
                  <a:cubicBezTo>
                    <a:pt x="42" y="39"/>
                    <a:pt x="47" y="26"/>
                    <a:pt x="43" y="16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77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9" name="Freeform 44"/>
            <p:cNvSpPr>
              <a:spLocks/>
            </p:cNvSpPr>
            <p:nvPr/>
          </p:nvSpPr>
          <p:spPr bwMode="auto">
            <a:xfrm>
              <a:off x="902" y="1850"/>
              <a:ext cx="36" cy="36"/>
            </a:xfrm>
            <a:custGeom>
              <a:avLst/>
              <a:gdLst>
                <a:gd name="T0" fmla="*/ 43 w 47"/>
                <a:gd name="T1" fmla="*/ 15 h 47"/>
                <a:gd name="T2" fmla="*/ 15 w 47"/>
                <a:gd name="T3" fmla="*/ 4 h 47"/>
                <a:gd name="T4" fmla="*/ 4 w 47"/>
                <a:gd name="T5" fmla="*/ 31 h 47"/>
                <a:gd name="T6" fmla="*/ 31 w 47"/>
                <a:gd name="T7" fmla="*/ 43 h 47"/>
                <a:gd name="T8" fmla="*/ 43 w 47"/>
                <a:gd name="T9" fmla="*/ 1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43" y="15"/>
                  </a:moveTo>
                  <a:cubicBezTo>
                    <a:pt x="38" y="5"/>
                    <a:pt x="26" y="0"/>
                    <a:pt x="15" y="4"/>
                  </a:cubicBezTo>
                  <a:cubicBezTo>
                    <a:pt x="5" y="9"/>
                    <a:pt x="0" y="21"/>
                    <a:pt x="4" y="31"/>
                  </a:cubicBezTo>
                  <a:cubicBezTo>
                    <a:pt x="8" y="42"/>
                    <a:pt x="21" y="47"/>
                    <a:pt x="31" y="43"/>
                  </a:cubicBezTo>
                  <a:cubicBezTo>
                    <a:pt x="42" y="38"/>
                    <a:pt x="47" y="26"/>
                    <a:pt x="43" y="15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77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0" name="Freeform 45"/>
            <p:cNvSpPr>
              <a:spLocks/>
            </p:cNvSpPr>
            <p:nvPr/>
          </p:nvSpPr>
          <p:spPr bwMode="auto">
            <a:xfrm>
              <a:off x="828" y="1832"/>
              <a:ext cx="36" cy="37"/>
            </a:xfrm>
            <a:custGeom>
              <a:avLst/>
              <a:gdLst>
                <a:gd name="T0" fmla="*/ 43 w 47"/>
                <a:gd name="T1" fmla="*/ 16 h 48"/>
                <a:gd name="T2" fmla="*/ 16 w 47"/>
                <a:gd name="T3" fmla="*/ 4 h 48"/>
                <a:gd name="T4" fmla="*/ 4 w 47"/>
                <a:gd name="T5" fmla="*/ 32 h 48"/>
                <a:gd name="T6" fmla="*/ 32 w 47"/>
                <a:gd name="T7" fmla="*/ 43 h 48"/>
                <a:gd name="T8" fmla="*/ 43 w 47"/>
                <a:gd name="T9" fmla="*/ 1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8">
                  <a:moveTo>
                    <a:pt x="43" y="16"/>
                  </a:moveTo>
                  <a:cubicBezTo>
                    <a:pt x="39" y="5"/>
                    <a:pt x="26" y="0"/>
                    <a:pt x="16" y="4"/>
                  </a:cubicBezTo>
                  <a:cubicBezTo>
                    <a:pt x="5" y="9"/>
                    <a:pt x="0" y="21"/>
                    <a:pt x="4" y="32"/>
                  </a:cubicBezTo>
                  <a:cubicBezTo>
                    <a:pt x="9" y="43"/>
                    <a:pt x="21" y="48"/>
                    <a:pt x="32" y="43"/>
                  </a:cubicBezTo>
                  <a:cubicBezTo>
                    <a:pt x="42" y="39"/>
                    <a:pt x="47" y="27"/>
                    <a:pt x="43" y="16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77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1" name="Freeform 46"/>
            <p:cNvSpPr>
              <a:spLocks/>
            </p:cNvSpPr>
            <p:nvPr/>
          </p:nvSpPr>
          <p:spPr bwMode="auto">
            <a:xfrm>
              <a:off x="753" y="1804"/>
              <a:ext cx="36" cy="36"/>
            </a:xfrm>
            <a:custGeom>
              <a:avLst/>
              <a:gdLst>
                <a:gd name="T0" fmla="*/ 43 w 47"/>
                <a:gd name="T1" fmla="*/ 16 h 48"/>
                <a:gd name="T2" fmla="*/ 16 w 47"/>
                <a:gd name="T3" fmla="*/ 5 h 48"/>
                <a:gd name="T4" fmla="*/ 4 w 47"/>
                <a:gd name="T5" fmla="*/ 32 h 48"/>
                <a:gd name="T6" fmla="*/ 32 w 47"/>
                <a:gd name="T7" fmla="*/ 43 h 48"/>
                <a:gd name="T8" fmla="*/ 43 w 47"/>
                <a:gd name="T9" fmla="*/ 1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8">
                  <a:moveTo>
                    <a:pt x="43" y="16"/>
                  </a:moveTo>
                  <a:cubicBezTo>
                    <a:pt x="39" y="5"/>
                    <a:pt x="26" y="0"/>
                    <a:pt x="16" y="5"/>
                  </a:cubicBezTo>
                  <a:cubicBezTo>
                    <a:pt x="5" y="9"/>
                    <a:pt x="0" y="21"/>
                    <a:pt x="4" y="32"/>
                  </a:cubicBezTo>
                  <a:cubicBezTo>
                    <a:pt x="9" y="43"/>
                    <a:pt x="21" y="48"/>
                    <a:pt x="32" y="43"/>
                  </a:cubicBezTo>
                  <a:cubicBezTo>
                    <a:pt x="42" y="39"/>
                    <a:pt x="47" y="27"/>
                    <a:pt x="43" y="16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77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2" name="Freeform 47"/>
            <p:cNvSpPr>
              <a:spLocks/>
            </p:cNvSpPr>
            <p:nvPr/>
          </p:nvSpPr>
          <p:spPr bwMode="auto">
            <a:xfrm>
              <a:off x="694" y="1755"/>
              <a:ext cx="36" cy="36"/>
            </a:xfrm>
            <a:custGeom>
              <a:avLst/>
              <a:gdLst>
                <a:gd name="T0" fmla="*/ 43 w 48"/>
                <a:gd name="T1" fmla="*/ 16 h 47"/>
                <a:gd name="T2" fmla="*/ 16 w 48"/>
                <a:gd name="T3" fmla="*/ 4 h 47"/>
                <a:gd name="T4" fmla="*/ 5 w 48"/>
                <a:gd name="T5" fmla="*/ 32 h 47"/>
                <a:gd name="T6" fmla="*/ 32 w 48"/>
                <a:gd name="T7" fmla="*/ 43 h 47"/>
                <a:gd name="T8" fmla="*/ 43 w 48"/>
                <a:gd name="T9" fmla="*/ 1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7">
                  <a:moveTo>
                    <a:pt x="43" y="16"/>
                  </a:moveTo>
                  <a:cubicBezTo>
                    <a:pt x="39" y="5"/>
                    <a:pt x="27" y="0"/>
                    <a:pt x="16" y="4"/>
                  </a:cubicBezTo>
                  <a:cubicBezTo>
                    <a:pt x="5" y="9"/>
                    <a:pt x="0" y="21"/>
                    <a:pt x="5" y="32"/>
                  </a:cubicBezTo>
                  <a:cubicBezTo>
                    <a:pt x="9" y="42"/>
                    <a:pt x="21" y="47"/>
                    <a:pt x="32" y="43"/>
                  </a:cubicBezTo>
                  <a:cubicBezTo>
                    <a:pt x="43" y="39"/>
                    <a:pt x="48" y="26"/>
                    <a:pt x="43" y="16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77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3" name="Freeform 48"/>
            <p:cNvSpPr>
              <a:spLocks/>
            </p:cNvSpPr>
            <p:nvPr/>
          </p:nvSpPr>
          <p:spPr bwMode="auto">
            <a:xfrm>
              <a:off x="741" y="1366"/>
              <a:ext cx="149" cy="147"/>
            </a:xfrm>
            <a:custGeom>
              <a:avLst/>
              <a:gdLst>
                <a:gd name="T0" fmla="*/ 183 w 194"/>
                <a:gd name="T1" fmla="*/ 12 h 192"/>
                <a:gd name="T2" fmla="*/ 77 w 194"/>
                <a:gd name="T3" fmla="*/ 75 h 192"/>
                <a:gd name="T4" fmla="*/ 11 w 194"/>
                <a:gd name="T5" fmla="*/ 180 h 192"/>
                <a:gd name="T6" fmla="*/ 117 w 194"/>
                <a:gd name="T7" fmla="*/ 117 h 192"/>
                <a:gd name="T8" fmla="*/ 183 w 194"/>
                <a:gd name="T9" fmla="*/ 1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4" h="192">
                  <a:moveTo>
                    <a:pt x="183" y="12"/>
                  </a:moveTo>
                  <a:cubicBezTo>
                    <a:pt x="172" y="0"/>
                    <a:pt x="125" y="29"/>
                    <a:pt x="77" y="75"/>
                  </a:cubicBezTo>
                  <a:cubicBezTo>
                    <a:pt x="29" y="122"/>
                    <a:pt x="0" y="169"/>
                    <a:pt x="11" y="180"/>
                  </a:cubicBezTo>
                  <a:cubicBezTo>
                    <a:pt x="22" y="192"/>
                    <a:pt x="70" y="163"/>
                    <a:pt x="117" y="117"/>
                  </a:cubicBezTo>
                  <a:cubicBezTo>
                    <a:pt x="165" y="70"/>
                    <a:pt x="194" y="23"/>
                    <a:pt x="183" y="12"/>
                  </a:cubicBezTo>
                  <a:close/>
                </a:path>
              </a:pathLst>
            </a:custGeom>
            <a:solidFill>
              <a:srgbClr val="E6E4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4" name="Freeform 49"/>
            <p:cNvSpPr>
              <a:spLocks/>
            </p:cNvSpPr>
            <p:nvPr/>
          </p:nvSpPr>
          <p:spPr bwMode="auto">
            <a:xfrm>
              <a:off x="754" y="1510"/>
              <a:ext cx="90" cy="88"/>
            </a:xfrm>
            <a:custGeom>
              <a:avLst/>
              <a:gdLst>
                <a:gd name="T0" fmla="*/ 110 w 117"/>
                <a:gd name="T1" fmla="*/ 7 h 114"/>
                <a:gd name="T2" fmla="*/ 47 w 117"/>
                <a:gd name="T3" fmla="*/ 45 h 114"/>
                <a:gd name="T4" fmla="*/ 7 w 117"/>
                <a:gd name="T5" fmla="*/ 108 h 114"/>
                <a:gd name="T6" fmla="*/ 71 w 117"/>
                <a:gd name="T7" fmla="*/ 69 h 114"/>
                <a:gd name="T8" fmla="*/ 110 w 117"/>
                <a:gd name="T9" fmla="*/ 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14">
                  <a:moveTo>
                    <a:pt x="110" y="7"/>
                  </a:moveTo>
                  <a:cubicBezTo>
                    <a:pt x="104" y="0"/>
                    <a:pt x="75" y="17"/>
                    <a:pt x="47" y="45"/>
                  </a:cubicBezTo>
                  <a:cubicBezTo>
                    <a:pt x="18" y="73"/>
                    <a:pt x="0" y="101"/>
                    <a:pt x="7" y="108"/>
                  </a:cubicBezTo>
                  <a:cubicBezTo>
                    <a:pt x="14" y="114"/>
                    <a:pt x="42" y="97"/>
                    <a:pt x="71" y="69"/>
                  </a:cubicBezTo>
                  <a:cubicBezTo>
                    <a:pt x="99" y="42"/>
                    <a:pt x="117" y="13"/>
                    <a:pt x="110" y="7"/>
                  </a:cubicBezTo>
                  <a:close/>
                </a:path>
              </a:pathLst>
            </a:custGeom>
            <a:solidFill>
              <a:srgbClr val="E6E4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5" name="Freeform 50"/>
            <p:cNvSpPr>
              <a:spLocks/>
            </p:cNvSpPr>
            <p:nvPr/>
          </p:nvSpPr>
          <p:spPr bwMode="auto">
            <a:xfrm>
              <a:off x="1621" y="1176"/>
              <a:ext cx="86" cy="171"/>
            </a:xfrm>
            <a:custGeom>
              <a:avLst/>
              <a:gdLst>
                <a:gd name="T0" fmla="*/ 77 w 112"/>
                <a:gd name="T1" fmla="*/ 102 h 223"/>
                <a:gd name="T2" fmla="*/ 12 w 112"/>
                <a:gd name="T3" fmla="*/ 5 h 223"/>
                <a:gd name="T4" fmla="*/ 34 w 112"/>
                <a:gd name="T5" fmla="*/ 120 h 223"/>
                <a:gd name="T6" fmla="*/ 99 w 112"/>
                <a:gd name="T7" fmla="*/ 218 h 223"/>
                <a:gd name="T8" fmla="*/ 77 w 112"/>
                <a:gd name="T9" fmla="*/ 102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23">
                  <a:moveTo>
                    <a:pt x="77" y="102"/>
                  </a:moveTo>
                  <a:cubicBezTo>
                    <a:pt x="53" y="43"/>
                    <a:pt x="24" y="0"/>
                    <a:pt x="12" y="5"/>
                  </a:cubicBezTo>
                  <a:cubicBezTo>
                    <a:pt x="0" y="9"/>
                    <a:pt x="9" y="61"/>
                    <a:pt x="34" y="120"/>
                  </a:cubicBezTo>
                  <a:cubicBezTo>
                    <a:pt x="58" y="179"/>
                    <a:pt x="87" y="223"/>
                    <a:pt x="99" y="218"/>
                  </a:cubicBezTo>
                  <a:cubicBezTo>
                    <a:pt x="112" y="213"/>
                    <a:pt x="102" y="161"/>
                    <a:pt x="77" y="102"/>
                  </a:cubicBezTo>
                  <a:close/>
                </a:path>
              </a:pathLst>
            </a:custGeom>
            <a:solidFill>
              <a:srgbClr val="EAE8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6" name="Freeform 51"/>
            <p:cNvSpPr>
              <a:spLocks/>
            </p:cNvSpPr>
            <p:nvPr/>
          </p:nvSpPr>
          <p:spPr bwMode="auto">
            <a:xfrm>
              <a:off x="1758" y="1119"/>
              <a:ext cx="85" cy="171"/>
            </a:xfrm>
            <a:custGeom>
              <a:avLst/>
              <a:gdLst>
                <a:gd name="T0" fmla="*/ 78 w 112"/>
                <a:gd name="T1" fmla="*/ 102 h 223"/>
                <a:gd name="T2" fmla="*/ 12 w 112"/>
                <a:gd name="T3" fmla="*/ 5 h 223"/>
                <a:gd name="T4" fmla="*/ 35 w 112"/>
                <a:gd name="T5" fmla="*/ 120 h 223"/>
                <a:gd name="T6" fmla="*/ 100 w 112"/>
                <a:gd name="T7" fmla="*/ 218 h 223"/>
                <a:gd name="T8" fmla="*/ 78 w 112"/>
                <a:gd name="T9" fmla="*/ 102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23">
                  <a:moveTo>
                    <a:pt x="78" y="102"/>
                  </a:moveTo>
                  <a:cubicBezTo>
                    <a:pt x="54" y="44"/>
                    <a:pt x="24" y="0"/>
                    <a:pt x="12" y="5"/>
                  </a:cubicBezTo>
                  <a:cubicBezTo>
                    <a:pt x="0" y="10"/>
                    <a:pt x="10" y="61"/>
                    <a:pt x="35" y="120"/>
                  </a:cubicBezTo>
                  <a:cubicBezTo>
                    <a:pt x="59" y="179"/>
                    <a:pt x="88" y="223"/>
                    <a:pt x="100" y="218"/>
                  </a:cubicBezTo>
                  <a:cubicBezTo>
                    <a:pt x="112" y="213"/>
                    <a:pt x="102" y="161"/>
                    <a:pt x="78" y="102"/>
                  </a:cubicBezTo>
                  <a:close/>
                </a:path>
              </a:pathLst>
            </a:custGeom>
            <a:solidFill>
              <a:srgbClr val="EAE8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7" name="Freeform 52"/>
            <p:cNvSpPr>
              <a:spLocks/>
            </p:cNvSpPr>
            <p:nvPr/>
          </p:nvSpPr>
          <p:spPr bwMode="auto">
            <a:xfrm>
              <a:off x="1895" y="1062"/>
              <a:ext cx="85" cy="171"/>
            </a:xfrm>
            <a:custGeom>
              <a:avLst/>
              <a:gdLst>
                <a:gd name="T0" fmla="*/ 78 w 112"/>
                <a:gd name="T1" fmla="*/ 103 h 223"/>
                <a:gd name="T2" fmla="*/ 12 w 112"/>
                <a:gd name="T3" fmla="*/ 5 h 223"/>
                <a:gd name="T4" fmla="*/ 34 w 112"/>
                <a:gd name="T5" fmla="*/ 121 h 223"/>
                <a:gd name="T6" fmla="*/ 100 w 112"/>
                <a:gd name="T7" fmla="*/ 218 h 223"/>
                <a:gd name="T8" fmla="*/ 78 w 112"/>
                <a:gd name="T9" fmla="*/ 1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23">
                  <a:moveTo>
                    <a:pt x="78" y="103"/>
                  </a:moveTo>
                  <a:cubicBezTo>
                    <a:pt x="54" y="44"/>
                    <a:pt x="24" y="0"/>
                    <a:pt x="12" y="5"/>
                  </a:cubicBezTo>
                  <a:cubicBezTo>
                    <a:pt x="0" y="10"/>
                    <a:pt x="10" y="62"/>
                    <a:pt x="34" y="121"/>
                  </a:cubicBezTo>
                  <a:cubicBezTo>
                    <a:pt x="59" y="179"/>
                    <a:pt x="88" y="223"/>
                    <a:pt x="100" y="218"/>
                  </a:cubicBezTo>
                  <a:cubicBezTo>
                    <a:pt x="112" y="213"/>
                    <a:pt x="102" y="161"/>
                    <a:pt x="78" y="103"/>
                  </a:cubicBezTo>
                  <a:close/>
                </a:path>
              </a:pathLst>
            </a:custGeom>
            <a:solidFill>
              <a:srgbClr val="EAE8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8" name="Freeform 53"/>
            <p:cNvSpPr>
              <a:spLocks/>
            </p:cNvSpPr>
            <p:nvPr/>
          </p:nvSpPr>
          <p:spPr bwMode="auto">
            <a:xfrm>
              <a:off x="2019" y="1011"/>
              <a:ext cx="86" cy="171"/>
            </a:xfrm>
            <a:custGeom>
              <a:avLst/>
              <a:gdLst>
                <a:gd name="T0" fmla="*/ 78 w 112"/>
                <a:gd name="T1" fmla="*/ 102 h 223"/>
                <a:gd name="T2" fmla="*/ 12 w 112"/>
                <a:gd name="T3" fmla="*/ 5 h 223"/>
                <a:gd name="T4" fmla="*/ 34 w 112"/>
                <a:gd name="T5" fmla="*/ 120 h 223"/>
                <a:gd name="T6" fmla="*/ 100 w 112"/>
                <a:gd name="T7" fmla="*/ 218 h 223"/>
                <a:gd name="T8" fmla="*/ 78 w 112"/>
                <a:gd name="T9" fmla="*/ 102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23">
                  <a:moveTo>
                    <a:pt x="78" y="102"/>
                  </a:moveTo>
                  <a:cubicBezTo>
                    <a:pt x="54" y="44"/>
                    <a:pt x="24" y="0"/>
                    <a:pt x="12" y="5"/>
                  </a:cubicBezTo>
                  <a:cubicBezTo>
                    <a:pt x="0" y="10"/>
                    <a:pt x="10" y="62"/>
                    <a:pt x="34" y="120"/>
                  </a:cubicBezTo>
                  <a:cubicBezTo>
                    <a:pt x="59" y="179"/>
                    <a:pt x="88" y="223"/>
                    <a:pt x="100" y="218"/>
                  </a:cubicBezTo>
                  <a:cubicBezTo>
                    <a:pt x="112" y="213"/>
                    <a:pt x="102" y="161"/>
                    <a:pt x="78" y="102"/>
                  </a:cubicBezTo>
                  <a:close/>
                </a:path>
              </a:pathLst>
            </a:custGeom>
            <a:solidFill>
              <a:srgbClr val="EAE8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39" name="Title 25"/>
          <p:cNvSpPr txBox="1">
            <a:spLocks/>
          </p:cNvSpPr>
          <p:nvPr/>
        </p:nvSpPr>
        <p:spPr>
          <a:xfrm>
            <a:off x="0" y="47503"/>
            <a:ext cx="6858000" cy="51435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5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Aharoni" pitchFamily="2" charset="-79"/>
              </a:rPr>
              <a:t>Items For Use</a:t>
            </a:r>
            <a:endParaRPr lang="en-US" sz="225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573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000">
              <a:srgbClr val="14255C"/>
            </a:gs>
            <a:gs pos="0">
              <a:srgbClr val="070E23"/>
            </a:gs>
            <a:gs pos="88000">
              <a:srgbClr val="21556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Area_51"/>
          <p:cNvGrpSpPr>
            <a:grpSpLocks noChangeAspect="1"/>
          </p:cNvGrpSpPr>
          <p:nvPr/>
        </p:nvGrpSpPr>
        <p:grpSpPr bwMode="auto">
          <a:xfrm>
            <a:off x="4549468" y="1253240"/>
            <a:ext cx="1200851" cy="1351360"/>
            <a:chOff x="2752" y="1167"/>
            <a:chExt cx="1867" cy="2101"/>
          </a:xfrm>
        </p:grpSpPr>
        <p:sp>
          <p:nvSpPr>
            <p:cNvPr id="248" name="AutoShape 3"/>
            <p:cNvSpPr>
              <a:spLocks noChangeAspect="1" noChangeArrowheads="1" noTextEdit="1"/>
            </p:cNvSpPr>
            <p:nvPr/>
          </p:nvSpPr>
          <p:spPr bwMode="auto">
            <a:xfrm>
              <a:off x="2752" y="1167"/>
              <a:ext cx="1866" cy="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9" name="Oval 5"/>
            <p:cNvSpPr>
              <a:spLocks noChangeArrowheads="1"/>
            </p:cNvSpPr>
            <p:nvPr/>
          </p:nvSpPr>
          <p:spPr bwMode="auto">
            <a:xfrm>
              <a:off x="2753" y="1401"/>
              <a:ext cx="1866" cy="1867"/>
            </a:xfrm>
            <a:prstGeom prst="ellipse">
              <a:avLst/>
            </a:prstGeom>
            <a:solidFill>
              <a:srgbClr val="5FC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0" name="Freeform 6"/>
            <p:cNvSpPr>
              <a:spLocks noEditPoints="1"/>
            </p:cNvSpPr>
            <p:nvPr/>
          </p:nvSpPr>
          <p:spPr bwMode="auto">
            <a:xfrm>
              <a:off x="2868" y="1187"/>
              <a:ext cx="1571" cy="2020"/>
            </a:xfrm>
            <a:custGeom>
              <a:avLst/>
              <a:gdLst>
                <a:gd name="T0" fmla="*/ 1664 w 2842"/>
                <a:gd name="T1" fmla="*/ 2743 h 3654"/>
                <a:gd name="T2" fmla="*/ 2840 w 2842"/>
                <a:gd name="T3" fmla="*/ 2593 h 3654"/>
                <a:gd name="T4" fmla="*/ 2631 w 2842"/>
                <a:gd name="T5" fmla="*/ 826 h 3654"/>
                <a:gd name="T6" fmla="*/ 1698 w 2842"/>
                <a:gd name="T7" fmla="*/ 751 h 3654"/>
                <a:gd name="T8" fmla="*/ 2092 w 2842"/>
                <a:gd name="T9" fmla="*/ 731 h 3654"/>
                <a:gd name="T10" fmla="*/ 2339 w 2842"/>
                <a:gd name="T11" fmla="*/ 584 h 3654"/>
                <a:gd name="T12" fmla="*/ 2509 w 2842"/>
                <a:gd name="T13" fmla="*/ 296 h 3654"/>
                <a:gd name="T14" fmla="*/ 2493 w 2842"/>
                <a:gd name="T15" fmla="*/ 111 h 3654"/>
                <a:gd name="T16" fmla="*/ 2155 w 2842"/>
                <a:gd name="T17" fmla="*/ 2 h 3654"/>
                <a:gd name="T18" fmla="*/ 1893 w 2842"/>
                <a:gd name="T19" fmla="*/ 131 h 3654"/>
                <a:gd name="T20" fmla="*/ 1819 w 2842"/>
                <a:gd name="T21" fmla="*/ 424 h 3654"/>
                <a:gd name="T22" fmla="*/ 1850 w 2842"/>
                <a:gd name="T23" fmla="*/ 466 h 3654"/>
                <a:gd name="T24" fmla="*/ 1701 w 2842"/>
                <a:gd name="T25" fmla="*/ 591 h 3654"/>
                <a:gd name="T26" fmla="*/ 1688 w 2842"/>
                <a:gd name="T27" fmla="*/ 411 h 3654"/>
                <a:gd name="T28" fmla="*/ 1537 w 2842"/>
                <a:gd name="T29" fmla="*/ 456 h 3654"/>
                <a:gd name="T30" fmla="*/ 1499 w 2842"/>
                <a:gd name="T31" fmla="*/ 518 h 3654"/>
                <a:gd name="T32" fmla="*/ 1445 w 2842"/>
                <a:gd name="T33" fmla="*/ 494 h 3654"/>
                <a:gd name="T34" fmla="*/ 1247 w 2842"/>
                <a:gd name="T35" fmla="*/ 600 h 3654"/>
                <a:gd name="T36" fmla="*/ 1165 w 2842"/>
                <a:gd name="T37" fmla="*/ 780 h 3654"/>
                <a:gd name="T38" fmla="*/ 1168 w 2842"/>
                <a:gd name="T39" fmla="*/ 762 h 3654"/>
                <a:gd name="T40" fmla="*/ 1140 w 2842"/>
                <a:gd name="T41" fmla="*/ 452 h 3654"/>
                <a:gd name="T42" fmla="*/ 885 w 2842"/>
                <a:gd name="T43" fmla="*/ 302 h 3654"/>
                <a:gd name="T44" fmla="*/ 548 w 2842"/>
                <a:gd name="T45" fmla="*/ 378 h 3654"/>
                <a:gd name="T46" fmla="*/ 502 w 2842"/>
                <a:gd name="T47" fmla="*/ 574 h 3654"/>
                <a:gd name="T48" fmla="*/ 635 w 2842"/>
                <a:gd name="T49" fmla="*/ 861 h 3654"/>
                <a:gd name="T50" fmla="*/ 697 w 2842"/>
                <a:gd name="T51" fmla="*/ 875 h 3654"/>
                <a:gd name="T52" fmla="*/ 33 w 2842"/>
                <a:gd name="T53" fmla="*/ 1081 h 3654"/>
                <a:gd name="T54" fmla="*/ 171 w 2842"/>
                <a:gd name="T55" fmla="*/ 2854 h 3654"/>
                <a:gd name="T56" fmla="*/ 1355 w 2842"/>
                <a:gd name="T57" fmla="*/ 2774 h 3654"/>
                <a:gd name="T58" fmla="*/ 450 w 2842"/>
                <a:gd name="T59" fmla="*/ 3618 h 3654"/>
                <a:gd name="T60" fmla="*/ 2473 w 2842"/>
                <a:gd name="T61" fmla="*/ 3654 h 3654"/>
                <a:gd name="T62" fmla="*/ 1652 w 2842"/>
                <a:gd name="T63" fmla="*/ 3397 h 3654"/>
                <a:gd name="T64" fmla="*/ 1652 w 2842"/>
                <a:gd name="T65" fmla="*/ 3124 h 3654"/>
                <a:gd name="T66" fmla="*/ 1657 w 2842"/>
                <a:gd name="T67" fmla="*/ 3035 h 3654"/>
                <a:gd name="T68" fmla="*/ 1124 w 2842"/>
                <a:gd name="T69" fmla="*/ 920 h 3654"/>
                <a:gd name="T70" fmla="*/ 1067 w 2842"/>
                <a:gd name="T71" fmla="*/ 980 h 3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42" h="3654">
                  <a:moveTo>
                    <a:pt x="1659" y="3024"/>
                  </a:moveTo>
                  <a:cubicBezTo>
                    <a:pt x="1664" y="2743"/>
                    <a:pt x="1664" y="2743"/>
                    <a:pt x="1664" y="2743"/>
                  </a:cubicBezTo>
                  <a:cubicBezTo>
                    <a:pt x="2808" y="2631"/>
                    <a:pt x="2808" y="2631"/>
                    <a:pt x="2808" y="2631"/>
                  </a:cubicBezTo>
                  <a:cubicBezTo>
                    <a:pt x="2827" y="2629"/>
                    <a:pt x="2842" y="2612"/>
                    <a:pt x="2840" y="2593"/>
                  </a:cubicBezTo>
                  <a:cubicBezTo>
                    <a:pt x="2670" y="858"/>
                    <a:pt x="2670" y="858"/>
                    <a:pt x="2670" y="858"/>
                  </a:cubicBezTo>
                  <a:cubicBezTo>
                    <a:pt x="2668" y="839"/>
                    <a:pt x="2650" y="824"/>
                    <a:pt x="2631" y="826"/>
                  </a:cubicBezTo>
                  <a:cubicBezTo>
                    <a:pt x="1696" y="918"/>
                    <a:pt x="1696" y="918"/>
                    <a:pt x="1696" y="918"/>
                  </a:cubicBezTo>
                  <a:cubicBezTo>
                    <a:pt x="1698" y="751"/>
                    <a:pt x="1698" y="751"/>
                    <a:pt x="1698" y="751"/>
                  </a:cubicBezTo>
                  <a:cubicBezTo>
                    <a:pt x="1891" y="624"/>
                    <a:pt x="1891" y="624"/>
                    <a:pt x="1891" y="624"/>
                  </a:cubicBezTo>
                  <a:cubicBezTo>
                    <a:pt x="1935" y="690"/>
                    <a:pt x="2011" y="731"/>
                    <a:pt x="2092" y="731"/>
                  </a:cubicBezTo>
                  <a:cubicBezTo>
                    <a:pt x="2193" y="731"/>
                    <a:pt x="2281" y="670"/>
                    <a:pt x="2318" y="578"/>
                  </a:cubicBezTo>
                  <a:cubicBezTo>
                    <a:pt x="2339" y="584"/>
                    <a:pt x="2339" y="584"/>
                    <a:pt x="2339" y="584"/>
                  </a:cubicBezTo>
                  <a:cubicBezTo>
                    <a:pt x="2355" y="587"/>
                    <a:pt x="2372" y="580"/>
                    <a:pt x="2379" y="565"/>
                  </a:cubicBezTo>
                  <a:cubicBezTo>
                    <a:pt x="2509" y="296"/>
                    <a:pt x="2509" y="296"/>
                    <a:pt x="2509" y="296"/>
                  </a:cubicBezTo>
                  <a:cubicBezTo>
                    <a:pt x="2512" y="290"/>
                    <a:pt x="2513" y="283"/>
                    <a:pt x="2512" y="277"/>
                  </a:cubicBezTo>
                  <a:cubicBezTo>
                    <a:pt x="2493" y="111"/>
                    <a:pt x="2493" y="111"/>
                    <a:pt x="2493" y="111"/>
                  </a:cubicBezTo>
                  <a:cubicBezTo>
                    <a:pt x="2491" y="97"/>
                    <a:pt x="2480" y="85"/>
                    <a:pt x="2466" y="81"/>
                  </a:cubicBezTo>
                  <a:cubicBezTo>
                    <a:pt x="2155" y="2"/>
                    <a:pt x="2155" y="2"/>
                    <a:pt x="2155" y="2"/>
                  </a:cubicBezTo>
                  <a:cubicBezTo>
                    <a:pt x="2146" y="0"/>
                    <a:pt x="2137" y="1"/>
                    <a:pt x="2129" y="5"/>
                  </a:cubicBezTo>
                  <a:cubicBezTo>
                    <a:pt x="1893" y="131"/>
                    <a:pt x="1893" y="131"/>
                    <a:pt x="1893" y="131"/>
                  </a:cubicBezTo>
                  <a:cubicBezTo>
                    <a:pt x="1883" y="136"/>
                    <a:pt x="1877" y="145"/>
                    <a:pt x="1875" y="155"/>
                  </a:cubicBezTo>
                  <a:cubicBezTo>
                    <a:pt x="1819" y="424"/>
                    <a:pt x="1819" y="424"/>
                    <a:pt x="1819" y="424"/>
                  </a:cubicBezTo>
                  <a:cubicBezTo>
                    <a:pt x="1816" y="442"/>
                    <a:pt x="1827" y="461"/>
                    <a:pt x="1846" y="465"/>
                  </a:cubicBezTo>
                  <a:cubicBezTo>
                    <a:pt x="1850" y="466"/>
                    <a:pt x="1850" y="466"/>
                    <a:pt x="1850" y="466"/>
                  </a:cubicBezTo>
                  <a:cubicBezTo>
                    <a:pt x="1850" y="472"/>
                    <a:pt x="1849" y="477"/>
                    <a:pt x="1849" y="483"/>
                  </a:cubicBezTo>
                  <a:cubicBezTo>
                    <a:pt x="1701" y="591"/>
                    <a:pt x="1701" y="591"/>
                    <a:pt x="1701" y="591"/>
                  </a:cubicBezTo>
                  <a:cubicBezTo>
                    <a:pt x="1704" y="441"/>
                    <a:pt x="1704" y="441"/>
                    <a:pt x="1704" y="441"/>
                  </a:cubicBezTo>
                  <a:cubicBezTo>
                    <a:pt x="1704" y="429"/>
                    <a:pt x="1698" y="418"/>
                    <a:pt x="1688" y="411"/>
                  </a:cubicBezTo>
                  <a:cubicBezTo>
                    <a:pt x="1679" y="405"/>
                    <a:pt x="1666" y="403"/>
                    <a:pt x="1655" y="408"/>
                  </a:cubicBezTo>
                  <a:cubicBezTo>
                    <a:pt x="1537" y="456"/>
                    <a:pt x="1537" y="456"/>
                    <a:pt x="1537" y="456"/>
                  </a:cubicBezTo>
                  <a:cubicBezTo>
                    <a:pt x="1528" y="459"/>
                    <a:pt x="1521" y="466"/>
                    <a:pt x="1518" y="475"/>
                  </a:cubicBezTo>
                  <a:cubicBezTo>
                    <a:pt x="1499" y="518"/>
                    <a:pt x="1499" y="518"/>
                    <a:pt x="1499" y="518"/>
                  </a:cubicBezTo>
                  <a:cubicBezTo>
                    <a:pt x="1484" y="502"/>
                    <a:pt x="1484" y="502"/>
                    <a:pt x="1484" y="502"/>
                  </a:cubicBezTo>
                  <a:cubicBezTo>
                    <a:pt x="1474" y="491"/>
                    <a:pt x="1459" y="488"/>
                    <a:pt x="1445" y="494"/>
                  </a:cubicBezTo>
                  <a:cubicBezTo>
                    <a:pt x="1269" y="565"/>
                    <a:pt x="1269" y="565"/>
                    <a:pt x="1269" y="565"/>
                  </a:cubicBezTo>
                  <a:cubicBezTo>
                    <a:pt x="1255" y="571"/>
                    <a:pt x="1246" y="585"/>
                    <a:pt x="1247" y="600"/>
                  </a:cubicBezTo>
                  <a:cubicBezTo>
                    <a:pt x="1259" y="848"/>
                    <a:pt x="1259" y="848"/>
                    <a:pt x="1259" y="848"/>
                  </a:cubicBezTo>
                  <a:cubicBezTo>
                    <a:pt x="1165" y="780"/>
                    <a:pt x="1165" y="780"/>
                    <a:pt x="1165" y="780"/>
                  </a:cubicBezTo>
                  <a:cubicBezTo>
                    <a:pt x="1165" y="774"/>
                    <a:pt x="1165" y="769"/>
                    <a:pt x="1164" y="763"/>
                  </a:cubicBezTo>
                  <a:cubicBezTo>
                    <a:pt x="1168" y="762"/>
                    <a:pt x="1168" y="762"/>
                    <a:pt x="1168" y="762"/>
                  </a:cubicBezTo>
                  <a:cubicBezTo>
                    <a:pt x="1187" y="758"/>
                    <a:pt x="1199" y="739"/>
                    <a:pt x="1195" y="720"/>
                  </a:cubicBezTo>
                  <a:cubicBezTo>
                    <a:pt x="1140" y="452"/>
                    <a:pt x="1140" y="452"/>
                    <a:pt x="1140" y="452"/>
                  </a:cubicBezTo>
                  <a:cubicBezTo>
                    <a:pt x="1138" y="442"/>
                    <a:pt x="1131" y="433"/>
                    <a:pt x="1122" y="428"/>
                  </a:cubicBezTo>
                  <a:cubicBezTo>
                    <a:pt x="885" y="302"/>
                    <a:pt x="885" y="302"/>
                    <a:pt x="885" y="302"/>
                  </a:cubicBezTo>
                  <a:cubicBezTo>
                    <a:pt x="877" y="298"/>
                    <a:pt x="868" y="297"/>
                    <a:pt x="860" y="299"/>
                  </a:cubicBezTo>
                  <a:cubicBezTo>
                    <a:pt x="548" y="378"/>
                    <a:pt x="548" y="378"/>
                    <a:pt x="548" y="378"/>
                  </a:cubicBezTo>
                  <a:cubicBezTo>
                    <a:pt x="534" y="381"/>
                    <a:pt x="523" y="393"/>
                    <a:pt x="522" y="408"/>
                  </a:cubicBezTo>
                  <a:cubicBezTo>
                    <a:pt x="502" y="574"/>
                    <a:pt x="502" y="574"/>
                    <a:pt x="502" y="574"/>
                  </a:cubicBezTo>
                  <a:cubicBezTo>
                    <a:pt x="501" y="580"/>
                    <a:pt x="502" y="587"/>
                    <a:pt x="505" y="593"/>
                  </a:cubicBezTo>
                  <a:cubicBezTo>
                    <a:pt x="635" y="861"/>
                    <a:pt x="635" y="861"/>
                    <a:pt x="635" y="861"/>
                  </a:cubicBezTo>
                  <a:cubicBezTo>
                    <a:pt x="643" y="876"/>
                    <a:pt x="660" y="884"/>
                    <a:pt x="676" y="880"/>
                  </a:cubicBezTo>
                  <a:cubicBezTo>
                    <a:pt x="697" y="875"/>
                    <a:pt x="697" y="875"/>
                    <a:pt x="697" y="875"/>
                  </a:cubicBezTo>
                  <a:cubicBezTo>
                    <a:pt x="720" y="933"/>
                    <a:pt x="763" y="978"/>
                    <a:pt x="817" y="1004"/>
                  </a:cubicBezTo>
                  <a:cubicBezTo>
                    <a:pt x="33" y="1081"/>
                    <a:pt x="33" y="1081"/>
                    <a:pt x="33" y="1081"/>
                  </a:cubicBezTo>
                  <a:cubicBezTo>
                    <a:pt x="14" y="1083"/>
                    <a:pt x="0" y="1100"/>
                    <a:pt x="1" y="1120"/>
                  </a:cubicBezTo>
                  <a:cubicBezTo>
                    <a:pt x="171" y="2854"/>
                    <a:pt x="171" y="2854"/>
                    <a:pt x="171" y="2854"/>
                  </a:cubicBezTo>
                  <a:cubicBezTo>
                    <a:pt x="173" y="2873"/>
                    <a:pt x="191" y="2888"/>
                    <a:pt x="210" y="2886"/>
                  </a:cubicBezTo>
                  <a:cubicBezTo>
                    <a:pt x="1355" y="2774"/>
                    <a:pt x="1355" y="2774"/>
                    <a:pt x="1355" y="2774"/>
                  </a:cubicBezTo>
                  <a:cubicBezTo>
                    <a:pt x="1386" y="3395"/>
                    <a:pt x="1386" y="3395"/>
                    <a:pt x="1386" y="3395"/>
                  </a:cubicBezTo>
                  <a:cubicBezTo>
                    <a:pt x="1021" y="3401"/>
                    <a:pt x="450" y="3455"/>
                    <a:pt x="450" y="3618"/>
                  </a:cubicBezTo>
                  <a:cubicBezTo>
                    <a:pt x="450" y="3638"/>
                    <a:pt x="466" y="3654"/>
                    <a:pt x="486" y="3654"/>
                  </a:cubicBezTo>
                  <a:cubicBezTo>
                    <a:pt x="2473" y="3654"/>
                    <a:pt x="2473" y="3654"/>
                    <a:pt x="2473" y="3654"/>
                  </a:cubicBezTo>
                  <a:cubicBezTo>
                    <a:pt x="2492" y="3654"/>
                    <a:pt x="2508" y="3638"/>
                    <a:pt x="2508" y="3618"/>
                  </a:cubicBezTo>
                  <a:cubicBezTo>
                    <a:pt x="2508" y="3440"/>
                    <a:pt x="1832" y="3403"/>
                    <a:pt x="1652" y="3397"/>
                  </a:cubicBezTo>
                  <a:cubicBezTo>
                    <a:pt x="1657" y="3142"/>
                    <a:pt x="1657" y="3142"/>
                    <a:pt x="1657" y="3142"/>
                  </a:cubicBezTo>
                  <a:cubicBezTo>
                    <a:pt x="1657" y="3136"/>
                    <a:pt x="1655" y="3130"/>
                    <a:pt x="1652" y="3124"/>
                  </a:cubicBezTo>
                  <a:cubicBezTo>
                    <a:pt x="1636" y="3095"/>
                    <a:pt x="1636" y="3095"/>
                    <a:pt x="1636" y="3095"/>
                  </a:cubicBezTo>
                  <a:cubicBezTo>
                    <a:pt x="1657" y="3035"/>
                    <a:pt x="1657" y="3035"/>
                    <a:pt x="1657" y="3035"/>
                  </a:cubicBezTo>
                  <a:cubicBezTo>
                    <a:pt x="1658" y="3031"/>
                    <a:pt x="1659" y="3027"/>
                    <a:pt x="1659" y="3024"/>
                  </a:cubicBezTo>
                  <a:close/>
                  <a:moveTo>
                    <a:pt x="1124" y="920"/>
                  </a:moveTo>
                  <a:cubicBezTo>
                    <a:pt x="1194" y="967"/>
                    <a:pt x="1194" y="967"/>
                    <a:pt x="1194" y="967"/>
                  </a:cubicBezTo>
                  <a:cubicBezTo>
                    <a:pt x="1067" y="980"/>
                    <a:pt x="1067" y="980"/>
                    <a:pt x="1067" y="980"/>
                  </a:cubicBezTo>
                  <a:cubicBezTo>
                    <a:pt x="1089" y="963"/>
                    <a:pt x="1108" y="943"/>
                    <a:pt x="1124" y="9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1" name="Freeform 7"/>
            <p:cNvSpPr>
              <a:spLocks/>
            </p:cNvSpPr>
            <p:nvPr/>
          </p:nvSpPr>
          <p:spPr bwMode="auto">
            <a:xfrm>
              <a:off x="3375" y="1511"/>
              <a:ext cx="398" cy="301"/>
            </a:xfrm>
            <a:custGeom>
              <a:avLst/>
              <a:gdLst>
                <a:gd name="T0" fmla="*/ 12 w 398"/>
                <a:gd name="T1" fmla="*/ 0 h 301"/>
                <a:gd name="T2" fmla="*/ 398 w 398"/>
                <a:gd name="T3" fmla="*/ 282 h 301"/>
                <a:gd name="T4" fmla="*/ 386 w 398"/>
                <a:gd name="T5" fmla="*/ 301 h 301"/>
                <a:gd name="T6" fmla="*/ 0 w 398"/>
                <a:gd name="T7" fmla="*/ 46 h 301"/>
                <a:gd name="T8" fmla="*/ 12 w 398"/>
                <a:gd name="T9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8" h="301">
                  <a:moveTo>
                    <a:pt x="12" y="0"/>
                  </a:moveTo>
                  <a:lnTo>
                    <a:pt x="398" y="282"/>
                  </a:lnTo>
                  <a:lnTo>
                    <a:pt x="386" y="301"/>
                  </a:lnTo>
                  <a:lnTo>
                    <a:pt x="0" y="46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656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2" name="Freeform 8"/>
            <p:cNvSpPr>
              <a:spLocks/>
            </p:cNvSpPr>
            <p:nvPr/>
          </p:nvSpPr>
          <p:spPr bwMode="auto">
            <a:xfrm>
              <a:off x="3165" y="1401"/>
              <a:ext cx="344" cy="214"/>
            </a:xfrm>
            <a:custGeom>
              <a:avLst/>
              <a:gdLst>
                <a:gd name="T0" fmla="*/ 0 w 344"/>
                <a:gd name="T1" fmla="*/ 66 h 214"/>
                <a:gd name="T2" fmla="*/ 72 w 344"/>
                <a:gd name="T3" fmla="*/ 214 h 214"/>
                <a:gd name="T4" fmla="*/ 344 w 344"/>
                <a:gd name="T5" fmla="*/ 149 h 214"/>
                <a:gd name="T6" fmla="*/ 314 w 344"/>
                <a:gd name="T7" fmla="*/ 0 h 214"/>
                <a:gd name="T8" fmla="*/ 0 w 344"/>
                <a:gd name="T9" fmla="*/ 66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4" h="214">
                  <a:moveTo>
                    <a:pt x="0" y="66"/>
                  </a:moveTo>
                  <a:lnTo>
                    <a:pt x="72" y="214"/>
                  </a:lnTo>
                  <a:lnTo>
                    <a:pt x="344" y="149"/>
                  </a:lnTo>
                  <a:lnTo>
                    <a:pt x="314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7287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3" name="Freeform 9"/>
            <p:cNvSpPr>
              <a:spLocks/>
            </p:cNvSpPr>
            <p:nvPr/>
          </p:nvSpPr>
          <p:spPr bwMode="auto">
            <a:xfrm>
              <a:off x="3165" y="1331"/>
              <a:ext cx="314" cy="136"/>
            </a:xfrm>
            <a:custGeom>
              <a:avLst/>
              <a:gdLst>
                <a:gd name="T0" fmla="*/ 314 w 314"/>
                <a:gd name="T1" fmla="*/ 70 h 136"/>
                <a:gd name="T2" fmla="*/ 0 w 314"/>
                <a:gd name="T3" fmla="*/ 136 h 136"/>
                <a:gd name="T4" fmla="*/ 11 w 314"/>
                <a:gd name="T5" fmla="*/ 44 h 136"/>
                <a:gd name="T6" fmla="*/ 183 w 314"/>
                <a:gd name="T7" fmla="*/ 0 h 136"/>
                <a:gd name="T8" fmla="*/ 314 w 314"/>
                <a:gd name="T9" fmla="*/ 7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136">
                  <a:moveTo>
                    <a:pt x="314" y="70"/>
                  </a:moveTo>
                  <a:lnTo>
                    <a:pt x="0" y="136"/>
                  </a:lnTo>
                  <a:lnTo>
                    <a:pt x="11" y="44"/>
                  </a:lnTo>
                  <a:lnTo>
                    <a:pt x="183" y="0"/>
                  </a:lnTo>
                  <a:lnTo>
                    <a:pt x="314" y="70"/>
                  </a:lnTo>
                  <a:close/>
                </a:path>
              </a:pathLst>
            </a:custGeom>
            <a:solidFill>
              <a:srgbClr val="9AA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4" name="Oval 10"/>
            <p:cNvSpPr>
              <a:spLocks noChangeArrowheads="1"/>
            </p:cNvSpPr>
            <p:nvPr/>
          </p:nvSpPr>
          <p:spPr bwMode="auto">
            <a:xfrm>
              <a:off x="3271" y="1443"/>
              <a:ext cx="183" cy="185"/>
            </a:xfrm>
            <a:prstGeom prst="ellipse">
              <a:avLst/>
            </a:prstGeom>
            <a:solidFill>
              <a:srgbClr val="4E5D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5" name="Oval 11"/>
            <p:cNvSpPr>
              <a:spLocks noChangeArrowheads="1"/>
            </p:cNvSpPr>
            <p:nvPr/>
          </p:nvSpPr>
          <p:spPr bwMode="auto">
            <a:xfrm>
              <a:off x="3263" y="1466"/>
              <a:ext cx="230" cy="230"/>
            </a:xfrm>
            <a:prstGeom prst="ellipse">
              <a:avLst/>
            </a:prstGeom>
            <a:solidFill>
              <a:srgbClr val="333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6" name="Oval 12"/>
            <p:cNvSpPr>
              <a:spLocks noChangeArrowheads="1"/>
            </p:cNvSpPr>
            <p:nvPr/>
          </p:nvSpPr>
          <p:spPr bwMode="auto">
            <a:xfrm>
              <a:off x="3282" y="1485"/>
              <a:ext cx="192" cy="192"/>
            </a:xfrm>
            <a:prstGeom prst="ellipse">
              <a:avLst/>
            </a:prstGeom>
            <a:solidFill>
              <a:srgbClr val="9F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7" name="Oval 13"/>
            <p:cNvSpPr>
              <a:spLocks noChangeArrowheads="1"/>
            </p:cNvSpPr>
            <p:nvPr/>
          </p:nvSpPr>
          <p:spPr bwMode="auto">
            <a:xfrm>
              <a:off x="3288" y="1491"/>
              <a:ext cx="180" cy="180"/>
            </a:xfrm>
            <a:prstGeom prst="ellipse">
              <a:avLst/>
            </a:prstGeom>
            <a:solidFill>
              <a:srgbClr val="6A7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8" name="Freeform 14"/>
            <p:cNvSpPr>
              <a:spLocks/>
            </p:cNvSpPr>
            <p:nvPr/>
          </p:nvSpPr>
          <p:spPr bwMode="auto">
            <a:xfrm>
              <a:off x="3306" y="1509"/>
              <a:ext cx="144" cy="122"/>
            </a:xfrm>
            <a:custGeom>
              <a:avLst/>
              <a:gdLst>
                <a:gd name="T0" fmla="*/ 166 w 260"/>
                <a:gd name="T1" fmla="*/ 89 h 220"/>
                <a:gd name="T2" fmla="*/ 36 w 260"/>
                <a:gd name="T3" fmla="*/ 219 h 220"/>
                <a:gd name="T4" fmla="*/ 37 w 260"/>
                <a:gd name="T5" fmla="*/ 220 h 220"/>
                <a:gd name="T6" fmla="*/ 0 w 260"/>
                <a:gd name="T7" fmla="*/ 130 h 220"/>
                <a:gd name="T8" fmla="*/ 130 w 260"/>
                <a:gd name="T9" fmla="*/ 0 h 220"/>
                <a:gd name="T10" fmla="*/ 260 w 260"/>
                <a:gd name="T11" fmla="*/ 129 h 220"/>
                <a:gd name="T12" fmla="*/ 166 w 260"/>
                <a:gd name="T13" fmla="*/ 89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0" h="220">
                  <a:moveTo>
                    <a:pt x="166" y="89"/>
                  </a:moveTo>
                  <a:cubicBezTo>
                    <a:pt x="95" y="89"/>
                    <a:pt x="36" y="147"/>
                    <a:pt x="36" y="219"/>
                  </a:cubicBezTo>
                  <a:cubicBezTo>
                    <a:pt x="36" y="219"/>
                    <a:pt x="37" y="219"/>
                    <a:pt x="37" y="220"/>
                  </a:cubicBezTo>
                  <a:cubicBezTo>
                    <a:pt x="14" y="196"/>
                    <a:pt x="0" y="165"/>
                    <a:pt x="0" y="130"/>
                  </a:cubicBezTo>
                  <a:cubicBezTo>
                    <a:pt x="0" y="58"/>
                    <a:pt x="58" y="0"/>
                    <a:pt x="130" y="0"/>
                  </a:cubicBezTo>
                  <a:cubicBezTo>
                    <a:pt x="202" y="0"/>
                    <a:pt x="260" y="58"/>
                    <a:pt x="260" y="129"/>
                  </a:cubicBezTo>
                  <a:cubicBezTo>
                    <a:pt x="236" y="104"/>
                    <a:pt x="203" y="89"/>
                    <a:pt x="166" y="89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9" name="Freeform 15"/>
            <p:cNvSpPr>
              <a:spLocks/>
            </p:cNvSpPr>
            <p:nvPr/>
          </p:nvSpPr>
          <p:spPr bwMode="auto">
            <a:xfrm>
              <a:off x="3326" y="1558"/>
              <a:ext cx="124" cy="95"/>
            </a:xfrm>
            <a:custGeom>
              <a:avLst/>
              <a:gdLst>
                <a:gd name="T0" fmla="*/ 94 w 224"/>
                <a:gd name="T1" fmla="*/ 171 h 171"/>
                <a:gd name="T2" fmla="*/ 1 w 224"/>
                <a:gd name="T3" fmla="*/ 131 h 171"/>
                <a:gd name="T4" fmla="*/ 0 w 224"/>
                <a:gd name="T5" fmla="*/ 130 h 171"/>
                <a:gd name="T6" fmla="*/ 130 w 224"/>
                <a:gd name="T7" fmla="*/ 0 h 171"/>
                <a:gd name="T8" fmla="*/ 224 w 224"/>
                <a:gd name="T9" fmla="*/ 40 h 171"/>
                <a:gd name="T10" fmla="*/ 224 w 224"/>
                <a:gd name="T11" fmla="*/ 41 h 171"/>
                <a:gd name="T12" fmla="*/ 94 w 224"/>
                <a:gd name="T13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1">
                  <a:moveTo>
                    <a:pt x="94" y="171"/>
                  </a:moveTo>
                  <a:cubicBezTo>
                    <a:pt x="57" y="171"/>
                    <a:pt x="24" y="155"/>
                    <a:pt x="1" y="131"/>
                  </a:cubicBezTo>
                  <a:cubicBezTo>
                    <a:pt x="1" y="130"/>
                    <a:pt x="0" y="130"/>
                    <a:pt x="0" y="130"/>
                  </a:cubicBezTo>
                  <a:cubicBezTo>
                    <a:pt x="0" y="58"/>
                    <a:pt x="59" y="0"/>
                    <a:pt x="130" y="0"/>
                  </a:cubicBezTo>
                  <a:cubicBezTo>
                    <a:pt x="167" y="0"/>
                    <a:pt x="200" y="15"/>
                    <a:pt x="224" y="40"/>
                  </a:cubicBezTo>
                  <a:cubicBezTo>
                    <a:pt x="224" y="40"/>
                    <a:pt x="224" y="40"/>
                    <a:pt x="224" y="41"/>
                  </a:cubicBezTo>
                  <a:cubicBezTo>
                    <a:pt x="224" y="112"/>
                    <a:pt x="166" y="171"/>
                    <a:pt x="94" y="17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0" name="Freeform 16"/>
            <p:cNvSpPr>
              <a:spLocks/>
            </p:cNvSpPr>
            <p:nvPr/>
          </p:nvSpPr>
          <p:spPr bwMode="auto">
            <a:xfrm>
              <a:off x="3336" y="1517"/>
              <a:ext cx="51" cy="32"/>
            </a:xfrm>
            <a:custGeom>
              <a:avLst/>
              <a:gdLst>
                <a:gd name="T0" fmla="*/ 3 w 92"/>
                <a:gd name="T1" fmla="*/ 39 h 58"/>
                <a:gd name="T2" fmla="*/ 41 w 92"/>
                <a:gd name="T3" fmla="*/ 5 h 58"/>
                <a:gd name="T4" fmla="*/ 89 w 92"/>
                <a:gd name="T5" fmla="*/ 20 h 58"/>
                <a:gd name="T6" fmla="*/ 51 w 92"/>
                <a:gd name="T7" fmla="*/ 53 h 58"/>
                <a:gd name="T8" fmla="*/ 3 w 92"/>
                <a:gd name="T9" fmla="*/ 3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58">
                  <a:moveTo>
                    <a:pt x="3" y="39"/>
                  </a:moveTo>
                  <a:cubicBezTo>
                    <a:pt x="0" y="25"/>
                    <a:pt x="17" y="10"/>
                    <a:pt x="41" y="5"/>
                  </a:cubicBezTo>
                  <a:cubicBezTo>
                    <a:pt x="65" y="0"/>
                    <a:pt x="87" y="6"/>
                    <a:pt x="89" y="20"/>
                  </a:cubicBezTo>
                  <a:cubicBezTo>
                    <a:pt x="92" y="33"/>
                    <a:pt x="75" y="48"/>
                    <a:pt x="51" y="53"/>
                  </a:cubicBezTo>
                  <a:cubicBezTo>
                    <a:pt x="28" y="58"/>
                    <a:pt x="6" y="52"/>
                    <a:pt x="3" y="39"/>
                  </a:cubicBezTo>
                  <a:close/>
                </a:path>
              </a:pathLst>
            </a:custGeom>
            <a:solidFill>
              <a:srgbClr val="C3E2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1" name="Freeform 17"/>
            <p:cNvSpPr>
              <a:spLocks/>
            </p:cNvSpPr>
            <p:nvPr/>
          </p:nvSpPr>
          <p:spPr bwMode="auto">
            <a:xfrm>
              <a:off x="3330" y="1387"/>
              <a:ext cx="71" cy="31"/>
            </a:xfrm>
            <a:custGeom>
              <a:avLst/>
              <a:gdLst>
                <a:gd name="T0" fmla="*/ 2 w 128"/>
                <a:gd name="T1" fmla="*/ 39 h 57"/>
                <a:gd name="T2" fmla="*/ 60 w 128"/>
                <a:gd name="T3" fmla="*/ 5 h 57"/>
                <a:gd name="T4" fmla="*/ 126 w 128"/>
                <a:gd name="T5" fmla="*/ 18 h 57"/>
                <a:gd name="T6" fmla="*/ 68 w 128"/>
                <a:gd name="T7" fmla="*/ 52 h 57"/>
                <a:gd name="T8" fmla="*/ 2 w 128"/>
                <a:gd name="T9" fmla="*/ 3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57">
                  <a:moveTo>
                    <a:pt x="2" y="39"/>
                  </a:moveTo>
                  <a:cubicBezTo>
                    <a:pt x="0" y="26"/>
                    <a:pt x="26" y="11"/>
                    <a:pt x="60" y="5"/>
                  </a:cubicBezTo>
                  <a:cubicBezTo>
                    <a:pt x="95" y="0"/>
                    <a:pt x="124" y="6"/>
                    <a:pt x="126" y="18"/>
                  </a:cubicBezTo>
                  <a:cubicBezTo>
                    <a:pt x="128" y="31"/>
                    <a:pt x="102" y="46"/>
                    <a:pt x="68" y="52"/>
                  </a:cubicBezTo>
                  <a:cubicBezTo>
                    <a:pt x="33" y="57"/>
                    <a:pt x="4" y="52"/>
                    <a:pt x="2" y="39"/>
                  </a:cubicBezTo>
                  <a:close/>
                </a:path>
              </a:pathLst>
            </a:custGeom>
            <a:solidFill>
              <a:srgbClr val="4E5D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2" name="Freeform 18"/>
            <p:cNvSpPr>
              <a:spLocks/>
            </p:cNvSpPr>
            <p:nvPr/>
          </p:nvSpPr>
          <p:spPr bwMode="auto">
            <a:xfrm>
              <a:off x="3340" y="1373"/>
              <a:ext cx="54" cy="35"/>
            </a:xfrm>
            <a:custGeom>
              <a:avLst/>
              <a:gdLst>
                <a:gd name="T0" fmla="*/ 6 w 98"/>
                <a:gd name="T1" fmla="*/ 63 h 63"/>
                <a:gd name="T2" fmla="*/ 42 w 98"/>
                <a:gd name="T3" fmla="*/ 6 h 63"/>
                <a:gd name="T4" fmla="*/ 98 w 98"/>
                <a:gd name="T5" fmla="*/ 41 h 63"/>
                <a:gd name="T6" fmla="*/ 6 w 98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63">
                  <a:moveTo>
                    <a:pt x="6" y="63"/>
                  </a:moveTo>
                  <a:cubicBezTo>
                    <a:pt x="0" y="37"/>
                    <a:pt x="16" y="12"/>
                    <a:pt x="42" y="6"/>
                  </a:cubicBezTo>
                  <a:cubicBezTo>
                    <a:pt x="67" y="0"/>
                    <a:pt x="93" y="16"/>
                    <a:pt x="98" y="41"/>
                  </a:cubicBezTo>
                  <a:lnTo>
                    <a:pt x="6" y="63"/>
                  </a:lnTo>
                  <a:close/>
                </a:path>
              </a:pathLst>
            </a:custGeom>
            <a:solidFill>
              <a:srgbClr val="EF3E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3" name="Freeform 19"/>
            <p:cNvSpPr>
              <a:spLocks/>
            </p:cNvSpPr>
            <p:nvPr/>
          </p:nvSpPr>
          <p:spPr bwMode="auto">
            <a:xfrm>
              <a:off x="3631" y="1347"/>
              <a:ext cx="397" cy="302"/>
            </a:xfrm>
            <a:custGeom>
              <a:avLst/>
              <a:gdLst>
                <a:gd name="T0" fmla="*/ 384 w 397"/>
                <a:gd name="T1" fmla="*/ 0 h 302"/>
                <a:gd name="T2" fmla="*/ 0 w 397"/>
                <a:gd name="T3" fmla="*/ 282 h 302"/>
                <a:gd name="T4" fmla="*/ 11 w 397"/>
                <a:gd name="T5" fmla="*/ 302 h 302"/>
                <a:gd name="T6" fmla="*/ 397 w 397"/>
                <a:gd name="T7" fmla="*/ 46 h 302"/>
                <a:gd name="T8" fmla="*/ 384 w 397"/>
                <a:gd name="T9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7" h="302">
                  <a:moveTo>
                    <a:pt x="384" y="0"/>
                  </a:moveTo>
                  <a:lnTo>
                    <a:pt x="0" y="282"/>
                  </a:lnTo>
                  <a:lnTo>
                    <a:pt x="11" y="302"/>
                  </a:lnTo>
                  <a:lnTo>
                    <a:pt x="397" y="46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656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4" name="Freeform 20"/>
            <p:cNvSpPr>
              <a:spLocks/>
            </p:cNvSpPr>
            <p:nvPr/>
          </p:nvSpPr>
          <p:spPr bwMode="auto">
            <a:xfrm>
              <a:off x="3893" y="1237"/>
              <a:ext cx="345" cy="214"/>
            </a:xfrm>
            <a:custGeom>
              <a:avLst/>
              <a:gdLst>
                <a:gd name="T0" fmla="*/ 345 w 345"/>
                <a:gd name="T1" fmla="*/ 65 h 214"/>
                <a:gd name="T2" fmla="*/ 273 w 345"/>
                <a:gd name="T3" fmla="*/ 214 h 214"/>
                <a:gd name="T4" fmla="*/ 0 w 345"/>
                <a:gd name="T5" fmla="*/ 148 h 214"/>
                <a:gd name="T6" fmla="*/ 31 w 345"/>
                <a:gd name="T7" fmla="*/ 0 h 214"/>
                <a:gd name="T8" fmla="*/ 345 w 345"/>
                <a:gd name="T9" fmla="*/ 65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5" h="214">
                  <a:moveTo>
                    <a:pt x="345" y="65"/>
                  </a:moveTo>
                  <a:lnTo>
                    <a:pt x="273" y="214"/>
                  </a:lnTo>
                  <a:lnTo>
                    <a:pt x="0" y="148"/>
                  </a:lnTo>
                  <a:lnTo>
                    <a:pt x="31" y="0"/>
                  </a:lnTo>
                  <a:lnTo>
                    <a:pt x="345" y="65"/>
                  </a:lnTo>
                  <a:close/>
                </a:path>
              </a:pathLst>
            </a:custGeom>
            <a:solidFill>
              <a:srgbClr val="7287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5" name="Freeform 21"/>
            <p:cNvSpPr>
              <a:spLocks/>
            </p:cNvSpPr>
            <p:nvPr/>
          </p:nvSpPr>
          <p:spPr bwMode="auto">
            <a:xfrm>
              <a:off x="3924" y="1168"/>
              <a:ext cx="314" cy="134"/>
            </a:xfrm>
            <a:custGeom>
              <a:avLst/>
              <a:gdLst>
                <a:gd name="T0" fmla="*/ 0 w 314"/>
                <a:gd name="T1" fmla="*/ 69 h 134"/>
                <a:gd name="T2" fmla="*/ 314 w 314"/>
                <a:gd name="T3" fmla="*/ 134 h 134"/>
                <a:gd name="T4" fmla="*/ 303 w 314"/>
                <a:gd name="T5" fmla="*/ 43 h 134"/>
                <a:gd name="T6" fmla="*/ 131 w 314"/>
                <a:gd name="T7" fmla="*/ 0 h 134"/>
                <a:gd name="T8" fmla="*/ 0 w 314"/>
                <a:gd name="T9" fmla="*/ 69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134">
                  <a:moveTo>
                    <a:pt x="0" y="69"/>
                  </a:moveTo>
                  <a:lnTo>
                    <a:pt x="314" y="134"/>
                  </a:lnTo>
                  <a:lnTo>
                    <a:pt x="303" y="43"/>
                  </a:lnTo>
                  <a:lnTo>
                    <a:pt x="131" y="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9AA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6" name="Oval 22"/>
            <p:cNvSpPr>
              <a:spLocks noChangeArrowheads="1"/>
            </p:cNvSpPr>
            <p:nvPr/>
          </p:nvSpPr>
          <p:spPr bwMode="auto">
            <a:xfrm>
              <a:off x="3948" y="1280"/>
              <a:ext cx="184" cy="183"/>
            </a:xfrm>
            <a:prstGeom prst="ellipse">
              <a:avLst/>
            </a:prstGeom>
            <a:solidFill>
              <a:srgbClr val="4E5D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7" name="Oval 23"/>
            <p:cNvSpPr>
              <a:spLocks noChangeArrowheads="1"/>
            </p:cNvSpPr>
            <p:nvPr/>
          </p:nvSpPr>
          <p:spPr bwMode="auto">
            <a:xfrm>
              <a:off x="3910" y="1302"/>
              <a:ext cx="230" cy="229"/>
            </a:xfrm>
            <a:prstGeom prst="ellipse">
              <a:avLst/>
            </a:prstGeom>
            <a:solidFill>
              <a:srgbClr val="333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8" name="Oval 24"/>
            <p:cNvSpPr>
              <a:spLocks noChangeArrowheads="1"/>
            </p:cNvSpPr>
            <p:nvPr/>
          </p:nvSpPr>
          <p:spPr bwMode="auto">
            <a:xfrm>
              <a:off x="3929" y="1321"/>
              <a:ext cx="191" cy="192"/>
            </a:xfrm>
            <a:prstGeom prst="ellipse">
              <a:avLst/>
            </a:prstGeom>
            <a:solidFill>
              <a:srgbClr val="9F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9" name="Oval 25"/>
            <p:cNvSpPr>
              <a:spLocks noChangeArrowheads="1"/>
            </p:cNvSpPr>
            <p:nvPr/>
          </p:nvSpPr>
          <p:spPr bwMode="auto">
            <a:xfrm>
              <a:off x="3935" y="1327"/>
              <a:ext cx="180" cy="179"/>
            </a:xfrm>
            <a:prstGeom prst="ellipse">
              <a:avLst/>
            </a:prstGeom>
            <a:solidFill>
              <a:srgbClr val="6A7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0" name="Freeform 26"/>
            <p:cNvSpPr>
              <a:spLocks/>
            </p:cNvSpPr>
            <p:nvPr/>
          </p:nvSpPr>
          <p:spPr bwMode="auto">
            <a:xfrm>
              <a:off x="3953" y="1345"/>
              <a:ext cx="144" cy="122"/>
            </a:xfrm>
            <a:custGeom>
              <a:avLst/>
              <a:gdLst>
                <a:gd name="T0" fmla="*/ 94 w 260"/>
                <a:gd name="T1" fmla="*/ 89 h 220"/>
                <a:gd name="T2" fmla="*/ 224 w 260"/>
                <a:gd name="T3" fmla="*/ 219 h 220"/>
                <a:gd name="T4" fmla="*/ 224 w 260"/>
                <a:gd name="T5" fmla="*/ 220 h 220"/>
                <a:gd name="T6" fmla="*/ 260 w 260"/>
                <a:gd name="T7" fmla="*/ 130 h 220"/>
                <a:gd name="T8" fmla="*/ 130 w 260"/>
                <a:gd name="T9" fmla="*/ 0 h 220"/>
                <a:gd name="T10" fmla="*/ 0 w 260"/>
                <a:gd name="T11" fmla="*/ 129 h 220"/>
                <a:gd name="T12" fmla="*/ 94 w 260"/>
                <a:gd name="T13" fmla="*/ 89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0" h="220">
                  <a:moveTo>
                    <a:pt x="94" y="89"/>
                  </a:moveTo>
                  <a:cubicBezTo>
                    <a:pt x="166" y="89"/>
                    <a:pt x="224" y="147"/>
                    <a:pt x="224" y="219"/>
                  </a:cubicBezTo>
                  <a:cubicBezTo>
                    <a:pt x="224" y="219"/>
                    <a:pt x="224" y="219"/>
                    <a:pt x="224" y="220"/>
                  </a:cubicBezTo>
                  <a:cubicBezTo>
                    <a:pt x="246" y="196"/>
                    <a:pt x="260" y="165"/>
                    <a:pt x="260" y="130"/>
                  </a:cubicBezTo>
                  <a:cubicBezTo>
                    <a:pt x="260" y="58"/>
                    <a:pt x="202" y="0"/>
                    <a:pt x="130" y="0"/>
                  </a:cubicBezTo>
                  <a:cubicBezTo>
                    <a:pt x="59" y="0"/>
                    <a:pt x="1" y="58"/>
                    <a:pt x="0" y="129"/>
                  </a:cubicBezTo>
                  <a:cubicBezTo>
                    <a:pt x="24" y="104"/>
                    <a:pt x="57" y="89"/>
                    <a:pt x="94" y="89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1" name="Freeform 27"/>
            <p:cNvSpPr>
              <a:spLocks/>
            </p:cNvSpPr>
            <p:nvPr/>
          </p:nvSpPr>
          <p:spPr bwMode="auto">
            <a:xfrm>
              <a:off x="3953" y="1394"/>
              <a:ext cx="124" cy="95"/>
            </a:xfrm>
            <a:custGeom>
              <a:avLst/>
              <a:gdLst>
                <a:gd name="T0" fmla="*/ 130 w 224"/>
                <a:gd name="T1" fmla="*/ 171 h 171"/>
                <a:gd name="T2" fmla="*/ 224 w 224"/>
                <a:gd name="T3" fmla="*/ 131 h 171"/>
                <a:gd name="T4" fmla="*/ 224 w 224"/>
                <a:gd name="T5" fmla="*/ 130 h 171"/>
                <a:gd name="T6" fmla="*/ 94 w 224"/>
                <a:gd name="T7" fmla="*/ 0 h 171"/>
                <a:gd name="T8" fmla="*/ 0 w 224"/>
                <a:gd name="T9" fmla="*/ 40 h 171"/>
                <a:gd name="T10" fmla="*/ 0 w 224"/>
                <a:gd name="T11" fmla="*/ 41 h 171"/>
                <a:gd name="T12" fmla="*/ 130 w 224"/>
                <a:gd name="T13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1">
                  <a:moveTo>
                    <a:pt x="130" y="171"/>
                  </a:moveTo>
                  <a:cubicBezTo>
                    <a:pt x="167" y="171"/>
                    <a:pt x="200" y="155"/>
                    <a:pt x="224" y="131"/>
                  </a:cubicBezTo>
                  <a:cubicBezTo>
                    <a:pt x="224" y="130"/>
                    <a:pt x="224" y="130"/>
                    <a:pt x="224" y="130"/>
                  </a:cubicBezTo>
                  <a:cubicBezTo>
                    <a:pt x="224" y="58"/>
                    <a:pt x="166" y="0"/>
                    <a:pt x="94" y="0"/>
                  </a:cubicBezTo>
                  <a:cubicBezTo>
                    <a:pt x="57" y="0"/>
                    <a:pt x="24" y="15"/>
                    <a:pt x="0" y="40"/>
                  </a:cubicBezTo>
                  <a:cubicBezTo>
                    <a:pt x="0" y="40"/>
                    <a:pt x="0" y="41"/>
                    <a:pt x="0" y="41"/>
                  </a:cubicBezTo>
                  <a:cubicBezTo>
                    <a:pt x="0" y="113"/>
                    <a:pt x="58" y="171"/>
                    <a:pt x="130" y="17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2" name="Freeform 28"/>
            <p:cNvSpPr>
              <a:spLocks/>
            </p:cNvSpPr>
            <p:nvPr/>
          </p:nvSpPr>
          <p:spPr bwMode="auto">
            <a:xfrm>
              <a:off x="4016" y="1353"/>
              <a:ext cx="51" cy="32"/>
            </a:xfrm>
            <a:custGeom>
              <a:avLst/>
              <a:gdLst>
                <a:gd name="T0" fmla="*/ 90 w 93"/>
                <a:gd name="T1" fmla="*/ 39 h 59"/>
                <a:gd name="T2" fmla="*/ 52 w 93"/>
                <a:gd name="T3" fmla="*/ 5 h 59"/>
                <a:gd name="T4" fmla="*/ 3 w 93"/>
                <a:gd name="T5" fmla="*/ 20 h 59"/>
                <a:gd name="T6" fmla="*/ 41 w 93"/>
                <a:gd name="T7" fmla="*/ 53 h 59"/>
                <a:gd name="T8" fmla="*/ 90 w 93"/>
                <a:gd name="T9" fmla="*/ 3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59">
                  <a:moveTo>
                    <a:pt x="90" y="39"/>
                  </a:moveTo>
                  <a:cubicBezTo>
                    <a:pt x="93" y="26"/>
                    <a:pt x="75" y="10"/>
                    <a:pt x="52" y="5"/>
                  </a:cubicBezTo>
                  <a:cubicBezTo>
                    <a:pt x="28" y="0"/>
                    <a:pt x="6" y="6"/>
                    <a:pt x="3" y="20"/>
                  </a:cubicBezTo>
                  <a:cubicBezTo>
                    <a:pt x="0" y="33"/>
                    <a:pt x="17" y="48"/>
                    <a:pt x="41" y="53"/>
                  </a:cubicBezTo>
                  <a:cubicBezTo>
                    <a:pt x="65" y="59"/>
                    <a:pt x="87" y="52"/>
                    <a:pt x="90" y="39"/>
                  </a:cubicBezTo>
                  <a:close/>
                </a:path>
              </a:pathLst>
            </a:custGeom>
            <a:solidFill>
              <a:srgbClr val="C3E2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3" name="Freeform 29"/>
            <p:cNvSpPr>
              <a:spLocks/>
            </p:cNvSpPr>
            <p:nvPr/>
          </p:nvSpPr>
          <p:spPr bwMode="auto">
            <a:xfrm>
              <a:off x="4002" y="1222"/>
              <a:ext cx="71" cy="32"/>
            </a:xfrm>
            <a:custGeom>
              <a:avLst/>
              <a:gdLst>
                <a:gd name="T0" fmla="*/ 127 w 129"/>
                <a:gd name="T1" fmla="*/ 39 h 58"/>
                <a:gd name="T2" fmla="*/ 68 w 129"/>
                <a:gd name="T3" fmla="*/ 5 h 58"/>
                <a:gd name="T4" fmla="*/ 2 w 129"/>
                <a:gd name="T5" fmla="*/ 19 h 58"/>
                <a:gd name="T6" fmla="*/ 61 w 129"/>
                <a:gd name="T7" fmla="*/ 52 h 58"/>
                <a:gd name="T8" fmla="*/ 127 w 129"/>
                <a:gd name="T9" fmla="*/ 3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58">
                  <a:moveTo>
                    <a:pt x="127" y="39"/>
                  </a:moveTo>
                  <a:cubicBezTo>
                    <a:pt x="129" y="26"/>
                    <a:pt x="103" y="11"/>
                    <a:pt x="68" y="5"/>
                  </a:cubicBezTo>
                  <a:cubicBezTo>
                    <a:pt x="34" y="0"/>
                    <a:pt x="4" y="6"/>
                    <a:pt x="2" y="19"/>
                  </a:cubicBezTo>
                  <a:cubicBezTo>
                    <a:pt x="0" y="31"/>
                    <a:pt x="26" y="46"/>
                    <a:pt x="61" y="52"/>
                  </a:cubicBezTo>
                  <a:cubicBezTo>
                    <a:pt x="95" y="58"/>
                    <a:pt x="125" y="52"/>
                    <a:pt x="127" y="39"/>
                  </a:cubicBezTo>
                  <a:close/>
                </a:path>
              </a:pathLst>
            </a:custGeom>
            <a:solidFill>
              <a:srgbClr val="4E5D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4" name="Freeform 30"/>
            <p:cNvSpPr>
              <a:spLocks/>
            </p:cNvSpPr>
            <p:nvPr/>
          </p:nvSpPr>
          <p:spPr bwMode="auto">
            <a:xfrm>
              <a:off x="4009" y="1209"/>
              <a:ext cx="54" cy="35"/>
            </a:xfrm>
            <a:custGeom>
              <a:avLst/>
              <a:gdLst>
                <a:gd name="T0" fmla="*/ 92 w 98"/>
                <a:gd name="T1" fmla="*/ 63 h 63"/>
                <a:gd name="T2" fmla="*/ 57 w 98"/>
                <a:gd name="T3" fmla="*/ 6 h 63"/>
                <a:gd name="T4" fmla="*/ 0 w 98"/>
                <a:gd name="T5" fmla="*/ 41 h 63"/>
                <a:gd name="T6" fmla="*/ 92 w 98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63">
                  <a:moveTo>
                    <a:pt x="92" y="63"/>
                  </a:moveTo>
                  <a:cubicBezTo>
                    <a:pt x="98" y="37"/>
                    <a:pt x="82" y="12"/>
                    <a:pt x="57" y="6"/>
                  </a:cubicBezTo>
                  <a:cubicBezTo>
                    <a:pt x="31" y="0"/>
                    <a:pt x="6" y="16"/>
                    <a:pt x="0" y="41"/>
                  </a:cubicBezTo>
                  <a:lnTo>
                    <a:pt x="92" y="63"/>
                  </a:lnTo>
                  <a:close/>
                </a:path>
              </a:pathLst>
            </a:custGeom>
            <a:solidFill>
              <a:srgbClr val="EF3E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5" name="Freeform 31"/>
            <p:cNvSpPr>
              <a:spLocks/>
            </p:cNvSpPr>
            <p:nvPr/>
          </p:nvSpPr>
          <p:spPr bwMode="auto">
            <a:xfrm>
              <a:off x="3577" y="1391"/>
              <a:ext cx="213" cy="383"/>
            </a:xfrm>
            <a:custGeom>
              <a:avLst/>
              <a:gdLst>
                <a:gd name="T0" fmla="*/ 213 w 213"/>
                <a:gd name="T1" fmla="*/ 0 h 383"/>
                <a:gd name="T2" fmla="*/ 148 w 213"/>
                <a:gd name="T3" fmla="*/ 26 h 383"/>
                <a:gd name="T4" fmla="*/ 127 w 213"/>
                <a:gd name="T5" fmla="*/ 78 h 383"/>
                <a:gd name="T6" fmla="*/ 97 w 213"/>
                <a:gd name="T7" fmla="*/ 47 h 383"/>
                <a:gd name="T8" fmla="*/ 0 w 213"/>
                <a:gd name="T9" fmla="*/ 87 h 383"/>
                <a:gd name="T10" fmla="*/ 4 w 213"/>
                <a:gd name="T11" fmla="*/ 179 h 383"/>
                <a:gd name="T12" fmla="*/ 6 w 213"/>
                <a:gd name="T13" fmla="*/ 211 h 383"/>
                <a:gd name="T14" fmla="*/ 9 w 213"/>
                <a:gd name="T15" fmla="*/ 275 h 383"/>
                <a:gd name="T16" fmla="*/ 15 w 213"/>
                <a:gd name="T17" fmla="*/ 383 h 383"/>
                <a:gd name="T18" fmla="*/ 207 w 213"/>
                <a:gd name="T19" fmla="*/ 364 h 383"/>
                <a:gd name="T20" fmla="*/ 213 w 213"/>
                <a:gd name="T21" fmla="*/ 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" h="383">
                  <a:moveTo>
                    <a:pt x="213" y="0"/>
                  </a:moveTo>
                  <a:lnTo>
                    <a:pt x="148" y="26"/>
                  </a:lnTo>
                  <a:lnTo>
                    <a:pt x="127" y="78"/>
                  </a:lnTo>
                  <a:lnTo>
                    <a:pt x="97" y="47"/>
                  </a:lnTo>
                  <a:lnTo>
                    <a:pt x="0" y="87"/>
                  </a:lnTo>
                  <a:lnTo>
                    <a:pt x="4" y="179"/>
                  </a:lnTo>
                  <a:lnTo>
                    <a:pt x="6" y="211"/>
                  </a:lnTo>
                  <a:lnTo>
                    <a:pt x="9" y="275"/>
                  </a:lnTo>
                  <a:lnTo>
                    <a:pt x="15" y="383"/>
                  </a:lnTo>
                  <a:lnTo>
                    <a:pt x="207" y="364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AD8E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6" name="Freeform 32"/>
            <p:cNvSpPr>
              <a:spLocks/>
            </p:cNvSpPr>
            <p:nvPr/>
          </p:nvSpPr>
          <p:spPr bwMode="auto">
            <a:xfrm>
              <a:off x="3640" y="2725"/>
              <a:ext cx="127" cy="414"/>
            </a:xfrm>
            <a:custGeom>
              <a:avLst/>
              <a:gdLst>
                <a:gd name="T0" fmla="*/ 0 w 127"/>
                <a:gd name="T1" fmla="*/ 12 h 414"/>
                <a:gd name="T2" fmla="*/ 20 w 127"/>
                <a:gd name="T3" fmla="*/ 414 h 414"/>
                <a:gd name="T4" fmla="*/ 120 w 127"/>
                <a:gd name="T5" fmla="*/ 414 h 414"/>
                <a:gd name="T6" fmla="*/ 124 w 127"/>
                <a:gd name="T7" fmla="*/ 159 h 414"/>
                <a:gd name="T8" fmla="*/ 111 w 127"/>
                <a:gd name="T9" fmla="*/ 135 h 414"/>
                <a:gd name="T10" fmla="*/ 125 w 127"/>
                <a:gd name="T11" fmla="*/ 94 h 414"/>
                <a:gd name="T12" fmla="*/ 127 w 127"/>
                <a:gd name="T13" fmla="*/ 0 h 414"/>
                <a:gd name="T14" fmla="*/ 0 w 127"/>
                <a:gd name="T15" fmla="*/ 12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414">
                  <a:moveTo>
                    <a:pt x="0" y="12"/>
                  </a:moveTo>
                  <a:lnTo>
                    <a:pt x="20" y="414"/>
                  </a:lnTo>
                  <a:lnTo>
                    <a:pt x="120" y="414"/>
                  </a:lnTo>
                  <a:lnTo>
                    <a:pt x="124" y="159"/>
                  </a:lnTo>
                  <a:lnTo>
                    <a:pt x="111" y="135"/>
                  </a:lnTo>
                  <a:lnTo>
                    <a:pt x="125" y="94"/>
                  </a:lnTo>
                  <a:lnTo>
                    <a:pt x="127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AD8E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7" name="Freeform 33"/>
            <p:cNvSpPr>
              <a:spLocks/>
            </p:cNvSpPr>
            <p:nvPr/>
          </p:nvSpPr>
          <p:spPr bwMode="auto">
            <a:xfrm>
              <a:off x="3592" y="1755"/>
              <a:ext cx="192" cy="982"/>
            </a:xfrm>
            <a:custGeom>
              <a:avLst/>
              <a:gdLst>
                <a:gd name="T0" fmla="*/ 192 w 192"/>
                <a:gd name="T1" fmla="*/ 0 h 982"/>
                <a:gd name="T2" fmla="*/ 0 w 192"/>
                <a:gd name="T3" fmla="*/ 19 h 982"/>
                <a:gd name="T4" fmla="*/ 48 w 192"/>
                <a:gd name="T5" fmla="*/ 982 h 982"/>
                <a:gd name="T6" fmla="*/ 175 w 192"/>
                <a:gd name="T7" fmla="*/ 970 h 982"/>
                <a:gd name="T8" fmla="*/ 192 w 192"/>
                <a:gd name="T9" fmla="*/ 0 h 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982">
                  <a:moveTo>
                    <a:pt x="192" y="0"/>
                  </a:moveTo>
                  <a:lnTo>
                    <a:pt x="0" y="19"/>
                  </a:lnTo>
                  <a:lnTo>
                    <a:pt x="48" y="982"/>
                  </a:lnTo>
                  <a:lnTo>
                    <a:pt x="175" y="97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967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8" name="Freeform 34"/>
            <p:cNvSpPr>
              <a:spLocks/>
            </p:cNvSpPr>
            <p:nvPr/>
          </p:nvSpPr>
          <p:spPr bwMode="auto">
            <a:xfrm>
              <a:off x="2889" y="1624"/>
              <a:ext cx="1529" cy="1099"/>
            </a:xfrm>
            <a:custGeom>
              <a:avLst/>
              <a:gdLst>
                <a:gd name="T0" fmla="*/ 1529 w 1529"/>
                <a:gd name="T1" fmla="*/ 958 h 1099"/>
                <a:gd name="T2" fmla="*/ 94 w 1529"/>
                <a:gd name="T3" fmla="*/ 1099 h 1099"/>
                <a:gd name="T4" fmla="*/ 0 w 1529"/>
                <a:gd name="T5" fmla="*/ 140 h 1099"/>
                <a:gd name="T6" fmla="*/ 1435 w 1529"/>
                <a:gd name="T7" fmla="*/ 0 h 1099"/>
                <a:gd name="T8" fmla="*/ 1529 w 1529"/>
                <a:gd name="T9" fmla="*/ 958 h 1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9" h="1099">
                  <a:moveTo>
                    <a:pt x="1529" y="958"/>
                  </a:moveTo>
                  <a:lnTo>
                    <a:pt x="94" y="1099"/>
                  </a:lnTo>
                  <a:lnTo>
                    <a:pt x="0" y="140"/>
                  </a:lnTo>
                  <a:lnTo>
                    <a:pt x="1435" y="0"/>
                  </a:lnTo>
                  <a:lnTo>
                    <a:pt x="1529" y="95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9" name="Freeform 35"/>
            <p:cNvSpPr>
              <a:spLocks/>
            </p:cNvSpPr>
            <p:nvPr/>
          </p:nvSpPr>
          <p:spPr bwMode="auto">
            <a:xfrm>
              <a:off x="2889" y="1624"/>
              <a:ext cx="1490" cy="691"/>
            </a:xfrm>
            <a:custGeom>
              <a:avLst/>
              <a:gdLst>
                <a:gd name="T0" fmla="*/ 1490 w 1490"/>
                <a:gd name="T1" fmla="*/ 550 h 691"/>
                <a:gd name="T2" fmla="*/ 53 w 1490"/>
                <a:gd name="T3" fmla="*/ 691 h 691"/>
                <a:gd name="T4" fmla="*/ 0 w 1490"/>
                <a:gd name="T5" fmla="*/ 140 h 691"/>
                <a:gd name="T6" fmla="*/ 1435 w 1490"/>
                <a:gd name="T7" fmla="*/ 0 h 691"/>
                <a:gd name="T8" fmla="*/ 1490 w 1490"/>
                <a:gd name="T9" fmla="*/ 55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0" h="691">
                  <a:moveTo>
                    <a:pt x="1490" y="550"/>
                  </a:moveTo>
                  <a:lnTo>
                    <a:pt x="53" y="691"/>
                  </a:lnTo>
                  <a:lnTo>
                    <a:pt x="0" y="140"/>
                  </a:lnTo>
                  <a:lnTo>
                    <a:pt x="1435" y="0"/>
                  </a:lnTo>
                  <a:lnTo>
                    <a:pt x="1490" y="55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0" name="Freeform 36"/>
            <p:cNvSpPr>
              <a:spLocks noEditPoints="1"/>
            </p:cNvSpPr>
            <p:nvPr/>
          </p:nvSpPr>
          <p:spPr bwMode="auto">
            <a:xfrm>
              <a:off x="3004" y="1849"/>
              <a:ext cx="204" cy="331"/>
            </a:xfrm>
            <a:custGeom>
              <a:avLst/>
              <a:gdLst>
                <a:gd name="T0" fmla="*/ 116 w 204"/>
                <a:gd name="T1" fmla="*/ 319 h 331"/>
                <a:gd name="T2" fmla="*/ 107 w 204"/>
                <a:gd name="T3" fmla="*/ 266 h 331"/>
                <a:gd name="T4" fmla="*/ 86 w 204"/>
                <a:gd name="T5" fmla="*/ 268 h 331"/>
                <a:gd name="T6" fmla="*/ 87 w 204"/>
                <a:gd name="T7" fmla="*/ 322 h 331"/>
                <a:gd name="T8" fmla="*/ 0 w 204"/>
                <a:gd name="T9" fmla="*/ 331 h 331"/>
                <a:gd name="T10" fmla="*/ 8 w 204"/>
                <a:gd name="T11" fmla="*/ 12 h 331"/>
                <a:gd name="T12" fmla="*/ 130 w 204"/>
                <a:gd name="T13" fmla="*/ 0 h 331"/>
                <a:gd name="T14" fmla="*/ 204 w 204"/>
                <a:gd name="T15" fmla="*/ 311 h 331"/>
                <a:gd name="T16" fmla="*/ 116 w 204"/>
                <a:gd name="T17" fmla="*/ 319 h 331"/>
                <a:gd name="T18" fmla="*/ 80 w 204"/>
                <a:gd name="T19" fmla="*/ 109 h 331"/>
                <a:gd name="T20" fmla="*/ 81 w 204"/>
                <a:gd name="T21" fmla="*/ 205 h 331"/>
                <a:gd name="T22" fmla="*/ 99 w 204"/>
                <a:gd name="T23" fmla="*/ 203 h 331"/>
                <a:gd name="T24" fmla="*/ 80 w 204"/>
                <a:gd name="T25" fmla="*/ 109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4" h="331">
                  <a:moveTo>
                    <a:pt x="116" y="319"/>
                  </a:moveTo>
                  <a:lnTo>
                    <a:pt x="107" y="266"/>
                  </a:lnTo>
                  <a:lnTo>
                    <a:pt x="86" y="268"/>
                  </a:lnTo>
                  <a:lnTo>
                    <a:pt x="87" y="322"/>
                  </a:lnTo>
                  <a:lnTo>
                    <a:pt x="0" y="331"/>
                  </a:lnTo>
                  <a:lnTo>
                    <a:pt x="8" y="12"/>
                  </a:lnTo>
                  <a:lnTo>
                    <a:pt x="130" y="0"/>
                  </a:lnTo>
                  <a:lnTo>
                    <a:pt x="204" y="311"/>
                  </a:lnTo>
                  <a:lnTo>
                    <a:pt x="116" y="319"/>
                  </a:lnTo>
                  <a:close/>
                  <a:moveTo>
                    <a:pt x="80" y="109"/>
                  </a:moveTo>
                  <a:lnTo>
                    <a:pt x="81" y="205"/>
                  </a:lnTo>
                  <a:lnTo>
                    <a:pt x="99" y="203"/>
                  </a:lnTo>
                  <a:lnTo>
                    <a:pt x="80" y="1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1" name="Freeform 37"/>
            <p:cNvSpPr>
              <a:spLocks noEditPoints="1"/>
            </p:cNvSpPr>
            <p:nvPr/>
          </p:nvSpPr>
          <p:spPr bwMode="auto">
            <a:xfrm>
              <a:off x="3204" y="1824"/>
              <a:ext cx="219" cy="328"/>
            </a:xfrm>
            <a:custGeom>
              <a:avLst/>
              <a:gdLst>
                <a:gd name="T0" fmla="*/ 248 w 397"/>
                <a:gd name="T1" fmla="*/ 574 h 593"/>
                <a:gd name="T2" fmla="*/ 227 w 397"/>
                <a:gd name="T3" fmla="*/ 356 h 593"/>
                <a:gd name="T4" fmla="*/ 193 w 397"/>
                <a:gd name="T5" fmla="*/ 319 h 593"/>
                <a:gd name="T6" fmla="*/ 186 w 397"/>
                <a:gd name="T7" fmla="*/ 319 h 593"/>
                <a:gd name="T8" fmla="*/ 184 w 397"/>
                <a:gd name="T9" fmla="*/ 319 h 593"/>
                <a:gd name="T10" fmla="*/ 209 w 397"/>
                <a:gd name="T11" fmla="*/ 578 h 593"/>
                <a:gd name="T12" fmla="*/ 55 w 397"/>
                <a:gd name="T13" fmla="*/ 593 h 593"/>
                <a:gd name="T14" fmla="*/ 0 w 397"/>
                <a:gd name="T15" fmla="*/ 23 h 593"/>
                <a:gd name="T16" fmla="*/ 165 w 397"/>
                <a:gd name="T17" fmla="*/ 7 h 593"/>
                <a:gd name="T18" fmla="*/ 306 w 397"/>
                <a:gd name="T19" fmla="*/ 25 h 593"/>
                <a:gd name="T20" fmla="*/ 352 w 397"/>
                <a:gd name="T21" fmla="*/ 160 h 593"/>
                <a:gd name="T22" fmla="*/ 306 w 397"/>
                <a:gd name="T23" fmla="*/ 264 h 593"/>
                <a:gd name="T24" fmla="*/ 377 w 397"/>
                <a:gd name="T25" fmla="*/ 358 h 593"/>
                <a:gd name="T26" fmla="*/ 397 w 397"/>
                <a:gd name="T27" fmla="*/ 560 h 593"/>
                <a:gd name="T28" fmla="*/ 248 w 397"/>
                <a:gd name="T29" fmla="*/ 574 h 593"/>
                <a:gd name="T30" fmla="*/ 205 w 397"/>
                <a:gd name="T31" fmla="*/ 139 h 593"/>
                <a:gd name="T32" fmla="*/ 167 w 397"/>
                <a:gd name="T33" fmla="*/ 112 h 593"/>
                <a:gd name="T34" fmla="*/ 164 w 397"/>
                <a:gd name="T35" fmla="*/ 112 h 593"/>
                <a:gd name="T36" fmla="*/ 174 w 397"/>
                <a:gd name="T37" fmla="*/ 220 h 593"/>
                <a:gd name="T38" fmla="*/ 177 w 397"/>
                <a:gd name="T39" fmla="*/ 220 h 593"/>
                <a:gd name="T40" fmla="*/ 210 w 397"/>
                <a:gd name="T41" fmla="*/ 185 h 593"/>
                <a:gd name="T42" fmla="*/ 205 w 397"/>
                <a:gd name="T43" fmla="*/ 139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7" h="593">
                  <a:moveTo>
                    <a:pt x="248" y="574"/>
                  </a:moveTo>
                  <a:cubicBezTo>
                    <a:pt x="227" y="356"/>
                    <a:pt x="227" y="356"/>
                    <a:pt x="227" y="356"/>
                  </a:cubicBezTo>
                  <a:cubicBezTo>
                    <a:pt x="224" y="329"/>
                    <a:pt x="213" y="317"/>
                    <a:pt x="193" y="319"/>
                  </a:cubicBezTo>
                  <a:cubicBezTo>
                    <a:pt x="191" y="319"/>
                    <a:pt x="189" y="319"/>
                    <a:pt x="186" y="319"/>
                  </a:cubicBezTo>
                  <a:cubicBezTo>
                    <a:pt x="184" y="319"/>
                    <a:pt x="184" y="319"/>
                    <a:pt x="184" y="319"/>
                  </a:cubicBezTo>
                  <a:cubicBezTo>
                    <a:pt x="209" y="578"/>
                    <a:pt x="209" y="578"/>
                    <a:pt x="209" y="578"/>
                  </a:cubicBezTo>
                  <a:cubicBezTo>
                    <a:pt x="55" y="593"/>
                    <a:pt x="55" y="593"/>
                    <a:pt x="55" y="59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65" y="7"/>
                    <a:pt x="165" y="7"/>
                    <a:pt x="165" y="7"/>
                  </a:cubicBezTo>
                  <a:cubicBezTo>
                    <a:pt x="236" y="0"/>
                    <a:pt x="283" y="6"/>
                    <a:pt x="306" y="25"/>
                  </a:cubicBezTo>
                  <a:cubicBezTo>
                    <a:pt x="330" y="44"/>
                    <a:pt x="345" y="89"/>
                    <a:pt x="352" y="160"/>
                  </a:cubicBezTo>
                  <a:cubicBezTo>
                    <a:pt x="357" y="212"/>
                    <a:pt x="341" y="246"/>
                    <a:pt x="306" y="264"/>
                  </a:cubicBezTo>
                  <a:cubicBezTo>
                    <a:pt x="348" y="273"/>
                    <a:pt x="372" y="304"/>
                    <a:pt x="377" y="358"/>
                  </a:cubicBezTo>
                  <a:cubicBezTo>
                    <a:pt x="397" y="560"/>
                    <a:pt x="397" y="560"/>
                    <a:pt x="397" y="560"/>
                  </a:cubicBezTo>
                  <a:lnTo>
                    <a:pt x="248" y="574"/>
                  </a:lnTo>
                  <a:close/>
                  <a:moveTo>
                    <a:pt x="205" y="139"/>
                  </a:moveTo>
                  <a:cubicBezTo>
                    <a:pt x="203" y="119"/>
                    <a:pt x="191" y="109"/>
                    <a:pt x="167" y="112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74" y="220"/>
                    <a:pt x="174" y="220"/>
                    <a:pt x="174" y="220"/>
                  </a:cubicBezTo>
                  <a:cubicBezTo>
                    <a:pt x="177" y="220"/>
                    <a:pt x="177" y="220"/>
                    <a:pt x="177" y="220"/>
                  </a:cubicBezTo>
                  <a:cubicBezTo>
                    <a:pt x="201" y="217"/>
                    <a:pt x="212" y="206"/>
                    <a:pt x="210" y="185"/>
                  </a:cubicBezTo>
                  <a:lnTo>
                    <a:pt x="205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2" name="Freeform 38"/>
            <p:cNvSpPr>
              <a:spLocks/>
            </p:cNvSpPr>
            <p:nvPr/>
          </p:nvSpPr>
          <p:spPr bwMode="auto">
            <a:xfrm>
              <a:off x="3424" y="1810"/>
              <a:ext cx="178" cy="329"/>
            </a:xfrm>
            <a:custGeom>
              <a:avLst/>
              <a:gdLst>
                <a:gd name="T0" fmla="*/ 31 w 178"/>
                <a:gd name="T1" fmla="*/ 329 h 329"/>
                <a:gd name="T2" fmla="*/ 0 w 178"/>
                <a:gd name="T3" fmla="*/ 14 h 329"/>
                <a:gd name="T4" fmla="*/ 142 w 178"/>
                <a:gd name="T5" fmla="*/ 0 h 329"/>
                <a:gd name="T6" fmla="*/ 150 w 178"/>
                <a:gd name="T7" fmla="*/ 70 h 329"/>
                <a:gd name="T8" fmla="*/ 95 w 178"/>
                <a:gd name="T9" fmla="*/ 76 h 329"/>
                <a:gd name="T10" fmla="*/ 99 w 178"/>
                <a:gd name="T11" fmla="*/ 123 h 329"/>
                <a:gd name="T12" fmla="*/ 151 w 178"/>
                <a:gd name="T13" fmla="*/ 118 h 329"/>
                <a:gd name="T14" fmla="*/ 157 w 178"/>
                <a:gd name="T15" fmla="*/ 186 h 329"/>
                <a:gd name="T16" fmla="*/ 106 w 178"/>
                <a:gd name="T17" fmla="*/ 191 h 329"/>
                <a:gd name="T18" fmla="*/ 112 w 178"/>
                <a:gd name="T19" fmla="*/ 250 h 329"/>
                <a:gd name="T20" fmla="*/ 171 w 178"/>
                <a:gd name="T21" fmla="*/ 244 h 329"/>
                <a:gd name="T22" fmla="*/ 178 w 178"/>
                <a:gd name="T23" fmla="*/ 315 h 329"/>
                <a:gd name="T24" fmla="*/ 31 w 178"/>
                <a:gd name="T25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8" h="329">
                  <a:moveTo>
                    <a:pt x="31" y="329"/>
                  </a:moveTo>
                  <a:lnTo>
                    <a:pt x="0" y="14"/>
                  </a:lnTo>
                  <a:lnTo>
                    <a:pt x="142" y="0"/>
                  </a:lnTo>
                  <a:lnTo>
                    <a:pt x="150" y="70"/>
                  </a:lnTo>
                  <a:lnTo>
                    <a:pt x="95" y="76"/>
                  </a:lnTo>
                  <a:lnTo>
                    <a:pt x="99" y="123"/>
                  </a:lnTo>
                  <a:lnTo>
                    <a:pt x="151" y="118"/>
                  </a:lnTo>
                  <a:lnTo>
                    <a:pt x="157" y="186"/>
                  </a:lnTo>
                  <a:lnTo>
                    <a:pt x="106" y="191"/>
                  </a:lnTo>
                  <a:lnTo>
                    <a:pt x="112" y="250"/>
                  </a:lnTo>
                  <a:lnTo>
                    <a:pt x="171" y="244"/>
                  </a:lnTo>
                  <a:lnTo>
                    <a:pt x="178" y="315"/>
                  </a:lnTo>
                  <a:lnTo>
                    <a:pt x="31" y="3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3" name="Freeform 39"/>
            <p:cNvSpPr>
              <a:spLocks noEditPoints="1"/>
            </p:cNvSpPr>
            <p:nvPr/>
          </p:nvSpPr>
          <p:spPr bwMode="auto">
            <a:xfrm>
              <a:off x="3632" y="1794"/>
              <a:ext cx="204" cy="331"/>
            </a:xfrm>
            <a:custGeom>
              <a:avLst/>
              <a:gdLst>
                <a:gd name="T0" fmla="*/ 116 w 204"/>
                <a:gd name="T1" fmla="*/ 320 h 331"/>
                <a:gd name="T2" fmla="*/ 107 w 204"/>
                <a:gd name="T3" fmla="*/ 266 h 331"/>
                <a:gd name="T4" fmla="*/ 86 w 204"/>
                <a:gd name="T5" fmla="*/ 268 h 331"/>
                <a:gd name="T6" fmla="*/ 87 w 204"/>
                <a:gd name="T7" fmla="*/ 322 h 331"/>
                <a:gd name="T8" fmla="*/ 0 w 204"/>
                <a:gd name="T9" fmla="*/ 331 h 331"/>
                <a:gd name="T10" fmla="*/ 8 w 204"/>
                <a:gd name="T11" fmla="*/ 12 h 331"/>
                <a:gd name="T12" fmla="*/ 130 w 204"/>
                <a:gd name="T13" fmla="*/ 0 h 331"/>
                <a:gd name="T14" fmla="*/ 204 w 204"/>
                <a:gd name="T15" fmla="*/ 311 h 331"/>
                <a:gd name="T16" fmla="*/ 116 w 204"/>
                <a:gd name="T17" fmla="*/ 320 h 331"/>
                <a:gd name="T18" fmla="*/ 80 w 204"/>
                <a:gd name="T19" fmla="*/ 109 h 331"/>
                <a:gd name="T20" fmla="*/ 80 w 204"/>
                <a:gd name="T21" fmla="*/ 205 h 331"/>
                <a:gd name="T22" fmla="*/ 99 w 204"/>
                <a:gd name="T23" fmla="*/ 203 h 331"/>
                <a:gd name="T24" fmla="*/ 80 w 204"/>
                <a:gd name="T25" fmla="*/ 109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4" h="331">
                  <a:moveTo>
                    <a:pt x="116" y="320"/>
                  </a:moveTo>
                  <a:lnTo>
                    <a:pt x="107" y="266"/>
                  </a:lnTo>
                  <a:lnTo>
                    <a:pt x="86" y="268"/>
                  </a:lnTo>
                  <a:lnTo>
                    <a:pt x="87" y="322"/>
                  </a:lnTo>
                  <a:lnTo>
                    <a:pt x="0" y="331"/>
                  </a:lnTo>
                  <a:lnTo>
                    <a:pt x="8" y="12"/>
                  </a:lnTo>
                  <a:lnTo>
                    <a:pt x="130" y="0"/>
                  </a:lnTo>
                  <a:lnTo>
                    <a:pt x="204" y="311"/>
                  </a:lnTo>
                  <a:lnTo>
                    <a:pt x="116" y="320"/>
                  </a:lnTo>
                  <a:close/>
                  <a:moveTo>
                    <a:pt x="80" y="109"/>
                  </a:moveTo>
                  <a:lnTo>
                    <a:pt x="80" y="205"/>
                  </a:lnTo>
                  <a:lnTo>
                    <a:pt x="99" y="203"/>
                  </a:lnTo>
                  <a:lnTo>
                    <a:pt x="80" y="1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4" name="Freeform 40"/>
            <p:cNvSpPr>
              <a:spLocks/>
            </p:cNvSpPr>
            <p:nvPr/>
          </p:nvSpPr>
          <p:spPr bwMode="auto">
            <a:xfrm>
              <a:off x="3890" y="1768"/>
              <a:ext cx="213" cy="336"/>
            </a:xfrm>
            <a:custGeom>
              <a:avLst/>
              <a:gdLst>
                <a:gd name="T0" fmla="*/ 214 w 385"/>
                <a:gd name="T1" fmla="*/ 597 h 608"/>
                <a:gd name="T2" fmla="*/ 34 w 385"/>
                <a:gd name="T3" fmla="*/ 465 h 608"/>
                <a:gd name="T4" fmla="*/ 26 w 385"/>
                <a:gd name="T5" fmla="*/ 381 h 608"/>
                <a:gd name="T6" fmla="*/ 175 w 385"/>
                <a:gd name="T7" fmla="*/ 367 h 608"/>
                <a:gd name="T8" fmla="*/ 177 w 385"/>
                <a:gd name="T9" fmla="*/ 409 h 608"/>
                <a:gd name="T10" fmla="*/ 178 w 385"/>
                <a:gd name="T11" fmla="*/ 447 h 608"/>
                <a:gd name="T12" fmla="*/ 209 w 385"/>
                <a:gd name="T13" fmla="*/ 502 h 608"/>
                <a:gd name="T14" fmla="*/ 229 w 385"/>
                <a:gd name="T15" fmla="*/ 467 h 608"/>
                <a:gd name="T16" fmla="*/ 213 w 385"/>
                <a:gd name="T17" fmla="*/ 309 h 608"/>
                <a:gd name="T18" fmla="*/ 190 w 385"/>
                <a:gd name="T19" fmla="*/ 280 h 608"/>
                <a:gd name="T20" fmla="*/ 184 w 385"/>
                <a:gd name="T21" fmla="*/ 283 h 608"/>
                <a:gd name="T22" fmla="*/ 177 w 385"/>
                <a:gd name="T23" fmla="*/ 287 h 608"/>
                <a:gd name="T24" fmla="*/ 172 w 385"/>
                <a:gd name="T25" fmla="*/ 308 h 608"/>
                <a:gd name="T26" fmla="*/ 20 w 385"/>
                <a:gd name="T27" fmla="*/ 323 h 608"/>
                <a:gd name="T28" fmla="*/ 0 w 385"/>
                <a:gd name="T29" fmla="*/ 31 h 608"/>
                <a:gd name="T30" fmla="*/ 318 w 385"/>
                <a:gd name="T31" fmla="*/ 0 h 608"/>
                <a:gd name="T32" fmla="*/ 328 w 385"/>
                <a:gd name="T33" fmla="*/ 104 h 608"/>
                <a:gd name="T34" fmla="*/ 151 w 385"/>
                <a:gd name="T35" fmla="*/ 121 h 608"/>
                <a:gd name="T36" fmla="*/ 153 w 385"/>
                <a:gd name="T37" fmla="*/ 195 h 608"/>
                <a:gd name="T38" fmla="*/ 233 w 385"/>
                <a:gd name="T39" fmla="*/ 156 h 608"/>
                <a:gd name="T40" fmla="*/ 362 w 385"/>
                <a:gd name="T41" fmla="*/ 293 h 608"/>
                <a:gd name="T42" fmla="*/ 373 w 385"/>
                <a:gd name="T43" fmla="*/ 406 h 608"/>
                <a:gd name="T44" fmla="*/ 214 w 385"/>
                <a:gd name="T45" fmla="*/ 597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5" h="608">
                  <a:moveTo>
                    <a:pt x="214" y="597"/>
                  </a:moveTo>
                  <a:cubicBezTo>
                    <a:pt x="104" y="608"/>
                    <a:pt x="44" y="564"/>
                    <a:pt x="34" y="465"/>
                  </a:cubicBezTo>
                  <a:cubicBezTo>
                    <a:pt x="26" y="381"/>
                    <a:pt x="26" y="381"/>
                    <a:pt x="26" y="381"/>
                  </a:cubicBezTo>
                  <a:cubicBezTo>
                    <a:pt x="175" y="367"/>
                    <a:pt x="175" y="367"/>
                    <a:pt x="175" y="367"/>
                  </a:cubicBezTo>
                  <a:cubicBezTo>
                    <a:pt x="176" y="377"/>
                    <a:pt x="177" y="391"/>
                    <a:pt x="177" y="409"/>
                  </a:cubicBezTo>
                  <a:cubicBezTo>
                    <a:pt x="177" y="426"/>
                    <a:pt x="177" y="439"/>
                    <a:pt x="178" y="447"/>
                  </a:cubicBezTo>
                  <a:cubicBezTo>
                    <a:pt x="182" y="486"/>
                    <a:pt x="192" y="504"/>
                    <a:pt x="209" y="502"/>
                  </a:cubicBezTo>
                  <a:cubicBezTo>
                    <a:pt x="224" y="501"/>
                    <a:pt x="231" y="489"/>
                    <a:pt x="229" y="467"/>
                  </a:cubicBezTo>
                  <a:cubicBezTo>
                    <a:pt x="213" y="309"/>
                    <a:pt x="213" y="309"/>
                    <a:pt x="213" y="309"/>
                  </a:cubicBezTo>
                  <a:cubicBezTo>
                    <a:pt x="211" y="288"/>
                    <a:pt x="203" y="278"/>
                    <a:pt x="190" y="280"/>
                  </a:cubicBezTo>
                  <a:cubicBezTo>
                    <a:pt x="189" y="280"/>
                    <a:pt x="187" y="282"/>
                    <a:pt x="184" y="283"/>
                  </a:cubicBezTo>
                  <a:cubicBezTo>
                    <a:pt x="177" y="287"/>
                    <a:pt x="177" y="287"/>
                    <a:pt x="177" y="287"/>
                  </a:cubicBezTo>
                  <a:cubicBezTo>
                    <a:pt x="172" y="308"/>
                    <a:pt x="172" y="308"/>
                    <a:pt x="172" y="308"/>
                  </a:cubicBezTo>
                  <a:cubicBezTo>
                    <a:pt x="20" y="323"/>
                    <a:pt x="20" y="323"/>
                    <a:pt x="20" y="323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318" y="0"/>
                    <a:pt x="318" y="0"/>
                    <a:pt x="318" y="0"/>
                  </a:cubicBezTo>
                  <a:cubicBezTo>
                    <a:pt x="328" y="104"/>
                    <a:pt x="328" y="104"/>
                    <a:pt x="328" y="104"/>
                  </a:cubicBezTo>
                  <a:cubicBezTo>
                    <a:pt x="151" y="121"/>
                    <a:pt x="151" y="121"/>
                    <a:pt x="151" y="121"/>
                  </a:cubicBezTo>
                  <a:cubicBezTo>
                    <a:pt x="153" y="195"/>
                    <a:pt x="153" y="195"/>
                    <a:pt x="153" y="195"/>
                  </a:cubicBezTo>
                  <a:cubicBezTo>
                    <a:pt x="172" y="173"/>
                    <a:pt x="198" y="160"/>
                    <a:pt x="233" y="156"/>
                  </a:cubicBezTo>
                  <a:cubicBezTo>
                    <a:pt x="309" y="149"/>
                    <a:pt x="353" y="195"/>
                    <a:pt x="362" y="293"/>
                  </a:cubicBezTo>
                  <a:cubicBezTo>
                    <a:pt x="373" y="406"/>
                    <a:pt x="373" y="406"/>
                    <a:pt x="373" y="406"/>
                  </a:cubicBezTo>
                  <a:cubicBezTo>
                    <a:pt x="385" y="522"/>
                    <a:pt x="332" y="586"/>
                    <a:pt x="214" y="5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5" name="Freeform 41"/>
            <p:cNvSpPr>
              <a:spLocks/>
            </p:cNvSpPr>
            <p:nvPr/>
          </p:nvSpPr>
          <p:spPr bwMode="auto">
            <a:xfrm>
              <a:off x="4100" y="1726"/>
              <a:ext cx="164" cy="323"/>
            </a:xfrm>
            <a:custGeom>
              <a:avLst/>
              <a:gdLst>
                <a:gd name="T0" fmla="*/ 147 w 296"/>
                <a:gd name="T1" fmla="*/ 585 h 585"/>
                <a:gd name="T2" fmla="*/ 114 w 296"/>
                <a:gd name="T3" fmla="*/ 244 h 585"/>
                <a:gd name="T4" fmla="*/ 99 w 296"/>
                <a:gd name="T5" fmla="*/ 199 h 585"/>
                <a:gd name="T6" fmla="*/ 58 w 296"/>
                <a:gd name="T7" fmla="*/ 193 h 585"/>
                <a:gd name="T8" fmla="*/ 37 w 296"/>
                <a:gd name="T9" fmla="*/ 195 h 585"/>
                <a:gd name="T10" fmla="*/ 7 w 296"/>
                <a:gd name="T11" fmla="*/ 198 h 585"/>
                <a:gd name="T12" fmla="*/ 0 w 296"/>
                <a:gd name="T13" fmla="*/ 119 h 585"/>
                <a:gd name="T14" fmla="*/ 88 w 296"/>
                <a:gd name="T15" fmla="*/ 78 h 585"/>
                <a:gd name="T16" fmla="*/ 152 w 296"/>
                <a:gd name="T17" fmla="*/ 8 h 585"/>
                <a:gd name="T18" fmla="*/ 240 w 296"/>
                <a:gd name="T19" fmla="*/ 0 h 585"/>
                <a:gd name="T20" fmla="*/ 296 w 296"/>
                <a:gd name="T21" fmla="*/ 570 h 585"/>
                <a:gd name="T22" fmla="*/ 147 w 296"/>
                <a:gd name="T23" fmla="*/ 585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6" h="585">
                  <a:moveTo>
                    <a:pt x="147" y="585"/>
                  </a:moveTo>
                  <a:cubicBezTo>
                    <a:pt x="114" y="244"/>
                    <a:pt x="114" y="244"/>
                    <a:pt x="114" y="244"/>
                  </a:cubicBezTo>
                  <a:cubicBezTo>
                    <a:pt x="112" y="221"/>
                    <a:pt x="107" y="206"/>
                    <a:pt x="99" y="199"/>
                  </a:cubicBezTo>
                  <a:cubicBezTo>
                    <a:pt x="92" y="192"/>
                    <a:pt x="78" y="190"/>
                    <a:pt x="58" y="193"/>
                  </a:cubicBezTo>
                  <a:cubicBezTo>
                    <a:pt x="56" y="193"/>
                    <a:pt x="49" y="193"/>
                    <a:pt x="37" y="195"/>
                  </a:cubicBezTo>
                  <a:cubicBezTo>
                    <a:pt x="26" y="196"/>
                    <a:pt x="16" y="197"/>
                    <a:pt x="7" y="198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9" y="106"/>
                    <a:pt x="69" y="92"/>
                    <a:pt x="88" y="78"/>
                  </a:cubicBezTo>
                  <a:cubicBezTo>
                    <a:pt x="111" y="62"/>
                    <a:pt x="132" y="39"/>
                    <a:pt x="152" y="8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96" y="570"/>
                    <a:pt x="296" y="570"/>
                    <a:pt x="296" y="570"/>
                  </a:cubicBezTo>
                  <a:lnTo>
                    <a:pt x="147" y="5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6" name="Freeform 42"/>
            <p:cNvSpPr>
              <a:spLocks/>
            </p:cNvSpPr>
            <p:nvPr/>
          </p:nvSpPr>
          <p:spPr bwMode="auto">
            <a:xfrm>
              <a:off x="3059" y="2378"/>
              <a:ext cx="167" cy="211"/>
            </a:xfrm>
            <a:custGeom>
              <a:avLst/>
              <a:gdLst>
                <a:gd name="T0" fmla="*/ 44 w 167"/>
                <a:gd name="T1" fmla="*/ 209 h 211"/>
                <a:gd name="T2" fmla="*/ 20 w 167"/>
                <a:gd name="T3" fmla="*/ 211 h 211"/>
                <a:gd name="T4" fmla="*/ 0 w 167"/>
                <a:gd name="T5" fmla="*/ 14 h 211"/>
                <a:gd name="T6" fmla="*/ 26 w 167"/>
                <a:gd name="T7" fmla="*/ 11 h 211"/>
                <a:gd name="T8" fmla="*/ 130 w 167"/>
                <a:gd name="T9" fmla="*/ 143 h 211"/>
                <a:gd name="T10" fmla="*/ 140 w 167"/>
                <a:gd name="T11" fmla="*/ 158 h 211"/>
                <a:gd name="T12" fmla="*/ 138 w 167"/>
                <a:gd name="T13" fmla="*/ 143 h 211"/>
                <a:gd name="T14" fmla="*/ 124 w 167"/>
                <a:gd name="T15" fmla="*/ 2 h 211"/>
                <a:gd name="T16" fmla="*/ 147 w 167"/>
                <a:gd name="T17" fmla="*/ 0 h 211"/>
                <a:gd name="T18" fmla="*/ 167 w 167"/>
                <a:gd name="T19" fmla="*/ 197 h 211"/>
                <a:gd name="T20" fmla="*/ 141 w 167"/>
                <a:gd name="T21" fmla="*/ 199 h 211"/>
                <a:gd name="T22" fmla="*/ 37 w 167"/>
                <a:gd name="T23" fmla="*/ 67 h 211"/>
                <a:gd name="T24" fmla="*/ 28 w 167"/>
                <a:gd name="T25" fmla="*/ 52 h 211"/>
                <a:gd name="T26" fmla="*/ 30 w 167"/>
                <a:gd name="T27" fmla="*/ 68 h 211"/>
                <a:gd name="T28" fmla="*/ 44 w 167"/>
                <a:gd name="T29" fmla="*/ 209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7" h="211">
                  <a:moveTo>
                    <a:pt x="44" y="209"/>
                  </a:moveTo>
                  <a:lnTo>
                    <a:pt x="20" y="211"/>
                  </a:lnTo>
                  <a:lnTo>
                    <a:pt x="0" y="14"/>
                  </a:lnTo>
                  <a:lnTo>
                    <a:pt x="26" y="11"/>
                  </a:lnTo>
                  <a:lnTo>
                    <a:pt x="130" y="143"/>
                  </a:lnTo>
                  <a:lnTo>
                    <a:pt x="140" y="158"/>
                  </a:lnTo>
                  <a:lnTo>
                    <a:pt x="138" y="143"/>
                  </a:lnTo>
                  <a:lnTo>
                    <a:pt x="124" y="2"/>
                  </a:lnTo>
                  <a:lnTo>
                    <a:pt x="147" y="0"/>
                  </a:lnTo>
                  <a:lnTo>
                    <a:pt x="167" y="197"/>
                  </a:lnTo>
                  <a:lnTo>
                    <a:pt x="141" y="199"/>
                  </a:lnTo>
                  <a:lnTo>
                    <a:pt x="37" y="67"/>
                  </a:lnTo>
                  <a:lnTo>
                    <a:pt x="28" y="52"/>
                  </a:lnTo>
                  <a:lnTo>
                    <a:pt x="30" y="68"/>
                  </a:lnTo>
                  <a:lnTo>
                    <a:pt x="44" y="2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7" name="Freeform 43"/>
            <p:cNvSpPr>
              <a:spLocks noEditPoints="1"/>
            </p:cNvSpPr>
            <p:nvPr/>
          </p:nvSpPr>
          <p:spPr bwMode="auto">
            <a:xfrm>
              <a:off x="3244" y="2358"/>
              <a:ext cx="174" cy="214"/>
            </a:xfrm>
            <a:custGeom>
              <a:avLst/>
              <a:gdLst>
                <a:gd name="T0" fmla="*/ 176 w 315"/>
                <a:gd name="T1" fmla="*/ 383 h 387"/>
                <a:gd name="T2" fmla="*/ 62 w 315"/>
                <a:gd name="T3" fmla="*/ 344 h 387"/>
                <a:gd name="T4" fmla="*/ 6 w 315"/>
                <a:gd name="T5" fmla="*/ 209 h 387"/>
                <a:gd name="T6" fmla="*/ 34 w 315"/>
                <a:gd name="T7" fmla="*/ 64 h 387"/>
                <a:gd name="T8" fmla="*/ 139 w 315"/>
                <a:gd name="T9" fmla="*/ 5 h 387"/>
                <a:gd name="T10" fmla="*/ 253 w 315"/>
                <a:gd name="T11" fmla="*/ 43 h 387"/>
                <a:gd name="T12" fmla="*/ 309 w 315"/>
                <a:gd name="T13" fmla="*/ 179 h 387"/>
                <a:gd name="T14" fmla="*/ 280 w 315"/>
                <a:gd name="T15" fmla="*/ 323 h 387"/>
                <a:gd name="T16" fmla="*/ 176 w 315"/>
                <a:gd name="T17" fmla="*/ 383 h 387"/>
                <a:gd name="T18" fmla="*/ 172 w 315"/>
                <a:gd name="T19" fmla="*/ 347 h 387"/>
                <a:gd name="T20" fmla="*/ 244 w 315"/>
                <a:gd name="T21" fmla="*/ 298 h 387"/>
                <a:gd name="T22" fmla="*/ 261 w 315"/>
                <a:gd name="T23" fmla="*/ 184 h 387"/>
                <a:gd name="T24" fmla="*/ 223 w 315"/>
                <a:gd name="T25" fmla="*/ 75 h 387"/>
                <a:gd name="T26" fmla="*/ 142 w 315"/>
                <a:gd name="T27" fmla="*/ 40 h 387"/>
                <a:gd name="T28" fmla="*/ 70 w 315"/>
                <a:gd name="T29" fmla="*/ 90 h 387"/>
                <a:gd name="T30" fmla="*/ 54 w 315"/>
                <a:gd name="T31" fmla="*/ 204 h 387"/>
                <a:gd name="T32" fmla="*/ 92 w 315"/>
                <a:gd name="T33" fmla="*/ 313 h 387"/>
                <a:gd name="T34" fmla="*/ 172 w 315"/>
                <a:gd name="T35" fmla="*/ 347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5" h="387">
                  <a:moveTo>
                    <a:pt x="176" y="383"/>
                  </a:moveTo>
                  <a:cubicBezTo>
                    <a:pt x="131" y="387"/>
                    <a:pt x="93" y="374"/>
                    <a:pt x="62" y="344"/>
                  </a:cubicBezTo>
                  <a:cubicBezTo>
                    <a:pt x="30" y="314"/>
                    <a:pt x="12" y="269"/>
                    <a:pt x="6" y="209"/>
                  </a:cubicBezTo>
                  <a:cubicBezTo>
                    <a:pt x="0" y="148"/>
                    <a:pt x="9" y="100"/>
                    <a:pt x="34" y="64"/>
                  </a:cubicBezTo>
                  <a:cubicBezTo>
                    <a:pt x="59" y="29"/>
                    <a:pt x="94" y="9"/>
                    <a:pt x="139" y="5"/>
                  </a:cubicBezTo>
                  <a:cubicBezTo>
                    <a:pt x="183" y="0"/>
                    <a:pt x="221" y="13"/>
                    <a:pt x="253" y="43"/>
                  </a:cubicBezTo>
                  <a:cubicBezTo>
                    <a:pt x="284" y="73"/>
                    <a:pt x="303" y="118"/>
                    <a:pt x="309" y="179"/>
                  </a:cubicBezTo>
                  <a:cubicBezTo>
                    <a:pt x="315" y="239"/>
                    <a:pt x="305" y="287"/>
                    <a:pt x="280" y="323"/>
                  </a:cubicBezTo>
                  <a:cubicBezTo>
                    <a:pt x="255" y="359"/>
                    <a:pt x="220" y="379"/>
                    <a:pt x="176" y="383"/>
                  </a:cubicBezTo>
                  <a:close/>
                  <a:moveTo>
                    <a:pt x="172" y="347"/>
                  </a:moveTo>
                  <a:cubicBezTo>
                    <a:pt x="205" y="344"/>
                    <a:pt x="229" y="328"/>
                    <a:pt x="244" y="298"/>
                  </a:cubicBezTo>
                  <a:cubicBezTo>
                    <a:pt x="260" y="268"/>
                    <a:pt x="265" y="230"/>
                    <a:pt x="261" y="184"/>
                  </a:cubicBezTo>
                  <a:cubicBezTo>
                    <a:pt x="256" y="137"/>
                    <a:pt x="244" y="101"/>
                    <a:pt x="223" y="75"/>
                  </a:cubicBezTo>
                  <a:cubicBezTo>
                    <a:pt x="202" y="49"/>
                    <a:pt x="175" y="37"/>
                    <a:pt x="142" y="40"/>
                  </a:cubicBezTo>
                  <a:cubicBezTo>
                    <a:pt x="110" y="43"/>
                    <a:pt x="86" y="60"/>
                    <a:pt x="70" y="90"/>
                  </a:cubicBezTo>
                  <a:cubicBezTo>
                    <a:pt x="55" y="120"/>
                    <a:pt x="49" y="158"/>
                    <a:pt x="54" y="204"/>
                  </a:cubicBezTo>
                  <a:cubicBezTo>
                    <a:pt x="58" y="250"/>
                    <a:pt x="71" y="287"/>
                    <a:pt x="92" y="313"/>
                  </a:cubicBezTo>
                  <a:cubicBezTo>
                    <a:pt x="113" y="339"/>
                    <a:pt x="140" y="350"/>
                    <a:pt x="172" y="3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8" name="Freeform 44"/>
            <p:cNvSpPr>
              <a:spLocks/>
            </p:cNvSpPr>
            <p:nvPr/>
          </p:nvSpPr>
          <p:spPr bwMode="auto">
            <a:xfrm>
              <a:off x="3522" y="2336"/>
              <a:ext cx="138" cy="208"/>
            </a:xfrm>
            <a:custGeom>
              <a:avLst/>
              <a:gdLst>
                <a:gd name="T0" fmla="*/ 20 w 138"/>
                <a:gd name="T1" fmla="*/ 208 h 208"/>
                <a:gd name="T2" fmla="*/ 0 w 138"/>
                <a:gd name="T3" fmla="*/ 11 h 208"/>
                <a:gd name="T4" fmla="*/ 111 w 138"/>
                <a:gd name="T5" fmla="*/ 0 h 208"/>
                <a:gd name="T6" fmla="*/ 114 w 138"/>
                <a:gd name="T7" fmla="*/ 21 h 208"/>
                <a:gd name="T8" fmla="*/ 28 w 138"/>
                <a:gd name="T9" fmla="*/ 30 h 208"/>
                <a:gd name="T10" fmla="*/ 34 w 138"/>
                <a:gd name="T11" fmla="*/ 92 h 208"/>
                <a:gd name="T12" fmla="*/ 109 w 138"/>
                <a:gd name="T13" fmla="*/ 85 h 208"/>
                <a:gd name="T14" fmla="*/ 111 w 138"/>
                <a:gd name="T15" fmla="*/ 104 h 208"/>
                <a:gd name="T16" fmla="*/ 36 w 138"/>
                <a:gd name="T17" fmla="*/ 112 h 208"/>
                <a:gd name="T18" fmla="*/ 43 w 138"/>
                <a:gd name="T19" fmla="*/ 184 h 208"/>
                <a:gd name="T20" fmla="*/ 136 w 138"/>
                <a:gd name="T21" fmla="*/ 175 h 208"/>
                <a:gd name="T22" fmla="*/ 138 w 138"/>
                <a:gd name="T23" fmla="*/ 196 h 208"/>
                <a:gd name="T24" fmla="*/ 20 w 138"/>
                <a:gd name="T25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208">
                  <a:moveTo>
                    <a:pt x="20" y="208"/>
                  </a:moveTo>
                  <a:lnTo>
                    <a:pt x="0" y="11"/>
                  </a:lnTo>
                  <a:lnTo>
                    <a:pt x="111" y="0"/>
                  </a:lnTo>
                  <a:lnTo>
                    <a:pt x="114" y="21"/>
                  </a:lnTo>
                  <a:lnTo>
                    <a:pt x="28" y="30"/>
                  </a:lnTo>
                  <a:lnTo>
                    <a:pt x="34" y="92"/>
                  </a:lnTo>
                  <a:lnTo>
                    <a:pt x="109" y="85"/>
                  </a:lnTo>
                  <a:lnTo>
                    <a:pt x="111" y="104"/>
                  </a:lnTo>
                  <a:lnTo>
                    <a:pt x="36" y="112"/>
                  </a:lnTo>
                  <a:lnTo>
                    <a:pt x="43" y="184"/>
                  </a:lnTo>
                  <a:lnTo>
                    <a:pt x="136" y="175"/>
                  </a:lnTo>
                  <a:lnTo>
                    <a:pt x="138" y="196"/>
                  </a:lnTo>
                  <a:lnTo>
                    <a:pt x="20" y="2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9" name="Freeform 45"/>
            <p:cNvSpPr>
              <a:spLocks/>
            </p:cNvSpPr>
            <p:nvPr/>
          </p:nvSpPr>
          <p:spPr bwMode="auto">
            <a:xfrm>
              <a:off x="3672" y="2318"/>
              <a:ext cx="166" cy="211"/>
            </a:xfrm>
            <a:custGeom>
              <a:avLst/>
              <a:gdLst>
                <a:gd name="T0" fmla="*/ 43 w 166"/>
                <a:gd name="T1" fmla="*/ 209 h 211"/>
                <a:gd name="T2" fmla="*/ 19 w 166"/>
                <a:gd name="T3" fmla="*/ 211 h 211"/>
                <a:gd name="T4" fmla="*/ 0 w 166"/>
                <a:gd name="T5" fmla="*/ 14 h 211"/>
                <a:gd name="T6" fmla="*/ 25 w 166"/>
                <a:gd name="T7" fmla="*/ 12 h 211"/>
                <a:gd name="T8" fmla="*/ 129 w 166"/>
                <a:gd name="T9" fmla="*/ 143 h 211"/>
                <a:gd name="T10" fmla="*/ 139 w 166"/>
                <a:gd name="T11" fmla="*/ 158 h 211"/>
                <a:gd name="T12" fmla="*/ 137 w 166"/>
                <a:gd name="T13" fmla="*/ 142 h 211"/>
                <a:gd name="T14" fmla="*/ 123 w 166"/>
                <a:gd name="T15" fmla="*/ 2 h 211"/>
                <a:gd name="T16" fmla="*/ 147 w 166"/>
                <a:gd name="T17" fmla="*/ 0 h 211"/>
                <a:gd name="T18" fmla="*/ 166 w 166"/>
                <a:gd name="T19" fmla="*/ 197 h 211"/>
                <a:gd name="T20" fmla="*/ 141 w 166"/>
                <a:gd name="T21" fmla="*/ 199 h 211"/>
                <a:gd name="T22" fmla="*/ 36 w 166"/>
                <a:gd name="T23" fmla="*/ 68 h 211"/>
                <a:gd name="T24" fmla="*/ 27 w 166"/>
                <a:gd name="T25" fmla="*/ 52 h 211"/>
                <a:gd name="T26" fmla="*/ 29 w 166"/>
                <a:gd name="T27" fmla="*/ 68 h 211"/>
                <a:gd name="T28" fmla="*/ 43 w 166"/>
                <a:gd name="T29" fmla="*/ 209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6" h="211">
                  <a:moveTo>
                    <a:pt x="43" y="209"/>
                  </a:moveTo>
                  <a:lnTo>
                    <a:pt x="19" y="211"/>
                  </a:lnTo>
                  <a:lnTo>
                    <a:pt x="0" y="14"/>
                  </a:lnTo>
                  <a:lnTo>
                    <a:pt x="25" y="12"/>
                  </a:lnTo>
                  <a:lnTo>
                    <a:pt x="129" y="143"/>
                  </a:lnTo>
                  <a:lnTo>
                    <a:pt x="139" y="158"/>
                  </a:lnTo>
                  <a:lnTo>
                    <a:pt x="137" y="142"/>
                  </a:lnTo>
                  <a:lnTo>
                    <a:pt x="123" y="2"/>
                  </a:lnTo>
                  <a:lnTo>
                    <a:pt x="147" y="0"/>
                  </a:lnTo>
                  <a:lnTo>
                    <a:pt x="166" y="197"/>
                  </a:lnTo>
                  <a:lnTo>
                    <a:pt x="141" y="199"/>
                  </a:lnTo>
                  <a:lnTo>
                    <a:pt x="36" y="68"/>
                  </a:lnTo>
                  <a:lnTo>
                    <a:pt x="27" y="52"/>
                  </a:lnTo>
                  <a:lnTo>
                    <a:pt x="29" y="68"/>
                  </a:lnTo>
                  <a:lnTo>
                    <a:pt x="43" y="2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0" name="Freeform 46"/>
            <p:cNvSpPr>
              <a:spLocks/>
            </p:cNvSpPr>
            <p:nvPr/>
          </p:nvSpPr>
          <p:spPr bwMode="auto">
            <a:xfrm>
              <a:off x="3842" y="2300"/>
              <a:ext cx="161" cy="206"/>
            </a:xfrm>
            <a:custGeom>
              <a:avLst/>
              <a:gdLst>
                <a:gd name="T0" fmla="*/ 86 w 161"/>
                <a:gd name="T1" fmla="*/ 206 h 206"/>
                <a:gd name="T2" fmla="*/ 69 w 161"/>
                <a:gd name="T3" fmla="*/ 29 h 206"/>
                <a:gd name="T4" fmla="*/ 1 w 161"/>
                <a:gd name="T5" fmla="*/ 35 h 206"/>
                <a:gd name="T6" fmla="*/ 0 w 161"/>
                <a:gd name="T7" fmla="*/ 15 h 206"/>
                <a:gd name="T8" fmla="*/ 158 w 161"/>
                <a:gd name="T9" fmla="*/ 0 h 206"/>
                <a:gd name="T10" fmla="*/ 161 w 161"/>
                <a:gd name="T11" fmla="*/ 19 h 206"/>
                <a:gd name="T12" fmla="*/ 94 w 161"/>
                <a:gd name="T13" fmla="*/ 26 h 206"/>
                <a:gd name="T14" fmla="*/ 111 w 161"/>
                <a:gd name="T15" fmla="*/ 203 h 206"/>
                <a:gd name="T16" fmla="*/ 86 w 161"/>
                <a:gd name="T17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" h="206">
                  <a:moveTo>
                    <a:pt x="86" y="206"/>
                  </a:moveTo>
                  <a:lnTo>
                    <a:pt x="69" y="29"/>
                  </a:lnTo>
                  <a:lnTo>
                    <a:pt x="1" y="35"/>
                  </a:lnTo>
                  <a:lnTo>
                    <a:pt x="0" y="15"/>
                  </a:lnTo>
                  <a:lnTo>
                    <a:pt x="158" y="0"/>
                  </a:lnTo>
                  <a:lnTo>
                    <a:pt x="161" y="19"/>
                  </a:lnTo>
                  <a:lnTo>
                    <a:pt x="94" y="26"/>
                  </a:lnTo>
                  <a:lnTo>
                    <a:pt x="111" y="203"/>
                  </a:lnTo>
                  <a:lnTo>
                    <a:pt x="86" y="2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1" name="Freeform 47"/>
            <p:cNvSpPr>
              <a:spLocks noEditPoints="1"/>
            </p:cNvSpPr>
            <p:nvPr/>
          </p:nvSpPr>
          <p:spPr bwMode="auto">
            <a:xfrm>
              <a:off x="4023" y="2290"/>
              <a:ext cx="153" cy="205"/>
            </a:xfrm>
            <a:custGeom>
              <a:avLst/>
              <a:gdLst>
                <a:gd name="T0" fmla="*/ 81 w 277"/>
                <a:gd name="T1" fmla="*/ 366 h 371"/>
                <a:gd name="T2" fmla="*/ 35 w 277"/>
                <a:gd name="T3" fmla="*/ 371 h 371"/>
                <a:gd name="T4" fmla="*/ 0 w 277"/>
                <a:gd name="T5" fmla="*/ 14 h 371"/>
                <a:gd name="T6" fmla="*/ 110 w 277"/>
                <a:gd name="T7" fmla="*/ 3 h 371"/>
                <a:gd name="T8" fmla="*/ 172 w 277"/>
                <a:gd name="T9" fmla="*/ 9 h 371"/>
                <a:gd name="T10" fmla="*/ 208 w 277"/>
                <a:gd name="T11" fmla="*/ 39 h 371"/>
                <a:gd name="T12" fmla="*/ 225 w 277"/>
                <a:gd name="T13" fmla="*/ 86 h 371"/>
                <a:gd name="T14" fmla="*/ 221 w 277"/>
                <a:gd name="T15" fmla="*/ 127 h 371"/>
                <a:gd name="T16" fmla="*/ 202 w 277"/>
                <a:gd name="T17" fmla="*/ 164 h 371"/>
                <a:gd name="T18" fmla="*/ 159 w 277"/>
                <a:gd name="T19" fmla="*/ 196 h 371"/>
                <a:gd name="T20" fmla="*/ 177 w 277"/>
                <a:gd name="T21" fmla="*/ 207 h 371"/>
                <a:gd name="T22" fmla="*/ 193 w 277"/>
                <a:gd name="T23" fmla="*/ 224 h 371"/>
                <a:gd name="T24" fmla="*/ 210 w 277"/>
                <a:gd name="T25" fmla="*/ 247 h 371"/>
                <a:gd name="T26" fmla="*/ 277 w 277"/>
                <a:gd name="T27" fmla="*/ 347 h 371"/>
                <a:gd name="T28" fmla="*/ 224 w 277"/>
                <a:gd name="T29" fmla="*/ 352 h 371"/>
                <a:gd name="T30" fmla="*/ 166 w 277"/>
                <a:gd name="T31" fmla="*/ 263 h 371"/>
                <a:gd name="T32" fmla="*/ 113 w 277"/>
                <a:gd name="T33" fmla="*/ 208 h 371"/>
                <a:gd name="T34" fmla="*/ 66 w 277"/>
                <a:gd name="T35" fmla="*/ 213 h 371"/>
                <a:gd name="T36" fmla="*/ 81 w 277"/>
                <a:gd name="T37" fmla="*/ 366 h 371"/>
                <a:gd name="T38" fmla="*/ 63 w 277"/>
                <a:gd name="T39" fmla="*/ 177 h 371"/>
                <a:gd name="T40" fmla="*/ 108 w 277"/>
                <a:gd name="T41" fmla="*/ 173 h 371"/>
                <a:gd name="T42" fmla="*/ 151 w 277"/>
                <a:gd name="T43" fmla="*/ 160 h 371"/>
                <a:gd name="T44" fmla="*/ 172 w 277"/>
                <a:gd name="T45" fmla="*/ 131 h 371"/>
                <a:gd name="T46" fmla="*/ 177 w 277"/>
                <a:gd name="T47" fmla="*/ 94 h 371"/>
                <a:gd name="T48" fmla="*/ 167 w 277"/>
                <a:gd name="T49" fmla="*/ 65 h 371"/>
                <a:gd name="T50" fmla="*/ 145 w 277"/>
                <a:gd name="T51" fmla="*/ 45 h 371"/>
                <a:gd name="T52" fmla="*/ 99 w 277"/>
                <a:gd name="T53" fmla="*/ 40 h 371"/>
                <a:gd name="T54" fmla="*/ 50 w 277"/>
                <a:gd name="T55" fmla="*/ 45 h 371"/>
                <a:gd name="T56" fmla="*/ 63 w 277"/>
                <a:gd name="T57" fmla="*/ 177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7" h="371">
                  <a:moveTo>
                    <a:pt x="81" y="366"/>
                  </a:moveTo>
                  <a:cubicBezTo>
                    <a:pt x="35" y="371"/>
                    <a:pt x="35" y="371"/>
                    <a:pt x="35" y="37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37" y="0"/>
                    <a:pt x="158" y="2"/>
                    <a:pt x="172" y="9"/>
                  </a:cubicBezTo>
                  <a:cubicBezTo>
                    <a:pt x="187" y="15"/>
                    <a:pt x="199" y="25"/>
                    <a:pt x="208" y="39"/>
                  </a:cubicBezTo>
                  <a:cubicBezTo>
                    <a:pt x="218" y="53"/>
                    <a:pt x="223" y="69"/>
                    <a:pt x="225" y="86"/>
                  </a:cubicBezTo>
                  <a:cubicBezTo>
                    <a:pt x="226" y="100"/>
                    <a:pt x="225" y="114"/>
                    <a:pt x="221" y="127"/>
                  </a:cubicBezTo>
                  <a:cubicBezTo>
                    <a:pt x="217" y="141"/>
                    <a:pt x="210" y="153"/>
                    <a:pt x="202" y="164"/>
                  </a:cubicBezTo>
                  <a:cubicBezTo>
                    <a:pt x="193" y="176"/>
                    <a:pt x="179" y="186"/>
                    <a:pt x="159" y="196"/>
                  </a:cubicBezTo>
                  <a:cubicBezTo>
                    <a:pt x="167" y="200"/>
                    <a:pt x="173" y="203"/>
                    <a:pt x="177" y="207"/>
                  </a:cubicBezTo>
                  <a:cubicBezTo>
                    <a:pt x="182" y="210"/>
                    <a:pt x="187" y="216"/>
                    <a:pt x="193" y="224"/>
                  </a:cubicBezTo>
                  <a:cubicBezTo>
                    <a:pt x="200" y="232"/>
                    <a:pt x="205" y="240"/>
                    <a:pt x="210" y="247"/>
                  </a:cubicBezTo>
                  <a:cubicBezTo>
                    <a:pt x="277" y="347"/>
                    <a:pt x="277" y="347"/>
                    <a:pt x="277" y="347"/>
                  </a:cubicBezTo>
                  <a:cubicBezTo>
                    <a:pt x="224" y="352"/>
                    <a:pt x="224" y="352"/>
                    <a:pt x="224" y="352"/>
                  </a:cubicBezTo>
                  <a:cubicBezTo>
                    <a:pt x="166" y="263"/>
                    <a:pt x="166" y="263"/>
                    <a:pt x="166" y="263"/>
                  </a:cubicBezTo>
                  <a:cubicBezTo>
                    <a:pt x="152" y="242"/>
                    <a:pt x="134" y="223"/>
                    <a:pt x="113" y="208"/>
                  </a:cubicBezTo>
                  <a:cubicBezTo>
                    <a:pt x="66" y="213"/>
                    <a:pt x="66" y="213"/>
                    <a:pt x="66" y="213"/>
                  </a:cubicBezTo>
                  <a:lnTo>
                    <a:pt x="81" y="366"/>
                  </a:lnTo>
                  <a:close/>
                  <a:moveTo>
                    <a:pt x="63" y="177"/>
                  </a:moveTo>
                  <a:cubicBezTo>
                    <a:pt x="108" y="173"/>
                    <a:pt x="108" y="173"/>
                    <a:pt x="108" y="173"/>
                  </a:cubicBezTo>
                  <a:cubicBezTo>
                    <a:pt x="127" y="171"/>
                    <a:pt x="141" y="166"/>
                    <a:pt x="151" y="160"/>
                  </a:cubicBezTo>
                  <a:cubicBezTo>
                    <a:pt x="160" y="153"/>
                    <a:pt x="167" y="143"/>
                    <a:pt x="172" y="131"/>
                  </a:cubicBezTo>
                  <a:cubicBezTo>
                    <a:pt x="177" y="120"/>
                    <a:pt x="178" y="107"/>
                    <a:pt x="177" y="94"/>
                  </a:cubicBezTo>
                  <a:cubicBezTo>
                    <a:pt x="176" y="83"/>
                    <a:pt x="173" y="73"/>
                    <a:pt x="167" y="65"/>
                  </a:cubicBezTo>
                  <a:cubicBezTo>
                    <a:pt x="162" y="57"/>
                    <a:pt x="154" y="50"/>
                    <a:pt x="145" y="45"/>
                  </a:cubicBezTo>
                  <a:cubicBezTo>
                    <a:pt x="135" y="40"/>
                    <a:pt x="120" y="38"/>
                    <a:pt x="99" y="40"/>
                  </a:cubicBezTo>
                  <a:cubicBezTo>
                    <a:pt x="50" y="45"/>
                    <a:pt x="50" y="45"/>
                    <a:pt x="50" y="45"/>
                  </a:cubicBezTo>
                  <a:lnTo>
                    <a:pt x="63" y="1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2" name="Freeform 48"/>
            <p:cNvSpPr>
              <a:spLocks/>
            </p:cNvSpPr>
            <p:nvPr/>
          </p:nvSpPr>
          <p:spPr bwMode="auto">
            <a:xfrm>
              <a:off x="4165" y="2269"/>
              <a:ext cx="153" cy="206"/>
            </a:xfrm>
            <a:custGeom>
              <a:avLst/>
              <a:gdLst>
                <a:gd name="T0" fmla="*/ 109 w 153"/>
                <a:gd name="T1" fmla="*/ 203 h 206"/>
                <a:gd name="T2" fmla="*/ 83 w 153"/>
                <a:gd name="T3" fmla="*/ 206 h 206"/>
                <a:gd name="T4" fmla="*/ 74 w 153"/>
                <a:gd name="T5" fmla="*/ 113 h 206"/>
                <a:gd name="T6" fmla="*/ 0 w 153"/>
                <a:gd name="T7" fmla="*/ 15 h 206"/>
                <a:gd name="T8" fmla="*/ 30 w 153"/>
                <a:gd name="T9" fmla="*/ 12 h 206"/>
                <a:gd name="T10" fmla="*/ 87 w 153"/>
                <a:gd name="T11" fmla="*/ 87 h 206"/>
                <a:gd name="T12" fmla="*/ 128 w 153"/>
                <a:gd name="T13" fmla="*/ 2 h 206"/>
                <a:gd name="T14" fmla="*/ 153 w 153"/>
                <a:gd name="T15" fmla="*/ 0 h 206"/>
                <a:gd name="T16" fmla="*/ 100 w 153"/>
                <a:gd name="T17" fmla="*/ 111 h 206"/>
                <a:gd name="T18" fmla="*/ 109 w 153"/>
                <a:gd name="T19" fmla="*/ 20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" h="206">
                  <a:moveTo>
                    <a:pt x="109" y="203"/>
                  </a:moveTo>
                  <a:lnTo>
                    <a:pt x="83" y="206"/>
                  </a:lnTo>
                  <a:lnTo>
                    <a:pt x="74" y="113"/>
                  </a:lnTo>
                  <a:lnTo>
                    <a:pt x="0" y="15"/>
                  </a:lnTo>
                  <a:lnTo>
                    <a:pt x="30" y="12"/>
                  </a:lnTo>
                  <a:lnTo>
                    <a:pt x="87" y="87"/>
                  </a:lnTo>
                  <a:lnTo>
                    <a:pt x="128" y="2"/>
                  </a:lnTo>
                  <a:lnTo>
                    <a:pt x="153" y="0"/>
                  </a:lnTo>
                  <a:lnTo>
                    <a:pt x="100" y="111"/>
                  </a:lnTo>
                  <a:lnTo>
                    <a:pt x="109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3" name="Freeform 49"/>
            <p:cNvSpPr>
              <a:spLocks/>
            </p:cNvSpPr>
            <p:nvPr/>
          </p:nvSpPr>
          <p:spPr bwMode="auto">
            <a:xfrm>
              <a:off x="3137" y="3043"/>
              <a:ext cx="1098" cy="105"/>
            </a:xfrm>
            <a:custGeom>
              <a:avLst/>
              <a:gdLst>
                <a:gd name="T0" fmla="*/ 1987 w 1987"/>
                <a:gd name="T1" fmla="*/ 189 h 189"/>
                <a:gd name="T2" fmla="*/ 993 w 1987"/>
                <a:gd name="T3" fmla="*/ 0 h 189"/>
                <a:gd name="T4" fmla="*/ 0 w 1987"/>
                <a:gd name="T5" fmla="*/ 189 h 189"/>
                <a:gd name="T6" fmla="*/ 1987 w 1987"/>
                <a:gd name="T7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7" h="189">
                  <a:moveTo>
                    <a:pt x="1987" y="189"/>
                  </a:moveTo>
                  <a:cubicBezTo>
                    <a:pt x="1987" y="85"/>
                    <a:pt x="1542" y="0"/>
                    <a:pt x="993" y="0"/>
                  </a:cubicBezTo>
                  <a:cubicBezTo>
                    <a:pt x="444" y="0"/>
                    <a:pt x="0" y="85"/>
                    <a:pt x="0" y="189"/>
                  </a:cubicBezTo>
                  <a:lnTo>
                    <a:pt x="1987" y="189"/>
                  </a:lnTo>
                  <a:close/>
                </a:path>
              </a:pathLst>
            </a:custGeom>
            <a:solidFill>
              <a:srgbClr val="967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679" name="Title 25"/>
          <p:cNvSpPr txBox="1">
            <a:spLocks/>
          </p:cNvSpPr>
          <p:nvPr/>
        </p:nvSpPr>
        <p:spPr>
          <a:xfrm>
            <a:off x="0" y="47503"/>
            <a:ext cx="6858000" cy="51435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5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Aharoni" pitchFamily="2" charset="-79"/>
              </a:rPr>
              <a:t>Items For Use</a:t>
            </a:r>
            <a:endParaRPr lang="en-US" sz="225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grpSp>
        <p:nvGrpSpPr>
          <p:cNvPr id="200" name="Alien"/>
          <p:cNvGrpSpPr>
            <a:grpSpLocks noChangeAspect="1"/>
          </p:cNvGrpSpPr>
          <p:nvPr/>
        </p:nvGrpSpPr>
        <p:grpSpPr bwMode="auto">
          <a:xfrm>
            <a:off x="932780" y="2826909"/>
            <a:ext cx="1132030" cy="1318151"/>
            <a:chOff x="576" y="467"/>
            <a:chExt cx="1776" cy="2068"/>
          </a:xfrm>
        </p:grpSpPr>
        <p:sp>
          <p:nvSpPr>
            <p:cNvPr id="201" name="AutoShape 3"/>
            <p:cNvSpPr>
              <a:spLocks noChangeAspect="1" noChangeArrowheads="1" noTextEdit="1"/>
            </p:cNvSpPr>
            <p:nvPr/>
          </p:nvSpPr>
          <p:spPr bwMode="auto">
            <a:xfrm>
              <a:off x="576" y="468"/>
              <a:ext cx="1776" cy="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2" name="Oval 5"/>
            <p:cNvSpPr>
              <a:spLocks noChangeArrowheads="1"/>
            </p:cNvSpPr>
            <p:nvPr/>
          </p:nvSpPr>
          <p:spPr bwMode="auto">
            <a:xfrm>
              <a:off x="576" y="708"/>
              <a:ext cx="1775" cy="1775"/>
            </a:xfrm>
            <a:prstGeom prst="ellipse">
              <a:avLst/>
            </a:prstGeom>
            <a:solidFill>
              <a:srgbClr val="006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4" name="Freeform 7"/>
            <p:cNvSpPr>
              <a:spLocks/>
            </p:cNvSpPr>
            <p:nvPr/>
          </p:nvSpPr>
          <p:spPr bwMode="auto">
            <a:xfrm>
              <a:off x="879" y="2010"/>
              <a:ext cx="1195" cy="525"/>
            </a:xfrm>
            <a:custGeom>
              <a:avLst/>
              <a:gdLst>
                <a:gd name="T0" fmla="*/ 1363 w 1863"/>
                <a:gd name="T1" fmla="*/ 0 h 819"/>
                <a:gd name="T2" fmla="*/ 931 w 1863"/>
                <a:gd name="T3" fmla="*/ 327 h 819"/>
                <a:gd name="T4" fmla="*/ 500 w 1863"/>
                <a:gd name="T5" fmla="*/ 0 h 819"/>
                <a:gd name="T6" fmla="*/ 0 w 1863"/>
                <a:gd name="T7" fmla="*/ 504 h 819"/>
                <a:gd name="T8" fmla="*/ 931 w 1863"/>
                <a:gd name="T9" fmla="*/ 479 h 819"/>
                <a:gd name="T10" fmla="*/ 1863 w 1863"/>
                <a:gd name="T11" fmla="*/ 504 h 819"/>
                <a:gd name="T12" fmla="*/ 1363 w 1863"/>
                <a:gd name="T13" fmla="*/ 0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63" h="819">
                  <a:moveTo>
                    <a:pt x="1363" y="0"/>
                  </a:moveTo>
                  <a:cubicBezTo>
                    <a:pt x="1180" y="256"/>
                    <a:pt x="1000" y="327"/>
                    <a:pt x="931" y="327"/>
                  </a:cubicBezTo>
                  <a:cubicBezTo>
                    <a:pt x="862" y="327"/>
                    <a:pt x="682" y="256"/>
                    <a:pt x="500" y="0"/>
                  </a:cubicBezTo>
                  <a:cubicBezTo>
                    <a:pt x="203" y="95"/>
                    <a:pt x="0" y="285"/>
                    <a:pt x="0" y="504"/>
                  </a:cubicBezTo>
                  <a:cubicBezTo>
                    <a:pt x="0" y="819"/>
                    <a:pt x="417" y="479"/>
                    <a:pt x="931" y="479"/>
                  </a:cubicBezTo>
                  <a:cubicBezTo>
                    <a:pt x="1446" y="479"/>
                    <a:pt x="1863" y="819"/>
                    <a:pt x="1863" y="504"/>
                  </a:cubicBezTo>
                  <a:cubicBezTo>
                    <a:pt x="1863" y="285"/>
                    <a:pt x="1660" y="95"/>
                    <a:pt x="136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C8DF7D"/>
                </a:gs>
                <a:gs pos="92000">
                  <a:srgbClr val="6CBE45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5" name="Freeform 9"/>
            <p:cNvSpPr>
              <a:spLocks/>
            </p:cNvSpPr>
            <p:nvPr/>
          </p:nvSpPr>
          <p:spPr bwMode="auto">
            <a:xfrm>
              <a:off x="1199" y="1968"/>
              <a:ext cx="554" cy="252"/>
            </a:xfrm>
            <a:custGeom>
              <a:avLst/>
              <a:gdLst>
                <a:gd name="T0" fmla="*/ 431 w 863"/>
                <a:gd name="T1" fmla="*/ 392 h 392"/>
                <a:gd name="T2" fmla="*/ 863 w 863"/>
                <a:gd name="T3" fmla="*/ 65 h 392"/>
                <a:gd name="T4" fmla="*/ 431 w 863"/>
                <a:gd name="T5" fmla="*/ 0 h 392"/>
                <a:gd name="T6" fmla="*/ 0 w 863"/>
                <a:gd name="T7" fmla="*/ 65 h 392"/>
                <a:gd name="T8" fmla="*/ 431 w 863"/>
                <a:gd name="T9" fmla="*/ 39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3" h="392">
                  <a:moveTo>
                    <a:pt x="431" y="392"/>
                  </a:moveTo>
                  <a:cubicBezTo>
                    <a:pt x="500" y="392"/>
                    <a:pt x="680" y="321"/>
                    <a:pt x="863" y="65"/>
                  </a:cubicBezTo>
                  <a:cubicBezTo>
                    <a:pt x="734" y="24"/>
                    <a:pt x="587" y="0"/>
                    <a:pt x="431" y="0"/>
                  </a:cubicBezTo>
                  <a:cubicBezTo>
                    <a:pt x="276" y="0"/>
                    <a:pt x="129" y="24"/>
                    <a:pt x="0" y="65"/>
                  </a:cubicBezTo>
                  <a:cubicBezTo>
                    <a:pt x="182" y="321"/>
                    <a:pt x="362" y="392"/>
                    <a:pt x="431" y="392"/>
                  </a:cubicBezTo>
                  <a:close/>
                </a:path>
              </a:pathLst>
            </a:custGeom>
            <a:gradFill>
              <a:gsLst>
                <a:gs pos="0">
                  <a:srgbClr val="C8DF7D"/>
                </a:gs>
                <a:gs pos="100000">
                  <a:srgbClr val="6CBE45"/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6" name="Freeform 10"/>
            <p:cNvSpPr>
              <a:spLocks/>
            </p:cNvSpPr>
            <p:nvPr/>
          </p:nvSpPr>
          <p:spPr bwMode="auto">
            <a:xfrm>
              <a:off x="833" y="467"/>
              <a:ext cx="1286" cy="1693"/>
            </a:xfrm>
            <a:custGeom>
              <a:avLst/>
              <a:gdLst>
                <a:gd name="T0" fmla="*/ 1002 w 2005"/>
                <a:gd name="T1" fmla="*/ 2639 h 2639"/>
                <a:gd name="T2" fmla="*/ 226 w 2005"/>
                <a:gd name="T3" fmla="*/ 1481 h 2639"/>
                <a:gd name="T4" fmla="*/ 1002 w 2005"/>
                <a:gd name="T5" fmla="*/ 0 h 2639"/>
                <a:gd name="T6" fmla="*/ 1779 w 2005"/>
                <a:gd name="T7" fmla="*/ 1481 h 2639"/>
                <a:gd name="T8" fmla="*/ 1002 w 2005"/>
                <a:gd name="T9" fmla="*/ 2639 h 2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5" h="2639">
                  <a:moveTo>
                    <a:pt x="1002" y="2639"/>
                  </a:moveTo>
                  <a:cubicBezTo>
                    <a:pt x="886" y="2639"/>
                    <a:pt x="453" y="2438"/>
                    <a:pt x="226" y="1481"/>
                  </a:cubicBezTo>
                  <a:cubicBezTo>
                    <a:pt x="0" y="524"/>
                    <a:pt x="459" y="0"/>
                    <a:pt x="1002" y="0"/>
                  </a:cubicBezTo>
                  <a:cubicBezTo>
                    <a:pt x="1545" y="0"/>
                    <a:pt x="2005" y="524"/>
                    <a:pt x="1779" y="1481"/>
                  </a:cubicBezTo>
                  <a:cubicBezTo>
                    <a:pt x="1552" y="2438"/>
                    <a:pt x="1119" y="2639"/>
                    <a:pt x="1002" y="2639"/>
                  </a:cubicBezTo>
                  <a:close/>
                </a:path>
              </a:pathLst>
            </a:custGeom>
            <a:gradFill>
              <a:gsLst>
                <a:gs pos="0">
                  <a:srgbClr val="C8DF7D"/>
                </a:gs>
                <a:gs pos="73000">
                  <a:srgbClr val="6CBE45"/>
                </a:gs>
              </a:gsLst>
              <a:lin ang="6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7" name="Freeform 11"/>
            <p:cNvSpPr>
              <a:spLocks/>
            </p:cNvSpPr>
            <p:nvPr/>
          </p:nvSpPr>
          <p:spPr bwMode="auto">
            <a:xfrm>
              <a:off x="1546" y="1110"/>
              <a:ext cx="395" cy="730"/>
            </a:xfrm>
            <a:custGeom>
              <a:avLst/>
              <a:gdLst>
                <a:gd name="T0" fmla="*/ 0 w 615"/>
                <a:gd name="T1" fmla="*/ 576 h 1139"/>
                <a:gd name="T2" fmla="*/ 563 w 615"/>
                <a:gd name="T3" fmla="*/ 0 h 1139"/>
                <a:gd name="T4" fmla="*/ 0 w 615"/>
                <a:gd name="T5" fmla="*/ 576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5" h="1139">
                  <a:moveTo>
                    <a:pt x="0" y="576"/>
                  </a:moveTo>
                  <a:cubicBezTo>
                    <a:pt x="227" y="214"/>
                    <a:pt x="563" y="0"/>
                    <a:pt x="563" y="0"/>
                  </a:cubicBezTo>
                  <a:cubicBezTo>
                    <a:pt x="563" y="0"/>
                    <a:pt x="615" y="1139"/>
                    <a:pt x="0" y="57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8" name="Freeform 12"/>
            <p:cNvSpPr>
              <a:spLocks/>
            </p:cNvSpPr>
            <p:nvPr/>
          </p:nvSpPr>
          <p:spPr bwMode="auto">
            <a:xfrm>
              <a:off x="1546" y="1110"/>
              <a:ext cx="426" cy="730"/>
            </a:xfrm>
            <a:custGeom>
              <a:avLst/>
              <a:gdLst>
                <a:gd name="T0" fmla="*/ 0 w 663"/>
                <a:gd name="T1" fmla="*/ 576 h 1139"/>
                <a:gd name="T2" fmla="*/ 563 w 663"/>
                <a:gd name="T3" fmla="*/ 0 h 1139"/>
                <a:gd name="T4" fmla="*/ 473 w 663"/>
                <a:gd name="T5" fmla="*/ 815 h 1139"/>
                <a:gd name="T6" fmla="*/ 0 w 663"/>
                <a:gd name="T7" fmla="*/ 576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3" h="1139">
                  <a:moveTo>
                    <a:pt x="0" y="576"/>
                  </a:moveTo>
                  <a:cubicBezTo>
                    <a:pt x="615" y="1139"/>
                    <a:pt x="563" y="0"/>
                    <a:pt x="563" y="0"/>
                  </a:cubicBezTo>
                  <a:cubicBezTo>
                    <a:pt x="563" y="0"/>
                    <a:pt x="663" y="492"/>
                    <a:pt x="473" y="815"/>
                  </a:cubicBezTo>
                  <a:cubicBezTo>
                    <a:pt x="282" y="1139"/>
                    <a:pt x="0" y="576"/>
                    <a:pt x="0" y="576"/>
                  </a:cubicBezTo>
                  <a:close/>
                </a:path>
              </a:pathLst>
            </a:custGeom>
            <a:gradFill>
              <a:gsLst>
                <a:gs pos="88000">
                  <a:srgbClr val="6CBE45"/>
                </a:gs>
                <a:gs pos="58000">
                  <a:srgbClr val="C8DF7D"/>
                </a:gs>
                <a:gs pos="0">
                  <a:srgbClr val="6CBE45"/>
                </a:gs>
              </a:gsLst>
              <a:lin ang="4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9" name="Freeform 13"/>
            <p:cNvSpPr>
              <a:spLocks/>
            </p:cNvSpPr>
            <p:nvPr/>
          </p:nvSpPr>
          <p:spPr bwMode="auto">
            <a:xfrm>
              <a:off x="1581" y="1243"/>
              <a:ext cx="249" cy="277"/>
            </a:xfrm>
            <a:custGeom>
              <a:avLst/>
              <a:gdLst>
                <a:gd name="T0" fmla="*/ 63 w 388"/>
                <a:gd name="T1" fmla="*/ 311 h 432"/>
                <a:gd name="T2" fmla="*/ 276 w 388"/>
                <a:gd name="T3" fmla="*/ 199 h 432"/>
                <a:gd name="T4" fmla="*/ 63 w 388"/>
                <a:gd name="T5" fmla="*/ 311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8" h="432">
                  <a:moveTo>
                    <a:pt x="63" y="311"/>
                  </a:moveTo>
                  <a:cubicBezTo>
                    <a:pt x="159" y="126"/>
                    <a:pt x="388" y="0"/>
                    <a:pt x="276" y="199"/>
                  </a:cubicBezTo>
                  <a:cubicBezTo>
                    <a:pt x="165" y="398"/>
                    <a:pt x="0" y="432"/>
                    <a:pt x="63" y="3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0" name="Freeform 14"/>
            <p:cNvSpPr>
              <a:spLocks/>
            </p:cNvSpPr>
            <p:nvPr/>
          </p:nvSpPr>
          <p:spPr bwMode="auto">
            <a:xfrm>
              <a:off x="1011" y="1110"/>
              <a:ext cx="394" cy="730"/>
            </a:xfrm>
            <a:custGeom>
              <a:avLst/>
              <a:gdLst>
                <a:gd name="T0" fmla="*/ 614 w 614"/>
                <a:gd name="T1" fmla="*/ 576 h 1139"/>
                <a:gd name="T2" fmla="*/ 52 w 614"/>
                <a:gd name="T3" fmla="*/ 0 h 1139"/>
                <a:gd name="T4" fmla="*/ 614 w 614"/>
                <a:gd name="T5" fmla="*/ 576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4" h="1139">
                  <a:moveTo>
                    <a:pt x="614" y="576"/>
                  </a:moveTo>
                  <a:cubicBezTo>
                    <a:pt x="388" y="214"/>
                    <a:pt x="52" y="0"/>
                    <a:pt x="52" y="0"/>
                  </a:cubicBezTo>
                  <a:cubicBezTo>
                    <a:pt x="52" y="0"/>
                    <a:pt x="0" y="1139"/>
                    <a:pt x="614" y="57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1" name="Freeform 15"/>
            <p:cNvSpPr>
              <a:spLocks/>
            </p:cNvSpPr>
            <p:nvPr/>
          </p:nvSpPr>
          <p:spPr bwMode="auto">
            <a:xfrm>
              <a:off x="980" y="1110"/>
              <a:ext cx="425" cy="730"/>
            </a:xfrm>
            <a:custGeom>
              <a:avLst/>
              <a:gdLst>
                <a:gd name="T0" fmla="*/ 663 w 663"/>
                <a:gd name="T1" fmla="*/ 576 h 1139"/>
                <a:gd name="T2" fmla="*/ 101 w 663"/>
                <a:gd name="T3" fmla="*/ 0 h 1139"/>
                <a:gd name="T4" fmla="*/ 191 w 663"/>
                <a:gd name="T5" fmla="*/ 815 h 1139"/>
                <a:gd name="T6" fmla="*/ 663 w 663"/>
                <a:gd name="T7" fmla="*/ 576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3" h="1139">
                  <a:moveTo>
                    <a:pt x="663" y="576"/>
                  </a:moveTo>
                  <a:cubicBezTo>
                    <a:pt x="49" y="1139"/>
                    <a:pt x="101" y="0"/>
                    <a:pt x="101" y="0"/>
                  </a:cubicBezTo>
                  <a:cubicBezTo>
                    <a:pt x="101" y="0"/>
                    <a:pt x="0" y="492"/>
                    <a:pt x="191" y="815"/>
                  </a:cubicBezTo>
                  <a:cubicBezTo>
                    <a:pt x="382" y="1139"/>
                    <a:pt x="663" y="576"/>
                    <a:pt x="663" y="576"/>
                  </a:cubicBezTo>
                  <a:close/>
                </a:path>
              </a:pathLst>
            </a:custGeom>
            <a:gradFill>
              <a:gsLst>
                <a:gs pos="88000">
                  <a:srgbClr val="6CBE45"/>
                </a:gs>
                <a:gs pos="58000">
                  <a:srgbClr val="C8DF7D"/>
                </a:gs>
                <a:gs pos="0">
                  <a:srgbClr val="6CBE45"/>
                </a:gs>
              </a:gsLst>
              <a:lin ang="4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2" name="Freeform 16"/>
            <p:cNvSpPr>
              <a:spLocks/>
            </p:cNvSpPr>
            <p:nvPr/>
          </p:nvSpPr>
          <p:spPr bwMode="auto">
            <a:xfrm>
              <a:off x="1122" y="1243"/>
              <a:ext cx="249" cy="277"/>
            </a:xfrm>
            <a:custGeom>
              <a:avLst/>
              <a:gdLst>
                <a:gd name="T0" fmla="*/ 325 w 388"/>
                <a:gd name="T1" fmla="*/ 311 h 432"/>
                <a:gd name="T2" fmla="*/ 112 w 388"/>
                <a:gd name="T3" fmla="*/ 199 h 432"/>
                <a:gd name="T4" fmla="*/ 325 w 388"/>
                <a:gd name="T5" fmla="*/ 311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8" h="432">
                  <a:moveTo>
                    <a:pt x="325" y="311"/>
                  </a:moveTo>
                  <a:cubicBezTo>
                    <a:pt x="229" y="126"/>
                    <a:pt x="0" y="0"/>
                    <a:pt x="112" y="199"/>
                  </a:cubicBezTo>
                  <a:cubicBezTo>
                    <a:pt x="223" y="398"/>
                    <a:pt x="388" y="432"/>
                    <a:pt x="325" y="3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3" name="Freeform 17"/>
            <p:cNvSpPr>
              <a:spLocks/>
            </p:cNvSpPr>
            <p:nvPr/>
          </p:nvSpPr>
          <p:spPr bwMode="auto">
            <a:xfrm>
              <a:off x="1316" y="1713"/>
              <a:ext cx="320" cy="124"/>
            </a:xfrm>
            <a:custGeom>
              <a:avLst/>
              <a:gdLst>
                <a:gd name="T0" fmla="*/ 249 w 498"/>
                <a:gd name="T1" fmla="*/ 62 h 193"/>
                <a:gd name="T2" fmla="*/ 494 w 498"/>
                <a:gd name="T3" fmla="*/ 193 h 193"/>
                <a:gd name="T4" fmla="*/ 498 w 498"/>
                <a:gd name="T5" fmla="*/ 162 h 193"/>
                <a:gd name="T6" fmla="*/ 249 w 498"/>
                <a:gd name="T7" fmla="*/ 0 h 193"/>
                <a:gd name="T8" fmla="*/ 0 w 498"/>
                <a:gd name="T9" fmla="*/ 162 h 193"/>
                <a:gd name="T10" fmla="*/ 5 w 498"/>
                <a:gd name="T11" fmla="*/ 193 h 193"/>
                <a:gd name="T12" fmla="*/ 249 w 498"/>
                <a:gd name="T13" fmla="*/ 62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8" h="193">
                  <a:moveTo>
                    <a:pt x="249" y="62"/>
                  </a:moveTo>
                  <a:cubicBezTo>
                    <a:pt x="371" y="62"/>
                    <a:pt x="472" y="118"/>
                    <a:pt x="494" y="193"/>
                  </a:cubicBezTo>
                  <a:cubicBezTo>
                    <a:pt x="497" y="183"/>
                    <a:pt x="498" y="173"/>
                    <a:pt x="498" y="162"/>
                  </a:cubicBezTo>
                  <a:cubicBezTo>
                    <a:pt x="498" y="73"/>
                    <a:pt x="387" y="0"/>
                    <a:pt x="249" y="0"/>
                  </a:cubicBezTo>
                  <a:cubicBezTo>
                    <a:pt x="112" y="0"/>
                    <a:pt x="0" y="73"/>
                    <a:pt x="0" y="162"/>
                  </a:cubicBezTo>
                  <a:cubicBezTo>
                    <a:pt x="0" y="173"/>
                    <a:pt x="2" y="183"/>
                    <a:pt x="5" y="193"/>
                  </a:cubicBezTo>
                  <a:cubicBezTo>
                    <a:pt x="27" y="118"/>
                    <a:pt x="128" y="62"/>
                    <a:pt x="249" y="6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555" name="Planet"/>
          <p:cNvGrpSpPr>
            <a:grpSpLocks noChangeAspect="1"/>
          </p:cNvGrpSpPr>
          <p:nvPr/>
        </p:nvGrpSpPr>
        <p:grpSpPr bwMode="auto">
          <a:xfrm>
            <a:off x="2631009" y="2578370"/>
            <a:ext cx="1712391" cy="1548963"/>
            <a:chOff x="4018" y="237"/>
            <a:chExt cx="1666" cy="1507"/>
          </a:xfrm>
        </p:grpSpPr>
        <p:sp>
          <p:nvSpPr>
            <p:cNvPr id="556" name="AutoShape 51"/>
            <p:cNvSpPr>
              <a:spLocks noChangeAspect="1" noChangeArrowheads="1" noTextEdit="1"/>
            </p:cNvSpPr>
            <p:nvPr/>
          </p:nvSpPr>
          <p:spPr bwMode="auto">
            <a:xfrm>
              <a:off x="4018" y="237"/>
              <a:ext cx="1666" cy="1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57" name="Oval 53"/>
            <p:cNvSpPr>
              <a:spLocks noChangeArrowheads="1"/>
            </p:cNvSpPr>
            <p:nvPr/>
          </p:nvSpPr>
          <p:spPr bwMode="auto">
            <a:xfrm>
              <a:off x="4218" y="427"/>
              <a:ext cx="1318" cy="1318"/>
            </a:xfrm>
            <a:prstGeom prst="ellipse">
              <a:avLst/>
            </a:prstGeom>
            <a:solidFill>
              <a:srgbClr val="5FC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58" name="Freeform 54"/>
            <p:cNvSpPr>
              <a:spLocks noEditPoints="1"/>
            </p:cNvSpPr>
            <p:nvPr/>
          </p:nvSpPr>
          <p:spPr bwMode="auto">
            <a:xfrm>
              <a:off x="3999" y="252"/>
              <a:ext cx="1733" cy="1394"/>
            </a:xfrm>
            <a:custGeom>
              <a:avLst/>
              <a:gdLst>
                <a:gd name="T0" fmla="*/ 542 w 2796"/>
                <a:gd name="T1" fmla="*/ 1334 h 2250"/>
                <a:gd name="T2" fmla="*/ 34 w 2796"/>
                <a:gd name="T3" fmla="*/ 1716 h 2250"/>
                <a:gd name="T4" fmla="*/ 293 w 2796"/>
                <a:gd name="T5" fmla="*/ 1802 h 2250"/>
                <a:gd name="T6" fmla="*/ 293 w 2796"/>
                <a:gd name="T7" fmla="*/ 1802 h 2250"/>
                <a:gd name="T8" fmla="*/ 495 w 2796"/>
                <a:gd name="T9" fmla="*/ 1790 h 2250"/>
                <a:gd name="T10" fmla="*/ 359 w 2796"/>
                <a:gd name="T11" fmla="*/ 2153 h 2250"/>
                <a:gd name="T12" fmla="*/ 442 w 2796"/>
                <a:gd name="T13" fmla="*/ 2184 h 2250"/>
                <a:gd name="T14" fmla="*/ 877 w 2796"/>
                <a:gd name="T15" fmla="*/ 2012 h 2250"/>
                <a:gd name="T16" fmla="*/ 1407 w 2796"/>
                <a:gd name="T17" fmla="*/ 2193 h 2250"/>
                <a:gd name="T18" fmla="*/ 1661 w 2796"/>
                <a:gd name="T19" fmla="*/ 2154 h 2250"/>
                <a:gd name="T20" fmla="*/ 1935 w 2796"/>
                <a:gd name="T21" fmla="*/ 2012 h 2250"/>
                <a:gd name="T22" fmla="*/ 2387 w 2796"/>
                <a:gd name="T23" fmla="*/ 2250 h 2250"/>
                <a:gd name="T24" fmla="*/ 2453 w 2796"/>
                <a:gd name="T25" fmla="*/ 2227 h 2250"/>
                <a:gd name="T26" fmla="*/ 2217 w 2796"/>
                <a:gd name="T27" fmla="*/ 1631 h 2250"/>
                <a:gd name="T28" fmla="*/ 2271 w 2796"/>
                <a:gd name="T29" fmla="*/ 1284 h 2250"/>
                <a:gd name="T30" fmla="*/ 2668 w 2796"/>
                <a:gd name="T31" fmla="*/ 952 h 2250"/>
                <a:gd name="T32" fmla="*/ 2409 w 2796"/>
                <a:gd name="T33" fmla="*/ 867 h 2250"/>
                <a:gd name="T34" fmla="*/ 2304 w 2796"/>
                <a:gd name="T35" fmla="*/ 870 h 2250"/>
                <a:gd name="T36" fmla="*/ 2699 w 2796"/>
                <a:gd name="T37" fmla="*/ 208 h 2250"/>
                <a:gd name="T38" fmla="*/ 2617 w 2796"/>
                <a:gd name="T39" fmla="*/ 176 h 2250"/>
                <a:gd name="T40" fmla="*/ 1831 w 2796"/>
                <a:gd name="T41" fmla="*/ 574 h 2250"/>
                <a:gd name="T42" fmla="*/ 1407 w 2796"/>
                <a:gd name="T43" fmla="*/ 462 h 2250"/>
                <a:gd name="T44" fmla="*/ 1181 w 2796"/>
                <a:gd name="T45" fmla="*/ 492 h 2250"/>
                <a:gd name="T46" fmla="*/ 421 w 2796"/>
                <a:gd name="T47" fmla="*/ 0 h 2250"/>
                <a:gd name="T48" fmla="*/ 355 w 2796"/>
                <a:gd name="T49" fmla="*/ 23 h 2250"/>
                <a:gd name="T50" fmla="*/ 724 w 2796"/>
                <a:gd name="T51" fmla="*/ 796 h 2250"/>
                <a:gd name="T52" fmla="*/ 542 w 2796"/>
                <a:gd name="T53" fmla="*/ 1334 h 2250"/>
                <a:gd name="T54" fmla="*/ 656 w 2796"/>
                <a:gd name="T55" fmla="*/ 339 h 2250"/>
                <a:gd name="T56" fmla="*/ 701 w 2796"/>
                <a:gd name="T57" fmla="*/ 325 h 2250"/>
                <a:gd name="T58" fmla="*/ 1090 w 2796"/>
                <a:gd name="T59" fmla="*/ 522 h 2250"/>
                <a:gd name="T60" fmla="*/ 783 w 2796"/>
                <a:gd name="T61" fmla="*/ 728 h 2250"/>
                <a:gd name="T62" fmla="*/ 656 w 2796"/>
                <a:gd name="T63" fmla="*/ 339 h 2250"/>
                <a:gd name="T64" fmla="*/ 687 w 2796"/>
                <a:gd name="T65" fmla="*/ 1807 h 2250"/>
                <a:gd name="T66" fmla="*/ 753 w 2796"/>
                <a:gd name="T67" fmla="*/ 1894 h 2250"/>
                <a:gd name="T68" fmla="*/ 695 w 2796"/>
                <a:gd name="T69" fmla="*/ 1874 h 2250"/>
                <a:gd name="T70" fmla="*/ 687 w 2796"/>
                <a:gd name="T71" fmla="*/ 1807 h 2250"/>
                <a:gd name="T72" fmla="*/ 550 w 2796"/>
                <a:gd name="T73" fmla="*/ 1446 h 2250"/>
                <a:gd name="T74" fmla="*/ 580 w 2796"/>
                <a:gd name="T75" fmla="*/ 1582 h 2250"/>
                <a:gd name="T76" fmla="*/ 606 w 2796"/>
                <a:gd name="T77" fmla="*/ 1654 h 2250"/>
                <a:gd name="T78" fmla="*/ 594 w 2796"/>
                <a:gd name="T79" fmla="*/ 1668 h 2250"/>
                <a:gd name="T80" fmla="*/ 415 w 2796"/>
                <a:gd name="T81" fmla="*/ 1606 h 2250"/>
                <a:gd name="T82" fmla="*/ 550 w 2796"/>
                <a:gd name="T83" fmla="*/ 1446 h 2250"/>
                <a:gd name="T84" fmla="*/ 2152 w 2796"/>
                <a:gd name="T85" fmla="*/ 1911 h 2250"/>
                <a:gd name="T86" fmla="*/ 2043 w 2796"/>
                <a:gd name="T87" fmla="*/ 1913 h 2250"/>
                <a:gd name="T88" fmla="*/ 2150 w 2796"/>
                <a:gd name="T89" fmla="*/ 1769 h 2250"/>
                <a:gd name="T90" fmla="*/ 2152 w 2796"/>
                <a:gd name="T91" fmla="*/ 1911 h 2250"/>
                <a:gd name="T92" fmla="*/ 2251 w 2796"/>
                <a:gd name="T93" fmla="*/ 1141 h 2250"/>
                <a:gd name="T94" fmla="*/ 2234 w 2796"/>
                <a:gd name="T95" fmla="*/ 1073 h 2250"/>
                <a:gd name="T96" fmla="*/ 2213 w 2796"/>
                <a:gd name="T97" fmla="*/ 1015 h 2250"/>
                <a:gd name="T98" fmla="*/ 2287 w 2796"/>
                <a:gd name="T99" fmla="*/ 1063 h 2250"/>
                <a:gd name="T100" fmla="*/ 2251 w 2796"/>
                <a:gd name="T101" fmla="*/ 1141 h 2250"/>
                <a:gd name="T102" fmla="*/ 2364 w 2796"/>
                <a:gd name="T103" fmla="*/ 487 h 2250"/>
                <a:gd name="T104" fmla="*/ 2173 w 2796"/>
                <a:gd name="T105" fmla="*/ 882 h 2250"/>
                <a:gd name="T106" fmla="*/ 2150 w 2796"/>
                <a:gd name="T107" fmla="*/ 885 h 2250"/>
                <a:gd name="T108" fmla="*/ 1906 w 2796"/>
                <a:gd name="T109" fmla="*/ 621 h 2250"/>
                <a:gd name="T110" fmla="*/ 2303 w 2796"/>
                <a:gd name="T111" fmla="*/ 467 h 2250"/>
                <a:gd name="T112" fmla="*/ 2364 w 2796"/>
                <a:gd name="T113" fmla="*/ 487 h 2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96" h="2250">
                  <a:moveTo>
                    <a:pt x="542" y="1334"/>
                  </a:moveTo>
                  <a:cubicBezTo>
                    <a:pt x="288" y="1445"/>
                    <a:pt x="0" y="1599"/>
                    <a:pt x="34" y="1716"/>
                  </a:cubicBezTo>
                  <a:cubicBezTo>
                    <a:pt x="51" y="1774"/>
                    <a:pt x="135" y="1802"/>
                    <a:pt x="293" y="1802"/>
                  </a:cubicBezTo>
                  <a:cubicBezTo>
                    <a:pt x="293" y="1802"/>
                    <a:pt x="293" y="1802"/>
                    <a:pt x="293" y="1802"/>
                  </a:cubicBezTo>
                  <a:cubicBezTo>
                    <a:pt x="352" y="1802"/>
                    <a:pt x="420" y="1798"/>
                    <a:pt x="495" y="1790"/>
                  </a:cubicBezTo>
                  <a:cubicBezTo>
                    <a:pt x="357" y="1973"/>
                    <a:pt x="311" y="2095"/>
                    <a:pt x="359" y="2153"/>
                  </a:cubicBezTo>
                  <a:cubicBezTo>
                    <a:pt x="377" y="2174"/>
                    <a:pt x="404" y="2184"/>
                    <a:pt x="442" y="2184"/>
                  </a:cubicBezTo>
                  <a:cubicBezTo>
                    <a:pt x="553" y="2184"/>
                    <a:pt x="737" y="2092"/>
                    <a:pt x="877" y="2012"/>
                  </a:cubicBezTo>
                  <a:cubicBezTo>
                    <a:pt x="1029" y="2128"/>
                    <a:pt x="1216" y="2193"/>
                    <a:pt x="1407" y="2193"/>
                  </a:cubicBezTo>
                  <a:cubicBezTo>
                    <a:pt x="1493" y="2193"/>
                    <a:pt x="1578" y="2180"/>
                    <a:pt x="1661" y="2154"/>
                  </a:cubicBezTo>
                  <a:cubicBezTo>
                    <a:pt x="1761" y="2123"/>
                    <a:pt x="1853" y="2076"/>
                    <a:pt x="1935" y="2012"/>
                  </a:cubicBezTo>
                  <a:cubicBezTo>
                    <a:pt x="2083" y="2123"/>
                    <a:pt x="2276" y="2250"/>
                    <a:pt x="2387" y="2250"/>
                  </a:cubicBezTo>
                  <a:cubicBezTo>
                    <a:pt x="2415" y="2250"/>
                    <a:pt x="2437" y="2242"/>
                    <a:pt x="2453" y="2227"/>
                  </a:cubicBezTo>
                  <a:cubicBezTo>
                    <a:pt x="2545" y="2140"/>
                    <a:pt x="2377" y="1857"/>
                    <a:pt x="2217" y="1631"/>
                  </a:cubicBezTo>
                  <a:cubicBezTo>
                    <a:pt x="2259" y="1519"/>
                    <a:pt x="2277" y="1403"/>
                    <a:pt x="2271" y="1284"/>
                  </a:cubicBezTo>
                  <a:cubicBezTo>
                    <a:pt x="2472" y="1188"/>
                    <a:pt x="2698" y="1055"/>
                    <a:pt x="2668" y="952"/>
                  </a:cubicBezTo>
                  <a:cubicBezTo>
                    <a:pt x="2652" y="894"/>
                    <a:pt x="2567" y="867"/>
                    <a:pt x="2409" y="867"/>
                  </a:cubicBezTo>
                  <a:cubicBezTo>
                    <a:pt x="2377" y="867"/>
                    <a:pt x="2342" y="868"/>
                    <a:pt x="2304" y="870"/>
                  </a:cubicBezTo>
                  <a:cubicBezTo>
                    <a:pt x="2483" y="682"/>
                    <a:pt x="2796" y="324"/>
                    <a:pt x="2699" y="208"/>
                  </a:cubicBezTo>
                  <a:cubicBezTo>
                    <a:pt x="2682" y="187"/>
                    <a:pt x="2654" y="176"/>
                    <a:pt x="2617" y="176"/>
                  </a:cubicBezTo>
                  <a:cubicBezTo>
                    <a:pt x="2478" y="176"/>
                    <a:pt x="2192" y="321"/>
                    <a:pt x="1831" y="574"/>
                  </a:cubicBezTo>
                  <a:cubicBezTo>
                    <a:pt x="1702" y="501"/>
                    <a:pt x="1555" y="462"/>
                    <a:pt x="1407" y="462"/>
                  </a:cubicBezTo>
                  <a:cubicBezTo>
                    <a:pt x="1331" y="462"/>
                    <a:pt x="1255" y="472"/>
                    <a:pt x="1181" y="492"/>
                  </a:cubicBezTo>
                  <a:cubicBezTo>
                    <a:pt x="835" y="184"/>
                    <a:pt x="551" y="0"/>
                    <a:pt x="421" y="0"/>
                  </a:cubicBezTo>
                  <a:cubicBezTo>
                    <a:pt x="393" y="0"/>
                    <a:pt x="371" y="8"/>
                    <a:pt x="355" y="23"/>
                  </a:cubicBezTo>
                  <a:cubicBezTo>
                    <a:pt x="235" y="137"/>
                    <a:pt x="564" y="591"/>
                    <a:pt x="724" y="796"/>
                  </a:cubicBezTo>
                  <a:cubicBezTo>
                    <a:pt x="604" y="950"/>
                    <a:pt x="540" y="1140"/>
                    <a:pt x="542" y="1334"/>
                  </a:cubicBezTo>
                  <a:close/>
                  <a:moveTo>
                    <a:pt x="656" y="339"/>
                  </a:moveTo>
                  <a:cubicBezTo>
                    <a:pt x="666" y="330"/>
                    <a:pt x="681" y="325"/>
                    <a:pt x="701" y="325"/>
                  </a:cubicBezTo>
                  <a:cubicBezTo>
                    <a:pt x="780" y="325"/>
                    <a:pt x="921" y="396"/>
                    <a:pt x="1090" y="522"/>
                  </a:cubicBezTo>
                  <a:cubicBezTo>
                    <a:pt x="974" y="568"/>
                    <a:pt x="869" y="638"/>
                    <a:pt x="783" y="728"/>
                  </a:cubicBezTo>
                  <a:cubicBezTo>
                    <a:pt x="635" y="493"/>
                    <a:pt x="622" y="372"/>
                    <a:pt x="656" y="339"/>
                  </a:cubicBezTo>
                  <a:close/>
                  <a:moveTo>
                    <a:pt x="687" y="1807"/>
                  </a:moveTo>
                  <a:cubicBezTo>
                    <a:pt x="707" y="1837"/>
                    <a:pt x="729" y="1866"/>
                    <a:pt x="753" y="1894"/>
                  </a:cubicBezTo>
                  <a:cubicBezTo>
                    <a:pt x="725" y="1893"/>
                    <a:pt x="705" y="1887"/>
                    <a:pt x="695" y="1874"/>
                  </a:cubicBezTo>
                  <a:cubicBezTo>
                    <a:pt x="682" y="1858"/>
                    <a:pt x="682" y="1833"/>
                    <a:pt x="687" y="1807"/>
                  </a:cubicBezTo>
                  <a:close/>
                  <a:moveTo>
                    <a:pt x="550" y="1446"/>
                  </a:moveTo>
                  <a:cubicBezTo>
                    <a:pt x="556" y="1492"/>
                    <a:pt x="566" y="1537"/>
                    <a:pt x="580" y="1582"/>
                  </a:cubicBezTo>
                  <a:cubicBezTo>
                    <a:pt x="587" y="1606"/>
                    <a:pt x="596" y="1630"/>
                    <a:pt x="606" y="1654"/>
                  </a:cubicBezTo>
                  <a:cubicBezTo>
                    <a:pt x="602" y="1659"/>
                    <a:pt x="598" y="1663"/>
                    <a:pt x="594" y="1668"/>
                  </a:cubicBezTo>
                  <a:cubicBezTo>
                    <a:pt x="490" y="1662"/>
                    <a:pt x="425" y="1640"/>
                    <a:pt x="415" y="1606"/>
                  </a:cubicBezTo>
                  <a:cubicBezTo>
                    <a:pt x="405" y="1569"/>
                    <a:pt x="455" y="1510"/>
                    <a:pt x="550" y="1446"/>
                  </a:cubicBezTo>
                  <a:close/>
                  <a:moveTo>
                    <a:pt x="2152" y="1911"/>
                  </a:moveTo>
                  <a:cubicBezTo>
                    <a:pt x="2134" y="1928"/>
                    <a:pt x="2095" y="1929"/>
                    <a:pt x="2043" y="1913"/>
                  </a:cubicBezTo>
                  <a:cubicBezTo>
                    <a:pt x="2084" y="1869"/>
                    <a:pt x="2120" y="1821"/>
                    <a:pt x="2150" y="1769"/>
                  </a:cubicBezTo>
                  <a:cubicBezTo>
                    <a:pt x="2174" y="1839"/>
                    <a:pt x="2175" y="1890"/>
                    <a:pt x="2152" y="1911"/>
                  </a:cubicBezTo>
                  <a:close/>
                  <a:moveTo>
                    <a:pt x="2251" y="1141"/>
                  </a:moveTo>
                  <a:cubicBezTo>
                    <a:pt x="2246" y="1117"/>
                    <a:pt x="2240" y="1095"/>
                    <a:pt x="2234" y="1073"/>
                  </a:cubicBezTo>
                  <a:cubicBezTo>
                    <a:pt x="2228" y="1054"/>
                    <a:pt x="2221" y="1034"/>
                    <a:pt x="2213" y="1015"/>
                  </a:cubicBezTo>
                  <a:cubicBezTo>
                    <a:pt x="2255" y="1026"/>
                    <a:pt x="2281" y="1043"/>
                    <a:pt x="2287" y="1063"/>
                  </a:cubicBezTo>
                  <a:cubicBezTo>
                    <a:pt x="2293" y="1082"/>
                    <a:pt x="2280" y="1110"/>
                    <a:pt x="2251" y="1141"/>
                  </a:cubicBezTo>
                  <a:close/>
                  <a:moveTo>
                    <a:pt x="2364" y="487"/>
                  </a:moveTo>
                  <a:cubicBezTo>
                    <a:pt x="2395" y="525"/>
                    <a:pt x="2364" y="651"/>
                    <a:pt x="2173" y="882"/>
                  </a:cubicBezTo>
                  <a:cubicBezTo>
                    <a:pt x="2165" y="883"/>
                    <a:pt x="2158" y="884"/>
                    <a:pt x="2150" y="885"/>
                  </a:cubicBezTo>
                  <a:cubicBezTo>
                    <a:pt x="2088" y="781"/>
                    <a:pt x="2005" y="691"/>
                    <a:pt x="1906" y="621"/>
                  </a:cubicBezTo>
                  <a:cubicBezTo>
                    <a:pt x="2079" y="521"/>
                    <a:pt x="2219" y="467"/>
                    <a:pt x="2303" y="467"/>
                  </a:cubicBezTo>
                  <a:cubicBezTo>
                    <a:pt x="2332" y="467"/>
                    <a:pt x="2353" y="473"/>
                    <a:pt x="2364" y="4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59" name="Freeform 55"/>
            <p:cNvSpPr>
              <a:spLocks/>
            </p:cNvSpPr>
            <p:nvPr/>
          </p:nvSpPr>
          <p:spPr bwMode="auto">
            <a:xfrm>
              <a:off x="4229" y="183"/>
              <a:ext cx="1350" cy="1410"/>
            </a:xfrm>
            <a:custGeom>
              <a:avLst/>
              <a:gdLst>
                <a:gd name="T0" fmla="*/ 1797 w 2177"/>
                <a:gd name="T1" fmla="*/ 1993 h 2276"/>
                <a:gd name="T2" fmla="*/ 1222 w 2177"/>
                <a:gd name="T3" fmla="*/ 1011 h 2276"/>
                <a:gd name="T4" fmla="*/ 270 w 2177"/>
                <a:gd name="T5" fmla="*/ 388 h 2276"/>
                <a:gd name="T6" fmla="*/ 0 w 2177"/>
                <a:gd name="T7" fmla="*/ 105 h 2276"/>
                <a:gd name="T8" fmla="*/ 1233 w 2177"/>
                <a:gd name="T9" fmla="*/ 1000 h 2276"/>
                <a:gd name="T10" fmla="*/ 2067 w 2177"/>
                <a:gd name="T11" fmla="*/ 2276 h 2276"/>
                <a:gd name="T12" fmla="*/ 1797 w 2177"/>
                <a:gd name="T13" fmla="*/ 1993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7" h="2276">
                  <a:moveTo>
                    <a:pt x="1797" y="1993"/>
                  </a:moveTo>
                  <a:cubicBezTo>
                    <a:pt x="1901" y="1893"/>
                    <a:pt x="1644" y="1454"/>
                    <a:pt x="1222" y="1011"/>
                  </a:cubicBezTo>
                  <a:cubicBezTo>
                    <a:pt x="801" y="568"/>
                    <a:pt x="374" y="289"/>
                    <a:pt x="270" y="388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110" y="0"/>
                    <a:pt x="662" y="401"/>
                    <a:pt x="1233" y="1000"/>
                  </a:cubicBezTo>
                  <a:cubicBezTo>
                    <a:pt x="1804" y="1600"/>
                    <a:pt x="2177" y="2171"/>
                    <a:pt x="2067" y="2276"/>
                  </a:cubicBezTo>
                  <a:lnTo>
                    <a:pt x="1797" y="1993"/>
                  </a:lnTo>
                  <a:close/>
                </a:path>
              </a:pathLst>
            </a:custGeom>
            <a:gradFill>
              <a:gsLst>
                <a:gs pos="6800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60" name="Freeform 56"/>
            <p:cNvSpPr>
              <a:spLocks/>
            </p:cNvSpPr>
            <p:nvPr/>
          </p:nvSpPr>
          <p:spPr bwMode="auto">
            <a:xfrm>
              <a:off x="4010" y="736"/>
              <a:ext cx="1630" cy="547"/>
            </a:xfrm>
            <a:custGeom>
              <a:avLst/>
              <a:gdLst>
                <a:gd name="T0" fmla="*/ 2291 w 2630"/>
                <a:gd name="T1" fmla="*/ 230 h 884"/>
                <a:gd name="T2" fmla="*/ 1269 w 2630"/>
                <a:gd name="T3" fmla="*/ 282 h 884"/>
                <a:gd name="T4" fmla="*/ 377 w 2630"/>
                <a:gd name="T5" fmla="*/ 786 h 884"/>
                <a:gd name="T6" fmla="*/ 39 w 2630"/>
                <a:gd name="T7" fmla="*/ 884 h 884"/>
                <a:gd name="T8" fmla="*/ 1265 w 2630"/>
                <a:gd name="T9" fmla="*/ 269 h 884"/>
                <a:gd name="T10" fmla="*/ 2630 w 2630"/>
                <a:gd name="T11" fmla="*/ 132 h 884"/>
                <a:gd name="T12" fmla="*/ 2291 w 2630"/>
                <a:gd name="T13" fmla="*/ 230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30" h="884">
                  <a:moveTo>
                    <a:pt x="2291" y="230"/>
                  </a:moveTo>
                  <a:cubicBezTo>
                    <a:pt x="2255" y="105"/>
                    <a:pt x="1797" y="129"/>
                    <a:pt x="1269" y="282"/>
                  </a:cubicBezTo>
                  <a:cubicBezTo>
                    <a:pt x="740" y="436"/>
                    <a:pt x="341" y="661"/>
                    <a:pt x="377" y="786"/>
                  </a:cubicBezTo>
                  <a:cubicBezTo>
                    <a:pt x="39" y="884"/>
                    <a:pt x="39" y="884"/>
                    <a:pt x="39" y="884"/>
                  </a:cubicBezTo>
                  <a:cubicBezTo>
                    <a:pt x="0" y="752"/>
                    <a:pt x="549" y="477"/>
                    <a:pt x="1265" y="269"/>
                  </a:cubicBezTo>
                  <a:cubicBezTo>
                    <a:pt x="1980" y="62"/>
                    <a:pt x="2591" y="0"/>
                    <a:pt x="2630" y="132"/>
                  </a:cubicBezTo>
                  <a:lnTo>
                    <a:pt x="2291" y="23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61" name="Freeform 57"/>
            <p:cNvSpPr>
              <a:spLocks/>
            </p:cNvSpPr>
            <p:nvPr/>
          </p:nvSpPr>
          <p:spPr bwMode="auto">
            <a:xfrm>
              <a:off x="4172" y="289"/>
              <a:ext cx="1490" cy="1259"/>
            </a:xfrm>
            <a:custGeom>
              <a:avLst/>
              <a:gdLst>
                <a:gd name="T0" fmla="*/ 2102 w 2403"/>
                <a:gd name="T1" fmla="*/ 367 h 2033"/>
                <a:gd name="T2" fmla="*/ 1083 w 2403"/>
                <a:gd name="T3" fmla="*/ 874 h 2033"/>
                <a:gd name="T4" fmla="*/ 399 w 2403"/>
                <a:gd name="T5" fmla="*/ 1783 h 2033"/>
                <a:gd name="T6" fmla="*/ 97 w 2403"/>
                <a:gd name="T7" fmla="*/ 2033 h 2033"/>
                <a:gd name="T8" fmla="*/ 1074 w 2403"/>
                <a:gd name="T9" fmla="*/ 863 h 2033"/>
                <a:gd name="T10" fmla="*/ 2403 w 2403"/>
                <a:gd name="T11" fmla="*/ 117 h 2033"/>
                <a:gd name="T12" fmla="*/ 2102 w 2403"/>
                <a:gd name="T13" fmla="*/ 367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3" h="2033">
                  <a:moveTo>
                    <a:pt x="2102" y="367"/>
                  </a:moveTo>
                  <a:cubicBezTo>
                    <a:pt x="2010" y="256"/>
                    <a:pt x="1554" y="483"/>
                    <a:pt x="1083" y="874"/>
                  </a:cubicBezTo>
                  <a:cubicBezTo>
                    <a:pt x="613" y="1265"/>
                    <a:pt x="306" y="1672"/>
                    <a:pt x="399" y="1783"/>
                  </a:cubicBezTo>
                  <a:cubicBezTo>
                    <a:pt x="97" y="2033"/>
                    <a:pt x="97" y="2033"/>
                    <a:pt x="97" y="2033"/>
                  </a:cubicBezTo>
                  <a:cubicBezTo>
                    <a:pt x="0" y="1916"/>
                    <a:pt x="437" y="1392"/>
                    <a:pt x="1074" y="863"/>
                  </a:cubicBezTo>
                  <a:cubicBezTo>
                    <a:pt x="1711" y="334"/>
                    <a:pt x="2306" y="0"/>
                    <a:pt x="2403" y="117"/>
                  </a:cubicBezTo>
                  <a:lnTo>
                    <a:pt x="2102" y="36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62" name="Freeform 58"/>
            <p:cNvSpPr>
              <a:spLocks/>
            </p:cNvSpPr>
            <p:nvPr/>
          </p:nvSpPr>
          <p:spPr bwMode="auto">
            <a:xfrm>
              <a:off x="4287" y="462"/>
              <a:ext cx="1168" cy="1167"/>
            </a:xfrm>
            <a:custGeom>
              <a:avLst/>
              <a:gdLst>
                <a:gd name="T0" fmla="*/ 1748 w 1885"/>
                <a:gd name="T1" fmla="*/ 694 h 1884"/>
                <a:gd name="T2" fmla="*/ 695 w 1885"/>
                <a:gd name="T3" fmla="*/ 137 h 1884"/>
                <a:gd name="T4" fmla="*/ 137 w 1885"/>
                <a:gd name="T5" fmla="*/ 1190 h 1884"/>
                <a:gd name="T6" fmla="*/ 1191 w 1885"/>
                <a:gd name="T7" fmla="*/ 1747 h 1884"/>
                <a:gd name="T8" fmla="*/ 1748 w 1885"/>
                <a:gd name="T9" fmla="*/ 694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5" h="1884">
                  <a:moveTo>
                    <a:pt x="1748" y="694"/>
                  </a:moveTo>
                  <a:cubicBezTo>
                    <a:pt x="1611" y="249"/>
                    <a:pt x="1140" y="0"/>
                    <a:pt x="695" y="137"/>
                  </a:cubicBezTo>
                  <a:cubicBezTo>
                    <a:pt x="250" y="273"/>
                    <a:pt x="0" y="745"/>
                    <a:pt x="137" y="1190"/>
                  </a:cubicBezTo>
                  <a:cubicBezTo>
                    <a:pt x="274" y="1635"/>
                    <a:pt x="746" y="1884"/>
                    <a:pt x="1191" y="1747"/>
                  </a:cubicBezTo>
                  <a:cubicBezTo>
                    <a:pt x="1635" y="1610"/>
                    <a:pt x="1885" y="1139"/>
                    <a:pt x="1748" y="69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2609C"/>
                </a:gs>
                <a:gs pos="97000">
                  <a:srgbClr val="543565"/>
                </a:gs>
              </a:gsLst>
              <a:lin ang="1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63" name="Freeform 59"/>
            <p:cNvSpPr>
              <a:spLocks/>
            </p:cNvSpPr>
            <p:nvPr/>
          </p:nvSpPr>
          <p:spPr bwMode="auto">
            <a:xfrm>
              <a:off x="4357" y="481"/>
              <a:ext cx="1051" cy="1051"/>
            </a:xfrm>
            <a:custGeom>
              <a:avLst/>
              <a:gdLst>
                <a:gd name="T0" fmla="*/ 1573 w 1696"/>
                <a:gd name="T1" fmla="*/ 625 h 1697"/>
                <a:gd name="T2" fmla="*/ 625 w 1696"/>
                <a:gd name="T3" fmla="*/ 124 h 1697"/>
                <a:gd name="T4" fmla="*/ 123 w 1696"/>
                <a:gd name="T5" fmla="*/ 1072 h 1697"/>
                <a:gd name="T6" fmla="*/ 1071 w 1696"/>
                <a:gd name="T7" fmla="*/ 1573 h 1697"/>
                <a:gd name="T8" fmla="*/ 1573 w 1696"/>
                <a:gd name="T9" fmla="*/ 625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6" h="1697">
                  <a:moveTo>
                    <a:pt x="1573" y="625"/>
                  </a:moveTo>
                  <a:cubicBezTo>
                    <a:pt x="1450" y="225"/>
                    <a:pt x="1026" y="0"/>
                    <a:pt x="625" y="124"/>
                  </a:cubicBezTo>
                  <a:cubicBezTo>
                    <a:pt x="225" y="247"/>
                    <a:pt x="0" y="671"/>
                    <a:pt x="123" y="1072"/>
                  </a:cubicBezTo>
                  <a:cubicBezTo>
                    <a:pt x="247" y="1472"/>
                    <a:pt x="671" y="1697"/>
                    <a:pt x="1071" y="1573"/>
                  </a:cubicBezTo>
                  <a:cubicBezTo>
                    <a:pt x="1472" y="1450"/>
                    <a:pt x="1696" y="1026"/>
                    <a:pt x="1573" y="625"/>
                  </a:cubicBezTo>
                  <a:close/>
                </a:path>
              </a:pathLst>
            </a:custGeom>
            <a:gradFill flip="none" rotWithShape="1">
              <a:gsLst>
                <a:gs pos="41000">
                  <a:srgbClr val="803E80"/>
                </a:gs>
                <a:gs pos="97000">
                  <a:srgbClr val="D783D9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64" name="Freeform 60"/>
            <p:cNvSpPr>
              <a:spLocks/>
            </p:cNvSpPr>
            <p:nvPr/>
          </p:nvSpPr>
          <p:spPr bwMode="auto">
            <a:xfrm>
              <a:off x="5220" y="753"/>
              <a:ext cx="132" cy="246"/>
            </a:xfrm>
            <a:custGeom>
              <a:avLst/>
              <a:gdLst>
                <a:gd name="T0" fmla="*/ 11 w 212"/>
                <a:gd name="T1" fmla="*/ 20 h 397"/>
                <a:gd name="T2" fmla="*/ 0 w 212"/>
                <a:gd name="T3" fmla="*/ 24 h 397"/>
                <a:gd name="T4" fmla="*/ 91 w 212"/>
                <a:gd name="T5" fmla="*/ 158 h 397"/>
                <a:gd name="T6" fmla="*/ 47 w 212"/>
                <a:gd name="T7" fmla="*/ 374 h 397"/>
                <a:gd name="T8" fmla="*/ 125 w 212"/>
                <a:gd name="T9" fmla="*/ 389 h 397"/>
                <a:gd name="T10" fmla="*/ 181 w 212"/>
                <a:gd name="T11" fmla="*/ 170 h 397"/>
                <a:gd name="T12" fmla="*/ 11 w 212"/>
                <a:gd name="T13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" h="397">
                  <a:moveTo>
                    <a:pt x="11" y="20"/>
                  </a:moveTo>
                  <a:cubicBezTo>
                    <a:pt x="7" y="21"/>
                    <a:pt x="4" y="22"/>
                    <a:pt x="0" y="24"/>
                  </a:cubicBezTo>
                  <a:cubicBezTo>
                    <a:pt x="38" y="49"/>
                    <a:pt x="73" y="98"/>
                    <a:pt x="91" y="158"/>
                  </a:cubicBezTo>
                  <a:cubicBezTo>
                    <a:pt x="121" y="254"/>
                    <a:pt x="101" y="347"/>
                    <a:pt x="47" y="374"/>
                  </a:cubicBezTo>
                  <a:cubicBezTo>
                    <a:pt x="72" y="391"/>
                    <a:pt x="100" y="397"/>
                    <a:pt x="125" y="389"/>
                  </a:cubicBezTo>
                  <a:cubicBezTo>
                    <a:pt x="187" y="370"/>
                    <a:pt x="212" y="272"/>
                    <a:pt x="181" y="170"/>
                  </a:cubicBezTo>
                  <a:cubicBezTo>
                    <a:pt x="149" y="68"/>
                    <a:pt x="73" y="0"/>
                    <a:pt x="11" y="20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pic>
          <p:nvPicPr>
            <p:cNvPr id="565" name="Picture 6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2" y="766"/>
              <a:ext cx="126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6" name="Freeform 62"/>
            <p:cNvSpPr>
              <a:spLocks/>
            </p:cNvSpPr>
            <p:nvPr/>
          </p:nvSpPr>
          <p:spPr bwMode="auto">
            <a:xfrm>
              <a:off x="5175" y="768"/>
              <a:ext cx="120" cy="217"/>
            </a:xfrm>
            <a:custGeom>
              <a:avLst/>
              <a:gdLst>
                <a:gd name="T0" fmla="*/ 165 w 195"/>
                <a:gd name="T1" fmla="*/ 134 h 350"/>
                <a:gd name="T2" fmla="*/ 74 w 195"/>
                <a:gd name="T3" fmla="*/ 0 h 350"/>
                <a:gd name="T4" fmla="*/ 29 w 195"/>
                <a:gd name="T5" fmla="*/ 215 h 350"/>
                <a:gd name="T6" fmla="*/ 121 w 195"/>
                <a:gd name="T7" fmla="*/ 350 h 350"/>
                <a:gd name="T8" fmla="*/ 165 w 195"/>
                <a:gd name="T9" fmla="*/ 134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350">
                  <a:moveTo>
                    <a:pt x="165" y="134"/>
                  </a:moveTo>
                  <a:cubicBezTo>
                    <a:pt x="147" y="74"/>
                    <a:pt x="112" y="25"/>
                    <a:pt x="74" y="0"/>
                  </a:cubicBezTo>
                  <a:cubicBezTo>
                    <a:pt x="20" y="27"/>
                    <a:pt x="0" y="119"/>
                    <a:pt x="29" y="215"/>
                  </a:cubicBezTo>
                  <a:cubicBezTo>
                    <a:pt x="48" y="276"/>
                    <a:pt x="83" y="324"/>
                    <a:pt x="121" y="350"/>
                  </a:cubicBezTo>
                  <a:cubicBezTo>
                    <a:pt x="175" y="323"/>
                    <a:pt x="195" y="230"/>
                    <a:pt x="165" y="134"/>
                  </a:cubicBezTo>
                  <a:close/>
                </a:path>
              </a:pathLst>
            </a:custGeom>
            <a:gradFill>
              <a:gsLst>
                <a:gs pos="0">
                  <a:srgbClr val="D478D6"/>
                </a:gs>
                <a:gs pos="80000">
                  <a:srgbClr val="002060"/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67" name="Freeform 63"/>
            <p:cNvSpPr>
              <a:spLocks/>
            </p:cNvSpPr>
            <p:nvPr/>
          </p:nvSpPr>
          <p:spPr bwMode="auto">
            <a:xfrm>
              <a:off x="4431" y="1184"/>
              <a:ext cx="167" cy="234"/>
            </a:xfrm>
            <a:custGeom>
              <a:avLst/>
              <a:gdLst>
                <a:gd name="T0" fmla="*/ 260 w 270"/>
                <a:gd name="T1" fmla="*/ 342 h 377"/>
                <a:gd name="T2" fmla="*/ 270 w 270"/>
                <a:gd name="T3" fmla="*/ 335 h 377"/>
                <a:gd name="T4" fmla="*/ 147 w 270"/>
                <a:gd name="T5" fmla="*/ 229 h 377"/>
                <a:gd name="T6" fmla="*/ 135 w 270"/>
                <a:gd name="T7" fmla="*/ 10 h 377"/>
                <a:gd name="T8" fmla="*/ 55 w 270"/>
                <a:gd name="T9" fmla="*/ 14 h 377"/>
                <a:gd name="T10" fmla="*/ 58 w 270"/>
                <a:gd name="T11" fmla="*/ 241 h 377"/>
                <a:gd name="T12" fmla="*/ 260 w 270"/>
                <a:gd name="T13" fmla="*/ 342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0" h="377">
                  <a:moveTo>
                    <a:pt x="260" y="342"/>
                  </a:moveTo>
                  <a:cubicBezTo>
                    <a:pt x="264" y="340"/>
                    <a:pt x="267" y="338"/>
                    <a:pt x="270" y="335"/>
                  </a:cubicBezTo>
                  <a:cubicBezTo>
                    <a:pt x="226" y="321"/>
                    <a:pt x="181" y="283"/>
                    <a:pt x="147" y="229"/>
                  </a:cubicBezTo>
                  <a:cubicBezTo>
                    <a:pt x="94" y="144"/>
                    <a:pt x="89" y="49"/>
                    <a:pt x="135" y="10"/>
                  </a:cubicBezTo>
                  <a:cubicBezTo>
                    <a:pt x="106" y="0"/>
                    <a:pt x="77" y="0"/>
                    <a:pt x="55" y="14"/>
                  </a:cubicBezTo>
                  <a:cubicBezTo>
                    <a:pt x="0" y="49"/>
                    <a:pt x="1" y="150"/>
                    <a:pt x="58" y="241"/>
                  </a:cubicBezTo>
                  <a:cubicBezTo>
                    <a:pt x="114" y="332"/>
                    <a:pt x="205" y="377"/>
                    <a:pt x="260" y="342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68" name="Freeform 64"/>
            <p:cNvSpPr>
              <a:spLocks/>
            </p:cNvSpPr>
            <p:nvPr/>
          </p:nvSpPr>
          <p:spPr bwMode="auto">
            <a:xfrm>
              <a:off x="4486" y="1190"/>
              <a:ext cx="140" cy="202"/>
            </a:xfrm>
            <a:custGeom>
              <a:avLst/>
              <a:gdLst>
                <a:gd name="T0" fmla="*/ 58 w 226"/>
                <a:gd name="T1" fmla="*/ 219 h 325"/>
                <a:gd name="T2" fmla="*/ 181 w 226"/>
                <a:gd name="T3" fmla="*/ 325 h 325"/>
                <a:gd name="T4" fmla="*/ 169 w 226"/>
                <a:gd name="T5" fmla="*/ 106 h 325"/>
                <a:gd name="T6" fmla="*/ 46 w 226"/>
                <a:gd name="T7" fmla="*/ 0 h 325"/>
                <a:gd name="T8" fmla="*/ 58 w 226"/>
                <a:gd name="T9" fmla="*/ 219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325">
                  <a:moveTo>
                    <a:pt x="58" y="219"/>
                  </a:moveTo>
                  <a:cubicBezTo>
                    <a:pt x="92" y="273"/>
                    <a:pt x="137" y="311"/>
                    <a:pt x="181" y="325"/>
                  </a:cubicBezTo>
                  <a:cubicBezTo>
                    <a:pt x="226" y="286"/>
                    <a:pt x="222" y="191"/>
                    <a:pt x="169" y="106"/>
                  </a:cubicBezTo>
                  <a:cubicBezTo>
                    <a:pt x="135" y="52"/>
                    <a:pt x="89" y="14"/>
                    <a:pt x="46" y="0"/>
                  </a:cubicBezTo>
                  <a:cubicBezTo>
                    <a:pt x="0" y="39"/>
                    <a:pt x="5" y="134"/>
                    <a:pt x="58" y="219"/>
                  </a:cubicBezTo>
                  <a:close/>
                </a:path>
              </a:pathLst>
            </a:custGeom>
            <a:gradFill>
              <a:gsLst>
                <a:gs pos="94000">
                  <a:srgbClr val="A966BE"/>
                </a:gs>
                <a:gs pos="17000">
                  <a:srgbClr val="002060"/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69" name="Freeform 65"/>
            <p:cNvSpPr>
              <a:spLocks/>
            </p:cNvSpPr>
            <p:nvPr/>
          </p:nvSpPr>
          <p:spPr bwMode="auto">
            <a:xfrm>
              <a:off x="4482" y="1017"/>
              <a:ext cx="107" cy="150"/>
            </a:xfrm>
            <a:custGeom>
              <a:avLst/>
              <a:gdLst>
                <a:gd name="T0" fmla="*/ 168 w 174"/>
                <a:gd name="T1" fmla="*/ 218 h 241"/>
                <a:gd name="T2" fmla="*/ 174 w 174"/>
                <a:gd name="T3" fmla="*/ 214 h 241"/>
                <a:gd name="T4" fmla="*/ 95 w 174"/>
                <a:gd name="T5" fmla="*/ 146 h 241"/>
                <a:gd name="T6" fmla="*/ 86 w 174"/>
                <a:gd name="T7" fmla="*/ 6 h 241"/>
                <a:gd name="T8" fmla="*/ 35 w 174"/>
                <a:gd name="T9" fmla="*/ 9 h 241"/>
                <a:gd name="T10" fmla="*/ 38 w 174"/>
                <a:gd name="T11" fmla="*/ 154 h 241"/>
                <a:gd name="T12" fmla="*/ 168 w 174"/>
                <a:gd name="T13" fmla="*/ 21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4" h="241">
                  <a:moveTo>
                    <a:pt x="168" y="218"/>
                  </a:moveTo>
                  <a:cubicBezTo>
                    <a:pt x="171" y="217"/>
                    <a:pt x="173" y="215"/>
                    <a:pt x="174" y="214"/>
                  </a:cubicBezTo>
                  <a:cubicBezTo>
                    <a:pt x="147" y="205"/>
                    <a:pt x="117" y="181"/>
                    <a:pt x="95" y="146"/>
                  </a:cubicBezTo>
                  <a:cubicBezTo>
                    <a:pt x="61" y="92"/>
                    <a:pt x="57" y="32"/>
                    <a:pt x="86" y="6"/>
                  </a:cubicBezTo>
                  <a:cubicBezTo>
                    <a:pt x="67" y="0"/>
                    <a:pt x="49" y="0"/>
                    <a:pt x="35" y="9"/>
                  </a:cubicBezTo>
                  <a:cubicBezTo>
                    <a:pt x="0" y="32"/>
                    <a:pt x="1" y="97"/>
                    <a:pt x="38" y="154"/>
                  </a:cubicBezTo>
                  <a:cubicBezTo>
                    <a:pt x="75" y="212"/>
                    <a:pt x="133" y="241"/>
                    <a:pt x="168" y="218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70" name="Freeform 66"/>
            <p:cNvSpPr>
              <a:spLocks/>
            </p:cNvSpPr>
            <p:nvPr/>
          </p:nvSpPr>
          <p:spPr bwMode="auto">
            <a:xfrm>
              <a:off x="4517" y="1021"/>
              <a:ext cx="90" cy="129"/>
            </a:xfrm>
            <a:custGeom>
              <a:avLst/>
              <a:gdLst>
                <a:gd name="T0" fmla="*/ 38 w 146"/>
                <a:gd name="T1" fmla="*/ 140 h 208"/>
                <a:gd name="T2" fmla="*/ 117 w 146"/>
                <a:gd name="T3" fmla="*/ 208 h 208"/>
                <a:gd name="T4" fmla="*/ 108 w 146"/>
                <a:gd name="T5" fmla="*/ 67 h 208"/>
                <a:gd name="T6" fmla="*/ 29 w 146"/>
                <a:gd name="T7" fmla="*/ 0 h 208"/>
                <a:gd name="T8" fmla="*/ 38 w 146"/>
                <a:gd name="T9" fmla="*/ 14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208">
                  <a:moveTo>
                    <a:pt x="38" y="140"/>
                  </a:moveTo>
                  <a:cubicBezTo>
                    <a:pt x="60" y="175"/>
                    <a:pt x="90" y="199"/>
                    <a:pt x="117" y="208"/>
                  </a:cubicBezTo>
                  <a:cubicBezTo>
                    <a:pt x="146" y="182"/>
                    <a:pt x="143" y="121"/>
                    <a:pt x="108" y="67"/>
                  </a:cubicBezTo>
                  <a:cubicBezTo>
                    <a:pt x="86" y="33"/>
                    <a:pt x="57" y="9"/>
                    <a:pt x="29" y="0"/>
                  </a:cubicBezTo>
                  <a:cubicBezTo>
                    <a:pt x="0" y="26"/>
                    <a:pt x="4" y="86"/>
                    <a:pt x="38" y="140"/>
                  </a:cubicBezTo>
                  <a:close/>
                </a:path>
              </a:pathLst>
            </a:custGeom>
            <a:gradFill>
              <a:gsLst>
                <a:gs pos="94000">
                  <a:srgbClr val="A966BE"/>
                </a:gs>
                <a:gs pos="17000">
                  <a:srgbClr val="002060"/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71" name="Freeform 67"/>
            <p:cNvSpPr>
              <a:spLocks/>
            </p:cNvSpPr>
            <p:nvPr/>
          </p:nvSpPr>
          <p:spPr bwMode="auto">
            <a:xfrm>
              <a:off x="4509" y="601"/>
              <a:ext cx="204" cy="179"/>
            </a:xfrm>
            <a:custGeom>
              <a:avLst/>
              <a:gdLst>
                <a:gd name="T0" fmla="*/ 40 w 328"/>
                <a:gd name="T1" fmla="*/ 282 h 289"/>
                <a:gd name="T2" fmla="*/ 48 w 328"/>
                <a:gd name="T3" fmla="*/ 289 h 289"/>
                <a:gd name="T4" fmla="*/ 126 w 328"/>
                <a:gd name="T5" fmla="*/ 161 h 289"/>
                <a:gd name="T6" fmla="*/ 323 w 328"/>
                <a:gd name="T7" fmla="*/ 117 h 289"/>
                <a:gd name="T8" fmla="*/ 307 w 328"/>
                <a:gd name="T9" fmla="*/ 45 h 289"/>
                <a:gd name="T10" fmla="*/ 101 w 328"/>
                <a:gd name="T11" fmla="*/ 82 h 289"/>
                <a:gd name="T12" fmla="*/ 40 w 328"/>
                <a:gd name="T13" fmla="*/ 282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" h="289">
                  <a:moveTo>
                    <a:pt x="40" y="282"/>
                  </a:moveTo>
                  <a:cubicBezTo>
                    <a:pt x="43" y="284"/>
                    <a:pt x="45" y="287"/>
                    <a:pt x="48" y="289"/>
                  </a:cubicBezTo>
                  <a:cubicBezTo>
                    <a:pt x="55" y="248"/>
                    <a:pt x="82" y="200"/>
                    <a:pt x="126" y="161"/>
                  </a:cubicBezTo>
                  <a:cubicBezTo>
                    <a:pt x="195" y="100"/>
                    <a:pt x="280" y="81"/>
                    <a:pt x="323" y="117"/>
                  </a:cubicBezTo>
                  <a:cubicBezTo>
                    <a:pt x="328" y="88"/>
                    <a:pt x="323" y="63"/>
                    <a:pt x="307" y="45"/>
                  </a:cubicBezTo>
                  <a:cubicBezTo>
                    <a:pt x="267" y="0"/>
                    <a:pt x="175" y="17"/>
                    <a:pt x="101" y="82"/>
                  </a:cubicBezTo>
                  <a:cubicBezTo>
                    <a:pt x="28" y="147"/>
                    <a:pt x="0" y="237"/>
                    <a:pt x="40" y="282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72" name="Freeform 68"/>
            <p:cNvSpPr>
              <a:spLocks/>
            </p:cNvSpPr>
            <p:nvPr/>
          </p:nvSpPr>
          <p:spPr bwMode="auto">
            <a:xfrm>
              <a:off x="4539" y="651"/>
              <a:ext cx="171" cy="150"/>
            </a:xfrm>
            <a:custGeom>
              <a:avLst/>
              <a:gdLst>
                <a:gd name="T0" fmla="*/ 78 w 275"/>
                <a:gd name="T1" fmla="*/ 80 h 243"/>
                <a:gd name="T2" fmla="*/ 0 w 275"/>
                <a:gd name="T3" fmla="*/ 208 h 243"/>
                <a:gd name="T4" fmla="*/ 198 w 275"/>
                <a:gd name="T5" fmla="*/ 164 h 243"/>
                <a:gd name="T6" fmla="*/ 275 w 275"/>
                <a:gd name="T7" fmla="*/ 36 h 243"/>
                <a:gd name="T8" fmla="*/ 78 w 275"/>
                <a:gd name="T9" fmla="*/ 8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243">
                  <a:moveTo>
                    <a:pt x="78" y="80"/>
                  </a:moveTo>
                  <a:cubicBezTo>
                    <a:pt x="34" y="119"/>
                    <a:pt x="7" y="167"/>
                    <a:pt x="0" y="208"/>
                  </a:cubicBezTo>
                  <a:cubicBezTo>
                    <a:pt x="43" y="243"/>
                    <a:pt x="129" y="225"/>
                    <a:pt x="198" y="164"/>
                  </a:cubicBezTo>
                  <a:cubicBezTo>
                    <a:pt x="241" y="125"/>
                    <a:pt x="269" y="77"/>
                    <a:pt x="275" y="36"/>
                  </a:cubicBezTo>
                  <a:cubicBezTo>
                    <a:pt x="232" y="0"/>
                    <a:pt x="147" y="19"/>
                    <a:pt x="78" y="80"/>
                  </a:cubicBezTo>
                  <a:close/>
                </a:path>
              </a:pathLst>
            </a:custGeom>
            <a:gradFill>
              <a:gsLst>
                <a:gs pos="0">
                  <a:srgbClr val="D478D6"/>
                </a:gs>
                <a:gs pos="80000">
                  <a:srgbClr val="002060"/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73" name="Freeform 69"/>
            <p:cNvSpPr>
              <a:spLocks/>
            </p:cNvSpPr>
            <p:nvPr/>
          </p:nvSpPr>
          <p:spPr bwMode="auto">
            <a:xfrm>
              <a:off x="4718" y="614"/>
              <a:ext cx="122" cy="107"/>
            </a:xfrm>
            <a:custGeom>
              <a:avLst/>
              <a:gdLst>
                <a:gd name="T0" fmla="*/ 24 w 196"/>
                <a:gd name="T1" fmla="*/ 169 h 173"/>
                <a:gd name="T2" fmla="*/ 29 w 196"/>
                <a:gd name="T3" fmla="*/ 173 h 173"/>
                <a:gd name="T4" fmla="*/ 75 w 196"/>
                <a:gd name="T5" fmla="*/ 97 h 173"/>
                <a:gd name="T6" fmla="*/ 194 w 196"/>
                <a:gd name="T7" fmla="*/ 70 h 173"/>
                <a:gd name="T8" fmla="*/ 184 w 196"/>
                <a:gd name="T9" fmla="*/ 27 h 173"/>
                <a:gd name="T10" fmla="*/ 60 w 196"/>
                <a:gd name="T11" fmla="*/ 49 h 173"/>
                <a:gd name="T12" fmla="*/ 24 w 196"/>
                <a:gd name="T1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173">
                  <a:moveTo>
                    <a:pt x="24" y="169"/>
                  </a:moveTo>
                  <a:cubicBezTo>
                    <a:pt x="25" y="170"/>
                    <a:pt x="27" y="172"/>
                    <a:pt x="29" y="173"/>
                  </a:cubicBezTo>
                  <a:cubicBezTo>
                    <a:pt x="33" y="148"/>
                    <a:pt x="49" y="120"/>
                    <a:pt x="75" y="97"/>
                  </a:cubicBezTo>
                  <a:cubicBezTo>
                    <a:pt x="117" y="60"/>
                    <a:pt x="168" y="49"/>
                    <a:pt x="194" y="70"/>
                  </a:cubicBezTo>
                  <a:cubicBezTo>
                    <a:pt x="196" y="53"/>
                    <a:pt x="193" y="38"/>
                    <a:pt x="184" y="27"/>
                  </a:cubicBezTo>
                  <a:cubicBezTo>
                    <a:pt x="160" y="0"/>
                    <a:pt x="105" y="10"/>
                    <a:pt x="60" y="49"/>
                  </a:cubicBezTo>
                  <a:cubicBezTo>
                    <a:pt x="16" y="88"/>
                    <a:pt x="0" y="142"/>
                    <a:pt x="24" y="169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74" name="Freeform 70"/>
            <p:cNvSpPr>
              <a:spLocks/>
            </p:cNvSpPr>
            <p:nvPr/>
          </p:nvSpPr>
          <p:spPr bwMode="auto">
            <a:xfrm>
              <a:off x="4736" y="645"/>
              <a:ext cx="103" cy="89"/>
            </a:xfrm>
            <a:custGeom>
              <a:avLst/>
              <a:gdLst>
                <a:gd name="T0" fmla="*/ 46 w 165"/>
                <a:gd name="T1" fmla="*/ 48 h 145"/>
                <a:gd name="T2" fmla="*/ 0 w 165"/>
                <a:gd name="T3" fmla="*/ 124 h 145"/>
                <a:gd name="T4" fmla="*/ 118 w 165"/>
                <a:gd name="T5" fmla="*/ 98 h 145"/>
                <a:gd name="T6" fmla="*/ 165 w 165"/>
                <a:gd name="T7" fmla="*/ 21 h 145"/>
                <a:gd name="T8" fmla="*/ 46 w 165"/>
                <a:gd name="T9" fmla="*/ 4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45">
                  <a:moveTo>
                    <a:pt x="46" y="48"/>
                  </a:moveTo>
                  <a:cubicBezTo>
                    <a:pt x="20" y="71"/>
                    <a:pt x="4" y="99"/>
                    <a:pt x="0" y="124"/>
                  </a:cubicBezTo>
                  <a:cubicBezTo>
                    <a:pt x="25" y="145"/>
                    <a:pt x="77" y="134"/>
                    <a:pt x="118" y="98"/>
                  </a:cubicBezTo>
                  <a:cubicBezTo>
                    <a:pt x="144" y="74"/>
                    <a:pt x="161" y="46"/>
                    <a:pt x="165" y="21"/>
                  </a:cubicBezTo>
                  <a:cubicBezTo>
                    <a:pt x="139" y="0"/>
                    <a:pt x="88" y="11"/>
                    <a:pt x="46" y="48"/>
                  </a:cubicBezTo>
                  <a:close/>
                </a:path>
              </a:pathLst>
            </a:custGeom>
            <a:gradFill>
              <a:gsLst>
                <a:gs pos="0">
                  <a:srgbClr val="D478D6"/>
                </a:gs>
                <a:gs pos="80000">
                  <a:srgbClr val="002060"/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75" name="Freeform 71"/>
            <p:cNvSpPr>
              <a:spLocks/>
            </p:cNvSpPr>
            <p:nvPr/>
          </p:nvSpPr>
          <p:spPr bwMode="auto">
            <a:xfrm>
              <a:off x="4759" y="888"/>
              <a:ext cx="121" cy="108"/>
            </a:xfrm>
            <a:custGeom>
              <a:avLst/>
              <a:gdLst>
                <a:gd name="T0" fmla="*/ 23 w 196"/>
                <a:gd name="T1" fmla="*/ 169 h 174"/>
                <a:gd name="T2" fmla="*/ 28 w 196"/>
                <a:gd name="T3" fmla="*/ 174 h 174"/>
                <a:gd name="T4" fmla="*/ 75 w 196"/>
                <a:gd name="T5" fmla="*/ 97 h 174"/>
                <a:gd name="T6" fmla="*/ 193 w 196"/>
                <a:gd name="T7" fmla="*/ 70 h 174"/>
                <a:gd name="T8" fmla="*/ 183 w 196"/>
                <a:gd name="T9" fmla="*/ 27 h 174"/>
                <a:gd name="T10" fmla="*/ 60 w 196"/>
                <a:gd name="T11" fmla="*/ 49 h 174"/>
                <a:gd name="T12" fmla="*/ 23 w 196"/>
                <a:gd name="T13" fmla="*/ 16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174">
                  <a:moveTo>
                    <a:pt x="23" y="169"/>
                  </a:moveTo>
                  <a:cubicBezTo>
                    <a:pt x="25" y="171"/>
                    <a:pt x="27" y="172"/>
                    <a:pt x="28" y="174"/>
                  </a:cubicBezTo>
                  <a:cubicBezTo>
                    <a:pt x="32" y="149"/>
                    <a:pt x="48" y="120"/>
                    <a:pt x="75" y="97"/>
                  </a:cubicBezTo>
                  <a:cubicBezTo>
                    <a:pt x="116" y="60"/>
                    <a:pt x="167" y="49"/>
                    <a:pt x="193" y="70"/>
                  </a:cubicBezTo>
                  <a:cubicBezTo>
                    <a:pt x="196" y="53"/>
                    <a:pt x="193" y="38"/>
                    <a:pt x="183" y="27"/>
                  </a:cubicBezTo>
                  <a:cubicBezTo>
                    <a:pt x="159" y="0"/>
                    <a:pt x="104" y="10"/>
                    <a:pt x="60" y="49"/>
                  </a:cubicBezTo>
                  <a:cubicBezTo>
                    <a:pt x="16" y="89"/>
                    <a:pt x="0" y="142"/>
                    <a:pt x="23" y="169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76" name="Freeform 72"/>
            <p:cNvSpPr>
              <a:spLocks/>
            </p:cNvSpPr>
            <p:nvPr/>
          </p:nvSpPr>
          <p:spPr bwMode="auto">
            <a:xfrm>
              <a:off x="4776" y="918"/>
              <a:ext cx="102" cy="91"/>
            </a:xfrm>
            <a:custGeom>
              <a:avLst/>
              <a:gdLst>
                <a:gd name="T0" fmla="*/ 47 w 165"/>
                <a:gd name="T1" fmla="*/ 48 h 146"/>
                <a:gd name="T2" fmla="*/ 0 w 165"/>
                <a:gd name="T3" fmla="*/ 125 h 146"/>
                <a:gd name="T4" fmla="*/ 119 w 165"/>
                <a:gd name="T5" fmla="*/ 98 h 146"/>
                <a:gd name="T6" fmla="*/ 165 w 165"/>
                <a:gd name="T7" fmla="*/ 21 h 146"/>
                <a:gd name="T8" fmla="*/ 47 w 165"/>
                <a:gd name="T9" fmla="*/ 48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46">
                  <a:moveTo>
                    <a:pt x="47" y="48"/>
                  </a:moveTo>
                  <a:cubicBezTo>
                    <a:pt x="20" y="71"/>
                    <a:pt x="4" y="100"/>
                    <a:pt x="0" y="125"/>
                  </a:cubicBezTo>
                  <a:cubicBezTo>
                    <a:pt x="26" y="146"/>
                    <a:pt x="77" y="135"/>
                    <a:pt x="119" y="98"/>
                  </a:cubicBezTo>
                  <a:cubicBezTo>
                    <a:pt x="145" y="75"/>
                    <a:pt x="161" y="46"/>
                    <a:pt x="165" y="21"/>
                  </a:cubicBezTo>
                  <a:cubicBezTo>
                    <a:pt x="139" y="0"/>
                    <a:pt x="88" y="11"/>
                    <a:pt x="47" y="48"/>
                  </a:cubicBezTo>
                  <a:close/>
                </a:path>
              </a:pathLst>
            </a:custGeom>
            <a:gradFill>
              <a:gsLst>
                <a:gs pos="0">
                  <a:srgbClr val="D478D6"/>
                </a:gs>
                <a:gs pos="80000">
                  <a:srgbClr val="002060"/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77" name="Freeform 73"/>
            <p:cNvSpPr>
              <a:spLocks/>
            </p:cNvSpPr>
            <p:nvPr/>
          </p:nvSpPr>
          <p:spPr bwMode="auto">
            <a:xfrm>
              <a:off x="4867" y="889"/>
              <a:ext cx="176" cy="155"/>
            </a:xfrm>
            <a:custGeom>
              <a:avLst/>
              <a:gdLst>
                <a:gd name="T0" fmla="*/ 35 w 283"/>
                <a:gd name="T1" fmla="*/ 243 h 250"/>
                <a:gd name="T2" fmla="*/ 41 w 283"/>
                <a:gd name="T3" fmla="*/ 250 h 250"/>
                <a:gd name="T4" fmla="*/ 108 w 283"/>
                <a:gd name="T5" fmla="*/ 139 h 250"/>
                <a:gd name="T6" fmla="*/ 279 w 283"/>
                <a:gd name="T7" fmla="*/ 101 h 250"/>
                <a:gd name="T8" fmla="*/ 265 w 283"/>
                <a:gd name="T9" fmla="*/ 39 h 250"/>
                <a:gd name="T10" fmla="*/ 87 w 283"/>
                <a:gd name="T11" fmla="*/ 71 h 250"/>
                <a:gd name="T12" fmla="*/ 35 w 283"/>
                <a:gd name="T13" fmla="*/ 24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" h="250">
                  <a:moveTo>
                    <a:pt x="35" y="243"/>
                  </a:moveTo>
                  <a:cubicBezTo>
                    <a:pt x="37" y="246"/>
                    <a:pt x="39" y="248"/>
                    <a:pt x="41" y="250"/>
                  </a:cubicBezTo>
                  <a:cubicBezTo>
                    <a:pt x="47" y="214"/>
                    <a:pt x="71" y="173"/>
                    <a:pt x="108" y="139"/>
                  </a:cubicBezTo>
                  <a:cubicBezTo>
                    <a:pt x="168" y="86"/>
                    <a:pt x="242" y="70"/>
                    <a:pt x="279" y="101"/>
                  </a:cubicBezTo>
                  <a:cubicBezTo>
                    <a:pt x="283" y="76"/>
                    <a:pt x="279" y="54"/>
                    <a:pt x="265" y="39"/>
                  </a:cubicBezTo>
                  <a:cubicBezTo>
                    <a:pt x="230" y="0"/>
                    <a:pt x="151" y="14"/>
                    <a:pt x="87" y="71"/>
                  </a:cubicBezTo>
                  <a:cubicBezTo>
                    <a:pt x="24" y="127"/>
                    <a:pt x="0" y="205"/>
                    <a:pt x="35" y="243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78" name="Freeform 74"/>
            <p:cNvSpPr>
              <a:spLocks/>
            </p:cNvSpPr>
            <p:nvPr/>
          </p:nvSpPr>
          <p:spPr bwMode="auto">
            <a:xfrm>
              <a:off x="4893" y="933"/>
              <a:ext cx="147" cy="130"/>
            </a:xfrm>
            <a:custGeom>
              <a:avLst/>
              <a:gdLst>
                <a:gd name="T0" fmla="*/ 67 w 238"/>
                <a:gd name="T1" fmla="*/ 69 h 210"/>
                <a:gd name="T2" fmla="*/ 0 w 238"/>
                <a:gd name="T3" fmla="*/ 180 h 210"/>
                <a:gd name="T4" fmla="*/ 171 w 238"/>
                <a:gd name="T5" fmla="*/ 141 h 210"/>
                <a:gd name="T6" fmla="*/ 238 w 238"/>
                <a:gd name="T7" fmla="*/ 31 h 210"/>
                <a:gd name="T8" fmla="*/ 67 w 238"/>
                <a:gd name="T9" fmla="*/ 69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10">
                  <a:moveTo>
                    <a:pt x="67" y="69"/>
                  </a:moveTo>
                  <a:cubicBezTo>
                    <a:pt x="30" y="103"/>
                    <a:pt x="6" y="144"/>
                    <a:pt x="0" y="180"/>
                  </a:cubicBezTo>
                  <a:cubicBezTo>
                    <a:pt x="38" y="210"/>
                    <a:pt x="111" y="194"/>
                    <a:pt x="171" y="141"/>
                  </a:cubicBezTo>
                  <a:cubicBezTo>
                    <a:pt x="209" y="108"/>
                    <a:pt x="232" y="66"/>
                    <a:pt x="238" y="31"/>
                  </a:cubicBezTo>
                  <a:cubicBezTo>
                    <a:pt x="201" y="0"/>
                    <a:pt x="127" y="16"/>
                    <a:pt x="67" y="69"/>
                  </a:cubicBezTo>
                  <a:close/>
                </a:path>
              </a:pathLst>
            </a:custGeom>
            <a:gradFill>
              <a:gsLst>
                <a:gs pos="0">
                  <a:srgbClr val="D478D6"/>
                </a:gs>
                <a:gs pos="80000">
                  <a:srgbClr val="002060"/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79" name="Freeform 75"/>
            <p:cNvSpPr>
              <a:spLocks/>
            </p:cNvSpPr>
            <p:nvPr/>
          </p:nvSpPr>
          <p:spPr bwMode="auto">
            <a:xfrm>
              <a:off x="4921" y="1424"/>
              <a:ext cx="134" cy="70"/>
            </a:xfrm>
            <a:custGeom>
              <a:avLst/>
              <a:gdLst>
                <a:gd name="T0" fmla="*/ 216 w 216"/>
                <a:gd name="T1" fmla="*/ 51 h 113"/>
                <a:gd name="T2" fmla="*/ 216 w 216"/>
                <a:gd name="T3" fmla="*/ 44 h 113"/>
                <a:gd name="T4" fmla="*/ 128 w 216"/>
                <a:gd name="T5" fmla="*/ 65 h 113"/>
                <a:gd name="T6" fmla="*/ 26 w 216"/>
                <a:gd name="T7" fmla="*/ 0 h 113"/>
                <a:gd name="T8" fmla="*/ 2 w 216"/>
                <a:gd name="T9" fmla="*/ 37 h 113"/>
                <a:gd name="T10" fmla="*/ 105 w 216"/>
                <a:gd name="T11" fmla="*/ 109 h 113"/>
                <a:gd name="T12" fmla="*/ 216 w 216"/>
                <a:gd name="T13" fmla="*/ 5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13">
                  <a:moveTo>
                    <a:pt x="216" y="51"/>
                  </a:moveTo>
                  <a:cubicBezTo>
                    <a:pt x="216" y="48"/>
                    <a:pt x="216" y="46"/>
                    <a:pt x="216" y="44"/>
                  </a:cubicBezTo>
                  <a:cubicBezTo>
                    <a:pt x="195" y="59"/>
                    <a:pt x="163" y="67"/>
                    <a:pt x="128" y="65"/>
                  </a:cubicBezTo>
                  <a:cubicBezTo>
                    <a:pt x="73" y="61"/>
                    <a:pt x="29" y="33"/>
                    <a:pt x="26" y="0"/>
                  </a:cubicBezTo>
                  <a:cubicBezTo>
                    <a:pt x="12" y="10"/>
                    <a:pt x="3" y="23"/>
                    <a:pt x="2" y="37"/>
                  </a:cubicBezTo>
                  <a:cubicBezTo>
                    <a:pt x="0" y="73"/>
                    <a:pt x="46" y="105"/>
                    <a:pt x="105" y="109"/>
                  </a:cubicBezTo>
                  <a:cubicBezTo>
                    <a:pt x="164" y="113"/>
                    <a:pt x="214" y="86"/>
                    <a:pt x="216" y="51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0" name="Freeform 76"/>
            <p:cNvSpPr>
              <a:spLocks/>
            </p:cNvSpPr>
            <p:nvPr/>
          </p:nvSpPr>
          <p:spPr bwMode="auto">
            <a:xfrm>
              <a:off x="4937" y="1410"/>
              <a:ext cx="118" cy="56"/>
            </a:xfrm>
            <a:custGeom>
              <a:avLst/>
              <a:gdLst>
                <a:gd name="T0" fmla="*/ 102 w 190"/>
                <a:gd name="T1" fmla="*/ 89 h 91"/>
                <a:gd name="T2" fmla="*/ 190 w 190"/>
                <a:gd name="T3" fmla="*/ 68 h 91"/>
                <a:gd name="T4" fmla="*/ 87 w 190"/>
                <a:gd name="T5" fmla="*/ 3 h 91"/>
                <a:gd name="T6" fmla="*/ 0 w 190"/>
                <a:gd name="T7" fmla="*/ 24 h 91"/>
                <a:gd name="T8" fmla="*/ 102 w 190"/>
                <a:gd name="T9" fmla="*/ 8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91">
                  <a:moveTo>
                    <a:pt x="102" y="89"/>
                  </a:moveTo>
                  <a:cubicBezTo>
                    <a:pt x="137" y="91"/>
                    <a:pt x="169" y="83"/>
                    <a:pt x="190" y="68"/>
                  </a:cubicBezTo>
                  <a:cubicBezTo>
                    <a:pt x="186" y="35"/>
                    <a:pt x="142" y="6"/>
                    <a:pt x="87" y="3"/>
                  </a:cubicBezTo>
                  <a:cubicBezTo>
                    <a:pt x="52" y="0"/>
                    <a:pt x="20" y="9"/>
                    <a:pt x="0" y="24"/>
                  </a:cubicBezTo>
                  <a:cubicBezTo>
                    <a:pt x="3" y="57"/>
                    <a:pt x="47" y="85"/>
                    <a:pt x="102" y="89"/>
                  </a:cubicBezTo>
                  <a:close/>
                </a:path>
              </a:pathLst>
            </a:custGeom>
            <a:gradFill>
              <a:gsLst>
                <a:gs pos="94000">
                  <a:srgbClr val="A966BE"/>
                </a:gs>
                <a:gs pos="17000">
                  <a:srgbClr val="002060"/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1" name="Freeform 77"/>
            <p:cNvSpPr>
              <a:spLocks/>
            </p:cNvSpPr>
            <p:nvPr/>
          </p:nvSpPr>
          <p:spPr bwMode="auto">
            <a:xfrm>
              <a:off x="5000" y="1314"/>
              <a:ext cx="161" cy="84"/>
            </a:xfrm>
            <a:custGeom>
              <a:avLst/>
              <a:gdLst>
                <a:gd name="T0" fmla="*/ 259 w 259"/>
                <a:gd name="T1" fmla="*/ 61 h 136"/>
                <a:gd name="T2" fmla="*/ 259 w 259"/>
                <a:gd name="T3" fmla="*/ 53 h 136"/>
                <a:gd name="T4" fmla="*/ 154 w 259"/>
                <a:gd name="T5" fmla="*/ 79 h 136"/>
                <a:gd name="T6" fmla="*/ 31 w 259"/>
                <a:gd name="T7" fmla="*/ 0 h 136"/>
                <a:gd name="T8" fmla="*/ 3 w 259"/>
                <a:gd name="T9" fmla="*/ 45 h 136"/>
                <a:gd name="T10" fmla="*/ 126 w 259"/>
                <a:gd name="T11" fmla="*/ 131 h 136"/>
                <a:gd name="T12" fmla="*/ 259 w 259"/>
                <a:gd name="T13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136">
                  <a:moveTo>
                    <a:pt x="259" y="61"/>
                  </a:moveTo>
                  <a:cubicBezTo>
                    <a:pt x="259" y="59"/>
                    <a:pt x="259" y="56"/>
                    <a:pt x="259" y="53"/>
                  </a:cubicBezTo>
                  <a:cubicBezTo>
                    <a:pt x="234" y="71"/>
                    <a:pt x="196" y="81"/>
                    <a:pt x="154" y="79"/>
                  </a:cubicBezTo>
                  <a:cubicBezTo>
                    <a:pt x="88" y="74"/>
                    <a:pt x="35" y="40"/>
                    <a:pt x="31" y="0"/>
                  </a:cubicBezTo>
                  <a:cubicBezTo>
                    <a:pt x="14" y="12"/>
                    <a:pt x="4" y="28"/>
                    <a:pt x="3" y="45"/>
                  </a:cubicBezTo>
                  <a:cubicBezTo>
                    <a:pt x="0" y="88"/>
                    <a:pt x="55" y="127"/>
                    <a:pt x="126" y="131"/>
                  </a:cubicBezTo>
                  <a:cubicBezTo>
                    <a:pt x="197" y="136"/>
                    <a:pt x="256" y="104"/>
                    <a:pt x="259" y="61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2" name="Freeform 78"/>
            <p:cNvSpPr>
              <a:spLocks/>
            </p:cNvSpPr>
            <p:nvPr/>
          </p:nvSpPr>
          <p:spPr bwMode="auto">
            <a:xfrm>
              <a:off x="5020" y="1297"/>
              <a:ext cx="141" cy="67"/>
            </a:xfrm>
            <a:custGeom>
              <a:avLst/>
              <a:gdLst>
                <a:gd name="T0" fmla="*/ 123 w 228"/>
                <a:gd name="T1" fmla="*/ 107 h 109"/>
                <a:gd name="T2" fmla="*/ 228 w 228"/>
                <a:gd name="T3" fmla="*/ 81 h 109"/>
                <a:gd name="T4" fmla="*/ 105 w 228"/>
                <a:gd name="T5" fmla="*/ 3 h 109"/>
                <a:gd name="T6" fmla="*/ 0 w 228"/>
                <a:gd name="T7" fmla="*/ 28 h 109"/>
                <a:gd name="T8" fmla="*/ 123 w 228"/>
                <a:gd name="T9" fmla="*/ 10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9">
                  <a:moveTo>
                    <a:pt x="123" y="107"/>
                  </a:moveTo>
                  <a:cubicBezTo>
                    <a:pt x="165" y="109"/>
                    <a:pt x="203" y="99"/>
                    <a:pt x="228" y="81"/>
                  </a:cubicBezTo>
                  <a:cubicBezTo>
                    <a:pt x="224" y="41"/>
                    <a:pt x="171" y="7"/>
                    <a:pt x="105" y="3"/>
                  </a:cubicBezTo>
                  <a:cubicBezTo>
                    <a:pt x="63" y="0"/>
                    <a:pt x="25" y="11"/>
                    <a:pt x="0" y="28"/>
                  </a:cubicBezTo>
                  <a:cubicBezTo>
                    <a:pt x="4" y="68"/>
                    <a:pt x="57" y="102"/>
                    <a:pt x="123" y="107"/>
                  </a:cubicBezTo>
                  <a:close/>
                </a:path>
              </a:pathLst>
            </a:custGeom>
            <a:gradFill>
              <a:gsLst>
                <a:gs pos="94000">
                  <a:srgbClr val="A966BE"/>
                </a:gs>
                <a:gs pos="17000">
                  <a:srgbClr val="002060"/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3" name="Freeform 79"/>
            <p:cNvSpPr>
              <a:spLocks/>
            </p:cNvSpPr>
            <p:nvPr/>
          </p:nvSpPr>
          <p:spPr bwMode="auto">
            <a:xfrm>
              <a:off x="4783" y="1265"/>
              <a:ext cx="93" cy="49"/>
            </a:xfrm>
            <a:custGeom>
              <a:avLst/>
              <a:gdLst>
                <a:gd name="T0" fmla="*/ 151 w 151"/>
                <a:gd name="T1" fmla="*/ 35 h 79"/>
                <a:gd name="T2" fmla="*/ 151 w 151"/>
                <a:gd name="T3" fmla="*/ 31 h 79"/>
                <a:gd name="T4" fmla="*/ 90 w 151"/>
                <a:gd name="T5" fmla="*/ 45 h 79"/>
                <a:gd name="T6" fmla="*/ 18 w 151"/>
                <a:gd name="T7" fmla="*/ 0 h 79"/>
                <a:gd name="T8" fmla="*/ 2 w 151"/>
                <a:gd name="T9" fmla="*/ 26 h 79"/>
                <a:gd name="T10" fmla="*/ 74 w 151"/>
                <a:gd name="T11" fmla="*/ 76 h 79"/>
                <a:gd name="T12" fmla="*/ 151 w 151"/>
                <a:gd name="T13" fmla="*/ 3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1" h="79">
                  <a:moveTo>
                    <a:pt x="151" y="35"/>
                  </a:moveTo>
                  <a:cubicBezTo>
                    <a:pt x="151" y="34"/>
                    <a:pt x="151" y="32"/>
                    <a:pt x="151" y="31"/>
                  </a:cubicBezTo>
                  <a:cubicBezTo>
                    <a:pt x="137" y="41"/>
                    <a:pt x="115" y="47"/>
                    <a:pt x="90" y="45"/>
                  </a:cubicBezTo>
                  <a:cubicBezTo>
                    <a:pt x="51" y="43"/>
                    <a:pt x="20" y="23"/>
                    <a:pt x="18" y="0"/>
                  </a:cubicBezTo>
                  <a:cubicBezTo>
                    <a:pt x="8" y="7"/>
                    <a:pt x="2" y="16"/>
                    <a:pt x="2" y="26"/>
                  </a:cubicBezTo>
                  <a:cubicBezTo>
                    <a:pt x="0" y="51"/>
                    <a:pt x="32" y="74"/>
                    <a:pt x="74" y="76"/>
                  </a:cubicBezTo>
                  <a:cubicBezTo>
                    <a:pt x="115" y="79"/>
                    <a:pt x="150" y="61"/>
                    <a:pt x="151" y="35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4" name="Freeform 80"/>
            <p:cNvSpPr>
              <a:spLocks/>
            </p:cNvSpPr>
            <p:nvPr/>
          </p:nvSpPr>
          <p:spPr bwMode="auto">
            <a:xfrm>
              <a:off x="4794" y="1255"/>
              <a:ext cx="82" cy="39"/>
            </a:xfrm>
            <a:custGeom>
              <a:avLst/>
              <a:gdLst>
                <a:gd name="T0" fmla="*/ 72 w 133"/>
                <a:gd name="T1" fmla="*/ 61 h 63"/>
                <a:gd name="T2" fmla="*/ 133 w 133"/>
                <a:gd name="T3" fmla="*/ 47 h 63"/>
                <a:gd name="T4" fmla="*/ 61 w 133"/>
                <a:gd name="T5" fmla="*/ 1 h 63"/>
                <a:gd name="T6" fmla="*/ 0 w 133"/>
                <a:gd name="T7" fmla="*/ 16 h 63"/>
                <a:gd name="T8" fmla="*/ 72 w 133"/>
                <a:gd name="T9" fmla="*/ 6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63">
                  <a:moveTo>
                    <a:pt x="72" y="61"/>
                  </a:moveTo>
                  <a:cubicBezTo>
                    <a:pt x="97" y="63"/>
                    <a:pt x="119" y="57"/>
                    <a:pt x="133" y="47"/>
                  </a:cubicBezTo>
                  <a:cubicBezTo>
                    <a:pt x="131" y="24"/>
                    <a:pt x="100" y="4"/>
                    <a:pt x="61" y="1"/>
                  </a:cubicBezTo>
                  <a:cubicBezTo>
                    <a:pt x="37" y="0"/>
                    <a:pt x="14" y="5"/>
                    <a:pt x="0" y="16"/>
                  </a:cubicBezTo>
                  <a:cubicBezTo>
                    <a:pt x="2" y="39"/>
                    <a:pt x="33" y="59"/>
                    <a:pt x="72" y="61"/>
                  </a:cubicBezTo>
                  <a:close/>
                </a:path>
              </a:pathLst>
            </a:custGeom>
            <a:gradFill>
              <a:gsLst>
                <a:gs pos="94000">
                  <a:srgbClr val="A966BE"/>
                </a:gs>
                <a:gs pos="17000">
                  <a:srgbClr val="002060"/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5" name="Freeform 81"/>
            <p:cNvSpPr>
              <a:spLocks/>
            </p:cNvSpPr>
            <p:nvPr/>
          </p:nvSpPr>
          <p:spPr bwMode="auto">
            <a:xfrm>
              <a:off x="5158" y="973"/>
              <a:ext cx="72" cy="157"/>
            </a:xfrm>
            <a:custGeom>
              <a:avLst/>
              <a:gdLst>
                <a:gd name="T0" fmla="*/ 21 w 117"/>
                <a:gd name="T1" fmla="*/ 5 h 253"/>
                <a:gd name="T2" fmla="*/ 14 w 117"/>
                <a:gd name="T3" fmla="*/ 6 h 253"/>
                <a:gd name="T4" fmla="*/ 55 w 117"/>
                <a:gd name="T5" fmla="*/ 102 h 253"/>
                <a:gd name="T6" fmla="*/ 0 w 117"/>
                <a:gd name="T7" fmla="*/ 231 h 253"/>
                <a:gd name="T8" fmla="*/ 48 w 117"/>
                <a:gd name="T9" fmla="*/ 251 h 253"/>
                <a:gd name="T10" fmla="*/ 109 w 117"/>
                <a:gd name="T11" fmla="*/ 120 h 253"/>
                <a:gd name="T12" fmla="*/ 21 w 117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253">
                  <a:moveTo>
                    <a:pt x="21" y="5"/>
                  </a:moveTo>
                  <a:cubicBezTo>
                    <a:pt x="18" y="5"/>
                    <a:pt x="16" y="6"/>
                    <a:pt x="14" y="6"/>
                  </a:cubicBezTo>
                  <a:cubicBezTo>
                    <a:pt x="34" y="27"/>
                    <a:pt x="50" y="61"/>
                    <a:pt x="55" y="102"/>
                  </a:cubicBezTo>
                  <a:cubicBezTo>
                    <a:pt x="62" y="165"/>
                    <a:pt x="38" y="221"/>
                    <a:pt x="0" y="231"/>
                  </a:cubicBezTo>
                  <a:cubicBezTo>
                    <a:pt x="15" y="245"/>
                    <a:pt x="31" y="253"/>
                    <a:pt x="48" y="251"/>
                  </a:cubicBezTo>
                  <a:cubicBezTo>
                    <a:pt x="89" y="246"/>
                    <a:pt x="117" y="188"/>
                    <a:pt x="109" y="120"/>
                  </a:cubicBezTo>
                  <a:cubicBezTo>
                    <a:pt x="102" y="52"/>
                    <a:pt x="62" y="0"/>
                    <a:pt x="21" y="5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6" name="Freeform 82"/>
            <p:cNvSpPr>
              <a:spLocks/>
            </p:cNvSpPr>
            <p:nvPr/>
          </p:nvSpPr>
          <p:spPr bwMode="auto">
            <a:xfrm>
              <a:off x="5128" y="977"/>
              <a:ext cx="68" cy="140"/>
            </a:xfrm>
            <a:custGeom>
              <a:avLst/>
              <a:gdLst>
                <a:gd name="T0" fmla="*/ 103 w 110"/>
                <a:gd name="T1" fmla="*/ 96 h 225"/>
                <a:gd name="T2" fmla="*/ 62 w 110"/>
                <a:gd name="T3" fmla="*/ 0 h 225"/>
                <a:gd name="T4" fmla="*/ 7 w 110"/>
                <a:gd name="T5" fmla="*/ 130 h 225"/>
                <a:gd name="T6" fmla="*/ 48 w 110"/>
                <a:gd name="T7" fmla="*/ 225 h 225"/>
                <a:gd name="T8" fmla="*/ 103 w 110"/>
                <a:gd name="T9" fmla="*/ 96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25">
                  <a:moveTo>
                    <a:pt x="103" y="96"/>
                  </a:moveTo>
                  <a:cubicBezTo>
                    <a:pt x="98" y="55"/>
                    <a:pt x="82" y="21"/>
                    <a:pt x="62" y="0"/>
                  </a:cubicBezTo>
                  <a:cubicBezTo>
                    <a:pt x="24" y="10"/>
                    <a:pt x="0" y="66"/>
                    <a:pt x="7" y="130"/>
                  </a:cubicBezTo>
                  <a:cubicBezTo>
                    <a:pt x="12" y="171"/>
                    <a:pt x="28" y="205"/>
                    <a:pt x="48" y="225"/>
                  </a:cubicBezTo>
                  <a:cubicBezTo>
                    <a:pt x="86" y="215"/>
                    <a:pt x="110" y="159"/>
                    <a:pt x="103" y="96"/>
                  </a:cubicBezTo>
                  <a:close/>
                </a:path>
              </a:pathLst>
            </a:custGeom>
            <a:gradFill>
              <a:gsLst>
                <a:gs pos="0">
                  <a:srgbClr val="D478D6"/>
                </a:gs>
                <a:gs pos="80000">
                  <a:srgbClr val="002060"/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7" name="Freeform 83"/>
            <p:cNvSpPr>
              <a:spLocks/>
            </p:cNvSpPr>
            <p:nvPr/>
          </p:nvSpPr>
          <p:spPr bwMode="auto">
            <a:xfrm>
              <a:off x="5269" y="1031"/>
              <a:ext cx="85" cy="156"/>
            </a:xfrm>
            <a:custGeom>
              <a:avLst/>
              <a:gdLst>
                <a:gd name="T0" fmla="*/ 69 w 138"/>
                <a:gd name="T1" fmla="*/ 0 h 251"/>
                <a:gd name="T2" fmla="*/ 62 w 138"/>
                <a:gd name="T3" fmla="*/ 0 h 251"/>
                <a:gd name="T4" fmla="*/ 81 w 138"/>
                <a:gd name="T5" fmla="*/ 102 h 251"/>
                <a:gd name="T6" fmla="*/ 0 w 138"/>
                <a:gd name="T7" fmla="*/ 217 h 251"/>
                <a:gd name="T8" fmla="*/ 42 w 138"/>
                <a:gd name="T9" fmla="*/ 246 h 251"/>
                <a:gd name="T10" fmla="*/ 131 w 138"/>
                <a:gd name="T11" fmla="*/ 132 h 251"/>
                <a:gd name="T12" fmla="*/ 69 w 138"/>
                <a:gd name="T13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" h="251">
                  <a:moveTo>
                    <a:pt x="69" y="0"/>
                  </a:moveTo>
                  <a:cubicBezTo>
                    <a:pt x="67" y="0"/>
                    <a:pt x="64" y="0"/>
                    <a:pt x="62" y="0"/>
                  </a:cubicBezTo>
                  <a:cubicBezTo>
                    <a:pt x="78" y="24"/>
                    <a:pt x="86" y="62"/>
                    <a:pt x="81" y="102"/>
                  </a:cubicBezTo>
                  <a:cubicBezTo>
                    <a:pt x="74" y="166"/>
                    <a:pt x="38" y="215"/>
                    <a:pt x="0" y="217"/>
                  </a:cubicBezTo>
                  <a:cubicBezTo>
                    <a:pt x="11" y="234"/>
                    <a:pt x="25" y="244"/>
                    <a:pt x="42" y="246"/>
                  </a:cubicBezTo>
                  <a:cubicBezTo>
                    <a:pt x="83" y="251"/>
                    <a:pt x="123" y="200"/>
                    <a:pt x="131" y="132"/>
                  </a:cubicBezTo>
                  <a:cubicBezTo>
                    <a:pt x="138" y="64"/>
                    <a:pt x="111" y="5"/>
                    <a:pt x="69" y="0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8" name="Freeform 84"/>
            <p:cNvSpPr>
              <a:spLocks/>
            </p:cNvSpPr>
            <p:nvPr/>
          </p:nvSpPr>
          <p:spPr bwMode="auto">
            <a:xfrm>
              <a:off x="5254" y="1031"/>
              <a:ext cx="68" cy="134"/>
            </a:xfrm>
            <a:custGeom>
              <a:avLst/>
              <a:gdLst>
                <a:gd name="T0" fmla="*/ 105 w 110"/>
                <a:gd name="T1" fmla="*/ 102 h 217"/>
                <a:gd name="T2" fmla="*/ 86 w 110"/>
                <a:gd name="T3" fmla="*/ 0 h 217"/>
                <a:gd name="T4" fmla="*/ 4 w 110"/>
                <a:gd name="T5" fmla="*/ 115 h 217"/>
                <a:gd name="T6" fmla="*/ 24 w 110"/>
                <a:gd name="T7" fmla="*/ 217 h 217"/>
                <a:gd name="T8" fmla="*/ 105 w 110"/>
                <a:gd name="T9" fmla="*/ 102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17">
                  <a:moveTo>
                    <a:pt x="105" y="102"/>
                  </a:moveTo>
                  <a:cubicBezTo>
                    <a:pt x="110" y="62"/>
                    <a:pt x="102" y="24"/>
                    <a:pt x="86" y="0"/>
                  </a:cubicBezTo>
                  <a:cubicBezTo>
                    <a:pt x="47" y="2"/>
                    <a:pt x="12" y="51"/>
                    <a:pt x="4" y="115"/>
                  </a:cubicBezTo>
                  <a:cubicBezTo>
                    <a:pt x="0" y="155"/>
                    <a:pt x="8" y="192"/>
                    <a:pt x="24" y="217"/>
                  </a:cubicBezTo>
                  <a:cubicBezTo>
                    <a:pt x="62" y="215"/>
                    <a:pt x="98" y="166"/>
                    <a:pt x="105" y="102"/>
                  </a:cubicBezTo>
                  <a:close/>
                </a:path>
              </a:pathLst>
            </a:custGeom>
            <a:gradFill>
              <a:gsLst>
                <a:gs pos="0">
                  <a:srgbClr val="D478D6"/>
                </a:gs>
                <a:gs pos="80000">
                  <a:srgbClr val="002060"/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9" name="Freeform 85"/>
            <p:cNvSpPr>
              <a:spLocks/>
            </p:cNvSpPr>
            <p:nvPr/>
          </p:nvSpPr>
          <p:spPr bwMode="auto">
            <a:xfrm>
              <a:off x="4232" y="362"/>
              <a:ext cx="1490" cy="1259"/>
            </a:xfrm>
            <a:custGeom>
              <a:avLst/>
              <a:gdLst>
                <a:gd name="T0" fmla="*/ 302 w 2403"/>
                <a:gd name="T1" fmla="*/ 1666 h 2033"/>
                <a:gd name="T2" fmla="*/ 1320 w 2403"/>
                <a:gd name="T3" fmla="*/ 1159 h 2033"/>
                <a:gd name="T4" fmla="*/ 2005 w 2403"/>
                <a:gd name="T5" fmla="*/ 250 h 2033"/>
                <a:gd name="T6" fmla="*/ 2306 w 2403"/>
                <a:gd name="T7" fmla="*/ 0 h 2033"/>
                <a:gd name="T8" fmla="*/ 1330 w 2403"/>
                <a:gd name="T9" fmla="*/ 1170 h 2033"/>
                <a:gd name="T10" fmla="*/ 0 w 2403"/>
                <a:gd name="T11" fmla="*/ 1916 h 2033"/>
                <a:gd name="T12" fmla="*/ 302 w 2403"/>
                <a:gd name="T13" fmla="*/ 1666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3" h="2033">
                  <a:moveTo>
                    <a:pt x="302" y="1666"/>
                  </a:moveTo>
                  <a:cubicBezTo>
                    <a:pt x="394" y="1777"/>
                    <a:pt x="850" y="1550"/>
                    <a:pt x="1320" y="1159"/>
                  </a:cubicBezTo>
                  <a:cubicBezTo>
                    <a:pt x="1790" y="768"/>
                    <a:pt x="2097" y="361"/>
                    <a:pt x="2005" y="250"/>
                  </a:cubicBezTo>
                  <a:cubicBezTo>
                    <a:pt x="2306" y="0"/>
                    <a:pt x="2306" y="0"/>
                    <a:pt x="2306" y="0"/>
                  </a:cubicBezTo>
                  <a:cubicBezTo>
                    <a:pt x="2403" y="117"/>
                    <a:pt x="1966" y="641"/>
                    <a:pt x="1330" y="1170"/>
                  </a:cubicBezTo>
                  <a:cubicBezTo>
                    <a:pt x="693" y="1699"/>
                    <a:pt x="98" y="2033"/>
                    <a:pt x="0" y="1916"/>
                  </a:cubicBezTo>
                  <a:lnTo>
                    <a:pt x="302" y="166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90" name="Freeform 86"/>
            <p:cNvSpPr>
              <a:spLocks/>
            </p:cNvSpPr>
            <p:nvPr/>
          </p:nvSpPr>
          <p:spPr bwMode="auto">
            <a:xfrm>
              <a:off x="4161" y="248"/>
              <a:ext cx="1349" cy="1410"/>
            </a:xfrm>
            <a:custGeom>
              <a:avLst/>
              <a:gdLst>
                <a:gd name="T0" fmla="*/ 381 w 2178"/>
                <a:gd name="T1" fmla="*/ 283 h 2276"/>
                <a:gd name="T2" fmla="*/ 955 w 2178"/>
                <a:gd name="T3" fmla="*/ 1266 h 2276"/>
                <a:gd name="T4" fmla="*/ 1908 w 2178"/>
                <a:gd name="T5" fmla="*/ 1888 h 2276"/>
                <a:gd name="T6" fmla="*/ 2178 w 2178"/>
                <a:gd name="T7" fmla="*/ 2171 h 2276"/>
                <a:gd name="T8" fmla="*/ 944 w 2178"/>
                <a:gd name="T9" fmla="*/ 1276 h 2276"/>
                <a:gd name="T10" fmla="*/ 111 w 2178"/>
                <a:gd name="T11" fmla="*/ 0 h 2276"/>
                <a:gd name="T12" fmla="*/ 381 w 2178"/>
                <a:gd name="T13" fmla="*/ 283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8" h="2276">
                  <a:moveTo>
                    <a:pt x="381" y="283"/>
                  </a:moveTo>
                  <a:cubicBezTo>
                    <a:pt x="276" y="383"/>
                    <a:pt x="534" y="822"/>
                    <a:pt x="955" y="1266"/>
                  </a:cubicBezTo>
                  <a:cubicBezTo>
                    <a:pt x="1377" y="1709"/>
                    <a:pt x="1803" y="1987"/>
                    <a:pt x="1908" y="1888"/>
                  </a:cubicBezTo>
                  <a:cubicBezTo>
                    <a:pt x="2178" y="2171"/>
                    <a:pt x="2178" y="2171"/>
                    <a:pt x="2178" y="2171"/>
                  </a:cubicBezTo>
                  <a:cubicBezTo>
                    <a:pt x="2067" y="2276"/>
                    <a:pt x="1515" y="1875"/>
                    <a:pt x="944" y="1276"/>
                  </a:cubicBezTo>
                  <a:cubicBezTo>
                    <a:pt x="374" y="676"/>
                    <a:pt x="0" y="105"/>
                    <a:pt x="111" y="0"/>
                  </a:cubicBezTo>
                  <a:lnTo>
                    <a:pt x="381" y="283"/>
                  </a:lnTo>
                  <a:close/>
                </a:path>
              </a:pathLst>
            </a:custGeom>
            <a:gradFill>
              <a:gsLst>
                <a:gs pos="4500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lin ang="3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91" name="Freeform 87"/>
            <p:cNvSpPr>
              <a:spLocks/>
            </p:cNvSpPr>
            <p:nvPr/>
          </p:nvSpPr>
          <p:spPr bwMode="auto">
            <a:xfrm>
              <a:off x="4034" y="817"/>
              <a:ext cx="1630" cy="548"/>
            </a:xfrm>
            <a:custGeom>
              <a:avLst/>
              <a:gdLst>
                <a:gd name="T0" fmla="*/ 338 w 2629"/>
                <a:gd name="T1" fmla="*/ 654 h 884"/>
                <a:gd name="T2" fmla="*/ 1361 w 2629"/>
                <a:gd name="T3" fmla="*/ 601 h 884"/>
                <a:gd name="T4" fmla="*/ 2252 w 2629"/>
                <a:gd name="T5" fmla="*/ 98 h 884"/>
                <a:gd name="T6" fmla="*/ 2591 w 2629"/>
                <a:gd name="T7" fmla="*/ 0 h 884"/>
                <a:gd name="T8" fmla="*/ 1364 w 2629"/>
                <a:gd name="T9" fmla="*/ 614 h 884"/>
                <a:gd name="T10" fmla="*/ 0 w 2629"/>
                <a:gd name="T11" fmla="*/ 752 h 884"/>
                <a:gd name="T12" fmla="*/ 338 w 2629"/>
                <a:gd name="T13" fmla="*/ 654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29" h="884">
                  <a:moveTo>
                    <a:pt x="338" y="654"/>
                  </a:moveTo>
                  <a:cubicBezTo>
                    <a:pt x="374" y="778"/>
                    <a:pt x="832" y="755"/>
                    <a:pt x="1361" y="601"/>
                  </a:cubicBezTo>
                  <a:cubicBezTo>
                    <a:pt x="1889" y="448"/>
                    <a:pt x="2288" y="223"/>
                    <a:pt x="2252" y="98"/>
                  </a:cubicBezTo>
                  <a:cubicBezTo>
                    <a:pt x="2591" y="0"/>
                    <a:pt x="2591" y="0"/>
                    <a:pt x="2591" y="0"/>
                  </a:cubicBezTo>
                  <a:cubicBezTo>
                    <a:pt x="2629" y="132"/>
                    <a:pt x="2080" y="407"/>
                    <a:pt x="1364" y="614"/>
                  </a:cubicBezTo>
                  <a:cubicBezTo>
                    <a:pt x="649" y="822"/>
                    <a:pt x="38" y="884"/>
                    <a:pt x="0" y="752"/>
                  </a:cubicBezTo>
                  <a:lnTo>
                    <a:pt x="338" y="65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345" name="Bubble2"/>
          <p:cNvGrpSpPr>
            <a:grpSpLocks noChangeAspect="1"/>
          </p:cNvGrpSpPr>
          <p:nvPr/>
        </p:nvGrpSpPr>
        <p:grpSpPr bwMode="auto">
          <a:xfrm flipH="1">
            <a:off x="422843" y="2091062"/>
            <a:ext cx="1260161" cy="1285110"/>
            <a:chOff x="1523" y="206"/>
            <a:chExt cx="2714" cy="2771"/>
          </a:xfrm>
        </p:grpSpPr>
        <p:sp>
          <p:nvSpPr>
            <p:cNvPr id="346" name="AutoShape 40"/>
            <p:cNvSpPr>
              <a:spLocks noChangeAspect="1" noChangeArrowheads="1" noTextEdit="1"/>
            </p:cNvSpPr>
            <p:nvPr/>
          </p:nvSpPr>
          <p:spPr bwMode="auto">
            <a:xfrm>
              <a:off x="1523" y="263"/>
              <a:ext cx="2714" cy="2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7" name="Freeform 56"/>
            <p:cNvSpPr>
              <a:spLocks/>
            </p:cNvSpPr>
            <p:nvPr/>
          </p:nvSpPr>
          <p:spPr bwMode="auto">
            <a:xfrm>
              <a:off x="1696" y="777"/>
              <a:ext cx="2503" cy="2200"/>
            </a:xfrm>
            <a:custGeom>
              <a:avLst/>
              <a:gdLst>
                <a:gd name="T0" fmla="*/ 1016 w 1057"/>
                <a:gd name="T1" fmla="*/ 499 h 929"/>
                <a:gd name="T2" fmla="*/ 602 w 1057"/>
                <a:gd name="T3" fmla="*/ 60 h 929"/>
                <a:gd name="T4" fmla="*/ 40 w 1057"/>
                <a:gd name="T5" fmla="*/ 280 h 929"/>
                <a:gd name="T6" fmla="*/ 455 w 1057"/>
                <a:gd name="T7" fmla="*/ 718 h 929"/>
                <a:gd name="T8" fmla="*/ 634 w 1057"/>
                <a:gd name="T9" fmla="*/ 735 h 929"/>
                <a:gd name="T10" fmla="*/ 519 w 1057"/>
                <a:gd name="T11" fmla="*/ 929 h 929"/>
                <a:gd name="T12" fmla="*/ 781 w 1057"/>
                <a:gd name="T13" fmla="*/ 713 h 929"/>
                <a:gd name="T14" fmla="*/ 1016 w 1057"/>
                <a:gd name="T15" fmla="*/ 499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7" h="929">
                  <a:moveTo>
                    <a:pt x="1016" y="499"/>
                  </a:moveTo>
                  <a:cubicBezTo>
                    <a:pt x="1057" y="317"/>
                    <a:pt x="871" y="121"/>
                    <a:pt x="602" y="60"/>
                  </a:cubicBezTo>
                  <a:cubicBezTo>
                    <a:pt x="333" y="0"/>
                    <a:pt x="81" y="98"/>
                    <a:pt x="40" y="280"/>
                  </a:cubicBezTo>
                  <a:cubicBezTo>
                    <a:pt x="0" y="461"/>
                    <a:pt x="185" y="658"/>
                    <a:pt x="455" y="718"/>
                  </a:cubicBezTo>
                  <a:cubicBezTo>
                    <a:pt x="516" y="732"/>
                    <a:pt x="577" y="737"/>
                    <a:pt x="634" y="735"/>
                  </a:cubicBezTo>
                  <a:cubicBezTo>
                    <a:pt x="616" y="838"/>
                    <a:pt x="519" y="929"/>
                    <a:pt x="519" y="929"/>
                  </a:cubicBezTo>
                  <a:cubicBezTo>
                    <a:pt x="519" y="929"/>
                    <a:pt x="733" y="833"/>
                    <a:pt x="781" y="713"/>
                  </a:cubicBezTo>
                  <a:cubicBezTo>
                    <a:pt x="903" y="677"/>
                    <a:pt x="993" y="601"/>
                    <a:pt x="1016" y="4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9" name="Freeform 57"/>
            <p:cNvSpPr>
              <a:spLocks/>
            </p:cNvSpPr>
            <p:nvPr/>
          </p:nvSpPr>
          <p:spPr bwMode="auto">
            <a:xfrm>
              <a:off x="1769" y="895"/>
              <a:ext cx="2333" cy="1862"/>
            </a:xfrm>
            <a:custGeom>
              <a:avLst/>
              <a:gdLst>
                <a:gd name="T0" fmla="*/ 602 w 985"/>
                <a:gd name="T1" fmla="*/ 786 h 786"/>
                <a:gd name="T2" fmla="*/ 630 w 985"/>
                <a:gd name="T3" fmla="*/ 705 h 786"/>
                <a:gd name="T4" fmla="*/ 637 w 985"/>
                <a:gd name="T5" fmla="*/ 665 h 786"/>
                <a:gd name="T6" fmla="*/ 597 w 985"/>
                <a:gd name="T7" fmla="*/ 667 h 786"/>
                <a:gd name="T8" fmla="*/ 426 w 985"/>
                <a:gd name="T9" fmla="*/ 650 h 786"/>
                <a:gd name="T10" fmla="*/ 36 w 985"/>
                <a:gd name="T11" fmla="*/ 251 h 786"/>
                <a:gd name="T12" fmla="*/ 559 w 985"/>
                <a:gd name="T13" fmla="*/ 56 h 786"/>
                <a:gd name="T14" fmla="*/ 948 w 985"/>
                <a:gd name="T15" fmla="*/ 455 h 786"/>
                <a:gd name="T16" fmla="*/ 735 w 985"/>
                <a:gd name="T17" fmla="*/ 645 h 786"/>
                <a:gd name="T18" fmla="*/ 720 w 985"/>
                <a:gd name="T19" fmla="*/ 650 h 786"/>
                <a:gd name="T20" fmla="*/ 714 w 985"/>
                <a:gd name="T21" fmla="*/ 664 h 786"/>
                <a:gd name="T22" fmla="*/ 602 w 985"/>
                <a:gd name="T23" fmla="*/ 786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85" h="786">
                  <a:moveTo>
                    <a:pt x="602" y="786"/>
                  </a:moveTo>
                  <a:cubicBezTo>
                    <a:pt x="615" y="760"/>
                    <a:pt x="625" y="733"/>
                    <a:pt x="630" y="705"/>
                  </a:cubicBezTo>
                  <a:cubicBezTo>
                    <a:pt x="637" y="665"/>
                    <a:pt x="637" y="665"/>
                    <a:pt x="637" y="665"/>
                  </a:cubicBezTo>
                  <a:cubicBezTo>
                    <a:pt x="597" y="667"/>
                    <a:pt x="597" y="667"/>
                    <a:pt x="597" y="667"/>
                  </a:cubicBezTo>
                  <a:cubicBezTo>
                    <a:pt x="541" y="668"/>
                    <a:pt x="483" y="663"/>
                    <a:pt x="426" y="650"/>
                  </a:cubicBezTo>
                  <a:cubicBezTo>
                    <a:pt x="174" y="594"/>
                    <a:pt x="0" y="414"/>
                    <a:pt x="36" y="251"/>
                  </a:cubicBezTo>
                  <a:cubicBezTo>
                    <a:pt x="73" y="87"/>
                    <a:pt x="308" y="0"/>
                    <a:pt x="559" y="56"/>
                  </a:cubicBezTo>
                  <a:cubicBezTo>
                    <a:pt x="810" y="112"/>
                    <a:pt x="985" y="291"/>
                    <a:pt x="948" y="455"/>
                  </a:cubicBezTo>
                  <a:cubicBezTo>
                    <a:pt x="929" y="542"/>
                    <a:pt x="851" y="611"/>
                    <a:pt x="735" y="645"/>
                  </a:cubicBezTo>
                  <a:cubicBezTo>
                    <a:pt x="720" y="650"/>
                    <a:pt x="720" y="650"/>
                    <a:pt x="720" y="650"/>
                  </a:cubicBezTo>
                  <a:cubicBezTo>
                    <a:pt x="714" y="664"/>
                    <a:pt x="714" y="664"/>
                    <a:pt x="714" y="664"/>
                  </a:cubicBezTo>
                  <a:cubicBezTo>
                    <a:pt x="697" y="708"/>
                    <a:pt x="651" y="751"/>
                    <a:pt x="602" y="7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0" name="Freeform 58"/>
            <p:cNvSpPr>
              <a:spLocks/>
            </p:cNvSpPr>
            <p:nvPr/>
          </p:nvSpPr>
          <p:spPr bwMode="auto">
            <a:xfrm>
              <a:off x="1720" y="206"/>
              <a:ext cx="1501" cy="1319"/>
            </a:xfrm>
            <a:custGeom>
              <a:avLst/>
              <a:gdLst>
                <a:gd name="T0" fmla="*/ 610 w 634"/>
                <a:gd name="T1" fmla="*/ 299 h 557"/>
                <a:gd name="T2" fmla="*/ 361 w 634"/>
                <a:gd name="T3" fmla="*/ 36 h 557"/>
                <a:gd name="T4" fmla="*/ 24 w 634"/>
                <a:gd name="T5" fmla="*/ 167 h 557"/>
                <a:gd name="T6" fmla="*/ 273 w 634"/>
                <a:gd name="T7" fmla="*/ 430 h 557"/>
                <a:gd name="T8" fmla="*/ 380 w 634"/>
                <a:gd name="T9" fmla="*/ 441 h 557"/>
                <a:gd name="T10" fmla="*/ 311 w 634"/>
                <a:gd name="T11" fmla="*/ 557 h 557"/>
                <a:gd name="T12" fmla="*/ 468 w 634"/>
                <a:gd name="T13" fmla="*/ 427 h 557"/>
                <a:gd name="T14" fmla="*/ 610 w 634"/>
                <a:gd name="T15" fmla="*/ 299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4" h="557">
                  <a:moveTo>
                    <a:pt x="610" y="299"/>
                  </a:moveTo>
                  <a:cubicBezTo>
                    <a:pt x="634" y="190"/>
                    <a:pt x="523" y="72"/>
                    <a:pt x="361" y="36"/>
                  </a:cubicBezTo>
                  <a:cubicBezTo>
                    <a:pt x="199" y="0"/>
                    <a:pt x="49" y="59"/>
                    <a:pt x="24" y="167"/>
                  </a:cubicBezTo>
                  <a:cubicBezTo>
                    <a:pt x="0" y="276"/>
                    <a:pt x="111" y="394"/>
                    <a:pt x="273" y="430"/>
                  </a:cubicBezTo>
                  <a:cubicBezTo>
                    <a:pt x="309" y="439"/>
                    <a:pt x="346" y="442"/>
                    <a:pt x="380" y="441"/>
                  </a:cubicBezTo>
                  <a:cubicBezTo>
                    <a:pt x="370" y="502"/>
                    <a:pt x="311" y="557"/>
                    <a:pt x="311" y="557"/>
                  </a:cubicBezTo>
                  <a:cubicBezTo>
                    <a:pt x="311" y="557"/>
                    <a:pt x="439" y="500"/>
                    <a:pt x="468" y="427"/>
                  </a:cubicBezTo>
                  <a:cubicBezTo>
                    <a:pt x="542" y="406"/>
                    <a:pt x="596" y="360"/>
                    <a:pt x="610" y="2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1" name="Freeform 59"/>
            <p:cNvSpPr>
              <a:spLocks/>
            </p:cNvSpPr>
            <p:nvPr/>
          </p:nvSpPr>
          <p:spPr bwMode="auto">
            <a:xfrm>
              <a:off x="1762" y="275"/>
              <a:ext cx="1400" cy="1118"/>
            </a:xfrm>
            <a:custGeom>
              <a:avLst/>
              <a:gdLst>
                <a:gd name="T0" fmla="*/ 362 w 591"/>
                <a:gd name="T1" fmla="*/ 472 h 472"/>
                <a:gd name="T2" fmla="*/ 378 w 591"/>
                <a:gd name="T3" fmla="*/ 423 h 472"/>
                <a:gd name="T4" fmla="*/ 383 w 591"/>
                <a:gd name="T5" fmla="*/ 400 h 472"/>
                <a:gd name="T6" fmla="*/ 359 w 591"/>
                <a:gd name="T7" fmla="*/ 401 h 472"/>
                <a:gd name="T8" fmla="*/ 256 w 591"/>
                <a:gd name="T9" fmla="*/ 391 h 472"/>
                <a:gd name="T10" fmla="*/ 22 w 591"/>
                <a:gd name="T11" fmla="*/ 151 h 472"/>
                <a:gd name="T12" fmla="*/ 336 w 591"/>
                <a:gd name="T13" fmla="*/ 34 h 472"/>
                <a:gd name="T14" fmla="*/ 569 w 591"/>
                <a:gd name="T15" fmla="*/ 274 h 472"/>
                <a:gd name="T16" fmla="*/ 442 w 591"/>
                <a:gd name="T17" fmla="*/ 388 h 472"/>
                <a:gd name="T18" fmla="*/ 433 w 591"/>
                <a:gd name="T19" fmla="*/ 390 h 472"/>
                <a:gd name="T20" fmla="*/ 429 w 591"/>
                <a:gd name="T21" fmla="*/ 399 h 472"/>
                <a:gd name="T22" fmla="*/ 362 w 591"/>
                <a:gd name="T23" fmla="*/ 47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1" h="472">
                  <a:moveTo>
                    <a:pt x="362" y="472"/>
                  </a:moveTo>
                  <a:cubicBezTo>
                    <a:pt x="369" y="457"/>
                    <a:pt x="376" y="440"/>
                    <a:pt x="378" y="423"/>
                  </a:cubicBezTo>
                  <a:cubicBezTo>
                    <a:pt x="383" y="400"/>
                    <a:pt x="383" y="400"/>
                    <a:pt x="383" y="400"/>
                  </a:cubicBezTo>
                  <a:cubicBezTo>
                    <a:pt x="359" y="401"/>
                    <a:pt x="359" y="401"/>
                    <a:pt x="359" y="401"/>
                  </a:cubicBezTo>
                  <a:cubicBezTo>
                    <a:pt x="325" y="402"/>
                    <a:pt x="290" y="398"/>
                    <a:pt x="256" y="391"/>
                  </a:cubicBezTo>
                  <a:cubicBezTo>
                    <a:pt x="105" y="357"/>
                    <a:pt x="0" y="249"/>
                    <a:pt x="22" y="151"/>
                  </a:cubicBezTo>
                  <a:cubicBezTo>
                    <a:pt x="44" y="53"/>
                    <a:pt x="185" y="0"/>
                    <a:pt x="336" y="34"/>
                  </a:cubicBezTo>
                  <a:cubicBezTo>
                    <a:pt x="487" y="68"/>
                    <a:pt x="591" y="175"/>
                    <a:pt x="569" y="274"/>
                  </a:cubicBezTo>
                  <a:cubicBezTo>
                    <a:pt x="558" y="326"/>
                    <a:pt x="511" y="367"/>
                    <a:pt x="442" y="388"/>
                  </a:cubicBezTo>
                  <a:cubicBezTo>
                    <a:pt x="433" y="390"/>
                    <a:pt x="433" y="390"/>
                    <a:pt x="433" y="390"/>
                  </a:cubicBezTo>
                  <a:cubicBezTo>
                    <a:pt x="429" y="399"/>
                    <a:pt x="429" y="399"/>
                    <a:pt x="429" y="399"/>
                  </a:cubicBezTo>
                  <a:cubicBezTo>
                    <a:pt x="419" y="425"/>
                    <a:pt x="391" y="451"/>
                    <a:pt x="362" y="4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09" name="Astronaut"/>
          <p:cNvGrpSpPr>
            <a:grpSpLocks noChangeAspect="1"/>
          </p:cNvGrpSpPr>
          <p:nvPr/>
        </p:nvGrpSpPr>
        <p:grpSpPr bwMode="auto">
          <a:xfrm>
            <a:off x="2865192" y="1537646"/>
            <a:ext cx="1178209" cy="1441088"/>
            <a:chOff x="1577" y="22"/>
            <a:chExt cx="2604" cy="3185"/>
          </a:xfrm>
        </p:grpSpPr>
        <p:sp>
          <p:nvSpPr>
            <p:cNvPr id="410" name="Freeform 118"/>
            <p:cNvSpPr>
              <a:spLocks/>
            </p:cNvSpPr>
            <p:nvPr/>
          </p:nvSpPr>
          <p:spPr bwMode="auto">
            <a:xfrm>
              <a:off x="3389" y="1109"/>
              <a:ext cx="395" cy="438"/>
            </a:xfrm>
            <a:custGeom>
              <a:avLst/>
              <a:gdLst>
                <a:gd name="T0" fmla="*/ 398 w 420"/>
                <a:gd name="T1" fmla="*/ 466 h 466"/>
                <a:gd name="T2" fmla="*/ 318 w 420"/>
                <a:gd name="T3" fmla="*/ 446 h 466"/>
                <a:gd name="T4" fmla="*/ 267 w 420"/>
                <a:gd name="T5" fmla="*/ 187 h 466"/>
                <a:gd name="T6" fmla="*/ 2 w 420"/>
                <a:gd name="T7" fmla="*/ 87 h 466"/>
                <a:gd name="T8" fmla="*/ 0 w 420"/>
                <a:gd name="T9" fmla="*/ 4 h 466"/>
                <a:gd name="T10" fmla="*/ 332 w 420"/>
                <a:gd name="T11" fmla="*/ 136 h 466"/>
                <a:gd name="T12" fmla="*/ 398 w 420"/>
                <a:gd name="T13" fmla="*/ 46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" h="466">
                  <a:moveTo>
                    <a:pt x="398" y="466"/>
                  </a:moveTo>
                  <a:cubicBezTo>
                    <a:pt x="318" y="446"/>
                    <a:pt x="318" y="446"/>
                    <a:pt x="318" y="446"/>
                  </a:cubicBezTo>
                  <a:cubicBezTo>
                    <a:pt x="335" y="377"/>
                    <a:pt x="332" y="269"/>
                    <a:pt x="267" y="187"/>
                  </a:cubicBezTo>
                  <a:cubicBezTo>
                    <a:pt x="212" y="118"/>
                    <a:pt x="122" y="84"/>
                    <a:pt x="2" y="8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84" y="0"/>
                    <a:pt x="282" y="73"/>
                    <a:pt x="332" y="136"/>
                  </a:cubicBezTo>
                  <a:cubicBezTo>
                    <a:pt x="416" y="241"/>
                    <a:pt x="420" y="379"/>
                    <a:pt x="398" y="466"/>
                  </a:cubicBezTo>
                  <a:close/>
                </a:path>
              </a:pathLst>
            </a:cu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1" name="Oval 119"/>
            <p:cNvSpPr>
              <a:spLocks noChangeArrowheads="1"/>
            </p:cNvSpPr>
            <p:nvPr/>
          </p:nvSpPr>
          <p:spPr bwMode="auto">
            <a:xfrm>
              <a:off x="2119" y="50"/>
              <a:ext cx="1521" cy="1520"/>
            </a:xfrm>
            <a:prstGeom prst="ellipse">
              <a:avLst/>
            </a:prstGeom>
            <a:solidFill>
              <a:srgbClr val="62CB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2" name="Oval 120"/>
            <p:cNvSpPr>
              <a:spLocks noChangeArrowheads="1"/>
            </p:cNvSpPr>
            <p:nvPr/>
          </p:nvSpPr>
          <p:spPr bwMode="auto">
            <a:xfrm>
              <a:off x="2195" y="126"/>
              <a:ext cx="1369" cy="1368"/>
            </a:xfrm>
            <a:prstGeom prst="ellipse">
              <a:avLst/>
            </a:prstGeom>
            <a:solidFill>
              <a:srgbClr val="A2DC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3" name="Freeform 121"/>
            <p:cNvSpPr>
              <a:spLocks/>
            </p:cNvSpPr>
            <p:nvPr/>
          </p:nvSpPr>
          <p:spPr bwMode="auto">
            <a:xfrm>
              <a:off x="2478" y="2217"/>
              <a:ext cx="839" cy="433"/>
            </a:xfrm>
            <a:custGeom>
              <a:avLst/>
              <a:gdLst>
                <a:gd name="T0" fmla="*/ 893 w 893"/>
                <a:gd name="T1" fmla="*/ 0 h 461"/>
                <a:gd name="T2" fmla="*/ 450 w 893"/>
                <a:gd name="T3" fmla="*/ 38 h 461"/>
                <a:gd name="T4" fmla="*/ 0 w 893"/>
                <a:gd name="T5" fmla="*/ 0 h 461"/>
                <a:gd name="T6" fmla="*/ 7 w 893"/>
                <a:gd name="T7" fmla="*/ 409 h 461"/>
                <a:gd name="T8" fmla="*/ 296 w 893"/>
                <a:gd name="T9" fmla="*/ 461 h 461"/>
                <a:gd name="T10" fmla="*/ 347 w 893"/>
                <a:gd name="T11" fmla="*/ 193 h 461"/>
                <a:gd name="T12" fmla="*/ 447 w 893"/>
                <a:gd name="T13" fmla="*/ 64 h 461"/>
                <a:gd name="T14" fmla="*/ 546 w 893"/>
                <a:gd name="T15" fmla="*/ 193 h 461"/>
                <a:gd name="T16" fmla="*/ 598 w 893"/>
                <a:gd name="T17" fmla="*/ 461 h 461"/>
                <a:gd name="T18" fmla="*/ 886 w 893"/>
                <a:gd name="T19" fmla="*/ 409 h 461"/>
                <a:gd name="T20" fmla="*/ 893 w 893"/>
                <a:gd name="T21" fmla="*/ 0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3" h="461">
                  <a:moveTo>
                    <a:pt x="893" y="0"/>
                  </a:moveTo>
                  <a:cubicBezTo>
                    <a:pt x="782" y="21"/>
                    <a:pt x="636" y="38"/>
                    <a:pt x="450" y="38"/>
                  </a:cubicBezTo>
                  <a:cubicBezTo>
                    <a:pt x="265" y="38"/>
                    <a:pt x="116" y="21"/>
                    <a:pt x="0" y="0"/>
                  </a:cubicBezTo>
                  <a:cubicBezTo>
                    <a:pt x="7" y="128"/>
                    <a:pt x="10" y="257"/>
                    <a:pt x="7" y="409"/>
                  </a:cubicBezTo>
                  <a:cubicBezTo>
                    <a:pt x="296" y="461"/>
                    <a:pt x="296" y="461"/>
                    <a:pt x="296" y="461"/>
                  </a:cubicBezTo>
                  <a:cubicBezTo>
                    <a:pt x="296" y="461"/>
                    <a:pt x="328" y="293"/>
                    <a:pt x="347" y="193"/>
                  </a:cubicBezTo>
                  <a:cubicBezTo>
                    <a:pt x="367" y="93"/>
                    <a:pt x="392" y="64"/>
                    <a:pt x="447" y="64"/>
                  </a:cubicBezTo>
                  <a:cubicBezTo>
                    <a:pt x="501" y="64"/>
                    <a:pt x="526" y="93"/>
                    <a:pt x="546" y="193"/>
                  </a:cubicBezTo>
                  <a:cubicBezTo>
                    <a:pt x="565" y="293"/>
                    <a:pt x="598" y="461"/>
                    <a:pt x="598" y="461"/>
                  </a:cubicBezTo>
                  <a:cubicBezTo>
                    <a:pt x="886" y="409"/>
                    <a:pt x="886" y="409"/>
                    <a:pt x="886" y="409"/>
                  </a:cubicBezTo>
                  <a:cubicBezTo>
                    <a:pt x="883" y="257"/>
                    <a:pt x="887" y="128"/>
                    <a:pt x="893" y="0"/>
                  </a:cubicBezTo>
                  <a:close/>
                </a:path>
              </a:pathLst>
            </a:custGeom>
            <a:solidFill>
              <a:srgbClr val="DED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pic>
          <p:nvPicPr>
            <p:cNvPr id="414" name="Picture 12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1" y="2156"/>
              <a:ext cx="854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5" name="Freeform 123"/>
            <p:cNvSpPr>
              <a:spLocks/>
            </p:cNvSpPr>
            <p:nvPr/>
          </p:nvSpPr>
          <p:spPr bwMode="auto">
            <a:xfrm>
              <a:off x="2474" y="2158"/>
              <a:ext cx="847" cy="95"/>
            </a:xfrm>
            <a:custGeom>
              <a:avLst/>
              <a:gdLst>
                <a:gd name="T0" fmla="*/ 897 w 901"/>
                <a:gd name="T1" fmla="*/ 63 h 101"/>
                <a:gd name="T2" fmla="*/ 901 w 901"/>
                <a:gd name="T3" fmla="*/ 0 h 101"/>
                <a:gd name="T4" fmla="*/ 454 w 901"/>
                <a:gd name="T5" fmla="*/ 40 h 101"/>
                <a:gd name="T6" fmla="*/ 447 w 901"/>
                <a:gd name="T7" fmla="*/ 40 h 101"/>
                <a:gd name="T8" fmla="*/ 0 w 901"/>
                <a:gd name="T9" fmla="*/ 0 h 101"/>
                <a:gd name="T10" fmla="*/ 4 w 901"/>
                <a:gd name="T11" fmla="*/ 63 h 101"/>
                <a:gd name="T12" fmla="*/ 454 w 901"/>
                <a:gd name="T13" fmla="*/ 101 h 101"/>
                <a:gd name="T14" fmla="*/ 897 w 901"/>
                <a:gd name="T15" fmla="*/ 6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1" h="101">
                  <a:moveTo>
                    <a:pt x="897" y="63"/>
                  </a:moveTo>
                  <a:cubicBezTo>
                    <a:pt x="899" y="42"/>
                    <a:pt x="900" y="21"/>
                    <a:pt x="901" y="0"/>
                  </a:cubicBezTo>
                  <a:cubicBezTo>
                    <a:pt x="789" y="22"/>
                    <a:pt x="641" y="40"/>
                    <a:pt x="454" y="40"/>
                  </a:cubicBezTo>
                  <a:cubicBezTo>
                    <a:pt x="447" y="40"/>
                    <a:pt x="447" y="40"/>
                    <a:pt x="447" y="40"/>
                  </a:cubicBezTo>
                  <a:cubicBezTo>
                    <a:pt x="260" y="40"/>
                    <a:pt x="112" y="22"/>
                    <a:pt x="0" y="0"/>
                  </a:cubicBezTo>
                  <a:cubicBezTo>
                    <a:pt x="2" y="21"/>
                    <a:pt x="3" y="42"/>
                    <a:pt x="4" y="63"/>
                  </a:cubicBezTo>
                  <a:cubicBezTo>
                    <a:pt x="120" y="84"/>
                    <a:pt x="269" y="101"/>
                    <a:pt x="454" y="101"/>
                  </a:cubicBezTo>
                  <a:cubicBezTo>
                    <a:pt x="640" y="101"/>
                    <a:pt x="786" y="84"/>
                    <a:pt x="897" y="63"/>
                  </a:cubicBez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6" name="Freeform 124"/>
            <p:cNvSpPr>
              <a:spLocks/>
            </p:cNvSpPr>
            <p:nvPr/>
          </p:nvSpPr>
          <p:spPr bwMode="auto">
            <a:xfrm>
              <a:off x="2310" y="368"/>
              <a:ext cx="508" cy="573"/>
            </a:xfrm>
            <a:custGeom>
              <a:avLst/>
              <a:gdLst>
                <a:gd name="T0" fmla="*/ 343 w 541"/>
                <a:gd name="T1" fmla="*/ 0 h 610"/>
                <a:gd name="T2" fmla="*/ 271 w 541"/>
                <a:gd name="T3" fmla="*/ 484 h 610"/>
                <a:gd name="T4" fmla="*/ 438 w 541"/>
                <a:gd name="T5" fmla="*/ 46 h 610"/>
                <a:gd name="T6" fmla="*/ 343 w 541"/>
                <a:gd name="T7" fmla="*/ 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1" h="610">
                  <a:moveTo>
                    <a:pt x="343" y="0"/>
                  </a:moveTo>
                  <a:cubicBezTo>
                    <a:pt x="35" y="45"/>
                    <a:pt x="0" y="358"/>
                    <a:pt x="271" y="484"/>
                  </a:cubicBezTo>
                  <a:cubicBezTo>
                    <a:pt x="541" y="610"/>
                    <a:pt x="438" y="46"/>
                    <a:pt x="438" y="46"/>
                  </a:cubicBezTo>
                  <a:lnTo>
                    <a:pt x="343" y="0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7" name="Freeform 125"/>
            <p:cNvSpPr>
              <a:spLocks/>
            </p:cNvSpPr>
            <p:nvPr/>
          </p:nvSpPr>
          <p:spPr bwMode="auto">
            <a:xfrm>
              <a:off x="2200" y="775"/>
              <a:ext cx="1375" cy="1439"/>
            </a:xfrm>
            <a:custGeom>
              <a:avLst/>
              <a:gdLst>
                <a:gd name="T0" fmla="*/ 0 w 1464"/>
                <a:gd name="T1" fmla="*/ 1408 h 1533"/>
                <a:gd name="T2" fmla="*/ 746 w 1464"/>
                <a:gd name="T3" fmla="*/ 1533 h 1533"/>
                <a:gd name="T4" fmla="*/ 1464 w 1464"/>
                <a:gd name="T5" fmla="*/ 1408 h 1533"/>
                <a:gd name="T6" fmla="*/ 732 w 1464"/>
                <a:gd name="T7" fmla="*/ 0 h 1533"/>
                <a:gd name="T8" fmla="*/ 0 w 1464"/>
                <a:gd name="T9" fmla="*/ 1408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4" h="1533">
                  <a:moveTo>
                    <a:pt x="0" y="1408"/>
                  </a:moveTo>
                  <a:cubicBezTo>
                    <a:pt x="0" y="1408"/>
                    <a:pt x="246" y="1533"/>
                    <a:pt x="746" y="1533"/>
                  </a:cubicBezTo>
                  <a:cubicBezTo>
                    <a:pt x="1246" y="1533"/>
                    <a:pt x="1464" y="1408"/>
                    <a:pt x="1464" y="1408"/>
                  </a:cubicBezTo>
                  <a:cubicBezTo>
                    <a:pt x="1464" y="755"/>
                    <a:pt x="1136" y="0"/>
                    <a:pt x="732" y="0"/>
                  </a:cubicBezTo>
                  <a:cubicBezTo>
                    <a:pt x="328" y="0"/>
                    <a:pt x="0" y="755"/>
                    <a:pt x="0" y="140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8" name="Freeform 126"/>
            <p:cNvSpPr>
              <a:spLocks/>
            </p:cNvSpPr>
            <p:nvPr/>
          </p:nvSpPr>
          <p:spPr bwMode="auto">
            <a:xfrm>
              <a:off x="3793" y="445"/>
              <a:ext cx="387" cy="310"/>
            </a:xfrm>
            <a:custGeom>
              <a:avLst/>
              <a:gdLst>
                <a:gd name="T0" fmla="*/ 76 w 412"/>
                <a:gd name="T1" fmla="*/ 330 h 330"/>
                <a:gd name="T2" fmla="*/ 378 w 412"/>
                <a:gd name="T3" fmla="*/ 330 h 330"/>
                <a:gd name="T4" fmla="*/ 412 w 412"/>
                <a:gd name="T5" fmla="*/ 253 h 330"/>
                <a:gd name="T6" fmla="*/ 412 w 412"/>
                <a:gd name="T7" fmla="*/ 46 h 330"/>
                <a:gd name="T8" fmla="*/ 366 w 412"/>
                <a:gd name="T9" fmla="*/ 0 h 330"/>
                <a:gd name="T10" fmla="*/ 325 w 412"/>
                <a:gd name="T11" fmla="*/ 24 h 330"/>
                <a:gd name="T12" fmla="*/ 285 w 412"/>
                <a:gd name="T13" fmla="*/ 0 h 330"/>
                <a:gd name="T14" fmla="*/ 245 w 412"/>
                <a:gd name="T15" fmla="*/ 24 h 330"/>
                <a:gd name="T16" fmla="*/ 205 w 412"/>
                <a:gd name="T17" fmla="*/ 0 h 330"/>
                <a:gd name="T18" fmla="*/ 165 w 412"/>
                <a:gd name="T19" fmla="*/ 24 h 330"/>
                <a:gd name="T20" fmla="*/ 124 w 412"/>
                <a:gd name="T21" fmla="*/ 0 h 330"/>
                <a:gd name="T22" fmla="*/ 78 w 412"/>
                <a:gd name="T23" fmla="*/ 46 h 330"/>
                <a:gd name="T24" fmla="*/ 78 w 412"/>
                <a:gd name="T25" fmla="*/ 67 h 330"/>
                <a:gd name="T26" fmla="*/ 5 w 412"/>
                <a:gd name="T27" fmla="*/ 172 h 330"/>
                <a:gd name="T28" fmla="*/ 76 w 412"/>
                <a:gd name="T29" fmla="*/ 33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12" h="330">
                  <a:moveTo>
                    <a:pt x="76" y="330"/>
                  </a:moveTo>
                  <a:cubicBezTo>
                    <a:pt x="378" y="330"/>
                    <a:pt x="378" y="330"/>
                    <a:pt x="378" y="330"/>
                  </a:cubicBezTo>
                  <a:cubicBezTo>
                    <a:pt x="396" y="316"/>
                    <a:pt x="412" y="295"/>
                    <a:pt x="412" y="253"/>
                  </a:cubicBezTo>
                  <a:cubicBezTo>
                    <a:pt x="412" y="46"/>
                    <a:pt x="412" y="46"/>
                    <a:pt x="412" y="46"/>
                  </a:cubicBezTo>
                  <a:cubicBezTo>
                    <a:pt x="412" y="21"/>
                    <a:pt x="391" y="0"/>
                    <a:pt x="366" y="0"/>
                  </a:cubicBezTo>
                  <a:cubicBezTo>
                    <a:pt x="348" y="0"/>
                    <a:pt x="333" y="10"/>
                    <a:pt x="325" y="24"/>
                  </a:cubicBezTo>
                  <a:cubicBezTo>
                    <a:pt x="318" y="10"/>
                    <a:pt x="303" y="0"/>
                    <a:pt x="285" y="0"/>
                  </a:cubicBezTo>
                  <a:cubicBezTo>
                    <a:pt x="268" y="0"/>
                    <a:pt x="253" y="10"/>
                    <a:pt x="245" y="24"/>
                  </a:cubicBezTo>
                  <a:cubicBezTo>
                    <a:pt x="237" y="10"/>
                    <a:pt x="222" y="0"/>
                    <a:pt x="205" y="0"/>
                  </a:cubicBezTo>
                  <a:cubicBezTo>
                    <a:pt x="187" y="0"/>
                    <a:pt x="172" y="10"/>
                    <a:pt x="165" y="24"/>
                  </a:cubicBezTo>
                  <a:cubicBezTo>
                    <a:pt x="157" y="10"/>
                    <a:pt x="142" y="0"/>
                    <a:pt x="124" y="0"/>
                  </a:cubicBezTo>
                  <a:cubicBezTo>
                    <a:pt x="99" y="0"/>
                    <a:pt x="78" y="21"/>
                    <a:pt x="78" y="46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59" y="67"/>
                    <a:pt x="12" y="77"/>
                    <a:pt x="5" y="172"/>
                  </a:cubicBezTo>
                  <a:cubicBezTo>
                    <a:pt x="0" y="245"/>
                    <a:pt x="50" y="288"/>
                    <a:pt x="76" y="330"/>
                  </a:cubicBezTo>
                </a:path>
              </a:pathLst>
            </a:cu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9" name="Freeform 127"/>
            <p:cNvSpPr>
              <a:spLocks/>
            </p:cNvSpPr>
            <p:nvPr/>
          </p:nvSpPr>
          <p:spPr bwMode="auto">
            <a:xfrm>
              <a:off x="3872" y="528"/>
              <a:ext cx="309" cy="110"/>
            </a:xfrm>
            <a:custGeom>
              <a:avLst/>
              <a:gdLst>
                <a:gd name="T0" fmla="*/ 315 w 329"/>
                <a:gd name="T1" fmla="*/ 65 h 117"/>
                <a:gd name="T2" fmla="*/ 305 w 329"/>
                <a:gd name="T3" fmla="*/ 92 h 117"/>
                <a:gd name="T4" fmla="*/ 279 w 329"/>
                <a:gd name="T5" fmla="*/ 104 h 117"/>
                <a:gd name="T6" fmla="*/ 247 w 329"/>
                <a:gd name="T7" fmla="*/ 83 h 117"/>
                <a:gd name="T8" fmla="*/ 241 w 329"/>
                <a:gd name="T9" fmla="*/ 71 h 117"/>
                <a:gd name="T10" fmla="*/ 235 w 329"/>
                <a:gd name="T11" fmla="*/ 83 h 117"/>
                <a:gd name="T12" fmla="*/ 203 w 329"/>
                <a:gd name="T13" fmla="*/ 104 h 117"/>
                <a:gd name="T14" fmla="*/ 171 w 329"/>
                <a:gd name="T15" fmla="*/ 83 h 117"/>
                <a:gd name="T16" fmla="*/ 165 w 329"/>
                <a:gd name="T17" fmla="*/ 71 h 117"/>
                <a:gd name="T18" fmla="*/ 159 w 329"/>
                <a:gd name="T19" fmla="*/ 83 h 117"/>
                <a:gd name="T20" fmla="*/ 127 w 329"/>
                <a:gd name="T21" fmla="*/ 104 h 117"/>
                <a:gd name="T22" fmla="*/ 95 w 329"/>
                <a:gd name="T23" fmla="*/ 83 h 117"/>
                <a:gd name="T24" fmla="*/ 89 w 329"/>
                <a:gd name="T25" fmla="*/ 71 h 117"/>
                <a:gd name="T26" fmla="*/ 82 w 329"/>
                <a:gd name="T27" fmla="*/ 83 h 117"/>
                <a:gd name="T28" fmla="*/ 51 w 329"/>
                <a:gd name="T29" fmla="*/ 104 h 117"/>
                <a:gd name="T30" fmla="*/ 25 w 329"/>
                <a:gd name="T31" fmla="*/ 92 h 117"/>
                <a:gd name="T32" fmla="*/ 14 w 329"/>
                <a:gd name="T33" fmla="*/ 65 h 117"/>
                <a:gd name="T34" fmla="*/ 14 w 329"/>
                <a:gd name="T35" fmla="*/ 0 h 117"/>
                <a:gd name="T36" fmla="*/ 0 w 329"/>
                <a:gd name="T37" fmla="*/ 0 h 117"/>
                <a:gd name="T38" fmla="*/ 0 w 329"/>
                <a:gd name="T39" fmla="*/ 65 h 117"/>
                <a:gd name="T40" fmla="*/ 15 w 329"/>
                <a:gd name="T41" fmla="*/ 102 h 117"/>
                <a:gd name="T42" fmla="*/ 51 w 329"/>
                <a:gd name="T43" fmla="*/ 117 h 117"/>
                <a:gd name="T44" fmla="*/ 95 w 329"/>
                <a:gd name="T45" fmla="*/ 90 h 117"/>
                <a:gd name="T46" fmla="*/ 89 w 329"/>
                <a:gd name="T47" fmla="*/ 86 h 117"/>
                <a:gd name="T48" fmla="*/ 82 w 329"/>
                <a:gd name="T49" fmla="*/ 90 h 117"/>
                <a:gd name="T50" fmla="*/ 127 w 329"/>
                <a:gd name="T51" fmla="*/ 117 h 117"/>
                <a:gd name="T52" fmla="*/ 171 w 329"/>
                <a:gd name="T53" fmla="*/ 90 h 117"/>
                <a:gd name="T54" fmla="*/ 165 w 329"/>
                <a:gd name="T55" fmla="*/ 86 h 117"/>
                <a:gd name="T56" fmla="*/ 159 w 329"/>
                <a:gd name="T57" fmla="*/ 90 h 117"/>
                <a:gd name="T58" fmla="*/ 203 w 329"/>
                <a:gd name="T59" fmla="*/ 117 h 117"/>
                <a:gd name="T60" fmla="*/ 247 w 329"/>
                <a:gd name="T61" fmla="*/ 90 h 117"/>
                <a:gd name="T62" fmla="*/ 241 w 329"/>
                <a:gd name="T63" fmla="*/ 86 h 117"/>
                <a:gd name="T64" fmla="*/ 235 w 329"/>
                <a:gd name="T65" fmla="*/ 90 h 117"/>
                <a:gd name="T66" fmla="*/ 279 w 329"/>
                <a:gd name="T67" fmla="*/ 117 h 117"/>
                <a:gd name="T68" fmla="*/ 315 w 329"/>
                <a:gd name="T69" fmla="*/ 102 h 117"/>
                <a:gd name="T70" fmla="*/ 329 w 329"/>
                <a:gd name="T71" fmla="*/ 65 h 117"/>
                <a:gd name="T72" fmla="*/ 315 w 329"/>
                <a:gd name="T73" fmla="*/ 6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9" h="117">
                  <a:moveTo>
                    <a:pt x="315" y="65"/>
                  </a:moveTo>
                  <a:cubicBezTo>
                    <a:pt x="315" y="76"/>
                    <a:pt x="311" y="85"/>
                    <a:pt x="305" y="92"/>
                  </a:cubicBezTo>
                  <a:cubicBezTo>
                    <a:pt x="298" y="99"/>
                    <a:pt x="289" y="104"/>
                    <a:pt x="279" y="104"/>
                  </a:cubicBezTo>
                  <a:cubicBezTo>
                    <a:pt x="265" y="104"/>
                    <a:pt x="253" y="96"/>
                    <a:pt x="247" y="83"/>
                  </a:cubicBezTo>
                  <a:cubicBezTo>
                    <a:pt x="241" y="71"/>
                    <a:pt x="241" y="71"/>
                    <a:pt x="241" y="71"/>
                  </a:cubicBezTo>
                  <a:cubicBezTo>
                    <a:pt x="235" y="83"/>
                    <a:pt x="235" y="83"/>
                    <a:pt x="235" y="83"/>
                  </a:cubicBezTo>
                  <a:cubicBezTo>
                    <a:pt x="228" y="96"/>
                    <a:pt x="216" y="104"/>
                    <a:pt x="203" y="104"/>
                  </a:cubicBezTo>
                  <a:cubicBezTo>
                    <a:pt x="189" y="104"/>
                    <a:pt x="177" y="96"/>
                    <a:pt x="171" y="83"/>
                  </a:cubicBezTo>
                  <a:cubicBezTo>
                    <a:pt x="165" y="71"/>
                    <a:pt x="165" y="71"/>
                    <a:pt x="165" y="71"/>
                  </a:cubicBezTo>
                  <a:cubicBezTo>
                    <a:pt x="159" y="83"/>
                    <a:pt x="159" y="83"/>
                    <a:pt x="159" y="83"/>
                  </a:cubicBezTo>
                  <a:cubicBezTo>
                    <a:pt x="152" y="96"/>
                    <a:pt x="140" y="104"/>
                    <a:pt x="127" y="104"/>
                  </a:cubicBezTo>
                  <a:cubicBezTo>
                    <a:pt x="113" y="104"/>
                    <a:pt x="101" y="96"/>
                    <a:pt x="95" y="83"/>
                  </a:cubicBezTo>
                  <a:cubicBezTo>
                    <a:pt x="89" y="71"/>
                    <a:pt x="89" y="71"/>
                    <a:pt x="89" y="71"/>
                  </a:cubicBezTo>
                  <a:cubicBezTo>
                    <a:pt x="82" y="83"/>
                    <a:pt x="82" y="83"/>
                    <a:pt x="82" y="83"/>
                  </a:cubicBezTo>
                  <a:cubicBezTo>
                    <a:pt x="76" y="96"/>
                    <a:pt x="64" y="104"/>
                    <a:pt x="51" y="104"/>
                  </a:cubicBezTo>
                  <a:cubicBezTo>
                    <a:pt x="41" y="104"/>
                    <a:pt x="32" y="99"/>
                    <a:pt x="25" y="92"/>
                  </a:cubicBezTo>
                  <a:cubicBezTo>
                    <a:pt x="18" y="85"/>
                    <a:pt x="14" y="76"/>
                    <a:pt x="14" y="65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79"/>
                    <a:pt x="6" y="92"/>
                    <a:pt x="15" y="102"/>
                  </a:cubicBezTo>
                  <a:cubicBezTo>
                    <a:pt x="24" y="111"/>
                    <a:pt x="37" y="117"/>
                    <a:pt x="51" y="117"/>
                  </a:cubicBezTo>
                  <a:cubicBezTo>
                    <a:pt x="70" y="117"/>
                    <a:pt x="86" y="106"/>
                    <a:pt x="95" y="90"/>
                  </a:cubicBezTo>
                  <a:cubicBezTo>
                    <a:pt x="89" y="86"/>
                    <a:pt x="89" y="86"/>
                    <a:pt x="89" y="86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91" y="106"/>
                    <a:pt x="107" y="117"/>
                    <a:pt x="127" y="117"/>
                  </a:cubicBezTo>
                  <a:cubicBezTo>
                    <a:pt x="146" y="117"/>
                    <a:pt x="162" y="106"/>
                    <a:pt x="171" y="90"/>
                  </a:cubicBezTo>
                  <a:cubicBezTo>
                    <a:pt x="165" y="86"/>
                    <a:pt x="165" y="86"/>
                    <a:pt x="165" y="86"/>
                  </a:cubicBezTo>
                  <a:cubicBezTo>
                    <a:pt x="159" y="90"/>
                    <a:pt x="159" y="90"/>
                    <a:pt x="159" y="90"/>
                  </a:cubicBezTo>
                  <a:cubicBezTo>
                    <a:pt x="167" y="106"/>
                    <a:pt x="183" y="117"/>
                    <a:pt x="203" y="117"/>
                  </a:cubicBezTo>
                  <a:cubicBezTo>
                    <a:pt x="222" y="117"/>
                    <a:pt x="239" y="106"/>
                    <a:pt x="247" y="90"/>
                  </a:cubicBezTo>
                  <a:cubicBezTo>
                    <a:pt x="241" y="86"/>
                    <a:pt x="241" y="86"/>
                    <a:pt x="241" y="86"/>
                  </a:cubicBezTo>
                  <a:cubicBezTo>
                    <a:pt x="235" y="90"/>
                    <a:pt x="235" y="90"/>
                    <a:pt x="235" y="90"/>
                  </a:cubicBezTo>
                  <a:cubicBezTo>
                    <a:pt x="243" y="106"/>
                    <a:pt x="260" y="117"/>
                    <a:pt x="279" y="117"/>
                  </a:cubicBezTo>
                  <a:cubicBezTo>
                    <a:pt x="293" y="117"/>
                    <a:pt x="306" y="111"/>
                    <a:pt x="315" y="102"/>
                  </a:cubicBezTo>
                  <a:cubicBezTo>
                    <a:pt x="324" y="92"/>
                    <a:pt x="329" y="79"/>
                    <a:pt x="329" y="65"/>
                  </a:cubicBezTo>
                  <a:lnTo>
                    <a:pt x="315" y="65"/>
                  </a:lnTo>
                  <a:close/>
                </a:path>
              </a:pathLst>
            </a:custGeom>
            <a:solidFill>
              <a:srgbClr val="9EA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0" name="Freeform 128"/>
            <p:cNvSpPr>
              <a:spLocks/>
            </p:cNvSpPr>
            <p:nvPr/>
          </p:nvSpPr>
          <p:spPr bwMode="auto">
            <a:xfrm>
              <a:off x="3865" y="755"/>
              <a:ext cx="283" cy="106"/>
            </a:xfrm>
            <a:custGeom>
              <a:avLst/>
              <a:gdLst>
                <a:gd name="T0" fmla="*/ 16 w 302"/>
                <a:gd name="T1" fmla="*/ 47 h 113"/>
                <a:gd name="T2" fmla="*/ 251 w 302"/>
                <a:gd name="T3" fmla="*/ 58 h 113"/>
                <a:gd name="T4" fmla="*/ 302 w 302"/>
                <a:gd name="T5" fmla="*/ 0 h 113"/>
                <a:gd name="T6" fmla="*/ 0 w 302"/>
                <a:gd name="T7" fmla="*/ 0 h 113"/>
                <a:gd name="T8" fmla="*/ 16 w 302"/>
                <a:gd name="T9" fmla="*/ 4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" h="113">
                  <a:moveTo>
                    <a:pt x="16" y="47"/>
                  </a:moveTo>
                  <a:cubicBezTo>
                    <a:pt x="16" y="47"/>
                    <a:pt x="251" y="113"/>
                    <a:pt x="251" y="58"/>
                  </a:cubicBezTo>
                  <a:cubicBezTo>
                    <a:pt x="251" y="27"/>
                    <a:pt x="278" y="19"/>
                    <a:pt x="3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15"/>
                    <a:pt x="16" y="30"/>
                    <a:pt x="16" y="47"/>
                  </a:cubicBezTo>
                </a:path>
              </a:pathLst>
            </a:cu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1" name="Freeform 129"/>
            <p:cNvSpPr>
              <a:spLocks/>
            </p:cNvSpPr>
            <p:nvPr/>
          </p:nvSpPr>
          <p:spPr bwMode="auto">
            <a:xfrm>
              <a:off x="2333" y="317"/>
              <a:ext cx="1111" cy="1049"/>
            </a:xfrm>
            <a:custGeom>
              <a:avLst/>
              <a:gdLst>
                <a:gd name="T0" fmla="*/ 1016 w 1182"/>
                <a:gd name="T1" fmla="*/ 323 h 1117"/>
                <a:gd name="T2" fmla="*/ 590 w 1182"/>
                <a:gd name="T3" fmla="*/ 0 h 1117"/>
                <a:gd name="T4" fmla="*/ 164 w 1182"/>
                <a:gd name="T5" fmla="*/ 323 h 1117"/>
                <a:gd name="T6" fmla="*/ 0 w 1182"/>
                <a:gd name="T7" fmla="*/ 1117 h 1117"/>
                <a:gd name="T8" fmla="*/ 98 w 1182"/>
                <a:gd name="T9" fmla="*/ 1117 h 1117"/>
                <a:gd name="T10" fmla="*/ 1082 w 1182"/>
                <a:gd name="T11" fmla="*/ 1117 h 1117"/>
                <a:gd name="T12" fmla="*/ 1182 w 1182"/>
                <a:gd name="T13" fmla="*/ 1117 h 1117"/>
                <a:gd name="T14" fmla="*/ 1016 w 1182"/>
                <a:gd name="T15" fmla="*/ 323 h 1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2" h="1117">
                  <a:moveTo>
                    <a:pt x="1016" y="323"/>
                  </a:moveTo>
                  <a:cubicBezTo>
                    <a:pt x="912" y="113"/>
                    <a:pt x="763" y="0"/>
                    <a:pt x="590" y="0"/>
                  </a:cubicBezTo>
                  <a:cubicBezTo>
                    <a:pt x="417" y="0"/>
                    <a:pt x="267" y="113"/>
                    <a:pt x="164" y="323"/>
                  </a:cubicBezTo>
                  <a:cubicBezTo>
                    <a:pt x="71" y="512"/>
                    <a:pt x="0" y="780"/>
                    <a:pt x="0" y="1117"/>
                  </a:cubicBezTo>
                  <a:cubicBezTo>
                    <a:pt x="98" y="1117"/>
                    <a:pt x="98" y="1117"/>
                    <a:pt x="98" y="1117"/>
                  </a:cubicBezTo>
                  <a:cubicBezTo>
                    <a:pt x="1082" y="1117"/>
                    <a:pt x="1082" y="1117"/>
                    <a:pt x="1082" y="1117"/>
                  </a:cubicBezTo>
                  <a:cubicBezTo>
                    <a:pt x="1182" y="1117"/>
                    <a:pt x="1182" y="1117"/>
                    <a:pt x="1182" y="1117"/>
                  </a:cubicBezTo>
                  <a:cubicBezTo>
                    <a:pt x="1182" y="780"/>
                    <a:pt x="1109" y="512"/>
                    <a:pt x="1016" y="323"/>
                  </a:cubicBezTo>
                </a:path>
              </a:pathLst>
            </a:custGeom>
            <a:solidFill>
              <a:srgbClr val="E3B1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2" name="Oval 130"/>
            <p:cNvSpPr>
              <a:spLocks noChangeArrowheads="1"/>
            </p:cNvSpPr>
            <p:nvPr/>
          </p:nvSpPr>
          <p:spPr bwMode="auto">
            <a:xfrm>
              <a:off x="2371" y="677"/>
              <a:ext cx="148" cy="148"/>
            </a:xfrm>
            <a:prstGeom prst="ellipse">
              <a:avLst/>
            </a:prstGeom>
            <a:solidFill>
              <a:srgbClr val="E3B1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3" name="Oval 131"/>
            <p:cNvSpPr>
              <a:spLocks noChangeArrowheads="1"/>
            </p:cNvSpPr>
            <p:nvPr/>
          </p:nvSpPr>
          <p:spPr bwMode="auto">
            <a:xfrm>
              <a:off x="3255" y="677"/>
              <a:ext cx="149" cy="148"/>
            </a:xfrm>
            <a:prstGeom prst="ellipse">
              <a:avLst/>
            </a:prstGeom>
            <a:solidFill>
              <a:srgbClr val="E3B1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4" name="Freeform 132"/>
            <p:cNvSpPr>
              <a:spLocks/>
            </p:cNvSpPr>
            <p:nvPr/>
          </p:nvSpPr>
          <p:spPr bwMode="auto">
            <a:xfrm>
              <a:off x="3040" y="2601"/>
              <a:ext cx="419" cy="606"/>
            </a:xfrm>
            <a:custGeom>
              <a:avLst/>
              <a:gdLst>
                <a:gd name="T0" fmla="*/ 316 w 446"/>
                <a:gd name="T1" fmla="*/ 485 h 645"/>
                <a:gd name="T2" fmla="*/ 288 w 446"/>
                <a:gd name="T3" fmla="*/ 0 h 645"/>
                <a:gd name="T4" fmla="*/ 0 w 446"/>
                <a:gd name="T5" fmla="*/ 52 h 645"/>
                <a:gd name="T6" fmla="*/ 69 w 446"/>
                <a:gd name="T7" fmla="*/ 477 h 645"/>
                <a:gd name="T8" fmla="*/ 169 w 446"/>
                <a:gd name="T9" fmla="*/ 627 h 645"/>
                <a:gd name="T10" fmla="*/ 360 w 446"/>
                <a:gd name="T11" fmla="*/ 626 h 645"/>
                <a:gd name="T12" fmla="*/ 316 w 446"/>
                <a:gd name="T13" fmla="*/ 48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6" h="645">
                  <a:moveTo>
                    <a:pt x="316" y="485"/>
                  </a:moveTo>
                  <a:cubicBezTo>
                    <a:pt x="301" y="252"/>
                    <a:pt x="288" y="0"/>
                    <a:pt x="288" y="0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2"/>
                    <a:pt x="45" y="310"/>
                    <a:pt x="69" y="477"/>
                  </a:cubicBezTo>
                  <a:cubicBezTo>
                    <a:pt x="92" y="645"/>
                    <a:pt x="169" y="627"/>
                    <a:pt x="169" y="627"/>
                  </a:cubicBezTo>
                  <a:cubicBezTo>
                    <a:pt x="169" y="627"/>
                    <a:pt x="233" y="626"/>
                    <a:pt x="360" y="626"/>
                  </a:cubicBezTo>
                  <a:cubicBezTo>
                    <a:pt x="446" y="626"/>
                    <a:pt x="442" y="461"/>
                    <a:pt x="316" y="485"/>
                  </a:cubicBezTo>
                  <a:close/>
                </a:path>
              </a:pathLst>
            </a:cu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5" name="Freeform 133"/>
            <p:cNvSpPr>
              <a:spLocks/>
            </p:cNvSpPr>
            <p:nvPr/>
          </p:nvSpPr>
          <p:spPr bwMode="auto">
            <a:xfrm>
              <a:off x="2336" y="2601"/>
              <a:ext cx="420" cy="606"/>
            </a:xfrm>
            <a:custGeom>
              <a:avLst/>
              <a:gdLst>
                <a:gd name="T0" fmla="*/ 130 w 447"/>
                <a:gd name="T1" fmla="*/ 485 h 645"/>
                <a:gd name="T2" fmla="*/ 158 w 447"/>
                <a:gd name="T3" fmla="*/ 0 h 645"/>
                <a:gd name="T4" fmla="*/ 447 w 447"/>
                <a:gd name="T5" fmla="*/ 52 h 645"/>
                <a:gd name="T6" fmla="*/ 377 w 447"/>
                <a:gd name="T7" fmla="*/ 477 h 645"/>
                <a:gd name="T8" fmla="*/ 277 w 447"/>
                <a:gd name="T9" fmla="*/ 627 h 645"/>
                <a:gd name="T10" fmla="*/ 86 w 447"/>
                <a:gd name="T11" fmla="*/ 626 h 645"/>
                <a:gd name="T12" fmla="*/ 130 w 447"/>
                <a:gd name="T13" fmla="*/ 48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645">
                  <a:moveTo>
                    <a:pt x="130" y="485"/>
                  </a:moveTo>
                  <a:cubicBezTo>
                    <a:pt x="146" y="252"/>
                    <a:pt x="158" y="0"/>
                    <a:pt x="158" y="0"/>
                  </a:cubicBezTo>
                  <a:cubicBezTo>
                    <a:pt x="447" y="52"/>
                    <a:pt x="447" y="52"/>
                    <a:pt x="447" y="52"/>
                  </a:cubicBezTo>
                  <a:cubicBezTo>
                    <a:pt x="447" y="52"/>
                    <a:pt x="412" y="310"/>
                    <a:pt x="377" y="477"/>
                  </a:cubicBezTo>
                  <a:cubicBezTo>
                    <a:pt x="343" y="645"/>
                    <a:pt x="277" y="627"/>
                    <a:pt x="277" y="627"/>
                  </a:cubicBezTo>
                  <a:cubicBezTo>
                    <a:pt x="277" y="627"/>
                    <a:pt x="213" y="626"/>
                    <a:pt x="86" y="626"/>
                  </a:cubicBezTo>
                  <a:cubicBezTo>
                    <a:pt x="0" y="626"/>
                    <a:pt x="4" y="461"/>
                    <a:pt x="130" y="485"/>
                  </a:cubicBezTo>
                  <a:close/>
                </a:path>
              </a:pathLst>
            </a:cu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6" name="Freeform 134"/>
            <p:cNvSpPr>
              <a:spLocks/>
            </p:cNvSpPr>
            <p:nvPr/>
          </p:nvSpPr>
          <p:spPr bwMode="auto">
            <a:xfrm>
              <a:off x="3822" y="785"/>
              <a:ext cx="332" cy="72"/>
            </a:xfrm>
            <a:custGeom>
              <a:avLst/>
              <a:gdLst>
                <a:gd name="T0" fmla="*/ 316 w 353"/>
                <a:gd name="T1" fmla="*/ 0 h 77"/>
                <a:gd name="T2" fmla="*/ 52 w 353"/>
                <a:gd name="T3" fmla="*/ 0 h 77"/>
                <a:gd name="T4" fmla="*/ 1 w 353"/>
                <a:gd name="T5" fmla="*/ 64 h 77"/>
                <a:gd name="T6" fmla="*/ 0 w 353"/>
                <a:gd name="T7" fmla="*/ 77 h 77"/>
                <a:gd name="T8" fmla="*/ 353 w 353"/>
                <a:gd name="T9" fmla="*/ 77 h 77"/>
                <a:gd name="T10" fmla="*/ 316 w 3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3" h="77">
                  <a:moveTo>
                    <a:pt x="316" y="0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52" y="0"/>
                    <a:pt x="4" y="41"/>
                    <a:pt x="1" y="64"/>
                  </a:cubicBezTo>
                  <a:cubicBezTo>
                    <a:pt x="1" y="68"/>
                    <a:pt x="0" y="72"/>
                    <a:pt x="0" y="77"/>
                  </a:cubicBezTo>
                  <a:cubicBezTo>
                    <a:pt x="353" y="77"/>
                    <a:pt x="353" y="77"/>
                    <a:pt x="353" y="77"/>
                  </a:cubicBezTo>
                  <a:cubicBezTo>
                    <a:pt x="345" y="41"/>
                    <a:pt x="316" y="0"/>
                    <a:pt x="316" y="0"/>
                  </a:cubicBezTo>
                </a:path>
              </a:pathLst>
            </a:cu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7" name="Freeform 135"/>
            <p:cNvSpPr>
              <a:spLocks/>
            </p:cNvSpPr>
            <p:nvPr/>
          </p:nvSpPr>
          <p:spPr bwMode="auto">
            <a:xfrm>
              <a:off x="3372" y="986"/>
              <a:ext cx="755" cy="568"/>
            </a:xfrm>
            <a:custGeom>
              <a:avLst/>
              <a:gdLst>
                <a:gd name="T0" fmla="*/ 456 w 803"/>
                <a:gd name="T1" fmla="*/ 0 h 605"/>
                <a:gd name="T2" fmla="*/ 0 w 803"/>
                <a:gd name="T3" fmla="*/ 510 h 605"/>
                <a:gd name="T4" fmla="*/ 37 w 803"/>
                <a:gd name="T5" fmla="*/ 601 h 605"/>
                <a:gd name="T6" fmla="*/ 610 w 803"/>
                <a:gd name="T7" fmla="*/ 302 h 605"/>
                <a:gd name="T8" fmla="*/ 619 w 803"/>
                <a:gd name="T9" fmla="*/ 302 h 605"/>
                <a:gd name="T10" fmla="*/ 674 w 803"/>
                <a:gd name="T11" fmla="*/ 247 h 605"/>
                <a:gd name="T12" fmla="*/ 672 w 803"/>
                <a:gd name="T13" fmla="*/ 234 h 605"/>
                <a:gd name="T14" fmla="*/ 803 w 803"/>
                <a:gd name="T15" fmla="*/ 0 h 605"/>
                <a:gd name="T16" fmla="*/ 456 w 803"/>
                <a:gd name="T17" fmla="*/ 0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3" h="605">
                  <a:moveTo>
                    <a:pt x="456" y="0"/>
                  </a:moveTo>
                  <a:cubicBezTo>
                    <a:pt x="406" y="217"/>
                    <a:pt x="287" y="457"/>
                    <a:pt x="0" y="510"/>
                  </a:cubicBezTo>
                  <a:cubicBezTo>
                    <a:pt x="0" y="510"/>
                    <a:pt x="23" y="605"/>
                    <a:pt x="37" y="601"/>
                  </a:cubicBezTo>
                  <a:cubicBezTo>
                    <a:pt x="308" y="529"/>
                    <a:pt x="489" y="421"/>
                    <a:pt x="610" y="302"/>
                  </a:cubicBezTo>
                  <a:cubicBezTo>
                    <a:pt x="613" y="302"/>
                    <a:pt x="616" y="302"/>
                    <a:pt x="619" y="302"/>
                  </a:cubicBezTo>
                  <a:cubicBezTo>
                    <a:pt x="649" y="302"/>
                    <a:pt x="674" y="278"/>
                    <a:pt x="674" y="247"/>
                  </a:cubicBezTo>
                  <a:cubicBezTo>
                    <a:pt x="674" y="243"/>
                    <a:pt x="673" y="238"/>
                    <a:pt x="672" y="234"/>
                  </a:cubicBezTo>
                  <a:cubicBezTo>
                    <a:pt x="736" y="156"/>
                    <a:pt x="777" y="76"/>
                    <a:pt x="803" y="0"/>
                  </a:cubicBezTo>
                  <a:lnTo>
                    <a:pt x="456" y="0"/>
                  </a:lnTo>
                  <a:close/>
                </a:path>
              </a:pathLst>
            </a:custGeom>
            <a:solidFill>
              <a:srgbClr val="DADB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8" name="Freeform 136"/>
            <p:cNvSpPr>
              <a:spLocks/>
            </p:cNvSpPr>
            <p:nvPr/>
          </p:nvSpPr>
          <p:spPr bwMode="auto">
            <a:xfrm>
              <a:off x="3801" y="857"/>
              <a:ext cx="355" cy="129"/>
            </a:xfrm>
            <a:custGeom>
              <a:avLst/>
              <a:gdLst>
                <a:gd name="T0" fmla="*/ 377 w 378"/>
                <a:gd name="T1" fmla="*/ 24 h 137"/>
                <a:gd name="T2" fmla="*/ 376 w 378"/>
                <a:gd name="T3" fmla="*/ 0 h 137"/>
                <a:gd name="T4" fmla="*/ 23 w 378"/>
                <a:gd name="T5" fmla="*/ 0 h 137"/>
                <a:gd name="T6" fmla="*/ 0 w 378"/>
                <a:gd name="T7" fmla="*/ 137 h 137"/>
                <a:gd name="T8" fmla="*/ 347 w 378"/>
                <a:gd name="T9" fmla="*/ 137 h 137"/>
                <a:gd name="T10" fmla="*/ 377 w 378"/>
                <a:gd name="T11" fmla="*/ 24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8" h="137">
                  <a:moveTo>
                    <a:pt x="377" y="24"/>
                  </a:moveTo>
                  <a:cubicBezTo>
                    <a:pt x="378" y="17"/>
                    <a:pt x="378" y="8"/>
                    <a:pt x="376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8" y="43"/>
                    <a:pt x="10" y="90"/>
                    <a:pt x="0" y="137"/>
                  </a:cubicBezTo>
                  <a:cubicBezTo>
                    <a:pt x="347" y="137"/>
                    <a:pt x="347" y="137"/>
                    <a:pt x="347" y="137"/>
                  </a:cubicBezTo>
                  <a:cubicBezTo>
                    <a:pt x="361" y="98"/>
                    <a:pt x="370" y="60"/>
                    <a:pt x="377" y="24"/>
                  </a:cubicBezTo>
                </a:path>
              </a:pathLst>
            </a:custGeom>
            <a:solidFill>
              <a:srgbClr val="9EA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9" name="Freeform 137"/>
            <p:cNvSpPr>
              <a:spLocks/>
            </p:cNvSpPr>
            <p:nvPr/>
          </p:nvSpPr>
          <p:spPr bwMode="auto">
            <a:xfrm>
              <a:off x="1579" y="445"/>
              <a:ext cx="386" cy="310"/>
            </a:xfrm>
            <a:custGeom>
              <a:avLst/>
              <a:gdLst>
                <a:gd name="T0" fmla="*/ 335 w 411"/>
                <a:gd name="T1" fmla="*/ 330 h 330"/>
                <a:gd name="T2" fmla="*/ 33 w 411"/>
                <a:gd name="T3" fmla="*/ 330 h 330"/>
                <a:gd name="T4" fmla="*/ 0 w 411"/>
                <a:gd name="T5" fmla="*/ 253 h 330"/>
                <a:gd name="T6" fmla="*/ 0 w 411"/>
                <a:gd name="T7" fmla="*/ 46 h 330"/>
                <a:gd name="T8" fmla="*/ 46 w 411"/>
                <a:gd name="T9" fmla="*/ 0 h 330"/>
                <a:gd name="T10" fmla="*/ 86 w 411"/>
                <a:gd name="T11" fmla="*/ 24 h 330"/>
                <a:gd name="T12" fmla="*/ 126 w 411"/>
                <a:gd name="T13" fmla="*/ 0 h 330"/>
                <a:gd name="T14" fmla="*/ 166 w 411"/>
                <a:gd name="T15" fmla="*/ 24 h 330"/>
                <a:gd name="T16" fmla="*/ 206 w 411"/>
                <a:gd name="T17" fmla="*/ 0 h 330"/>
                <a:gd name="T18" fmla="*/ 247 w 411"/>
                <a:gd name="T19" fmla="*/ 24 h 330"/>
                <a:gd name="T20" fmla="*/ 287 w 411"/>
                <a:gd name="T21" fmla="*/ 0 h 330"/>
                <a:gd name="T22" fmla="*/ 333 w 411"/>
                <a:gd name="T23" fmla="*/ 46 h 330"/>
                <a:gd name="T24" fmla="*/ 333 w 411"/>
                <a:gd name="T25" fmla="*/ 67 h 330"/>
                <a:gd name="T26" fmla="*/ 406 w 411"/>
                <a:gd name="T27" fmla="*/ 172 h 330"/>
                <a:gd name="T28" fmla="*/ 335 w 411"/>
                <a:gd name="T29" fmla="*/ 33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11" h="330">
                  <a:moveTo>
                    <a:pt x="335" y="330"/>
                  </a:moveTo>
                  <a:cubicBezTo>
                    <a:pt x="33" y="330"/>
                    <a:pt x="33" y="330"/>
                    <a:pt x="33" y="330"/>
                  </a:cubicBezTo>
                  <a:cubicBezTo>
                    <a:pt x="15" y="316"/>
                    <a:pt x="0" y="295"/>
                    <a:pt x="0" y="253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20" y="0"/>
                    <a:pt x="46" y="0"/>
                  </a:cubicBezTo>
                  <a:cubicBezTo>
                    <a:pt x="63" y="0"/>
                    <a:pt x="78" y="10"/>
                    <a:pt x="86" y="24"/>
                  </a:cubicBezTo>
                  <a:cubicBezTo>
                    <a:pt x="94" y="10"/>
                    <a:pt x="109" y="0"/>
                    <a:pt x="126" y="0"/>
                  </a:cubicBezTo>
                  <a:cubicBezTo>
                    <a:pt x="144" y="0"/>
                    <a:pt x="158" y="10"/>
                    <a:pt x="166" y="24"/>
                  </a:cubicBezTo>
                  <a:cubicBezTo>
                    <a:pt x="174" y="10"/>
                    <a:pt x="189" y="0"/>
                    <a:pt x="206" y="0"/>
                  </a:cubicBezTo>
                  <a:cubicBezTo>
                    <a:pt x="224" y="0"/>
                    <a:pt x="239" y="10"/>
                    <a:pt x="247" y="24"/>
                  </a:cubicBezTo>
                  <a:cubicBezTo>
                    <a:pt x="254" y="10"/>
                    <a:pt x="269" y="0"/>
                    <a:pt x="287" y="0"/>
                  </a:cubicBezTo>
                  <a:cubicBezTo>
                    <a:pt x="312" y="0"/>
                    <a:pt x="333" y="21"/>
                    <a:pt x="333" y="46"/>
                  </a:cubicBezTo>
                  <a:cubicBezTo>
                    <a:pt x="333" y="67"/>
                    <a:pt x="333" y="67"/>
                    <a:pt x="333" y="67"/>
                  </a:cubicBezTo>
                  <a:cubicBezTo>
                    <a:pt x="353" y="67"/>
                    <a:pt x="400" y="77"/>
                    <a:pt x="406" y="172"/>
                  </a:cubicBezTo>
                  <a:cubicBezTo>
                    <a:pt x="411" y="245"/>
                    <a:pt x="362" y="288"/>
                    <a:pt x="335" y="330"/>
                  </a:cubicBezTo>
                </a:path>
              </a:pathLst>
            </a:cu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0" name="Freeform 138"/>
            <p:cNvSpPr>
              <a:spLocks/>
            </p:cNvSpPr>
            <p:nvPr/>
          </p:nvSpPr>
          <p:spPr bwMode="auto">
            <a:xfrm>
              <a:off x="1577" y="528"/>
              <a:ext cx="309" cy="110"/>
            </a:xfrm>
            <a:custGeom>
              <a:avLst/>
              <a:gdLst>
                <a:gd name="T0" fmla="*/ 14 w 329"/>
                <a:gd name="T1" fmla="*/ 65 h 117"/>
                <a:gd name="T2" fmla="*/ 25 w 329"/>
                <a:gd name="T3" fmla="*/ 92 h 117"/>
                <a:gd name="T4" fmla="*/ 50 w 329"/>
                <a:gd name="T5" fmla="*/ 104 h 117"/>
                <a:gd name="T6" fmla="*/ 82 w 329"/>
                <a:gd name="T7" fmla="*/ 83 h 117"/>
                <a:gd name="T8" fmla="*/ 88 w 329"/>
                <a:gd name="T9" fmla="*/ 71 h 117"/>
                <a:gd name="T10" fmla="*/ 95 w 329"/>
                <a:gd name="T11" fmla="*/ 83 h 117"/>
                <a:gd name="T12" fmla="*/ 127 w 329"/>
                <a:gd name="T13" fmla="*/ 104 h 117"/>
                <a:gd name="T14" fmla="*/ 158 w 329"/>
                <a:gd name="T15" fmla="*/ 83 h 117"/>
                <a:gd name="T16" fmla="*/ 165 w 329"/>
                <a:gd name="T17" fmla="*/ 71 h 117"/>
                <a:gd name="T18" fmla="*/ 171 w 329"/>
                <a:gd name="T19" fmla="*/ 83 h 117"/>
                <a:gd name="T20" fmla="*/ 203 w 329"/>
                <a:gd name="T21" fmla="*/ 104 h 117"/>
                <a:gd name="T22" fmla="*/ 235 w 329"/>
                <a:gd name="T23" fmla="*/ 83 h 117"/>
                <a:gd name="T24" fmla="*/ 241 w 329"/>
                <a:gd name="T25" fmla="*/ 71 h 117"/>
                <a:gd name="T26" fmla="*/ 247 w 329"/>
                <a:gd name="T27" fmla="*/ 83 h 117"/>
                <a:gd name="T28" fmla="*/ 279 w 329"/>
                <a:gd name="T29" fmla="*/ 104 h 117"/>
                <a:gd name="T30" fmla="*/ 304 w 329"/>
                <a:gd name="T31" fmla="*/ 92 h 117"/>
                <a:gd name="T32" fmla="*/ 315 w 329"/>
                <a:gd name="T33" fmla="*/ 65 h 117"/>
                <a:gd name="T34" fmla="*/ 315 w 329"/>
                <a:gd name="T35" fmla="*/ 0 h 117"/>
                <a:gd name="T36" fmla="*/ 329 w 329"/>
                <a:gd name="T37" fmla="*/ 0 h 117"/>
                <a:gd name="T38" fmla="*/ 329 w 329"/>
                <a:gd name="T39" fmla="*/ 65 h 117"/>
                <a:gd name="T40" fmla="*/ 314 w 329"/>
                <a:gd name="T41" fmla="*/ 102 h 117"/>
                <a:gd name="T42" fmla="*/ 279 w 329"/>
                <a:gd name="T43" fmla="*/ 117 h 117"/>
                <a:gd name="T44" fmla="*/ 235 w 329"/>
                <a:gd name="T45" fmla="*/ 90 h 117"/>
                <a:gd name="T46" fmla="*/ 241 w 329"/>
                <a:gd name="T47" fmla="*/ 86 h 117"/>
                <a:gd name="T48" fmla="*/ 247 w 329"/>
                <a:gd name="T49" fmla="*/ 90 h 117"/>
                <a:gd name="T50" fmla="*/ 203 w 329"/>
                <a:gd name="T51" fmla="*/ 117 h 117"/>
                <a:gd name="T52" fmla="*/ 158 w 329"/>
                <a:gd name="T53" fmla="*/ 90 h 117"/>
                <a:gd name="T54" fmla="*/ 165 w 329"/>
                <a:gd name="T55" fmla="*/ 86 h 117"/>
                <a:gd name="T56" fmla="*/ 171 w 329"/>
                <a:gd name="T57" fmla="*/ 90 h 117"/>
                <a:gd name="T58" fmla="*/ 127 w 329"/>
                <a:gd name="T59" fmla="*/ 117 h 117"/>
                <a:gd name="T60" fmla="*/ 82 w 329"/>
                <a:gd name="T61" fmla="*/ 90 h 117"/>
                <a:gd name="T62" fmla="*/ 88 w 329"/>
                <a:gd name="T63" fmla="*/ 86 h 117"/>
                <a:gd name="T64" fmla="*/ 95 w 329"/>
                <a:gd name="T65" fmla="*/ 90 h 117"/>
                <a:gd name="T66" fmla="*/ 50 w 329"/>
                <a:gd name="T67" fmla="*/ 117 h 117"/>
                <a:gd name="T68" fmla="*/ 15 w 329"/>
                <a:gd name="T69" fmla="*/ 102 h 117"/>
                <a:gd name="T70" fmla="*/ 0 w 329"/>
                <a:gd name="T71" fmla="*/ 65 h 117"/>
                <a:gd name="T72" fmla="*/ 14 w 329"/>
                <a:gd name="T73" fmla="*/ 6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9" h="117">
                  <a:moveTo>
                    <a:pt x="14" y="65"/>
                  </a:moveTo>
                  <a:cubicBezTo>
                    <a:pt x="14" y="76"/>
                    <a:pt x="18" y="85"/>
                    <a:pt x="25" y="92"/>
                  </a:cubicBezTo>
                  <a:cubicBezTo>
                    <a:pt x="31" y="99"/>
                    <a:pt x="40" y="104"/>
                    <a:pt x="50" y="104"/>
                  </a:cubicBezTo>
                  <a:cubicBezTo>
                    <a:pt x="64" y="104"/>
                    <a:pt x="76" y="96"/>
                    <a:pt x="82" y="83"/>
                  </a:cubicBezTo>
                  <a:cubicBezTo>
                    <a:pt x="88" y="71"/>
                    <a:pt x="88" y="71"/>
                    <a:pt x="88" y="71"/>
                  </a:cubicBezTo>
                  <a:cubicBezTo>
                    <a:pt x="95" y="83"/>
                    <a:pt x="95" y="83"/>
                    <a:pt x="95" y="83"/>
                  </a:cubicBezTo>
                  <a:cubicBezTo>
                    <a:pt x="101" y="96"/>
                    <a:pt x="113" y="104"/>
                    <a:pt x="127" y="104"/>
                  </a:cubicBezTo>
                  <a:cubicBezTo>
                    <a:pt x="140" y="104"/>
                    <a:pt x="152" y="96"/>
                    <a:pt x="158" y="83"/>
                  </a:cubicBezTo>
                  <a:cubicBezTo>
                    <a:pt x="165" y="71"/>
                    <a:pt x="165" y="71"/>
                    <a:pt x="165" y="71"/>
                  </a:cubicBezTo>
                  <a:cubicBezTo>
                    <a:pt x="171" y="83"/>
                    <a:pt x="171" y="83"/>
                    <a:pt x="171" y="83"/>
                  </a:cubicBezTo>
                  <a:cubicBezTo>
                    <a:pt x="177" y="96"/>
                    <a:pt x="189" y="104"/>
                    <a:pt x="203" y="104"/>
                  </a:cubicBezTo>
                  <a:cubicBezTo>
                    <a:pt x="216" y="104"/>
                    <a:pt x="228" y="96"/>
                    <a:pt x="235" y="83"/>
                  </a:cubicBezTo>
                  <a:cubicBezTo>
                    <a:pt x="241" y="71"/>
                    <a:pt x="241" y="71"/>
                    <a:pt x="241" y="71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53" y="96"/>
                    <a:pt x="265" y="104"/>
                    <a:pt x="279" y="104"/>
                  </a:cubicBezTo>
                  <a:cubicBezTo>
                    <a:pt x="289" y="104"/>
                    <a:pt x="298" y="99"/>
                    <a:pt x="304" y="92"/>
                  </a:cubicBezTo>
                  <a:cubicBezTo>
                    <a:pt x="311" y="85"/>
                    <a:pt x="315" y="76"/>
                    <a:pt x="315" y="65"/>
                  </a:cubicBezTo>
                  <a:cubicBezTo>
                    <a:pt x="315" y="0"/>
                    <a:pt x="315" y="0"/>
                    <a:pt x="315" y="0"/>
                  </a:cubicBezTo>
                  <a:cubicBezTo>
                    <a:pt x="329" y="0"/>
                    <a:pt x="329" y="0"/>
                    <a:pt x="329" y="0"/>
                  </a:cubicBezTo>
                  <a:cubicBezTo>
                    <a:pt x="329" y="65"/>
                    <a:pt x="329" y="65"/>
                    <a:pt x="329" y="65"/>
                  </a:cubicBezTo>
                  <a:cubicBezTo>
                    <a:pt x="329" y="79"/>
                    <a:pt x="324" y="92"/>
                    <a:pt x="314" y="102"/>
                  </a:cubicBezTo>
                  <a:cubicBezTo>
                    <a:pt x="305" y="111"/>
                    <a:pt x="293" y="117"/>
                    <a:pt x="279" y="117"/>
                  </a:cubicBezTo>
                  <a:cubicBezTo>
                    <a:pt x="259" y="117"/>
                    <a:pt x="243" y="106"/>
                    <a:pt x="235" y="90"/>
                  </a:cubicBezTo>
                  <a:cubicBezTo>
                    <a:pt x="241" y="86"/>
                    <a:pt x="241" y="86"/>
                    <a:pt x="241" y="86"/>
                  </a:cubicBezTo>
                  <a:cubicBezTo>
                    <a:pt x="247" y="90"/>
                    <a:pt x="247" y="90"/>
                    <a:pt x="247" y="90"/>
                  </a:cubicBezTo>
                  <a:cubicBezTo>
                    <a:pt x="238" y="106"/>
                    <a:pt x="222" y="117"/>
                    <a:pt x="203" y="117"/>
                  </a:cubicBezTo>
                  <a:cubicBezTo>
                    <a:pt x="183" y="117"/>
                    <a:pt x="167" y="106"/>
                    <a:pt x="158" y="90"/>
                  </a:cubicBezTo>
                  <a:cubicBezTo>
                    <a:pt x="165" y="86"/>
                    <a:pt x="165" y="86"/>
                    <a:pt x="165" y="86"/>
                  </a:cubicBezTo>
                  <a:cubicBezTo>
                    <a:pt x="171" y="90"/>
                    <a:pt x="171" y="90"/>
                    <a:pt x="171" y="90"/>
                  </a:cubicBezTo>
                  <a:cubicBezTo>
                    <a:pt x="162" y="106"/>
                    <a:pt x="146" y="117"/>
                    <a:pt x="127" y="117"/>
                  </a:cubicBezTo>
                  <a:cubicBezTo>
                    <a:pt x="107" y="117"/>
                    <a:pt x="91" y="106"/>
                    <a:pt x="82" y="90"/>
                  </a:cubicBezTo>
                  <a:cubicBezTo>
                    <a:pt x="88" y="86"/>
                    <a:pt x="88" y="86"/>
                    <a:pt x="88" y="86"/>
                  </a:cubicBezTo>
                  <a:cubicBezTo>
                    <a:pt x="95" y="90"/>
                    <a:pt x="95" y="90"/>
                    <a:pt x="95" y="90"/>
                  </a:cubicBezTo>
                  <a:cubicBezTo>
                    <a:pt x="86" y="106"/>
                    <a:pt x="70" y="117"/>
                    <a:pt x="50" y="117"/>
                  </a:cubicBezTo>
                  <a:cubicBezTo>
                    <a:pt x="36" y="117"/>
                    <a:pt x="24" y="111"/>
                    <a:pt x="15" y="102"/>
                  </a:cubicBezTo>
                  <a:cubicBezTo>
                    <a:pt x="6" y="92"/>
                    <a:pt x="0" y="79"/>
                    <a:pt x="0" y="65"/>
                  </a:cubicBezTo>
                  <a:lnTo>
                    <a:pt x="14" y="65"/>
                  </a:lnTo>
                  <a:close/>
                </a:path>
              </a:pathLst>
            </a:custGeom>
            <a:solidFill>
              <a:srgbClr val="9EA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1" name="Freeform 139"/>
            <p:cNvSpPr>
              <a:spLocks/>
            </p:cNvSpPr>
            <p:nvPr/>
          </p:nvSpPr>
          <p:spPr bwMode="auto">
            <a:xfrm>
              <a:off x="1610" y="755"/>
              <a:ext cx="283" cy="106"/>
            </a:xfrm>
            <a:custGeom>
              <a:avLst/>
              <a:gdLst>
                <a:gd name="T0" fmla="*/ 286 w 302"/>
                <a:gd name="T1" fmla="*/ 47 h 113"/>
                <a:gd name="T2" fmla="*/ 52 w 302"/>
                <a:gd name="T3" fmla="*/ 58 h 113"/>
                <a:gd name="T4" fmla="*/ 0 w 302"/>
                <a:gd name="T5" fmla="*/ 0 h 113"/>
                <a:gd name="T6" fmla="*/ 302 w 302"/>
                <a:gd name="T7" fmla="*/ 0 h 113"/>
                <a:gd name="T8" fmla="*/ 286 w 302"/>
                <a:gd name="T9" fmla="*/ 4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" h="113">
                  <a:moveTo>
                    <a:pt x="286" y="47"/>
                  </a:moveTo>
                  <a:cubicBezTo>
                    <a:pt x="286" y="47"/>
                    <a:pt x="52" y="113"/>
                    <a:pt x="52" y="58"/>
                  </a:cubicBezTo>
                  <a:cubicBezTo>
                    <a:pt x="52" y="27"/>
                    <a:pt x="24" y="19"/>
                    <a:pt x="0" y="0"/>
                  </a:cubicBezTo>
                  <a:cubicBezTo>
                    <a:pt x="302" y="0"/>
                    <a:pt x="302" y="0"/>
                    <a:pt x="302" y="0"/>
                  </a:cubicBezTo>
                  <a:cubicBezTo>
                    <a:pt x="293" y="15"/>
                    <a:pt x="286" y="30"/>
                    <a:pt x="286" y="47"/>
                  </a:cubicBezTo>
                </a:path>
              </a:pathLst>
            </a:cu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2" name="Freeform 140"/>
            <p:cNvSpPr>
              <a:spLocks/>
            </p:cNvSpPr>
            <p:nvPr/>
          </p:nvSpPr>
          <p:spPr bwMode="auto">
            <a:xfrm>
              <a:off x="1605" y="785"/>
              <a:ext cx="331" cy="72"/>
            </a:xfrm>
            <a:custGeom>
              <a:avLst/>
              <a:gdLst>
                <a:gd name="T0" fmla="*/ 36 w 352"/>
                <a:gd name="T1" fmla="*/ 0 h 77"/>
                <a:gd name="T2" fmla="*/ 300 w 352"/>
                <a:gd name="T3" fmla="*/ 0 h 77"/>
                <a:gd name="T4" fmla="*/ 351 w 352"/>
                <a:gd name="T5" fmla="*/ 64 h 77"/>
                <a:gd name="T6" fmla="*/ 352 w 352"/>
                <a:gd name="T7" fmla="*/ 77 h 77"/>
                <a:gd name="T8" fmla="*/ 0 w 352"/>
                <a:gd name="T9" fmla="*/ 77 h 77"/>
                <a:gd name="T10" fmla="*/ 36 w 352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2" h="77">
                  <a:moveTo>
                    <a:pt x="36" y="0"/>
                  </a:moveTo>
                  <a:cubicBezTo>
                    <a:pt x="300" y="0"/>
                    <a:pt x="300" y="0"/>
                    <a:pt x="300" y="0"/>
                  </a:cubicBezTo>
                  <a:cubicBezTo>
                    <a:pt x="300" y="0"/>
                    <a:pt x="349" y="41"/>
                    <a:pt x="351" y="64"/>
                  </a:cubicBezTo>
                  <a:cubicBezTo>
                    <a:pt x="351" y="68"/>
                    <a:pt x="352" y="72"/>
                    <a:pt x="352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7" y="41"/>
                    <a:pt x="36" y="0"/>
                    <a:pt x="36" y="0"/>
                  </a:cubicBezTo>
                </a:path>
              </a:pathLst>
            </a:cu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3" name="Freeform 141"/>
            <p:cNvSpPr>
              <a:spLocks/>
            </p:cNvSpPr>
            <p:nvPr/>
          </p:nvSpPr>
          <p:spPr bwMode="auto">
            <a:xfrm>
              <a:off x="1631" y="986"/>
              <a:ext cx="756" cy="568"/>
            </a:xfrm>
            <a:custGeom>
              <a:avLst/>
              <a:gdLst>
                <a:gd name="T0" fmla="*/ 348 w 804"/>
                <a:gd name="T1" fmla="*/ 0 h 605"/>
                <a:gd name="T2" fmla="*/ 804 w 804"/>
                <a:gd name="T3" fmla="*/ 510 h 605"/>
                <a:gd name="T4" fmla="*/ 766 w 804"/>
                <a:gd name="T5" fmla="*/ 601 h 605"/>
                <a:gd name="T6" fmla="*/ 193 w 804"/>
                <a:gd name="T7" fmla="*/ 302 h 605"/>
                <a:gd name="T8" fmla="*/ 185 w 804"/>
                <a:gd name="T9" fmla="*/ 302 h 605"/>
                <a:gd name="T10" fmla="*/ 129 w 804"/>
                <a:gd name="T11" fmla="*/ 247 h 605"/>
                <a:gd name="T12" fmla="*/ 131 w 804"/>
                <a:gd name="T13" fmla="*/ 234 h 605"/>
                <a:gd name="T14" fmla="*/ 0 w 804"/>
                <a:gd name="T15" fmla="*/ 0 h 605"/>
                <a:gd name="T16" fmla="*/ 348 w 804"/>
                <a:gd name="T17" fmla="*/ 0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4" h="605">
                  <a:moveTo>
                    <a:pt x="348" y="0"/>
                  </a:moveTo>
                  <a:cubicBezTo>
                    <a:pt x="397" y="217"/>
                    <a:pt x="517" y="457"/>
                    <a:pt x="804" y="510"/>
                  </a:cubicBezTo>
                  <a:cubicBezTo>
                    <a:pt x="804" y="510"/>
                    <a:pt x="780" y="605"/>
                    <a:pt x="766" y="601"/>
                  </a:cubicBezTo>
                  <a:cubicBezTo>
                    <a:pt x="496" y="529"/>
                    <a:pt x="314" y="421"/>
                    <a:pt x="193" y="302"/>
                  </a:cubicBezTo>
                  <a:cubicBezTo>
                    <a:pt x="190" y="302"/>
                    <a:pt x="187" y="302"/>
                    <a:pt x="185" y="302"/>
                  </a:cubicBezTo>
                  <a:cubicBezTo>
                    <a:pt x="154" y="302"/>
                    <a:pt x="129" y="278"/>
                    <a:pt x="129" y="247"/>
                  </a:cubicBezTo>
                  <a:cubicBezTo>
                    <a:pt x="129" y="243"/>
                    <a:pt x="130" y="238"/>
                    <a:pt x="131" y="234"/>
                  </a:cubicBezTo>
                  <a:cubicBezTo>
                    <a:pt x="68" y="156"/>
                    <a:pt x="26" y="76"/>
                    <a:pt x="0" y="0"/>
                  </a:cubicBezTo>
                  <a:lnTo>
                    <a:pt x="348" y="0"/>
                  </a:lnTo>
                  <a:close/>
                </a:path>
              </a:pathLst>
            </a:custGeom>
            <a:solidFill>
              <a:srgbClr val="D3D5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4" name="Freeform 142"/>
            <p:cNvSpPr>
              <a:spLocks/>
            </p:cNvSpPr>
            <p:nvPr/>
          </p:nvSpPr>
          <p:spPr bwMode="auto">
            <a:xfrm>
              <a:off x="1602" y="857"/>
              <a:ext cx="356" cy="129"/>
            </a:xfrm>
            <a:custGeom>
              <a:avLst/>
              <a:gdLst>
                <a:gd name="T0" fmla="*/ 1 w 379"/>
                <a:gd name="T1" fmla="*/ 24 h 137"/>
                <a:gd name="T2" fmla="*/ 3 w 379"/>
                <a:gd name="T3" fmla="*/ 0 h 137"/>
                <a:gd name="T4" fmla="*/ 355 w 379"/>
                <a:gd name="T5" fmla="*/ 0 h 137"/>
                <a:gd name="T6" fmla="*/ 379 w 379"/>
                <a:gd name="T7" fmla="*/ 137 h 137"/>
                <a:gd name="T8" fmla="*/ 31 w 379"/>
                <a:gd name="T9" fmla="*/ 137 h 137"/>
                <a:gd name="T10" fmla="*/ 1 w 379"/>
                <a:gd name="T11" fmla="*/ 24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9" h="137">
                  <a:moveTo>
                    <a:pt x="1" y="24"/>
                  </a:moveTo>
                  <a:cubicBezTo>
                    <a:pt x="0" y="17"/>
                    <a:pt x="1" y="8"/>
                    <a:pt x="3" y="0"/>
                  </a:cubicBezTo>
                  <a:cubicBezTo>
                    <a:pt x="355" y="0"/>
                    <a:pt x="355" y="0"/>
                    <a:pt x="355" y="0"/>
                  </a:cubicBezTo>
                  <a:cubicBezTo>
                    <a:pt x="360" y="43"/>
                    <a:pt x="368" y="90"/>
                    <a:pt x="379" y="137"/>
                  </a:cubicBezTo>
                  <a:cubicBezTo>
                    <a:pt x="31" y="137"/>
                    <a:pt x="31" y="137"/>
                    <a:pt x="31" y="137"/>
                  </a:cubicBezTo>
                  <a:cubicBezTo>
                    <a:pt x="18" y="98"/>
                    <a:pt x="8" y="60"/>
                    <a:pt x="1" y="24"/>
                  </a:cubicBezTo>
                </a:path>
              </a:pathLst>
            </a:custGeom>
            <a:solidFill>
              <a:srgbClr val="9EA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5" name="Freeform 143"/>
            <p:cNvSpPr>
              <a:spLocks/>
            </p:cNvSpPr>
            <p:nvPr/>
          </p:nvSpPr>
          <p:spPr bwMode="auto">
            <a:xfrm>
              <a:off x="2879" y="836"/>
              <a:ext cx="282" cy="257"/>
            </a:xfrm>
            <a:custGeom>
              <a:avLst/>
              <a:gdLst>
                <a:gd name="T0" fmla="*/ 0 w 300"/>
                <a:gd name="T1" fmla="*/ 274 h 274"/>
                <a:gd name="T2" fmla="*/ 0 w 300"/>
                <a:gd name="T3" fmla="*/ 113 h 274"/>
                <a:gd name="T4" fmla="*/ 248 w 300"/>
                <a:gd name="T5" fmla="*/ 4 h 274"/>
                <a:gd name="T6" fmla="*/ 248 w 300"/>
                <a:gd name="T7" fmla="*/ 0 h 274"/>
                <a:gd name="T8" fmla="*/ 0 w 300"/>
                <a:gd name="T9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274">
                  <a:moveTo>
                    <a:pt x="0" y="274"/>
                  </a:move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244" y="195"/>
                    <a:pt x="248" y="4"/>
                  </a:cubicBezTo>
                  <a:cubicBezTo>
                    <a:pt x="248" y="3"/>
                    <a:pt x="248" y="1"/>
                    <a:pt x="248" y="0"/>
                  </a:cubicBezTo>
                  <a:cubicBezTo>
                    <a:pt x="248" y="0"/>
                    <a:pt x="300" y="274"/>
                    <a:pt x="0" y="27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6" name="Freeform 144"/>
            <p:cNvSpPr>
              <a:spLocks noEditPoints="1"/>
            </p:cNvSpPr>
            <p:nvPr/>
          </p:nvSpPr>
          <p:spPr bwMode="auto">
            <a:xfrm>
              <a:off x="2907" y="547"/>
              <a:ext cx="69" cy="108"/>
            </a:xfrm>
            <a:custGeom>
              <a:avLst/>
              <a:gdLst>
                <a:gd name="T0" fmla="*/ 37 w 73"/>
                <a:gd name="T1" fmla="*/ 115 h 115"/>
                <a:gd name="T2" fmla="*/ 0 w 73"/>
                <a:gd name="T3" fmla="*/ 57 h 115"/>
                <a:gd name="T4" fmla="*/ 37 w 73"/>
                <a:gd name="T5" fmla="*/ 0 h 115"/>
                <a:gd name="T6" fmla="*/ 73 w 73"/>
                <a:gd name="T7" fmla="*/ 57 h 115"/>
                <a:gd name="T8" fmla="*/ 37 w 73"/>
                <a:gd name="T9" fmla="*/ 115 h 115"/>
                <a:gd name="T10" fmla="*/ 37 w 73"/>
                <a:gd name="T11" fmla="*/ 14 h 115"/>
                <a:gd name="T12" fmla="*/ 14 w 73"/>
                <a:gd name="T13" fmla="*/ 57 h 115"/>
                <a:gd name="T14" fmla="*/ 37 w 73"/>
                <a:gd name="T15" fmla="*/ 101 h 115"/>
                <a:gd name="T16" fmla="*/ 60 w 73"/>
                <a:gd name="T17" fmla="*/ 57 h 115"/>
                <a:gd name="T18" fmla="*/ 37 w 73"/>
                <a:gd name="T19" fmla="*/ 14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3" h="115">
                  <a:moveTo>
                    <a:pt x="37" y="115"/>
                  </a:moveTo>
                  <a:cubicBezTo>
                    <a:pt x="16" y="115"/>
                    <a:pt x="0" y="89"/>
                    <a:pt x="0" y="57"/>
                  </a:cubicBezTo>
                  <a:cubicBezTo>
                    <a:pt x="0" y="25"/>
                    <a:pt x="16" y="0"/>
                    <a:pt x="37" y="0"/>
                  </a:cubicBezTo>
                  <a:cubicBezTo>
                    <a:pt x="57" y="0"/>
                    <a:pt x="73" y="25"/>
                    <a:pt x="73" y="57"/>
                  </a:cubicBezTo>
                  <a:cubicBezTo>
                    <a:pt x="73" y="89"/>
                    <a:pt x="57" y="115"/>
                    <a:pt x="37" y="115"/>
                  </a:cubicBezTo>
                  <a:close/>
                  <a:moveTo>
                    <a:pt x="37" y="14"/>
                  </a:moveTo>
                  <a:cubicBezTo>
                    <a:pt x="26" y="14"/>
                    <a:pt x="14" y="32"/>
                    <a:pt x="14" y="57"/>
                  </a:cubicBezTo>
                  <a:cubicBezTo>
                    <a:pt x="14" y="83"/>
                    <a:pt x="26" y="101"/>
                    <a:pt x="37" y="101"/>
                  </a:cubicBezTo>
                  <a:cubicBezTo>
                    <a:pt x="48" y="101"/>
                    <a:pt x="60" y="83"/>
                    <a:pt x="60" y="57"/>
                  </a:cubicBezTo>
                  <a:cubicBezTo>
                    <a:pt x="60" y="32"/>
                    <a:pt x="48" y="14"/>
                    <a:pt x="37" y="14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7" name="Freeform 145"/>
            <p:cNvSpPr>
              <a:spLocks noEditPoints="1"/>
            </p:cNvSpPr>
            <p:nvPr/>
          </p:nvSpPr>
          <p:spPr bwMode="auto">
            <a:xfrm>
              <a:off x="2700" y="547"/>
              <a:ext cx="69" cy="108"/>
            </a:xfrm>
            <a:custGeom>
              <a:avLst/>
              <a:gdLst>
                <a:gd name="T0" fmla="*/ 37 w 74"/>
                <a:gd name="T1" fmla="*/ 115 h 115"/>
                <a:gd name="T2" fmla="*/ 0 w 74"/>
                <a:gd name="T3" fmla="*/ 57 h 115"/>
                <a:gd name="T4" fmla="*/ 37 w 74"/>
                <a:gd name="T5" fmla="*/ 0 h 115"/>
                <a:gd name="T6" fmla="*/ 74 w 74"/>
                <a:gd name="T7" fmla="*/ 57 h 115"/>
                <a:gd name="T8" fmla="*/ 37 w 74"/>
                <a:gd name="T9" fmla="*/ 115 h 115"/>
                <a:gd name="T10" fmla="*/ 37 w 74"/>
                <a:gd name="T11" fmla="*/ 14 h 115"/>
                <a:gd name="T12" fmla="*/ 14 w 74"/>
                <a:gd name="T13" fmla="*/ 57 h 115"/>
                <a:gd name="T14" fmla="*/ 37 w 74"/>
                <a:gd name="T15" fmla="*/ 101 h 115"/>
                <a:gd name="T16" fmla="*/ 60 w 74"/>
                <a:gd name="T17" fmla="*/ 57 h 115"/>
                <a:gd name="T18" fmla="*/ 37 w 74"/>
                <a:gd name="T19" fmla="*/ 14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115">
                  <a:moveTo>
                    <a:pt x="37" y="115"/>
                  </a:moveTo>
                  <a:cubicBezTo>
                    <a:pt x="17" y="115"/>
                    <a:pt x="0" y="89"/>
                    <a:pt x="0" y="57"/>
                  </a:cubicBezTo>
                  <a:cubicBezTo>
                    <a:pt x="0" y="25"/>
                    <a:pt x="17" y="0"/>
                    <a:pt x="37" y="0"/>
                  </a:cubicBezTo>
                  <a:cubicBezTo>
                    <a:pt x="58" y="0"/>
                    <a:pt x="74" y="25"/>
                    <a:pt x="74" y="57"/>
                  </a:cubicBezTo>
                  <a:cubicBezTo>
                    <a:pt x="74" y="89"/>
                    <a:pt x="58" y="115"/>
                    <a:pt x="37" y="115"/>
                  </a:cubicBezTo>
                  <a:close/>
                  <a:moveTo>
                    <a:pt x="37" y="14"/>
                  </a:moveTo>
                  <a:cubicBezTo>
                    <a:pt x="26" y="14"/>
                    <a:pt x="14" y="32"/>
                    <a:pt x="14" y="57"/>
                  </a:cubicBezTo>
                  <a:cubicBezTo>
                    <a:pt x="14" y="83"/>
                    <a:pt x="26" y="101"/>
                    <a:pt x="37" y="101"/>
                  </a:cubicBezTo>
                  <a:cubicBezTo>
                    <a:pt x="48" y="101"/>
                    <a:pt x="60" y="83"/>
                    <a:pt x="60" y="57"/>
                  </a:cubicBezTo>
                  <a:cubicBezTo>
                    <a:pt x="60" y="32"/>
                    <a:pt x="48" y="14"/>
                    <a:pt x="37" y="14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8" name="Freeform 146"/>
            <p:cNvSpPr>
              <a:spLocks/>
            </p:cNvSpPr>
            <p:nvPr/>
          </p:nvSpPr>
          <p:spPr bwMode="auto">
            <a:xfrm>
              <a:off x="2665" y="518"/>
              <a:ext cx="454" cy="452"/>
            </a:xfrm>
            <a:custGeom>
              <a:avLst/>
              <a:gdLst>
                <a:gd name="T0" fmla="*/ 340 w 483"/>
                <a:gd name="T1" fmla="*/ 476 h 481"/>
                <a:gd name="T2" fmla="*/ 233 w 483"/>
                <a:gd name="T3" fmla="*/ 458 h 481"/>
                <a:gd name="T4" fmla="*/ 228 w 483"/>
                <a:gd name="T5" fmla="*/ 456 h 481"/>
                <a:gd name="T6" fmla="*/ 228 w 483"/>
                <a:gd name="T7" fmla="*/ 295 h 481"/>
                <a:gd name="T8" fmla="*/ 17 w 483"/>
                <a:gd name="T9" fmla="*/ 317 h 481"/>
                <a:gd name="T10" fmla="*/ 0 w 483"/>
                <a:gd name="T11" fmla="*/ 314 h 481"/>
                <a:gd name="T12" fmla="*/ 14 w 483"/>
                <a:gd name="T13" fmla="*/ 304 h 481"/>
                <a:gd name="T14" fmla="*/ 164 w 483"/>
                <a:gd name="T15" fmla="*/ 8 h 481"/>
                <a:gd name="T16" fmla="*/ 170 w 483"/>
                <a:gd name="T17" fmla="*/ 0 h 481"/>
                <a:gd name="T18" fmla="*/ 178 w 483"/>
                <a:gd name="T19" fmla="*/ 6 h 481"/>
                <a:gd name="T20" fmla="*/ 36 w 483"/>
                <a:gd name="T21" fmla="*/ 306 h 481"/>
                <a:gd name="T22" fmla="*/ 230 w 483"/>
                <a:gd name="T23" fmla="*/ 275 h 481"/>
                <a:gd name="T24" fmla="*/ 242 w 483"/>
                <a:gd name="T25" fmla="*/ 260 h 481"/>
                <a:gd name="T26" fmla="*/ 242 w 483"/>
                <a:gd name="T27" fmla="*/ 446 h 481"/>
                <a:gd name="T28" fmla="*/ 427 w 483"/>
                <a:gd name="T29" fmla="*/ 439 h 481"/>
                <a:gd name="T30" fmla="*/ 469 w 483"/>
                <a:gd name="T31" fmla="*/ 338 h 481"/>
                <a:gd name="T32" fmla="*/ 476 w 483"/>
                <a:gd name="T33" fmla="*/ 331 h 481"/>
                <a:gd name="T34" fmla="*/ 483 w 483"/>
                <a:gd name="T35" fmla="*/ 338 h 481"/>
                <a:gd name="T36" fmla="*/ 435 w 483"/>
                <a:gd name="T37" fmla="*/ 450 h 481"/>
                <a:gd name="T38" fmla="*/ 340 w 483"/>
                <a:gd name="T39" fmla="*/ 47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3" h="481">
                  <a:moveTo>
                    <a:pt x="340" y="476"/>
                  </a:moveTo>
                  <a:cubicBezTo>
                    <a:pt x="286" y="476"/>
                    <a:pt x="236" y="459"/>
                    <a:pt x="233" y="458"/>
                  </a:cubicBezTo>
                  <a:cubicBezTo>
                    <a:pt x="228" y="456"/>
                    <a:pt x="228" y="456"/>
                    <a:pt x="228" y="456"/>
                  </a:cubicBezTo>
                  <a:cubicBezTo>
                    <a:pt x="228" y="295"/>
                    <a:pt x="228" y="295"/>
                    <a:pt x="228" y="295"/>
                  </a:cubicBezTo>
                  <a:cubicBezTo>
                    <a:pt x="168" y="341"/>
                    <a:pt x="23" y="318"/>
                    <a:pt x="17" y="317"/>
                  </a:cubicBezTo>
                  <a:cubicBezTo>
                    <a:pt x="0" y="314"/>
                    <a:pt x="0" y="314"/>
                    <a:pt x="0" y="314"/>
                  </a:cubicBezTo>
                  <a:cubicBezTo>
                    <a:pt x="14" y="304"/>
                    <a:pt x="14" y="304"/>
                    <a:pt x="14" y="304"/>
                  </a:cubicBezTo>
                  <a:cubicBezTo>
                    <a:pt x="181" y="191"/>
                    <a:pt x="165" y="9"/>
                    <a:pt x="164" y="8"/>
                  </a:cubicBezTo>
                  <a:cubicBezTo>
                    <a:pt x="164" y="4"/>
                    <a:pt x="167" y="0"/>
                    <a:pt x="170" y="0"/>
                  </a:cubicBezTo>
                  <a:cubicBezTo>
                    <a:pt x="174" y="0"/>
                    <a:pt x="178" y="2"/>
                    <a:pt x="178" y="6"/>
                  </a:cubicBezTo>
                  <a:cubicBezTo>
                    <a:pt x="178" y="8"/>
                    <a:pt x="194" y="187"/>
                    <a:pt x="36" y="306"/>
                  </a:cubicBezTo>
                  <a:cubicBezTo>
                    <a:pt x="80" y="311"/>
                    <a:pt x="193" y="319"/>
                    <a:pt x="230" y="275"/>
                  </a:cubicBezTo>
                  <a:cubicBezTo>
                    <a:pt x="242" y="260"/>
                    <a:pt x="242" y="260"/>
                    <a:pt x="242" y="260"/>
                  </a:cubicBezTo>
                  <a:cubicBezTo>
                    <a:pt x="242" y="446"/>
                    <a:pt x="242" y="446"/>
                    <a:pt x="242" y="446"/>
                  </a:cubicBezTo>
                  <a:cubicBezTo>
                    <a:pt x="265" y="453"/>
                    <a:pt x="368" y="481"/>
                    <a:pt x="427" y="439"/>
                  </a:cubicBezTo>
                  <a:cubicBezTo>
                    <a:pt x="455" y="419"/>
                    <a:pt x="469" y="385"/>
                    <a:pt x="469" y="338"/>
                  </a:cubicBezTo>
                  <a:cubicBezTo>
                    <a:pt x="469" y="334"/>
                    <a:pt x="472" y="331"/>
                    <a:pt x="476" y="331"/>
                  </a:cubicBezTo>
                  <a:cubicBezTo>
                    <a:pt x="480" y="331"/>
                    <a:pt x="483" y="334"/>
                    <a:pt x="483" y="338"/>
                  </a:cubicBezTo>
                  <a:cubicBezTo>
                    <a:pt x="483" y="389"/>
                    <a:pt x="467" y="427"/>
                    <a:pt x="435" y="450"/>
                  </a:cubicBezTo>
                  <a:cubicBezTo>
                    <a:pt x="407" y="470"/>
                    <a:pt x="373" y="476"/>
                    <a:pt x="340" y="476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9" name="Freeform 147"/>
            <p:cNvSpPr>
              <a:spLocks/>
            </p:cNvSpPr>
            <p:nvPr/>
          </p:nvSpPr>
          <p:spPr bwMode="auto">
            <a:xfrm>
              <a:off x="3016" y="791"/>
              <a:ext cx="188" cy="51"/>
            </a:xfrm>
            <a:custGeom>
              <a:avLst/>
              <a:gdLst>
                <a:gd name="T0" fmla="*/ 100 w 200"/>
                <a:gd name="T1" fmla="*/ 55 h 55"/>
                <a:gd name="T2" fmla="*/ 0 w 200"/>
                <a:gd name="T3" fmla="*/ 6 h 55"/>
                <a:gd name="T4" fmla="*/ 7 w 200"/>
                <a:gd name="T5" fmla="*/ 0 h 55"/>
                <a:gd name="T6" fmla="*/ 14 w 200"/>
                <a:gd name="T7" fmla="*/ 6 h 55"/>
                <a:gd name="T8" fmla="*/ 100 w 200"/>
                <a:gd name="T9" fmla="*/ 41 h 55"/>
                <a:gd name="T10" fmla="*/ 187 w 200"/>
                <a:gd name="T11" fmla="*/ 6 h 55"/>
                <a:gd name="T12" fmla="*/ 193 w 200"/>
                <a:gd name="T13" fmla="*/ 0 h 55"/>
                <a:gd name="T14" fmla="*/ 200 w 200"/>
                <a:gd name="T15" fmla="*/ 6 h 55"/>
                <a:gd name="T16" fmla="*/ 100 w 200"/>
                <a:gd name="T1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0" h="55">
                  <a:moveTo>
                    <a:pt x="100" y="55"/>
                  </a:moveTo>
                  <a:cubicBezTo>
                    <a:pt x="43" y="55"/>
                    <a:pt x="0" y="34"/>
                    <a:pt x="0" y="6"/>
                  </a:cubicBezTo>
                  <a:cubicBezTo>
                    <a:pt x="0" y="3"/>
                    <a:pt x="4" y="0"/>
                    <a:pt x="7" y="0"/>
                  </a:cubicBezTo>
                  <a:cubicBezTo>
                    <a:pt x="11" y="0"/>
                    <a:pt x="14" y="3"/>
                    <a:pt x="14" y="6"/>
                  </a:cubicBezTo>
                  <a:cubicBezTo>
                    <a:pt x="14" y="23"/>
                    <a:pt x="50" y="41"/>
                    <a:pt x="100" y="41"/>
                  </a:cubicBezTo>
                  <a:cubicBezTo>
                    <a:pt x="151" y="41"/>
                    <a:pt x="187" y="23"/>
                    <a:pt x="187" y="6"/>
                  </a:cubicBezTo>
                  <a:cubicBezTo>
                    <a:pt x="187" y="3"/>
                    <a:pt x="190" y="0"/>
                    <a:pt x="193" y="0"/>
                  </a:cubicBezTo>
                  <a:cubicBezTo>
                    <a:pt x="197" y="0"/>
                    <a:pt x="200" y="3"/>
                    <a:pt x="200" y="6"/>
                  </a:cubicBezTo>
                  <a:cubicBezTo>
                    <a:pt x="200" y="34"/>
                    <a:pt x="157" y="55"/>
                    <a:pt x="100" y="55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0" name="Oval 148"/>
            <p:cNvSpPr>
              <a:spLocks noChangeArrowheads="1"/>
            </p:cNvSpPr>
            <p:nvPr/>
          </p:nvSpPr>
          <p:spPr bwMode="auto">
            <a:xfrm>
              <a:off x="2925" y="572"/>
              <a:ext cx="33" cy="6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1" name="Oval 149"/>
            <p:cNvSpPr>
              <a:spLocks noChangeArrowheads="1"/>
            </p:cNvSpPr>
            <p:nvPr/>
          </p:nvSpPr>
          <p:spPr bwMode="auto">
            <a:xfrm>
              <a:off x="2718" y="572"/>
              <a:ext cx="33" cy="6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2" name="Freeform 150"/>
            <p:cNvSpPr>
              <a:spLocks/>
            </p:cNvSpPr>
            <p:nvPr/>
          </p:nvSpPr>
          <p:spPr bwMode="auto">
            <a:xfrm>
              <a:off x="2776" y="1095"/>
              <a:ext cx="229" cy="121"/>
            </a:xfrm>
            <a:custGeom>
              <a:avLst/>
              <a:gdLst>
                <a:gd name="T0" fmla="*/ 7 w 244"/>
                <a:gd name="T1" fmla="*/ 129 h 129"/>
                <a:gd name="T2" fmla="*/ 2 w 244"/>
                <a:gd name="T3" fmla="*/ 126 h 129"/>
                <a:gd name="T4" fmla="*/ 3 w 244"/>
                <a:gd name="T5" fmla="*/ 117 h 129"/>
                <a:gd name="T6" fmla="*/ 241 w 244"/>
                <a:gd name="T7" fmla="*/ 114 h 129"/>
                <a:gd name="T8" fmla="*/ 241 w 244"/>
                <a:gd name="T9" fmla="*/ 123 h 129"/>
                <a:gd name="T10" fmla="*/ 231 w 244"/>
                <a:gd name="T11" fmla="*/ 123 h 129"/>
                <a:gd name="T12" fmla="*/ 12 w 244"/>
                <a:gd name="T13" fmla="*/ 127 h 129"/>
                <a:gd name="T14" fmla="*/ 7 w 244"/>
                <a:gd name="T15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" h="129">
                  <a:moveTo>
                    <a:pt x="7" y="129"/>
                  </a:moveTo>
                  <a:cubicBezTo>
                    <a:pt x="5" y="129"/>
                    <a:pt x="4" y="128"/>
                    <a:pt x="2" y="126"/>
                  </a:cubicBezTo>
                  <a:cubicBezTo>
                    <a:pt x="0" y="124"/>
                    <a:pt x="0" y="119"/>
                    <a:pt x="3" y="117"/>
                  </a:cubicBezTo>
                  <a:cubicBezTo>
                    <a:pt x="4" y="115"/>
                    <a:pt x="133" y="0"/>
                    <a:pt x="241" y="114"/>
                  </a:cubicBezTo>
                  <a:cubicBezTo>
                    <a:pt x="244" y="116"/>
                    <a:pt x="244" y="121"/>
                    <a:pt x="241" y="123"/>
                  </a:cubicBezTo>
                  <a:cubicBezTo>
                    <a:pt x="238" y="126"/>
                    <a:pt x="234" y="126"/>
                    <a:pt x="231" y="123"/>
                  </a:cubicBezTo>
                  <a:cubicBezTo>
                    <a:pt x="132" y="19"/>
                    <a:pt x="17" y="122"/>
                    <a:pt x="12" y="127"/>
                  </a:cubicBezTo>
                  <a:cubicBezTo>
                    <a:pt x="11" y="128"/>
                    <a:pt x="9" y="129"/>
                    <a:pt x="7" y="129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3" name="Freeform 151"/>
            <p:cNvSpPr>
              <a:spLocks/>
            </p:cNvSpPr>
            <p:nvPr/>
          </p:nvSpPr>
          <p:spPr bwMode="auto">
            <a:xfrm>
              <a:off x="2437" y="22"/>
              <a:ext cx="1023" cy="707"/>
            </a:xfrm>
            <a:custGeom>
              <a:avLst/>
              <a:gdLst>
                <a:gd name="T0" fmla="*/ 929 w 1088"/>
                <a:gd name="T1" fmla="*/ 753 h 753"/>
                <a:gd name="T2" fmla="*/ 435 w 1088"/>
                <a:gd name="T3" fmla="*/ 181 h 753"/>
                <a:gd name="T4" fmla="*/ 0 w 1088"/>
                <a:gd name="T5" fmla="*/ 269 h 753"/>
                <a:gd name="T6" fmla="*/ 710 w 1088"/>
                <a:gd name="T7" fmla="*/ 477 h 753"/>
                <a:gd name="T8" fmla="*/ 929 w 1088"/>
                <a:gd name="T9" fmla="*/ 753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8" h="753">
                  <a:moveTo>
                    <a:pt x="929" y="753"/>
                  </a:moveTo>
                  <a:cubicBezTo>
                    <a:pt x="1088" y="460"/>
                    <a:pt x="721" y="0"/>
                    <a:pt x="435" y="181"/>
                  </a:cubicBezTo>
                  <a:cubicBezTo>
                    <a:pt x="148" y="362"/>
                    <a:pt x="0" y="269"/>
                    <a:pt x="0" y="269"/>
                  </a:cubicBezTo>
                  <a:cubicBezTo>
                    <a:pt x="0" y="269"/>
                    <a:pt x="310" y="724"/>
                    <a:pt x="710" y="477"/>
                  </a:cubicBezTo>
                  <a:cubicBezTo>
                    <a:pt x="932" y="639"/>
                    <a:pt x="929" y="753"/>
                    <a:pt x="929" y="753"/>
                  </a:cubicBezTo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4" name="Freeform 152"/>
            <p:cNvSpPr>
              <a:spLocks/>
            </p:cNvSpPr>
            <p:nvPr/>
          </p:nvSpPr>
          <p:spPr bwMode="auto">
            <a:xfrm>
              <a:off x="2291" y="1315"/>
              <a:ext cx="1183" cy="103"/>
            </a:xfrm>
            <a:custGeom>
              <a:avLst/>
              <a:gdLst>
                <a:gd name="T0" fmla="*/ 1259 w 1259"/>
                <a:gd name="T1" fmla="*/ 55 h 110"/>
                <a:gd name="T2" fmla="*/ 1203 w 1259"/>
                <a:gd name="T3" fmla="*/ 0 h 110"/>
                <a:gd name="T4" fmla="*/ 55 w 1259"/>
                <a:gd name="T5" fmla="*/ 0 h 110"/>
                <a:gd name="T6" fmla="*/ 0 w 1259"/>
                <a:gd name="T7" fmla="*/ 55 h 110"/>
                <a:gd name="T8" fmla="*/ 55 w 1259"/>
                <a:gd name="T9" fmla="*/ 110 h 110"/>
                <a:gd name="T10" fmla="*/ 1203 w 1259"/>
                <a:gd name="T11" fmla="*/ 110 h 110"/>
                <a:gd name="T12" fmla="*/ 1259 w 1259"/>
                <a:gd name="T13" fmla="*/ 5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9" h="110">
                  <a:moveTo>
                    <a:pt x="1259" y="55"/>
                  </a:moveTo>
                  <a:cubicBezTo>
                    <a:pt x="1259" y="24"/>
                    <a:pt x="1234" y="0"/>
                    <a:pt x="1203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24" y="0"/>
                    <a:pt x="0" y="24"/>
                    <a:pt x="0" y="55"/>
                  </a:cubicBezTo>
                  <a:cubicBezTo>
                    <a:pt x="0" y="85"/>
                    <a:pt x="24" y="110"/>
                    <a:pt x="55" y="110"/>
                  </a:cubicBezTo>
                  <a:cubicBezTo>
                    <a:pt x="1203" y="110"/>
                    <a:pt x="1203" y="110"/>
                    <a:pt x="1203" y="110"/>
                  </a:cubicBezTo>
                  <a:cubicBezTo>
                    <a:pt x="1234" y="110"/>
                    <a:pt x="1259" y="85"/>
                    <a:pt x="1259" y="55"/>
                  </a:cubicBezTo>
                </a:path>
              </a:pathLst>
            </a:cu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5" name="Freeform 153"/>
            <p:cNvSpPr>
              <a:spLocks/>
            </p:cNvSpPr>
            <p:nvPr/>
          </p:nvSpPr>
          <p:spPr bwMode="auto">
            <a:xfrm>
              <a:off x="3180" y="171"/>
              <a:ext cx="220" cy="156"/>
            </a:xfrm>
            <a:custGeom>
              <a:avLst/>
              <a:gdLst>
                <a:gd name="T0" fmla="*/ 196 w 234"/>
                <a:gd name="T1" fmla="*/ 166 h 166"/>
                <a:gd name="T2" fmla="*/ 221 w 234"/>
                <a:gd name="T3" fmla="*/ 156 h 166"/>
                <a:gd name="T4" fmla="*/ 135 w 234"/>
                <a:gd name="T5" fmla="*/ 50 h 166"/>
                <a:gd name="T6" fmla="*/ 2 w 234"/>
                <a:gd name="T7" fmla="*/ 20 h 166"/>
                <a:gd name="T8" fmla="*/ 0 w 234"/>
                <a:gd name="T9" fmla="*/ 25 h 166"/>
                <a:gd name="T10" fmla="*/ 196 w 234"/>
                <a:gd name="T1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4" h="166">
                  <a:moveTo>
                    <a:pt x="196" y="166"/>
                  </a:moveTo>
                  <a:cubicBezTo>
                    <a:pt x="208" y="166"/>
                    <a:pt x="217" y="163"/>
                    <a:pt x="221" y="156"/>
                  </a:cubicBezTo>
                  <a:cubicBezTo>
                    <a:pt x="234" y="135"/>
                    <a:pt x="195" y="88"/>
                    <a:pt x="135" y="50"/>
                  </a:cubicBezTo>
                  <a:cubicBezTo>
                    <a:pt x="74" y="13"/>
                    <a:pt x="15" y="0"/>
                    <a:pt x="2" y="20"/>
                  </a:cubicBezTo>
                  <a:cubicBezTo>
                    <a:pt x="1" y="22"/>
                    <a:pt x="0" y="24"/>
                    <a:pt x="0" y="25"/>
                  </a:cubicBezTo>
                  <a:cubicBezTo>
                    <a:pt x="73" y="61"/>
                    <a:pt x="139" y="109"/>
                    <a:pt x="196" y="166"/>
                  </a:cubicBezTo>
                  <a:close/>
                </a:path>
              </a:pathLst>
            </a:custGeom>
            <a:solidFill>
              <a:srgbClr val="C6E8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6" name="Freeform 154"/>
            <p:cNvSpPr>
              <a:spLocks/>
            </p:cNvSpPr>
            <p:nvPr/>
          </p:nvSpPr>
          <p:spPr bwMode="auto">
            <a:xfrm>
              <a:off x="3175" y="194"/>
              <a:ext cx="189" cy="133"/>
            </a:xfrm>
            <a:custGeom>
              <a:avLst/>
              <a:gdLst>
                <a:gd name="T0" fmla="*/ 93 w 201"/>
                <a:gd name="T1" fmla="*/ 101 h 141"/>
                <a:gd name="T2" fmla="*/ 201 w 201"/>
                <a:gd name="T3" fmla="*/ 141 h 141"/>
                <a:gd name="T4" fmla="*/ 5 w 201"/>
                <a:gd name="T5" fmla="*/ 0 h 141"/>
                <a:gd name="T6" fmla="*/ 93 w 201"/>
                <a:gd name="T7" fmla="*/ 10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" h="141">
                  <a:moveTo>
                    <a:pt x="93" y="101"/>
                  </a:moveTo>
                  <a:cubicBezTo>
                    <a:pt x="134" y="126"/>
                    <a:pt x="175" y="141"/>
                    <a:pt x="201" y="141"/>
                  </a:cubicBezTo>
                  <a:cubicBezTo>
                    <a:pt x="144" y="84"/>
                    <a:pt x="78" y="36"/>
                    <a:pt x="5" y="0"/>
                  </a:cubicBezTo>
                  <a:cubicBezTo>
                    <a:pt x="0" y="23"/>
                    <a:pt x="37" y="66"/>
                    <a:pt x="93" y="101"/>
                  </a:cubicBezTo>
                  <a:close/>
                </a:path>
              </a:pathLst>
            </a:custGeom>
            <a:solidFill>
              <a:srgbClr val="E9F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7" name="Freeform 155"/>
            <p:cNvSpPr>
              <a:spLocks/>
            </p:cNvSpPr>
            <p:nvPr/>
          </p:nvSpPr>
          <p:spPr bwMode="auto">
            <a:xfrm>
              <a:off x="3107" y="292"/>
              <a:ext cx="138" cy="100"/>
            </a:xfrm>
            <a:custGeom>
              <a:avLst/>
              <a:gdLst>
                <a:gd name="T0" fmla="*/ 139 w 146"/>
                <a:gd name="T1" fmla="*/ 94 h 106"/>
                <a:gd name="T2" fmla="*/ 87 w 146"/>
                <a:gd name="T3" fmla="*/ 31 h 106"/>
                <a:gd name="T4" fmla="*/ 7 w 146"/>
                <a:gd name="T5" fmla="*/ 13 h 106"/>
                <a:gd name="T6" fmla="*/ 59 w 146"/>
                <a:gd name="T7" fmla="*/ 76 h 106"/>
                <a:gd name="T8" fmla="*/ 139 w 146"/>
                <a:gd name="T9" fmla="*/ 9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106">
                  <a:moveTo>
                    <a:pt x="139" y="94"/>
                  </a:moveTo>
                  <a:cubicBezTo>
                    <a:pt x="146" y="82"/>
                    <a:pt x="123" y="53"/>
                    <a:pt x="87" y="31"/>
                  </a:cubicBezTo>
                  <a:cubicBezTo>
                    <a:pt x="51" y="8"/>
                    <a:pt x="15" y="0"/>
                    <a:pt x="7" y="13"/>
                  </a:cubicBezTo>
                  <a:cubicBezTo>
                    <a:pt x="0" y="25"/>
                    <a:pt x="23" y="53"/>
                    <a:pt x="59" y="76"/>
                  </a:cubicBezTo>
                  <a:cubicBezTo>
                    <a:pt x="95" y="98"/>
                    <a:pt x="131" y="106"/>
                    <a:pt x="139" y="94"/>
                  </a:cubicBezTo>
                </a:path>
              </a:pathLst>
            </a:custGeom>
            <a:solidFill>
              <a:srgbClr val="7B71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8" name="Freeform 156"/>
            <p:cNvSpPr>
              <a:spLocks/>
            </p:cNvSpPr>
            <p:nvPr/>
          </p:nvSpPr>
          <p:spPr bwMode="auto">
            <a:xfrm>
              <a:off x="2155" y="592"/>
              <a:ext cx="195" cy="568"/>
            </a:xfrm>
            <a:custGeom>
              <a:avLst/>
              <a:gdLst>
                <a:gd name="T0" fmla="*/ 124 w 208"/>
                <a:gd name="T1" fmla="*/ 0 h 605"/>
                <a:gd name="T2" fmla="*/ 201 w 208"/>
                <a:gd name="T3" fmla="*/ 605 h 605"/>
                <a:gd name="T4" fmla="*/ 208 w 208"/>
                <a:gd name="T5" fmla="*/ 537 h 605"/>
                <a:gd name="T6" fmla="*/ 124 w 208"/>
                <a:gd name="T7" fmla="*/ 0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605">
                  <a:moveTo>
                    <a:pt x="124" y="0"/>
                  </a:moveTo>
                  <a:cubicBezTo>
                    <a:pt x="0" y="296"/>
                    <a:pt x="104" y="496"/>
                    <a:pt x="201" y="605"/>
                  </a:cubicBezTo>
                  <a:cubicBezTo>
                    <a:pt x="203" y="582"/>
                    <a:pt x="205" y="559"/>
                    <a:pt x="208" y="537"/>
                  </a:cubicBezTo>
                  <a:cubicBezTo>
                    <a:pt x="139" y="404"/>
                    <a:pt x="72" y="208"/>
                    <a:pt x="124" y="0"/>
                  </a:cubicBezTo>
                  <a:close/>
                </a:path>
              </a:pathLst>
            </a:custGeom>
            <a:solidFill>
              <a:srgbClr val="E9F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9" name="Freeform 157"/>
            <p:cNvSpPr>
              <a:spLocks/>
            </p:cNvSpPr>
            <p:nvPr/>
          </p:nvSpPr>
          <p:spPr bwMode="auto">
            <a:xfrm>
              <a:off x="2343" y="1096"/>
              <a:ext cx="109" cy="158"/>
            </a:xfrm>
            <a:custGeom>
              <a:avLst/>
              <a:gdLst>
                <a:gd name="T0" fmla="*/ 116 w 116"/>
                <a:gd name="T1" fmla="*/ 168 h 168"/>
                <a:gd name="T2" fmla="*/ 7 w 116"/>
                <a:gd name="T3" fmla="*/ 0 h 168"/>
                <a:gd name="T4" fmla="*/ 0 w 116"/>
                <a:gd name="T5" fmla="*/ 68 h 168"/>
                <a:gd name="T6" fmla="*/ 116 w 116"/>
                <a:gd name="T7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6" h="168">
                  <a:moveTo>
                    <a:pt x="116" y="168"/>
                  </a:moveTo>
                  <a:cubicBezTo>
                    <a:pt x="116" y="168"/>
                    <a:pt x="61" y="104"/>
                    <a:pt x="7" y="0"/>
                  </a:cubicBezTo>
                  <a:cubicBezTo>
                    <a:pt x="4" y="22"/>
                    <a:pt x="2" y="45"/>
                    <a:pt x="0" y="68"/>
                  </a:cubicBezTo>
                  <a:cubicBezTo>
                    <a:pt x="59" y="135"/>
                    <a:pt x="116" y="168"/>
                    <a:pt x="116" y="168"/>
                  </a:cubicBezTo>
                  <a:close/>
                </a:path>
              </a:pathLst>
            </a:custGeom>
            <a:solidFill>
              <a:srgbClr val="EDCF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0" name="Freeform 158"/>
            <p:cNvSpPr>
              <a:spLocks/>
            </p:cNvSpPr>
            <p:nvPr/>
          </p:nvSpPr>
          <p:spPr bwMode="auto">
            <a:xfrm>
              <a:off x="3248" y="637"/>
              <a:ext cx="142" cy="440"/>
            </a:xfrm>
            <a:custGeom>
              <a:avLst/>
              <a:gdLst>
                <a:gd name="T0" fmla="*/ 8 w 151"/>
                <a:gd name="T1" fmla="*/ 469 h 469"/>
                <a:gd name="T2" fmla="*/ 2 w 151"/>
                <a:gd name="T3" fmla="*/ 467 h 469"/>
                <a:gd name="T4" fmla="*/ 3 w 151"/>
                <a:gd name="T5" fmla="*/ 457 h 469"/>
                <a:gd name="T6" fmla="*/ 77 w 151"/>
                <a:gd name="T7" fmla="*/ 8 h 469"/>
                <a:gd name="T8" fmla="*/ 82 w 151"/>
                <a:gd name="T9" fmla="*/ 0 h 469"/>
                <a:gd name="T10" fmla="*/ 90 w 151"/>
                <a:gd name="T11" fmla="*/ 6 h 469"/>
                <a:gd name="T12" fmla="*/ 12 w 151"/>
                <a:gd name="T13" fmla="*/ 467 h 469"/>
                <a:gd name="T14" fmla="*/ 8 w 151"/>
                <a:gd name="T15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469">
                  <a:moveTo>
                    <a:pt x="8" y="469"/>
                  </a:moveTo>
                  <a:cubicBezTo>
                    <a:pt x="6" y="469"/>
                    <a:pt x="4" y="468"/>
                    <a:pt x="2" y="467"/>
                  </a:cubicBezTo>
                  <a:cubicBezTo>
                    <a:pt x="0" y="464"/>
                    <a:pt x="0" y="460"/>
                    <a:pt x="3" y="457"/>
                  </a:cubicBezTo>
                  <a:cubicBezTo>
                    <a:pt x="136" y="337"/>
                    <a:pt x="77" y="12"/>
                    <a:pt x="77" y="8"/>
                  </a:cubicBezTo>
                  <a:cubicBezTo>
                    <a:pt x="76" y="5"/>
                    <a:pt x="78" y="1"/>
                    <a:pt x="82" y="0"/>
                  </a:cubicBezTo>
                  <a:cubicBezTo>
                    <a:pt x="86" y="0"/>
                    <a:pt x="89" y="2"/>
                    <a:pt x="90" y="6"/>
                  </a:cubicBezTo>
                  <a:cubicBezTo>
                    <a:pt x="93" y="20"/>
                    <a:pt x="151" y="342"/>
                    <a:pt x="12" y="467"/>
                  </a:cubicBezTo>
                  <a:cubicBezTo>
                    <a:pt x="11" y="468"/>
                    <a:pt x="9" y="469"/>
                    <a:pt x="8" y="469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1" name="Oval 159"/>
            <p:cNvSpPr>
              <a:spLocks noChangeArrowheads="1"/>
            </p:cNvSpPr>
            <p:nvPr/>
          </p:nvSpPr>
          <p:spPr bwMode="auto">
            <a:xfrm>
              <a:off x="3191" y="1041"/>
              <a:ext cx="69" cy="68"/>
            </a:xfrm>
            <a:prstGeom prst="ellipse">
              <a:avLst/>
            </a:pr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2" name="Freeform 160"/>
            <p:cNvSpPr>
              <a:spLocks/>
            </p:cNvSpPr>
            <p:nvPr/>
          </p:nvSpPr>
          <p:spPr bwMode="auto">
            <a:xfrm>
              <a:off x="2866" y="1303"/>
              <a:ext cx="32" cy="126"/>
            </a:xfrm>
            <a:custGeom>
              <a:avLst/>
              <a:gdLst>
                <a:gd name="T0" fmla="*/ 34 w 34"/>
                <a:gd name="T1" fmla="*/ 17 h 134"/>
                <a:gd name="T2" fmla="*/ 17 w 34"/>
                <a:gd name="T3" fmla="*/ 0 h 134"/>
                <a:gd name="T4" fmla="*/ 0 w 34"/>
                <a:gd name="T5" fmla="*/ 17 h 134"/>
                <a:gd name="T6" fmla="*/ 0 w 34"/>
                <a:gd name="T7" fmla="*/ 117 h 134"/>
                <a:gd name="T8" fmla="*/ 17 w 34"/>
                <a:gd name="T9" fmla="*/ 134 h 134"/>
                <a:gd name="T10" fmla="*/ 34 w 34"/>
                <a:gd name="T11" fmla="*/ 117 h 134"/>
                <a:gd name="T12" fmla="*/ 34 w 34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34">
                  <a:moveTo>
                    <a:pt x="34" y="17"/>
                  </a:moveTo>
                  <a:cubicBezTo>
                    <a:pt x="34" y="7"/>
                    <a:pt x="2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26"/>
                    <a:pt x="8" y="134"/>
                    <a:pt x="17" y="134"/>
                  </a:cubicBezTo>
                  <a:cubicBezTo>
                    <a:pt x="27" y="134"/>
                    <a:pt x="34" y="126"/>
                    <a:pt x="34" y="117"/>
                  </a:cubicBezTo>
                  <a:lnTo>
                    <a:pt x="34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3" name="Freeform 161"/>
            <p:cNvSpPr>
              <a:spLocks/>
            </p:cNvSpPr>
            <p:nvPr/>
          </p:nvSpPr>
          <p:spPr bwMode="auto">
            <a:xfrm>
              <a:off x="2821" y="1303"/>
              <a:ext cx="32" cy="126"/>
            </a:xfrm>
            <a:custGeom>
              <a:avLst/>
              <a:gdLst>
                <a:gd name="T0" fmla="*/ 34 w 34"/>
                <a:gd name="T1" fmla="*/ 17 h 134"/>
                <a:gd name="T2" fmla="*/ 17 w 34"/>
                <a:gd name="T3" fmla="*/ 0 h 134"/>
                <a:gd name="T4" fmla="*/ 0 w 34"/>
                <a:gd name="T5" fmla="*/ 17 h 134"/>
                <a:gd name="T6" fmla="*/ 0 w 34"/>
                <a:gd name="T7" fmla="*/ 117 h 134"/>
                <a:gd name="T8" fmla="*/ 17 w 34"/>
                <a:gd name="T9" fmla="*/ 134 h 134"/>
                <a:gd name="T10" fmla="*/ 34 w 34"/>
                <a:gd name="T11" fmla="*/ 117 h 134"/>
                <a:gd name="T12" fmla="*/ 34 w 34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34">
                  <a:moveTo>
                    <a:pt x="34" y="17"/>
                  </a:moveTo>
                  <a:cubicBezTo>
                    <a:pt x="34" y="7"/>
                    <a:pt x="26" y="0"/>
                    <a:pt x="17" y="0"/>
                  </a:cubicBezTo>
                  <a:cubicBezTo>
                    <a:pt x="7" y="0"/>
                    <a:pt x="0" y="7"/>
                    <a:pt x="0" y="17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26"/>
                    <a:pt x="7" y="134"/>
                    <a:pt x="17" y="134"/>
                  </a:cubicBezTo>
                  <a:cubicBezTo>
                    <a:pt x="26" y="134"/>
                    <a:pt x="34" y="126"/>
                    <a:pt x="34" y="117"/>
                  </a:cubicBezTo>
                  <a:lnTo>
                    <a:pt x="34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4" name="Freeform 162"/>
            <p:cNvSpPr>
              <a:spLocks/>
            </p:cNvSpPr>
            <p:nvPr/>
          </p:nvSpPr>
          <p:spPr bwMode="auto">
            <a:xfrm>
              <a:off x="2775" y="1303"/>
              <a:ext cx="33" cy="126"/>
            </a:xfrm>
            <a:custGeom>
              <a:avLst/>
              <a:gdLst>
                <a:gd name="T0" fmla="*/ 35 w 35"/>
                <a:gd name="T1" fmla="*/ 17 h 134"/>
                <a:gd name="T2" fmla="*/ 18 w 35"/>
                <a:gd name="T3" fmla="*/ 0 h 134"/>
                <a:gd name="T4" fmla="*/ 0 w 35"/>
                <a:gd name="T5" fmla="*/ 17 h 134"/>
                <a:gd name="T6" fmla="*/ 0 w 35"/>
                <a:gd name="T7" fmla="*/ 117 h 134"/>
                <a:gd name="T8" fmla="*/ 18 w 35"/>
                <a:gd name="T9" fmla="*/ 134 h 134"/>
                <a:gd name="T10" fmla="*/ 35 w 35"/>
                <a:gd name="T11" fmla="*/ 117 h 134"/>
                <a:gd name="T12" fmla="*/ 35 w 35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34">
                  <a:moveTo>
                    <a:pt x="35" y="17"/>
                  </a:moveTo>
                  <a:cubicBezTo>
                    <a:pt x="35" y="7"/>
                    <a:pt x="27" y="0"/>
                    <a:pt x="18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26"/>
                    <a:pt x="8" y="134"/>
                    <a:pt x="18" y="134"/>
                  </a:cubicBezTo>
                  <a:cubicBezTo>
                    <a:pt x="27" y="134"/>
                    <a:pt x="35" y="126"/>
                    <a:pt x="35" y="1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7" name="Freeform 163"/>
            <p:cNvSpPr>
              <a:spLocks/>
            </p:cNvSpPr>
            <p:nvPr/>
          </p:nvSpPr>
          <p:spPr bwMode="auto">
            <a:xfrm>
              <a:off x="2730" y="1303"/>
              <a:ext cx="33" cy="126"/>
            </a:xfrm>
            <a:custGeom>
              <a:avLst/>
              <a:gdLst>
                <a:gd name="T0" fmla="*/ 35 w 35"/>
                <a:gd name="T1" fmla="*/ 17 h 134"/>
                <a:gd name="T2" fmla="*/ 17 w 35"/>
                <a:gd name="T3" fmla="*/ 0 h 134"/>
                <a:gd name="T4" fmla="*/ 0 w 35"/>
                <a:gd name="T5" fmla="*/ 17 h 134"/>
                <a:gd name="T6" fmla="*/ 0 w 35"/>
                <a:gd name="T7" fmla="*/ 117 h 134"/>
                <a:gd name="T8" fmla="*/ 17 w 35"/>
                <a:gd name="T9" fmla="*/ 134 h 134"/>
                <a:gd name="T10" fmla="*/ 35 w 35"/>
                <a:gd name="T11" fmla="*/ 117 h 134"/>
                <a:gd name="T12" fmla="*/ 35 w 35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34">
                  <a:moveTo>
                    <a:pt x="35" y="17"/>
                  </a:moveTo>
                  <a:cubicBezTo>
                    <a:pt x="35" y="7"/>
                    <a:pt x="2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26"/>
                    <a:pt x="8" y="134"/>
                    <a:pt x="17" y="134"/>
                  </a:cubicBezTo>
                  <a:cubicBezTo>
                    <a:pt x="27" y="134"/>
                    <a:pt x="35" y="126"/>
                    <a:pt x="35" y="1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9" name="Freeform 164"/>
            <p:cNvSpPr>
              <a:spLocks/>
            </p:cNvSpPr>
            <p:nvPr/>
          </p:nvSpPr>
          <p:spPr bwMode="auto">
            <a:xfrm>
              <a:off x="2685" y="1303"/>
              <a:ext cx="32" cy="126"/>
            </a:xfrm>
            <a:custGeom>
              <a:avLst/>
              <a:gdLst>
                <a:gd name="T0" fmla="*/ 34 w 34"/>
                <a:gd name="T1" fmla="*/ 17 h 134"/>
                <a:gd name="T2" fmla="*/ 17 w 34"/>
                <a:gd name="T3" fmla="*/ 0 h 134"/>
                <a:gd name="T4" fmla="*/ 0 w 34"/>
                <a:gd name="T5" fmla="*/ 17 h 134"/>
                <a:gd name="T6" fmla="*/ 0 w 34"/>
                <a:gd name="T7" fmla="*/ 117 h 134"/>
                <a:gd name="T8" fmla="*/ 17 w 34"/>
                <a:gd name="T9" fmla="*/ 134 h 134"/>
                <a:gd name="T10" fmla="*/ 34 w 34"/>
                <a:gd name="T11" fmla="*/ 117 h 134"/>
                <a:gd name="T12" fmla="*/ 34 w 34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34">
                  <a:moveTo>
                    <a:pt x="34" y="17"/>
                  </a:moveTo>
                  <a:cubicBezTo>
                    <a:pt x="34" y="7"/>
                    <a:pt x="2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26"/>
                    <a:pt x="8" y="134"/>
                    <a:pt x="17" y="134"/>
                  </a:cubicBezTo>
                  <a:cubicBezTo>
                    <a:pt x="27" y="134"/>
                    <a:pt x="34" y="126"/>
                    <a:pt x="34" y="117"/>
                  </a:cubicBezTo>
                  <a:lnTo>
                    <a:pt x="34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0" name="Freeform 165"/>
            <p:cNvSpPr>
              <a:spLocks/>
            </p:cNvSpPr>
            <p:nvPr/>
          </p:nvSpPr>
          <p:spPr bwMode="auto">
            <a:xfrm>
              <a:off x="2639" y="1303"/>
              <a:ext cx="32" cy="126"/>
            </a:xfrm>
            <a:custGeom>
              <a:avLst/>
              <a:gdLst>
                <a:gd name="T0" fmla="*/ 34 w 34"/>
                <a:gd name="T1" fmla="*/ 17 h 134"/>
                <a:gd name="T2" fmla="*/ 17 w 34"/>
                <a:gd name="T3" fmla="*/ 0 h 134"/>
                <a:gd name="T4" fmla="*/ 0 w 34"/>
                <a:gd name="T5" fmla="*/ 17 h 134"/>
                <a:gd name="T6" fmla="*/ 0 w 34"/>
                <a:gd name="T7" fmla="*/ 117 h 134"/>
                <a:gd name="T8" fmla="*/ 17 w 34"/>
                <a:gd name="T9" fmla="*/ 134 h 134"/>
                <a:gd name="T10" fmla="*/ 34 w 34"/>
                <a:gd name="T11" fmla="*/ 117 h 134"/>
                <a:gd name="T12" fmla="*/ 34 w 34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34">
                  <a:moveTo>
                    <a:pt x="34" y="17"/>
                  </a:moveTo>
                  <a:cubicBezTo>
                    <a:pt x="34" y="7"/>
                    <a:pt x="26" y="0"/>
                    <a:pt x="17" y="0"/>
                  </a:cubicBezTo>
                  <a:cubicBezTo>
                    <a:pt x="7" y="0"/>
                    <a:pt x="0" y="7"/>
                    <a:pt x="0" y="17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26"/>
                    <a:pt x="7" y="134"/>
                    <a:pt x="17" y="134"/>
                  </a:cubicBezTo>
                  <a:cubicBezTo>
                    <a:pt x="26" y="134"/>
                    <a:pt x="34" y="126"/>
                    <a:pt x="34" y="117"/>
                  </a:cubicBezTo>
                  <a:lnTo>
                    <a:pt x="34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1" name="Freeform 166"/>
            <p:cNvSpPr>
              <a:spLocks/>
            </p:cNvSpPr>
            <p:nvPr/>
          </p:nvSpPr>
          <p:spPr bwMode="auto">
            <a:xfrm>
              <a:off x="2593" y="1303"/>
              <a:ext cx="33" cy="126"/>
            </a:xfrm>
            <a:custGeom>
              <a:avLst/>
              <a:gdLst>
                <a:gd name="T0" fmla="*/ 35 w 35"/>
                <a:gd name="T1" fmla="*/ 17 h 134"/>
                <a:gd name="T2" fmla="*/ 18 w 35"/>
                <a:gd name="T3" fmla="*/ 0 h 134"/>
                <a:gd name="T4" fmla="*/ 0 w 35"/>
                <a:gd name="T5" fmla="*/ 17 h 134"/>
                <a:gd name="T6" fmla="*/ 0 w 35"/>
                <a:gd name="T7" fmla="*/ 117 h 134"/>
                <a:gd name="T8" fmla="*/ 18 w 35"/>
                <a:gd name="T9" fmla="*/ 134 h 134"/>
                <a:gd name="T10" fmla="*/ 35 w 35"/>
                <a:gd name="T11" fmla="*/ 117 h 134"/>
                <a:gd name="T12" fmla="*/ 35 w 35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34">
                  <a:moveTo>
                    <a:pt x="35" y="17"/>
                  </a:moveTo>
                  <a:cubicBezTo>
                    <a:pt x="35" y="7"/>
                    <a:pt x="27" y="0"/>
                    <a:pt x="18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26"/>
                    <a:pt x="8" y="134"/>
                    <a:pt x="18" y="134"/>
                  </a:cubicBezTo>
                  <a:cubicBezTo>
                    <a:pt x="27" y="134"/>
                    <a:pt x="35" y="126"/>
                    <a:pt x="35" y="1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3" name="Freeform 167"/>
            <p:cNvSpPr>
              <a:spLocks/>
            </p:cNvSpPr>
            <p:nvPr/>
          </p:nvSpPr>
          <p:spPr bwMode="auto">
            <a:xfrm>
              <a:off x="2548" y="1303"/>
              <a:ext cx="33" cy="126"/>
            </a:xfrm>
            <a:custGeom>
              <a:avLst/>
              <a:gdLst>
                <a:gd name="T0" fmla="*/ 35 w 35"/>
                <a:gd name="T1" fmla="*/ 17 h 134"/>
                <a:gd name="T2" fmla="*/ 17 w 35"/>
                <a:gd name="T3" fmla="*/ 0 h 134"/>
                <a:gd name="T4" fmla="*/ 0 w 35"/>
                <a:gd name="T5" fmla="*/ 17 h 134"/>
                <a:gd name="T6" fmla="*/ 0 w 35"/>
                <a:gd name="T7" fmla="*/ 117 h 134"/>
                <a:gd name="T8" fmla="*/ 17 w 35"/>
                <a:gd name="T9" fmla="*/ 134 h 134"/>
                <a:gd name="T10" fmla="*/ 35 w 35"/>
                <a:gd name="T11" fmla="*/ 117 h 134"/>
                <a:gd name="T12" fmla="*/ 35 w 35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34">
                  <a:moveTo>
                    <a:pt x="35" y="17"/>
                  </a:moveTo>
                  <a:cubicBezTo>
                    <a:pt x="35" y="7"/>
                    <a:pt x="2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26"/>
                    <a:pt x="8" y="134"/>
                    <a:pt x="17" y="134"/>
                  </a:cubicBezTo>
                  <a:cubicBezTo>
                    <a:pt x="27" y="134"/>
                    <a:pt x="35" y="126"/>
                    <a:pt x="35" y="1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5" name="Freeform 168"/>
            <p:cNvSpPr>
              <a:spLocks/>
            </p:cNvSpPr>
            <p:nvPr/>
          </p:nvSpPr>
          <p:spPr bwMode="auto">
            <a:xfrm>
              <a:off x="2503" y="1303"/>
              <a:ext cx="32" cy="126"/>
            </a:xfrm>
            <a:custGeom>
              <a:avLst/>
              <a:gdLst>
                <a:gd name="T0" fmla="*/ 34 w 34"/>
                <a:gd name="T1" fmla="*/ 17 h 134"/>
                <a:gd name="T2" fmla="*/ 17 w 34"/>
                <a:gd name="T3" fmla="*/ 0 h 134"/>
                <a:gd name="T4" fmla="*/ 0 w 34"/>
                <a:gd name="T5" fmla="*/ 17 h 134"/>
                <a:gd name="T6" fmla="*/ 0 w 34"/>
                <a:gd name="T7" fmla="*/ 117 h 134"/>
                <a:gd name="T8" fmla="*/ 17 w 34"/>
                <a:gd name="T9" fmla="*/ 134 h 134"/>
                <a:gd name="T10" fmla="*/ 34 w 34"/>
                <a:gd name="T11" fmla="*/ 117 h 134"/>
                <a:gd name="T12" fmla="*/ 34 w 34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34">
                  <a:moveTo>
                    <a:pt x="34" y="17"/>
                  </a:moveTo>
                  <a:cubicBezTo>
                    <a:pt x="34" y="7"/>
                    <a:pt x="2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26"/>
                    <a:pt x="8" y="134"/>
                    <a:pt x="17" y="134"/>
                  </a:cubicBezTo>
                  <a:cubicBezTo>
                    <a:pt x="27" y="134"/>
                    <a:pt x="34" y="126"/>
                    <a:pt x="34" y="117"/>
                  </a:cubicBezTo>
                  <a:lnTo>
                    <a:pt x="34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8" name="Freeform 169"/>
            <p:cNvSpPr>
              <a:spLocks/>
            </p:cNvSpPr>
            <p:nvPr/>
          </p:nvSpPr>
          <p:spPr bwMode="auto">
            <a:xfrm>
              <a:off x="2458" y="1303"/>
              <a:ext cx="32" cy="126"/>
            </a:xfrm>
            <a:custGeom>
              <a:avLst/>
              <a:gdLst>
                <a:gd name="T0" fmla="*/ 34 w 34"/>
                <a:gd name="T1" fmla="*/ 17 h 134"/>
                <a:gd name="T2" fmla="*/ 17 w 34"/>
                <a:gd name="T3" fmla="*/ 0 h 134"/>
                <a:gd name="T4" fmla="*/ 0 w 34"/>
                <a:gd name="T5" fmla="*/ 17 h 134"/>
                <a:gd name="T6" fmla="*/ 0 w 34"/>
                <a:gd name="T7" fmla="*/ 117 h 134"/>
                <a:gd name="T8" fmla="*/ 17 w 34"/>
                <a:gd name="T9" fmla="*/ 134 h 134"/>
                <a:gd name="T10" fmla="*/ 34 w 34"/>
                <a:gd name="T11" fmla="*/ 117 h 134"/>
                <a:gd name="T12" fmla="*/ 34 w 34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34">
                  <a:moveTo>
                    <a:pt x="34" y="17"/>
                  </a:moveTo>
                  <a:cubicBezTo>
                    <a:pt x="34" y="7"/>
                    <a:pt x="26" y="0"/>
                    <a:pt x="17" y="0"/>
                  </a:cubicBezTo>
                  <a:cubicBezTo>
                    <a:pt x="7" y="0"/>
                    <a:pt x="0" y="7"/>
                    <a:pt x="0" y="17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26"/>
                    <a:pt x="7" y="134"/>
                    <a:pt x="17" y="134"/>
                  </a:cubicBezTo>
                  <a:cubicBezTo>
                    <a:pt x="26" y="134"/>
                    <a:pt x="34" y="126"/>
                    <a:pt x="34" y="117"/>
                  </a:cubicBezTo>
                  <a:lnTo>
                    <a:pt x="34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9" name="Freeform 170"/>
            <p:cNvSpPr>
              <a:spLocks/>
            </p:cNvSpPr>
            <p:nvPr/>
          </p:nvSpPr>
          <p:spPr bwMode="auto">
            <a:xfrm>
              <a:off x="2412" y="1303"/>
              <a:ext cx="33" cy="126"/>
            </a:xfrm>
            <a:custGeom>
              <a:avLst/>
              <a:gdLst>
                <a:gd name="T0" fmla="*/ 35 w 35"/>
                <a:gd name="T1" fmla="*/ 17 h 134"/>
                <a:gd name="T2" fmla="*/ 18 w 35"/>
                <a:gd name="T3" fmla="*/ 0 h 134"/>
                <a:gd name="T4" fmla="*/ 0 w 35"/>
                <a:gd name="T5" fmla="*/ 17 h 134"/>
                <a:gd name="T6" fmla="*/ 0 w 35"/>
                <a:gd name="T7" fmla="*/ 117 h 134"/>
                <a:gd name="T8" fmla="*/ 18 w 35"/>
                <a:gd name="T9" fmla="*/ 134 h 134"/>
                <a:gd name="T10" fmla="*/ 35 w 35"/>
                <a:gd name="T11" fmla="*/ 117 h 134"/>
                <a:gd name="T12" fmla="*/ 35 w 35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34">
                  <a:moveTo>
                    <a:pt x="35" y="17"/>
                  </a:moveTo>
                  <a:cubicBezTo>
                    <a:pt x="35" y="7"/>
                    <a:pt x="27" y="0"/>
                    <a:pt x="18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26"/>
                    <a:pt x="8" y="134"/>
                    <a:pt x="18" y="134"/>
                  </a:cubicBezTo>
                  <a:cubicBezTo>
                    <a:pt x="27" y="134"/>
                    <a:pt x="35" y="126"/>
                    <a:pt x="35" y="1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0" name="Freeform 171"/>
            <p:cNvSpPr>
              <a:spLocks/>
            </p:cNvSpPr>
            <p:nvPr/>
          </p:nvSpPr>
          <p:spPr bwMode="auto">
            <a:xfrm>
              <a:off x="2367" y="1303"/>
              <a:ext cx="33" cy="126"/>
            </a:xfrm>
            <a:custGeom>
              <a:avLst/>
              <a:gdLst>
                <a:gd name="T0" fmla="*/ 35 w 35"/>
                <a:gd name="T1" fmla="*/ 17 h 134"/>
                <a:gd name="T2" fmla="*/ 17 w 35"/>
                <a:gd name="T3" fmla="*/ 0 h 134"/>
                <a:gd name="T4" fmla="*/ 0 w 35"/>
                <a:gd name="T5" fmla="*/ 17 h 134"/>
                <a:gd name="T6" fmla="*/ 0 w 35"/>
                <a:gd name="T7" fmla="*/ 117 h 134"/>
                <a:gd name="T8" fmla="*/ 17 w 35"/>
                <a:gd name="T9" fmla="*/ 134 h 134"/>
                <a:gd name="T10" fmla="*/ 35 w 35"/>
                <a:gd name="T11" fmla="*/ 117 h 134"/>
                <a:gd name="T12" fmla="*/ 35 w 35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34">
                  <a:moveTo>
                    <a:pt x="35" y="17"/>
                  </a:moveTo>
                  <a:cubicBezTo>
                    <a:pt x="35" y="7"/>
                    <a:pt x="2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26"/>
                    <a:pt x="8" y="134"/>
                    <a:pt x="17" y="134"/>
                  </a:cubicBezTo>
                  <a:cubicBezTo>
                    <a:pt x="27" y="134"/>
                    <a:pt x="35" y="126"/>
                    <a:pt x="35" y="1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1" name="Freeform 172"/>
            <p:cNvSpPr>
              <a:spLocks/>
            </p:cNvSpPr>
            <p:nvPr/>
          </p:nvSpPr>
          <p:spPr bwMode="auto">
            <a:xfrm>
              <a:off x="2322" y="1303"/>
              <a:ext cx="32" cy="126"/>
            </a:xfrm>
            <a:custGeom>
              <a:avLst/>
              <a:gdLst>
                <a:gd name="T0" fmla="*/ 34 w 34"/>
                <a:gd name="T1" fmla="*/ 17 h 134"/>
                <a:gd name="T2" fmla="*/ 17 w 34"/>
                <a:gd name="T3" fmla="*/ 0 h 134"/>
                <a:gd name="T4" fmla="*/ 0 w 34"/>
                <a:gd name="T5" fmla="*/ 17 h 134"/>
                <a:gd name="T6" fmla="*/ 0 w 34"/>
                <a:gd name="T7" fmla="*/ 117 h 134"/>
                <a:gd name="T8" fmla="*/ 17 w 34"/>
                <a:gd name="T9" fmla="*/ 134 h 134"/>
                <a:gd name="T10" fmla="*/ 34 w 34"/>
                <a:gd name="T11" fmla="*/ 117 h 134"/>
                <a:gd name="T12" fmla="*/ 34 w 34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34">
                  <a:moveTo>
                    <a:pt x="34" y="17"/>
                  </a:moveTo>
                  <a:cubicBezTo>
                    <a:pt x="34" y="7"/>
                    <a:pt x="2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26"/>
                    <a:pt x="8" y="134"/>
                    <a:pt x="17" y="134"/>
                  </a:cubicBezTo>
                  <a:cubicBezTo>
                    <a:pt x="27" y="134"/>
                    <a:pt x="34" y="126"/>
                    <a:pt x="34" y="117"/>
                  </a:cubicBezTo>
                  <a:lnTo>
                    <a:pt x="34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2" name="Freeform 173"/>
            <p:cNvSpPr>
              <a:spLocks/>
            </p:cNvSpPr>
            <p:nvPr/>
          </p:nvSpPr>
          <p:spPr bwMode="auto">
            <a:xfrm>
              <a:off x="2911" y="1303"/>
              <a:ext cx="33" cy="126"/>
            </a:xfrm>
            <a:custGeom>
              <a:avLst/>
              <a:gdLst>
                <a:gd name="T0" fmla="*/ 0 w 35"/>
                <a:gd name="T1" fmla="*/ 17 h 134"/>
                <a:gd name="T2" fmla="*/ 17 w 35"/>
                <a:gd name="T3" fmla="*/ 0 h 134"/>
                <a:gd name="T4" fmla="*/ 35 w 35"/>
                <a:gd name="T5" fmla="*/ 17 h 134"/>
                <a:gd name="T6" fmla="*/ 35 w 35"/>
                <a:gd name="T7" fmla="*/ 117 h 134"/>
                <a:gd name="T8" fmla="*/ 17 w 35"/>
                <a:gd name="T9" fmla="*/ 134 h 134"/>
                <a:gd name="T10" fmla="*/ 0 w 35"/>
                <a:gd name="T11" fmla="*/ 117 h 134"/>
                <a:gd name="T12" fmla="*/ 0 w 35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34">
                  <a:moveTo>
                    <a:pt x="0" y="17"/>
                  </a:moveTo>
                  <a:cubicBezTo>
                    <a:pt x="0" y="7"/>
                    <a:pt x="8" y="0"/>
                    <a:pt x="17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35" y="126"/>
                    <a:pt x="27" y="134"/>
                    <a:pt x="17" y="134"/>
                  </a:cubicBezTo>
                  <a:cubicBezTo>
                    <a:pt x="8" y="134"/>
                    <a:pt x="0" y="126"/>
                    <a:pt x="0" y="117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3" name="Freeform 174"/>
            <p:cNvSpPr>
              <a:spLocks/>
            </p:cNvSpPr>
            <p:nvPr/>
          </p:nvSpPr>
          <p:spPr bwMode="auto">
            <a:xfrm>
              <a:off x="2956" y="1303"/>
              <a:ext cx="33" cy="126"/>
            </a:xfrm>
            <a:custGeom>
              <a:avLst/>
              <a:gdLst>
                <a:gd name="T0" fmla="*/ 0 w 35"/>
                <a:gd name="T1" fmla="*/ 17 h 134"/>
                <a:gd name="T2" fmla="*/ 18 w 35"/>
                <a:gd name="T3" fmla="*/ 0 h 134"/>
                <a:gd name="T4" fmla="*/ 35 w 35"/>
                <a:gd name="T5" fmla="*/ 17 h 134"/>
                <a:gd name="T6" fmla="*/ 35 w 35"/>
                <a:gd name="T7" fmla="*/ 117 h 134"/>
                <a:gd name="T8" fmla="*/ 18 w 35"/>
                <a:gd name="T9" fmla="*/ 134 h 134"/>
                <a:gd name="T10" fmla="*/ 0 w 35"/>
                <a:gd name="T11" fmla="*/ 117 h 134"/>
                <a:gd name="T12" fmla="*/ 0 w 35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34">
                  <a:moveTo>
                    <a:pt x="0" y="17"/>
                  </a:move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35" y="126"/>
                    <a:pt x="27" y="134"/>
                    <a:pt x="18" y="134"/>
                  </a:cubicBezTo>
                  <a:cubicBezTo>
                    <a:pt x="8" y="134"/>
                    <a:pt x="0" y="126"/>
                    <a:pt x="0" y="117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4" name="Freeform 175"/>
            <p:cNvSpPr>
              <a:spLocks/>
            </p:cNvSpPr>
            <p:nvPr/>
          </p:nvSpPr>
          <p:spPr bwMode="auto">
            <a:xfrm>
              <a:off x="3002" y="1303"/>
              <a:ext cx="32" cy="126"/>
            </a:xfrm>
            <a:custGeom>
              <a:avLst/>
              <a:gdLst>
                <a:gd name="T0" fmla="*/ 0 w 34"/>
                <a:gd name="T1" fmla="*/ 17 h 134"/>
                <a:gd name="T2" fmla="*/ 17 w 34"/>
                <a:gd name="T3" fmla="*/ 0 h 134"/>
                <a:gd name="T4" fmla="*/ 34 w 34"/>
                <a:gd name="T5" fmla="*/ 17 h 134"/>
                <a:gd name="T6" fmla="*/ 34 w 34"/>
                <a:gd name="T7" fmla="*/ 117 h 134"/>
                <a:gd name="T8" fmla="*/ 17 w 34"/>
                <a:gd name="T9" fmla="*/ 134 h 134"/>
                <a:gd name="T10" fmla="*/ 0 w 34"/>
                <a:gd name="T11" fmla="*/ 117 h 134"/>
                <a:gd name="T12" fmla="*/ 0 w 34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34">
                  <a:moveTo>
                    <a:pt x="0" y="17"/>
                  </a:moveTo>
                  <a:cubicBezTo>
                    <a:pt x="0" y="7"/>
                    <a:pt x="7" y="0"/>
                    <a:pt x="17" y="0"/>
                  </a:cubicBezTo>
                  <a:cubicBezTo>
                    <a:pt x="26" y="0"/>
                    <a:pt x="34" y="7"/>
                    <a:pt x="34" y="17"/>
                  </a:cubicBezTo>
                  <a:cubicBezTo>
                    <a:pt x="34" y="117"/>
                    <a:pt x="34" y="117"/>
                    <a:pt x="34" y="117"/>
                  </a:cubicBezTo>
                  <a:cubicBezTo>
                    <a:pt x="34" y="126"/>
                    <a:pt x="26" y="134"/>
                    <a:pt x="17" y="134"/>
                  </a:cubicBezTo>
                  <a:cubicBezTo>
                    <a:pt x="7" y="134"/>
                    <a:pt x="0" y="126"/>
                    <a:pt x="0" y="117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5" name="Freeform 176"/>
            <p:cNvSpPr>
              <a:spLocks/>
            </p:cNvSpPr>
            <p:nvPr/>
          </p:nvSpPr>
          <p:spPr bwMode="auto">
            <a:xfrm>
              <a:off x="3047" y="1303"/>
              <a:ext cx="32" cy="126"/>
            </a:xfrm>
            <a:custGeom>
              <a:avLst/>
              <a:gdLst>
                <a:gd name="T0" fmla="*/ 0 w 34"/>
                <a:gd name="T1" fmla="*/ 17 h 134"/>
                <a:gd name="T2" fmla="*/ 17 w 34"/>
                <a:gd name="T3" fmla="*/ 0 h 134"/>
                <a:gd name="T4" fmla="*/ 34 w 34"/>
                <a:gd name="T5" fmla="*/ 17 h 134"/>
                <a:gd name="T6" fmla="*/ 34 w 34"/>
                <a:gd name="T7" fmla="*/ 117 h 134"/>
                <a:gd name="T8" fmla="*/ 17 w 34"/>
                <a:gd name="T9" fmla="*/ 134 h 134"/>
                <a:gd name="T10" fmla="*/ 0 w 34"/>
                <a:gd name="T11" fmla="*/ 117 h 134"/>
                <a:gd name="T12" fmla="*/ 0 w 34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34">
                  <a:moveTo>
                    <a:pt x="0" y="17"/>
                  </a:moveTo>
                  <a:cubicBezTo>
                    <a:pt x="0" y="7"/>
                    <a:pt x="8" y="0"/>
                    <a:pt x="17" y="0"/>
                  </a:cubicBezTo>
                  <a:cubicBezTo>
                    <a:pt x="27" y="0"/>
                    <a:pt x="34" y="7"/>
                    <a:pt x="34" y="17"/>
                  </a:cubicBezTo>
                  <a:cubicBezTo>
                    <a:pt x="34" y="117"/>
                    <a:pt x="34" y="117"/>
                    <a:pt x="34" y="117"/>
                  </a:cubicBezTo>
                  <a:cubicBezTo>
                    <a:pt x="34" y="126"/>
                    <a:pt x="27" y="134"/>
                    <a:pt x="17" y="134"/>
                  </a:cubicBezTo>
                  <a:cubicBezTo>
                    <a:pt x="8" y="134"/>
                    <a:pt x="0" y="126"/>
                    <a:pt x="0" y="117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6" name="Freeform 177"/>
            <p:cNvSpPr>
              <a:spLocks/>
            </p:cNvSpPr>
            <p:nvPr/>
          </p:nvSpPr>
          <p:spPr bwMode="auto">
            <a:xfrm>
              <a:off x="3092" y="1303"/>
              <a:ext cx="33" cy="126"/>
            </a:xfrm>
            <a:custGeom>
              <a:avLst/>
              <a:gdLst>
                <a:gd name="T0" fmla="*/ 0 w 35"/>
                <a:gd name="T1" fmla="*/ 17 h 134"/>
                <a:gd name="T2" fmla="*/ 17 w 35"/>
                <a:gd name="T3" fmla="*/ 0 h 134"/>
                <a:gd name="T4" fmla="*/ 35 w 35"/>
                <a:gd name="T5" fmla="*/ 17 h 134"/>
                <a:gd name="T6" fmla="*/ 35 w 35"/>
                <a:gd name="T7" fmla="*/ 117 h 134"/>
                <a:gd name="T8" fmla="*/ 17 w 35"/>
                <a:gd name="T9" fmla="*/ 134 h 134"/>
                <a:gd name="T10" fmla="*/ 0 w 35"/>
                <a:gd name="T11" fmla="*/ 117 h 134"/>
                <a:gd name="T12" fmla="*/ 0 w 35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34">
                  <a:moveTo>
                    <a:pt x="0" y="17"/>
                  </a:moveTo>
                  <a:cubicBezTo>
                    <a:pt x="0" y="7"/>
                    <a:pt x="8" y="0"/>
                    <a:pt x="17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35" y="126"/>
                    <a:pt x="27" y="134"/>
                    <a:pt x="17" y="134"/>
                  </a:cubicBezTo>
                  <a:cubicBezTo>
                    <a:pt x="8" y="134"/>
                    <a:pt x="0" y="126"/>
                    <a:pt x="0" y="117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7" name="Freeform 178"/>
            <p:cNvSpPr>
              <a:spLocks/>
            </p:cNvSpPr>
            <p:nvPr/>
          </p:nvSpPr>
          <p:spPr bwMode="auto">
            <a:xfrm>
              <a:off x="3137" y="1303"/>
              <a:ext cx="33" cy="126"/>
            </a:xfrm>
            <a:custGeom>
              <a:avLst/>
              <a:gdLst>
                <a:gd name="T0" fmla="*/ 0 w 35"/>
                <a:gd name="T1" fmla="*/ 17 h 134"/>
                <a:gd name="T2" fmla="*/ 18 w 35"/>
                <a:gd name="T3" fmla="*/ 0 h 134"/>
                <a:gd name="T4" fmla="*/ 35 w 35"/>
                <a:gd name="T5" fmla="*/ 17 h 134"/>
                <a:gd name="T6" fmla="*/ 35 w 35"/>
                <a:gd name="T7" fmla="*/ 117 h 134"/>
                <a:gd name="T8" fmla="*/ 18 w 35"/>
                <a:gd name="T9" fmla="*/ 134 h 134"/>
                <a:gd name="T10" fmla="*/ 0 w 35"/>
                <a:gd name="T11" fmla="*/ 117 h 134"/>
                <a:gd name="T12" fmla="*/ 0 w 35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34">
                  <a:moveTo>
                    <a:pt x="0" y="17"/>
                  </a:move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35" y="126"/>
                    <a:pt x="27" y="134"/>
                    <a:pt x="18" y="134"/>
                  </a:cubicBezTo>
                  <a:cubicBezTo>
                    <a:pt x="8" y="134"/>
                    <a:pt x="0" y="126"/>
                    <a:pt x="0" y="117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8" name="Freeform 179"/>
            <p:cNvSpPr>
              <a:spLocks/>
            </p:cNvSpPr>
            <p:nvPr/>
          </p:nvSpPr>
          <p:spPr bwMode="auto">
            <a:xfrm>
              <a:off x="3183" y="1303"/>
              <a:ext cx="32" cy="126"/>
            </a:xfrm>
            <a:custGeom>
              <a:avLst/>
              <a:gdLst>
                <a:gd name="T0" fmla="*/ 0 w 34"/>
                <a:gd name="T1" fmla="*/ 17 h 134"/>
                <a:gd name="T2" fmla="*/ 17 w 34"/>
                <a:gd name="T3" fmla="*/ 0 h 134"/>
                <a:gd name="T4" fmla="*/ 34 w 34"/>
                <a:gd name="T5" fmla="*/ 17 h 134"/>
                <a:gd name="T6" fmla="*/ 34 w 34"/>
                <a:gd name="T7" fmla="*/ 117 h 134"/>
                <a:gd name="T8" fmla="*/ 17 w 34"/>
                <a:gd name="T9" fmla="*/ 134 h 134"/>
                <a:gd name="T10" fmla="*/ 0 w 34"/>
                <a:gd name="T11" fmla="*/ 117 h 134"/>
                <a:gd name="T12" fmla="*/ 0 w 34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34">
                  <a:moveTo>
                    <a:pt x="0" y="17"/>
                  </a:moveTo>
                  <a:cubicBezTo>
                    <a:pt x="0" y="7"/>
                    <a:pt x="7" y="0"/>
                    <a:pt x="17" y="0"/>
                  </a:cubicBezTo>
                  <a:cubicBezTo>
                    <a:pt x="26" y="0"/>
                    <a:pt x="34" y="7"/>
                    <a:pt x="34" y="17"/>
                  </a:cubicBezTo>
                  <a:cubicBezTo>
                    <a:pt x="34" y="117"/>
                    <a:pt x="34" y="117"/>
                    <a:pt x="34" y="117"/>
                  </a:cubicBezTo>
                  <a:cubicBezTo>
                    <a:pt x="34" y="126"/>
                    <a:pt x="26" y="134"/>
                    <a:pt x="17" y="134"/>
                  </a:cubicBezTo>
                  <a:cubicBezTo>
                    <a:pt x="7" y="134"/>
                    <a:pt x="0" y="126"/>
                    <a:pt x="0" y="117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9" name="Freeform 180"/>
            <p:cNvSpPr>
              <a:spLocks/>
            </p:cNvSpPr>
            <p:nvPr/>
          </p:nvSpPr>
          <p:spPr bwMode="auto">
            <a:xfrm>
              <a:off x="3229" y="1303"/>
              <a:ext cx="32" cy="126"/>
            </a:xfrm>
            <a:custGeom>
              <a:avLst/>
              <a:gdLst>
                <a:gd name="T0" fmla="*/ 0 w 34"/>
                <a:gd name="T1" fmla="*/ 17 h 134"/>
                <a:gd name="T2" fmla="*/ 17 w 34"/>
                <a:gd name="T3" fmla="*/ 0 h 134"/>
                <a:gd name="T4" fmla="*/ 34 w 34"/>
                <a:gd name="T5" fmla="*/ 17 h 134"/>
                <a:gd name="T6" fmla="*/ 34 w 34"/>
                <a:gd name="T7" fmla="*/ 117 h 134"/>
                <a:gd name="T8" fmla="*/ 17 w 34"/>
                <a:gd name="T9" fmla="*/ 134 h 134"/>
                <a:gd name="T10" fmla="*/ 0 w 34"/>
                <a:gd name="T11" fmla="*/ 117 h 134"/>
                <a:gd name="T12" fmla="*/ 0 w 34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34">
                  <a:moveTo>
                    <a:pt x="0" y="17"/>
                  </a:moveTo>
                  <a:cubicBezTo>
                    <a:pt x="0" y="7"/>
                    <a:pt x="8" y="0"/>
                    <a:pt x="17" y="0"/>
                  </a:cubicBezTo>
                  <a:cubicBezTo>
                    <a:pt x="27" y="0"/>
                    <a:pt x="34" y="7"/>
                    <a:pt x="34" y="17"/>
                  </a:cubicBezTo>
                  <a:cubicBezTo>
                    <a:pt x="34" y="117"/>
                    <a:pt x="34" y="117"/>
                    <a:pt x="34" y="117"/>
                  </a:cubicBezTo>
                  <a:cubicBezTo>
                    <a:pt x="34" y="126"/>
                    <a:pt x="27" y="134"/>
                    <a:pt x="17" y="134"/>
                  </a:cubicBezTo>
                  <a:cubicBezTo>
                    <a:pt x="8" y="134"/>
                    <a:pt x="0" y="126"/>
                    <a:pt x="0" y="117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0" name="Freeform 181"/>
            <p:cNvSpPr>
              <a:spLocks/>
            </p:cNvSpPr>
            <p:nvPr/>
          </p:nvSpPr>
          <p:spPr bwMode="auto">
            <a:xfrm>
              <a:off x="3274" y="1303"/>
              <a:ext cx="33" cy="126"/>
            </a:xfrm>
            <a:custGeom>
              <a:avLst/>
              <a:gdLst>
                <a:gd name="T0" fmla="*/ 0 w 35"/>
                <a:gd name="T1" fmla="*/ 17 h 134"/>
                <a:gd name="T2" fmla="*/ 17 w 35"/>
                <a:gd name="T3" fmla="*/ 0 h 134"/>
                <a:gd name="T4" fmla="*/ 35 w 35"/>
                <a:gd name="T5" fmla="*/ 17 h 134"/>
                <a:gd name="T6" fmla="*/ 35 w 35"/>
                <a:gd name="T7" fmla="*/ 117 h 134"/>
                <a:gd name="T8" fmla="*/ 17 w 35"/>
                <a:gd name="T9" fmla="*/ 134 h 134"/>
                <a:gd name="T10" fmla="*/ 0 w 35"/>
                <a:gd name="T11" fmla="*/ 117 h 134"/>
                <a:gd name="T12" fmla="*/ 0 w 35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34">
                  <a:moveTo>
                    <a:pt x="0" y="17"/>
                  </a:moveTo>
                  <a:cubicBezTo>
                    <a:pt x="0" y="7"/>
                    <a:pt x="8" y="0"/>
                    <a:pt x="17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35" y="126"/>
                    <a:pt x="27" y="134"/>
                    <a:pt x="17" y="134"/>
                  </a:cubicBezTo>
                  <a:cubicBezTo>
                    <a:pt x="8" y="134"/>
                    <a:pt x="0" y="126"/>
                    <a:pt x="0" y="117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1" name="Freeform 182"/>
            <p:cNvSpPr>
              <a:spLocks/>
            </p:cNvSpPr>
            <p:nvPr/>
          </p:nvSpPr>
          <p:spPr bwMode="auto">
            <a:xfrm>
              <a:off x="3319" y="1303"/>
              <a:ext cx="33" cy="126"/>
            </a:xfrm>
            <a:custGeom>
              <a:avLst/>
              <a:gdLst>
                <a:gd name="T0" fmla="*/ 0 w 35"/>
                <a:gd name="T1" fmla="*/ 17 h 134"/>
                <a:gd name="T2" fmla="*/ 18 w 35"/>
                <a:gd name="T3" fmla="*/ 0 h 134"/>
                <a:gd name="T4" fmla="*/ 35 w 35"/>
                <a:gd name="T5" fmla="*/ 17 h 134"/>
                <a:gd name="T6" fmla="*/ 35 w 35"/>
                <a:gd name="T7" fmla="*/ 117 h 134"/>
                <a:gd name="T8" fmla="*/ 18 w 35"/>
                <a:gd name="T9" fmla="*/ 134 h 134"/>
                <a:gd name="T10" fmla="*/ 0 w 35"/>
                <a:gd name="T11" fmla="*/ 117 h 134"/>
                <a:gd name="T12" fmla="*/ 0 w 35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34">
                  <a:moveTo>
                    <a:pt x="0" y="17"/>
                  </a:move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35" y="126"/>
                    <a:pt x="27" y="134"/>
                    <a:pt x="18" y="134"/>
                  </a:cubicBezTo>
                  <a:cubicBezTo>
                    <a:pt x="8" y="134"/>
                    <a:pt x="0" y="126"/>
                    <a:pt x="0" y="117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2" name="Freeform 183"/>
            <p:cNvSpPr>
              <a:spLocks/>
            </p:cNvSpPr>
            <p:nvPr/>
          </p:nvSpPr>
          <p:spPr bwMode="auto">
            <a:xfrm>
              <a:off x="3365" y="1303"/>
              <a:ext cx="32" cy="126"/>
            </a:xfrm>
            <a:custGeom>
              <a:avLst/>
              <a:gdLst>
                <a:gd name="T0" fmla="*/ 0 w 34"/>
                <a:gd name="T1" fmla="*/ 17 h 134"/>
                <a:gd name="T2" fmla="*/ 17 w 34"/>
                <a:gd name="T3" fmla="*/ 0 h 134"/>
                <a:gd name="T4" fmla="*/ 34 w 34"/>
                <a:gd name="T5" fmla="*/ 17 h 134"/>
                <a:gd name="T6" fmla="*/ 34 w 34"/>
                <a:gd name="T7" fmla="*/ 117 h 134"/>
                <a:gd name="T8" fmla="*/ 17 w 34"/>
                <a:gd name="T9" fmla="*/ 134 h 134"/>
                <a:gd name="T10" fmla="*/ 0 w 34"/>
                <a:gd name="T11" fmla="*/ 117 h 134"/>
                <a:gd name="T12" fmla="*/ 0 w 34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34">
                  <a:moveTo>
                    <a:pt x="0" y="17"/>
                  </a:moveTo>
                  <a:cubicBezTo>
                    <a:pt x="0" y="7"/>
                    <a:pt x="7" y="0"/>
                    <a:pt x="17" y="0"/>
                  </a:cubicBezTo>
                  <a:cubicBezTo>
                    <a:pt x="26" y="0"/>
                    <a:pt x="34" y="7"/>
                    <a:pt x="34" y="17"/>
                  </a:cubicBezTo>
                  <a:cubicBezTo>
                    <a:pt x="34" y="117"/>
                    <a:pt x="34" y="117"/>
                    <a:pt x="34" y="117"/>
                  </a:cubicBezTo>
                  <a:cubicBezTo>
                    <a:pt x="34" y="126"/>
                    <a:pt x="26" y="134"/>
                    <a:pt x="17" y="134"/>
                  </a:cubicBezTo>
                  <a:cubicBezTo>
                    <a:pt x="7" y="134"/>
                    <a:pt x="0" y="126"/>
                    <a:pt x="0" y="117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3" name="Freeform 184"/>
            <p:cNvSpPr>
              <a:spLocks/>
            </p:cNvSpPr>
            <p:nvPr/>
          </p:nvSpPr>
          <p:spPr bwMode="auto">
            <a:xfrm>
              <a:off x="3410" y="1303"/>
              <a:ext cx="32" cy="126"/>
            </a:xfrm>
            <a:custGeom>
              <a:avLst/>
              <a:gdLst>
                <a:gd name="T0" fmla="*/ 0 w 34"/>
                <a:gd name="T1" fmla="*/ 17 h 134"/>
                <a:gd name="T2" fmla="*/ 17 w 34"/>
                <a:gd name="T3" fmla="*/ 0 h 134"/>
                <a:gd name="T4" fmla="*/ 34 w 34"/>
                <a:gd name="T5" fmla="*/ 17 h 134"/>
                <a:gd name="T6" fmla="*/ 34 w 34"/>
                <a:gd name="T7" fmla="*/ 117 h 134"/>
                <a:gd name="T8" fmla="*/ 17 w 34"/>
                <a:gd name="T9" fmla="*/ 134 h 134"/>
                <a:gd name="T10" fmla="*/ 0 w 34"/>
                <a:gd name="T11" fmla="*/ 117 h 134"/>
                <a:gd name="T12" fmla="*/ 0 w 34"/>
                <a:gd name="T13" fmla="*/ 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34">
                  <a:moveTo>
                    <a:pt x="0" y="17"/>
                  </a:moveTo>
                  <a:cubicBezTo>
                    <a:pt x="0" y="7"/>
                    <a:pt x="8" y="0"/>
                    <a:pt x="17" y="0"/>
                  </a:cubicBezTo>
                  <a:cubicBezTo>
                    <a:pt x="27" y="0"/>
                    <a:pt x="34" y="7"/>
                    <a:pt x="34" y="17"/>
                  </a:cubicBezTo>
                  <a:cubicBezTo>
                    <a:pt x="34" y="117"/>
                    <a:pt x="34" y="117"/>
                    <a:pt x="34" y="117"/>
                  </a:cubicBezTo>
                  <a:cubicBezTo>
                    <a:pt x="34" y="126"/>
                    <a:pt x="27" y="134"/>
                    <a:pt x="17" y="134"/>
                  </a:cubicBezTo>
                  <a:cubicBezTo>
                    <a:pt x="8" y="134"/>
                    <a:pt x="0" y="126"/>
                    <a:pt x="0" y="117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4" name="Freeform 185"/>
            <p:cNvSpPr>
              <a:spLocks/>
            </p:cNvSpPr>
            <p:nvPr/>
          </p:nvSpPr>
          <p:spPr bwMode="auto">
            <a:xfrm>
              <a:off x="3135" y="1478"/>
              <a:ext cx="237" cy="333"/>
            </a:xfrm>
            <a:custGeom>
              <a:avLst/>
              <a:gdLst>
                <a:gd name="T0" fmla="*/ 253 w 253"/>
                <a:gd name="T1" fmla="*/ 127 h 354"/>
                <a:gd name="T2" fmla="*/ 126 w 253"/>
                <a:gd name="T3" fmla="*/ 0 h 354"/>
                <a:gd name="T4" fmla="*/ 126 w 253"/>
                <a:gd name="T5" fmla="*/ 0 h 354"/>
                <a:gd name="T6" fmla="*/ 0 w 253"/>
                <a:gd name="T7" fmla="*/ 127 h 354"/>
                <a:gd name="T8" fmla="*/ 0 w 253"/>
                <a:gd name="T9" fmla="*/ 228 h 354"/>
                <a:gd name="T10" fmla="*/ 126 w 253"/>
                <a:gd name="T11" fmla="*/ 354 h 354"/>
                <a:gd name="T12" fmla="*/ 126 w 253"/>
                <a:gd name="T13" fmla="*/ 354 h 354"/>
                <a:gd name="T14" fmla="*/ 253 w 253"/>
                <a:gd name="T15" fmla="*/ 228 h 354"/>
                <a:gd name="T16" fmla="*/ 253 w 253"/>
                <a:gd name="T17" fmla="*/ 127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3" h="354">
                  <a:moveTo>
                    <a:pt x="253" y="127"/>
                  </a:moveTo>
                  <a:cubicBezTo>
                    <a:pt x="253" y="57"/>
                    <a:pt x="196" y="0"/>
                    <a:pt x="126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56" y="0"/>
                    <a:pt x="0" y="57"/>
                    <a:pt x="0" y="127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0" y="298"/>
                    <a:pt x="56" y="354"/>
                    <a:pt x="126" y="354"/>
                  </a:cubicBezTo>
                  <a:cubicBezTo>
                    <a:pt x="126" y="354"/>
                    <a:pt x="126" y="354"/>
                    <a:pt x="126" y="354"/>
                  </a:cubicBezTo>
                  <a:cubicBezTo>
                    <a:pt x="196" y="354"/>
                    <a:pt x="253" y="298"/>
                    <a:pt x="253" y="228"/>
                  </a:cubicBezTo>
                  <a:lnTo>
                    <a:pt x="253" y="127"/>
                  </a:ln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5" name="Freeform 186"/>
            <p:cNvSpPr>
              <a:spLocks/>
            </p:cNvSpPr>
            <p:nvPr/>
          </p:nvSpPr>
          <p:spPr bwMode="auto">
            <a:xfrm>
              <a:off x="3141" y="1488"/>
              <a:ext cx="224" cy="313"/>
            </a:xfrm>
            <a:custGeom>
              <a:avLst/>
              <a:gdLst>
                <a:gd name="T0" fmla="*/ 238 w 238"/>
                <a:gd name="T1" fmla="*/ 119 h 333"/>
                <a:gd name="T2" fmla="*/ 119 w 238"/>
                <a:gd name="T3" fmla="*/ 0 h 333"/>
                <a:gd name="T4" fmla="*/ 119 w 238"/>
                <a:gd name="T5" fmla="*/ 0 h 333"/>
                <a:gd name="T6" fmla="*/ 0 w 238"/>
                <a:gd name="T7" fmla="*/ 119 h 333"/>
                <a:gd name="T8" fmla="*/ 0 w 238"/>
                <a:gd name="T9" fmla="*/ 214 h 333"/>
                <a:gd name="T10" fmla="*/ 119 w 238"/>
                <a:gd name="T11" fmla="*/ 333 h 333"/>
                <a:gd name="T12" fmla="*/ 119 w 238"/>
                <a:gd name="T13" fmla="*/ 333 h 333"/>
                <a:gd name="T14" fmla="*/ 238 w 238"/>
                <a:gd name="T15" fmla="*/ 214 h 333"/>
                <a:gd name="T16" fmla="*/ 238 w 238"/>
                <a:gd name="T17" fmla="*/ 119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" h="333">
                  <a:moveTo>
                    <a:pt x="238" y="119"/>
                  </a:moveTo>
                  <a:cubicBezTo>
                    <a:pt x="238" y="53"/>
                    <a:pt x="185" y="0"/>
                    <a:pt x="119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54" y="0"/>
                    <a:pt x="0" y="53"/>
                    <a:pt x="0" y="119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279"/>
                    <a:pt x="54" y="333"/>
                    <a:pt x="119" y="333"/>
                  </a:cubicBezTo>
                  <a:cubicBezTo>
                    <a:pt x="119" y="333"/>
                    <a:pt x="119" y="333"/>
                    <a:pt x="119" y="333"/>
                  </a:cubicBezTo>
                  <a:cubicBezTo>
                    <a:pt x="185" y="333"/>
                    <a:pt x="238" y="279"/>
                    <a:pt x="238" y="214"/>
                  </a:cubicBezTo>
                  <a:lnTo>
                    <a:pt x="238" y="119"/>
                  </a:lnTo>
                  <a:close/>
                </a:path>
              </a:pathLst>
            </a:custGeom>
            <a:solidFill>
              <a:srgbClr val="6467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6" name="Freeform 187"/>
            <p:cNvSpPr>
              <a:spLocks/>
            </p:cNvSpPr>
            <p:nvPr/>
          </p:nvSpPr>
          <p:spPr bwMode="auto">
            <a:xfrm>
              <a:off x="3181" y="1568"/>
              <a:ext cx="147" cy="74"/>
            </a:xfrm>
            <a:custGeom>
              <a:avLst/>
              <a:gdLst>
                <a:gd name="T0" fmla="*/ 0 w 157"/>
                <a:gd name="T1" fmla="*/ 0 h 78"/>
                <a:gd name="T2" fmla="*/ 78 w 157"/>
                <a:gd name="T3" fmla="*/ 78 h 78"/>
                <a:gd name="T4" fmla="*/ 157 w 157"/>
                <a:gd name="T5" fmla="*/ 0 h 78"/>
                <a:gd name="T6" fmla="*/ 0 w 157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78">
                  <a:moveTo>
                    <a:pt x="0" y="0"/>
                  </a:moveTo>
                  <a:cubicBezTo>
                    <a:pt x="0" y="43"/>
                    <a:pt x="35" y="78"/>
                    <a:pt x="78" y="78"/>
                  </a:cubicBezTo>
                  <a:cubicBezTo>
                    <a:pt x="122" y="78"/>
                    <a:pt x="157" y="43"/>
                    <a:pt x="15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E10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7" name="Freeform 188"/>
            <p:cNvSpPr>
              <a:spLocks/>
            </p:cNvSpPr>
            <p:nvPr/>
          </p:nvSpPr>
          <p:spPr bwMode="auto">
            <a:xfrm>
              <a:off x="3181" y="1490"/>
              <a:ext cx="147" cy="74"/>
            </a:xfrm>
            <a:custGeom>
              <a:avLst/>
              <a:gdLst>
                <a:gd name="T0" fmla="*/ 157 w 157"/>
                <a:gd name="T1" fmla="*/ 78 h 78"/>
                <a:gd name="T2" fmla="*/ 78 w 157"/>
                <a:gd name="T3" fmla="*/ 0 h 78"/>
                <a:gd name="T4" fmla="*/ 0 w 157"/>
                <a:gd name="T5" fmla="*/ 78 h 78"/>
                <a:gd name="T6" fmla="*/ 157 w 157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78">
                  <a:moveTo>
                    <a:pt x="157" y="78"/>
                  </a:moveTo>
                  <a:cubicBezTo>
                    <a:pt x="157" y="35"/>
                    <a:pt x="122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lnTo>
                    <a:pt x="157" y="78"/>
                  </a:lnTo>
                  <a:close/>
                </a:path>
              </a:pathLst>
            </a:custGeom>
            <a:solidFill>
              <a:srgbClr val="0E10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8" name="Oval 189"/>
            <p:cNvSpPr>
              <a:spLocks noChangeArrowheads="1"/>
            </p:cNvSpPr>
            <p:nvPr/>
          </p:nvSpPr>
          <p:spPr bwMode="auto">
            <a:xfrm>
              <a:off x="3181" y="1651"/>
              <a:ext cx="147" cy="146"/>
            </a:xfrm>
            <a:prstGeom prst="ellipse">
              <a:avLst/>
            </a:prstGeom>
            <a:solidFill>
              <a:srgbClr val="0E10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9" name="Rectangle 190"/>
            <p:cNvSpPr>
              <a:spLocks noChangeArrowheads="1"/>
            </p:cNvSpPr>
            <p:nvPr/>
          </p:nvSpPr>
          <p:spPr bwMode="auto">
            <a:xfrm>
              <a:off x="2758" y="1658"/>
              <a:ext cx="230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0" name="Rectangle 191"/>
            <p:cNvSpPr>
              <a:spLocks noChangeArrowheads="1"/>
            </p:cNvSpPr>
            <p:nvPr/>
          </p:nvSpPr>
          <p:spPr bwMode="auto">
            <a:xfrm>
              <a:off x="2758" y="1683"/>
              <a:ext cx="230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1" name="Rectangle 192"/>
            <p:cNvSpPr>
              <a:spLocks noChangeArrowheads="1"/>
            </p:cNvSpPr>
            <p:nvPr/>
          </p:nvSpPr>
          <p:spPr bwMode="auto">
            <a:xfrm>
              <a:off x="2858" y="1611"/>
              <a:ext cx="130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2" name="Rectangle 193"/>
            <p:cNvSpPr>
              <a:spLocks noChangeArrowheads="1"/>
            </p:cNvSpPr>
            <p:nvPr/>
          </p:nvSpPr>
          <p:spPr bwMode="auto">
            <a:xfrm>
              <a:off x="2858" y="1599"/>
              <a:ext cx="130" cy="12"/>
            </a:xfrm>
            <a:prstGeom prst="rect">
              <a:avLst/>
            </a:prstGeom>
            <a:solidFill>
              <a:srgbClr val="EC22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3" name="Rectangle 194"/>
            <p:cNvSpPr>
              <a:spLocks noChangeArrowheads="1"/>
            </p:cNvSpPr>
            <p:nvPr/>
          </p:nvSpPr>
          <p:spPr bwMode="auto">
            <a:xfrm>
              <a:off x="2858" y="1578"/>
              <a:ext cx="130" cy="12"/>
            </a:xfrm>
            <a:prstGeom prst="rect">
              <a:avLst/>
            </a:prstGeom>
            <a:solidFill>
              <a:srgbClr val="EC22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4" name="Rectangle 195"/>
            <p:cNvSpPr>
              <a:spLocks noChangeArrowheads="1"/>
            </p:cNvSpPr>
            <p:nvPr/>
          </p:nvSpPr>
          <p:spPr bwMode="auto">
            <a:xfrm>
              <a:off x="2858" y="1623"/>
              <a:ext cx="130" cy="12"/>
            </a:xfrm>
            <a:prstGeom prst="rect">
              <a:avLst/>
            </a:prstGeom>
            <a:solidFill>
              <a:srgbClr val="EC22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5" name="Rectangle 196"/>
            <p:cNvSpPr>
              <a:spLocks noChangeArrowheads="1"/>
            </p:cNvSpPr>
            <p:nvPr/>
          </p:nvSpPr>
          <p:spPr bwMode="auto">
            <a:xfrm>
              <a:off x="2758" y="1671"/>
              <a:ext cx="230" cy="12"/>
            </a:xfrm>
            <a:prstGeom prst="rect">
              <a:avLst/>
            </a:prstGeom>
            <a:solidFill>
              <a:srgbClr val="EC22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6" name="Rectangle 197"/>
            <p:cNvSpPr>
              <a:spLocks noChangeArrowheads="1"/>
            </p:cNvSpPr>
            <p:nvPr/>
          </p:nvSpPr>
          <p:spPr bwMode="auto">
            <a:xfrm>
              <a:off x="2758" y="1695"/>
              <a:ext cx="230" cy="11"/>
            </a:xfrm>
            <a:prstGeom prst="rect">
              <a:avLst/>
            </a:prstGeom>
            <a:solidFill>
              <a:srgbClr val="EC22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7" name="Freeform 198"/>
            <p:cNvSpPr>
              <a:spLocks/>
            </p:cNvSpPr>
            <p:nvPr/>
          </p:nvSpPr>
          <p:spPr bwMode="auto">
            <a:xfrm>
              <a:off x="2858" y="1647"/>
              <a:ext cx="130" cy="11"/>
            </a:xfrm>
            <a:custGeom>
              <a:avLst/>
              <a:gdLst>
                <a:gd name="T0" fmla="*/ 130 w 130"/>
                <a:gd name="T1" fmla="*/ 0 h 11"/>
                <a:gd name="T2" fmla="*/ 0 w 130"/>
                <a:gd name="T3" fmla="*/ 0 h 11"/>
                <a:gd name="T4" fmla="*/ 0 w 130"/>
                <a:gd name="T5" fmla="*/ 0 h 11"/>
                <a:gd name="T6" fmla="*/ 0 w 130"/>
                <a:gd name="T7" fmla="*/ 11 h 11"/>
                <a:gd name="T8" fmla="*/ 130 w 130"/>
                <a:gd name="T9" fmla="*/ 11 h 11"/>
                <a:gd name="T10" fmla="*/ 130 w 130"/>
                <a:gd name="T1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11">
                  <a:moveTo>
                    <a:pt x="13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30" y="11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EC22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8" name="Rectangle 199"/>
            <p:cNvSpPr>
              <a:spLocks noChangeArrowheads="1"/>
            </p:cNvSpPr>
            <p:nvPr/>
          </p:nvSpPr>
          <p:spPr bwMode="auto">
            <a:xfrm>
              <a:off x="2858" y="1635"/>
              <a:ext cx="130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9" name="Rectangle 200"/>
            <p:cNvSpPr>
              <a:spLocks noChangeArrowheads="1"/>
            </p:cNvSpPr>
            <p:nvPr/>
          </p:nvSpPr>
          <p:spPr bwMode="auto">
            <a:xfrm>
              <a:off x="2758" y="1647"/>
              <a:ext cx="100" cy="1"/>
            </a:xfrm>
            <a:prstGeom prst="rect">
              <a:avLst/>
            </a:prstGeom>
            <a:solidFill>
              <a:srgbClr val="158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0" name="Rectangle 201"/>
            <p:cNvSpPr>
              <a:spLocks noChangeArrowheads="1"/>
            </p:cNvSpPr>
            <p:nvPr/>
          </p:nvSpPr>
          <p:spPr bwMode="auto">
            <a:xfrm>
              <a:off x="2758" y="1578"/>
              <a:ext cx="100" cy="57"/>
            </a:xfrm>
            <a:prstGeom prst="rect">
              <a:avLst/>
            </a:prstGeom>
            <a:solidFill>
              <a:srgbClr val="158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1" name="Rectangle 202"/>
            <p:cNvSpPr>
              <a:spLocks noChangeArrowheads="1"/>
            </p:cNvSpPr>
            <p:nvPr/>
          </p:nvSpPr>
          <p:spPr bwMode="auto">
            <a:xfrm>
              <a:off x="2758" y="1635"/>
              <a:ext cx="100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2" name="Rectangle 203"/>
            <p:cNvSpPr>
              <a:spLocks noChangeArrowheads="1"/>
            </p:cNvSpPr>
            <p:nvPr/>
          </p:nvSpPr>
          <p:spPr bwMode="auto">
            <a:xfrm>
              <a:off x="2758" y="1647"/>
              <a:ext cx="100" cy="11"/>
            </a:xfrm>
            <a:prstGeom prst="rect">
              <a:avLst/>
            </a:prstGeom>
            <a:solidFill>
              <a:srgbClr val="EC22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3" name="Rectangle 204"/>
            <p:cNvSpPr>
              <a:spLocks noChangeArrowheads="1"/>
            </p:cNvSpPr>
            <p:nvPr/>
          </p:nvSpPr>
          <p:spPr bwMode="auto">
            <a:xfrm>
              <a:off x="2858" y="1589"/>
              <a:ext cx="130" cy="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4" name="Freeform 205"/>
            <p:cNvSpPr>
              <a:spLocks/>
            </p:cNvSpPr>
            <p:nvPr/>
          </p:nvSpPr>
          <p:spPr bwMode="auto">
            <a:xfrm>
              <a:off x="3109" y="2319"/>
              <a:ext cx="90" cy="34"/>
            </a:xfrm>
            <a:custGeom>
              <a:avLst/>
              <a:gdLst>
                <a:gd name="T0" fmla="*/ 45 w 95"/>
                <a:gd name="T1" fmla="*/ 2 h 36"/>
                <a:gd name="T2" fmla="*/ 0 w 95"/>
                <a:gd name="T3" fmla="*/ 36 h 36"/>
                <a:gd name="T4" fmla="*/ 95 w 95"/>
                <a:gd name="T5" fmla="*/ 26 h 36"/>
                <a:gd name="T6" fmla="*/ 45 w 95"/>
                <a:gd name="T7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36">
                  <a:moveTo>
                    <a:pt x="45" y="2"/>
                  </a:moveTo>
                  <a:cubicBezTo>
                    <a:pt x="26" y="3"/>
                    <a:pt x="11" y="16"/>
                    <a:pt x="0" y="36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80" y="9"/>
                    <a:pt x="63" y="0"/>
                    <a:pt x="45" y="2"/>
                  </a:cubicBezTo>
                  <a:close/>
                </a:path>
              </a:pathLst>
            </a:cu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5" name="Freeform 206"/>
            <p:cNvSpPr>
              <a:spLocks/>
            </p:cNvSpPr>
            <p:nvPr/>
          </p:nvSpPr>
          <p:spPr bwMode="auto">
            <a:xfrm>
              <a:off x="3099" y="2457"/>
              <a:ext cx="134" cy="42"/>
            </a:xfrm>
            <a:custGeom>
              <a:avLst/>
              <a:gdLst>
                <a:gd name="T0" fmla="*/ 10 w 143"/>
                <a:gd name="T1" fmla="*/ 45 h 45"/>
                <a:gd name="T2" fmla="*/ 139 w 143"/>
                <a:gd name="T3" fmla="*/ 31 h 45"/>
                <a:gd name="T4" fmla="*/ 143 w 143"/>
                <a:gd name="T5" fmla="*/ 0 h 45"/>
                <a:gd name="T6" fmla="*/ 0 w 143"/>
                <a:gd name="T7" fmla="*/ 15 h 45"/>
                <a:gd name="T8" fmla="*/ 10 w 14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45">
                  <a:moveTo>
                    <a:pt x="10" y="45"/>
                  </a:moveTo>
                  <a:cubicBezTo>
                    <a:pt x="139" y="31"/>
                    <a:pt x="139" y="31"/>
                    <a:pt x="139" y="31"/>
                  </a:cubicBezTo>
                  <a:cubicBezTo>
                    <a:pt x="141" y="21"/>
                    <a:pt x="143" y="11"/>
                    <a:pt x="143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3" y="25"/>
                    <a:pt x="6" y="35"/>
                    <a:pt x="10" y="45"/>
                  </a:cubicBezTo>
                  <a:close/>
                </a:path>
              </a:pathLst>
            </a:cu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6" name="Freeform 207"/>
            <p:cNvSpPr>
              <a:spLocks/>
            </p:cNvSpPr>
            <p:nvPr/>
          </p:nvSpPr>
          <p:spPr bwMode="auto">
            <a:xfrm>
              <a:off x="3094" y="2361"/>
              <a:ext cx="130" cy="41"/>
            </a:xfrm>
            <a:custGeom>
              <a:avLst/>
              <a:gdLst>
                <a:gd name="T0" fmla="*/ 7 w 138"/>
                <a:gd name="T1" fmla="*/ 12 h 44"/>
                <a:gd name="T2" fmla="*/ 0 w 138"/>
                <a:gd name="T3" fmla="*/ 44 h 44"/>
                <a:gd name="T4" fmla="*/ 138 w 138"/>
                <a:gd name="T5" fmla="*/ 30 h 44"/>
                <a:gd name="T6" fmla="*/ 125 w 138"/>
                <a:gd name="T7" fmla="*/ 0 h 44"/>
                <a:gd name="T8" fmla="*/ 7 w 138"/>
                <a:gd name="T9" fmla="*/ 1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44">
                  <a:moveTo>
                    <a:pt x="7" y="12"/>
                  </a:moveTo>
                  <a:cubicBezTo>
                    <a:pt x="4" y="22"/>
                    <a:pt x="1" y="33"/>
                    <a:pt x="0" y="44"/>
                  </a:cubicBezTo>
                  <a:cubicBezTo>
                    <a:pt x="138" y="30"/>
                    <a:pt x="138" y="30"/>
                    <a:pt x="138" y="30"/>
                  </a:cubicBezTo>
                  <a:cubicBezTo>
                    <a:pt x="134" y="19"/>
                    <a:pt x="130" y="9"/>
                    <a:pt x="125" y="0"/>
                  </a:cubicBezTo>
                  <a:lnTo>
                    <a:pt x="7" y="12"/>
                  </a:lnTo>
                  <a:close/>
                </a:path>
              </a:pathLst>
            </a:cu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7" name="Freeform 208"/>
            <p:cNvSpPr>
              <a:spLocks/>
            </p:cNvSpPr>
            <p:nvPr/>
          </p:nvSpPr>
          <p:spPr bwMode="auto">
            <a:xfrm>
              <a:off x="3119" y="2507"/>
              <a:ext cx="105" cy="47"/>
            </a:xfrm>
            <a:custGeom>
              <a:avLst/>
              <a:gdLst>
                <a:gd name="T0" fmla="*/ 60 w 112"/>
                <a:gd name="T1" fmla="*/ 48 h 51"/>
                <a:gd name="T2" fmla="*/ 112 w 112"/>
                <a:gd name="T3" fmla="*/ 0 h 51"/>
                <a:gd name="T4" fmla="*/ 0 w 112"/>
                <a:gd name="T5" fmla="*/ 11 h 51"/>
                <a:gd name="T6" fmla="*/ 60 w 112"/>
                <a:gd name="T7" fmla="*/ 4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51">
                  <a:moveTo>
                    <a:pt x="60" y="48"/>
                  </a:moveTo>
                  <a:cubicBezTo>
                    <a:pt x="83" y="46"/>
                    <a:pt x="101" y="27"/>
                    <a:pt x="112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6" y="36"/>
                    <a:pt x="38" y="51"/>
                    <a:pt x="60" y="48"/>
                  </a:cubicBezTo>
                  <a:close/>
                </a:path>
              </a:pathLst>
            </a:cu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8" name="Freeform 209"/>
            <p:cNvSpPr>
              <a:spLocks/>
            </p:cNvSpPr>
            <p:nvPr/>
          </p:nvSpPr>
          <p:spPr bwMode="auto">
            <a:xfrm>
              <a:off x="3093" y="2408"/>
              <a:ext cx="140" cy="43"/>
            </a:xfrm>
            <a:custGeom>
              <a:avLst/>
              <a:gdLst>
                <a:gd name="T0" fmla="*/ 1 w 149"/>
                <a:gd name="T1" fmla="*/ 38 h 46"/>
                <a:gd name="T2" fmla="*/ 2 w 149"/>
                <a:gd name="T3" fmla="*/ 46 h 46"/>
                <a:gd name="T4" fmla="*/ 149 w 149"/>
                <a:gd name="T5" fmla="*/ 31 h 46"/>
                <a:gd name="T6" fmla="*/ 148 w 149"/>
                <a:gd name="T7" fmla="*/ 22 h 46"/>
                <a:gd name="T8" fmla="*/ 144 w 149"/>
                <a:gd name="T9" fmla="*/ 0 h 46"/>
                <a:gd name="T10" fmla="*/ 0 w 149"/>
                <a:gd name="T11" fmla="*/ 15 h 46"/>
                <a:gd name="T12" fmla="*/ 1 w 149"/>
                <a:gd name="T13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46">
                  <a:moveTo>
                    <a:pt x="1" y="38"/>
                  </a:moveTo>
                  <a:cubicBezTo>
                    <a:pt x="1" y="41"/>
                    <a:pt x="1" y="43"/>
                    <a:pt x="2" y="46"/>
                  </a:cubicBezTo>
                  <a:cubicBezTo>
                    <a:pt x="149" y="31"/>
                    <a:pt x="149" y="31"/>
                    <a:pt x="149" y="31"/>
                  </a:cubicBezTo>
                  <a:cubicBezTo>
                    <a:pt x="149" y="28"/>
                    <a:pt x="148" y="25"/>
                    <a:pt x="148" y="22"/>
                  </a:cubicBezTo>
                  <a:cubicBezTo>
                    <a:pt x="147" y="15"/>
                    <a:pt x="146" y="7"/>
                    <a:pt x="14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23"/>
                    <a:pt x="0" y="30"/>
                    <a:pt x="1" y="38"/>
                  </a:cubicBezTo>
                  <a:close/>
                </a:path>
              </a:pathLst>
            </a:cu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9" name="Freeform 210"/>
            <p:cNvSpPr>
              <a:spLocks/>
            </p:cNvSpPr>
            <p:nvPr/>
          </p:nvSpPr>
          <p:spPr bwMode="auto">
            <a:xfrm>
              <a:off x="2605" y="2316"/>
              <a:ext cx="88" cy="37"/>
            </a:xfrm>
            <a:custGeom>
              <a:avLst/>
              <a:gdLst>
                <a:gd name="T0" fmla="*/ 51 w 94"/>
                <a:gd name="T1" fmla="*/ 3 h 40"/>
                <a:gd name="T2" fmla="*/ 0 w 94"/>
                <a:gd name="T3" fmla="*/ 24 h 40"/>
                <a:gd name="T4" fmla="*/ 94 w 94"/>
                <a:gd name="T5" fmla="*/ 40 h 40"/>
                <a:gd name="T6" fmla="*/ 51 w 94"/>
                <a:gd name="T7" fmla="*/ 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40">
                  <a:moveTo>
                    <a:pt x="51" y="3"/>
                  </a:moveTo>
                  <a:cubicBezTo>
                    <a:pt x="34" y="0"/>
                    <a:pt x="15" y="8"/>
                    <a:pt x="0" y="24"/>
                  </a:cubicBezTo>
                  <a:cubicBezTo>
                    <a:pt x="94" y="40"/>
                    <a:pt x="94" y="40"/>
                    <a:pt x="94" y="40"/>
                  </a:cubicBezTo>
                  <a:cubicBezTo>
                    <a:pt x="84" y="20"/>
                    <a:pt x="69" y="6"/>
                    <a:pt x="51" y="3"/>
                  </a:cubicBezTo>
                  <a:close/>
                </a:path>
              </a:pathLst>
            </a:cu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0" name="Freeform 211"/>
            <p:cNvSpPr>
              <a:spLocks/>
            </p:cNvSpPr>
            <p:nvPr/>
          </p:nvSpPr>
          <p:spPr bwMode="auto">
            <a:xfrm>
              <a:off x="2562" y="2449"/>
              <a:ext cx="134" cy="51"/>
            </a:xfrm>
            <a:custGeom>
              <a:avLst/>
              <a:gdLst>
                <a:gd name="T0" fmla="*/ 2 w 142"/>
                <a:gd name="T1" fmla="*/ 32 h 54"/>
                <a:gd name="T2" fmla="*/ 130 w 142"/>
                <a:gd name="T3" fmla="*/ 54 h 54"/>
                <a:gd name="T4" fmla="*/ 142 w 142"/>
                <a:gd name="T5" fmla="*/ 24 h 54"/>
                <a:gd name="T6" fmla="*/ 0 w 142"/>
                <a:gd name="T7" fmla="*/ 0 h 54"/>
                <a:gd name="T8" fmla="*/ 2 w 142"/>
                <a:gd name="T9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54">
                  <a:moveTo>
                    <a:pt x="2" y="32"/>
                  </a:moveTo>
                  <a:cubicBezTo>
                    <a:pt x="130" y="54"/>
                    <a:pt x="130" y="54"/>
                    <a:pt x="130" y="54"/>
                  </a:cubicBezTo>
                  <a:cubicBezTo>
                    <a:pt x="134" y="45"/>
                    <a:pt x="138" y="35"/>
                    <a:pt x="142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"/>
                    <a:pt x="0" y="22"/>
                    <a:pt x="2" y="32"/>
                  </a:cubicBezTo>
                  <a:close/>
                </a:path>
              </a:pathLst>
            </a:cu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1" name="Freeform 212"/>
            <p:cNvSpPr>
              <a:spLocks/>
            </p:cNvSpPr>
            <p:nvPr/>
          </p:nvSpPr>
          <p:spPr bwMode="auto">
            <a:xfrm>
              <a:off x="2577" y="2355"/>
              <a:ext cx="127" cy="50"/>
            </a:xfrm>
            <a:custGeom>
              <a:avLst/>
              <a:gdLst>
                <a:gd name="T0" fmla="*/ 15 w 136"/>
                <a:gd name="T1" fmla="*/ 0 h 53"/>
                <a:gd name="T2" fmla="*/ 0 w 136"/>
                <a:gd name="T3" fmla="*/ 29 h 53"/>
                <a:gd name="T4" fmla="*/ 136 w 136"/>
                <a:gd name="T5" fmla="*/ 53 h 53"/>
                <a:gd name="T6" fmla="*/ 132 w 136"/>
                <a:gd name="T7" fmla="*/ 20 h 53"/>
                <a:gd name="T8" fmla="*/ 15 w 13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53">
                  <a:moveTo>
                    <a:pt x="15" y="0"/>
                  </a:moveTo>
                  <a:cubicBezTo>
                    <a:pt x="9" y="9"/>
                    <a:pt x="4" y="19"/>
                    <a:pt x="0" y="29"/>
                  </a:cubicBezTo>
                  <a:cubicBezTo>
                    <a:pt x="136" y="53"/>
                    <a:pt x="136" y="53"/>
                    <a:pt x="136" y="53"/>
                  </a:cubicBezTo>
                  <a:cubicBezTo>
                    <a:pt x="136" y="41"/>
                    <a:pt x="134" y="30"/>
                    <a:pt x="132" y="20"/>
                  </a:cubicBezTo>
                  <a:lnTo>
                    <a:pt x="15" y="0"/>
                  </a:lnTo>
                  <a:close/>
                </a:path>
              </a:pathLst>
            </a:cu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2" name="Freeform 213"/>
            <p:cNvSpPr>
              <a:spLocks/>
            </p:cNvSpPr>
            <p:nvPr/>
          </p:nvSpPr>
          <p:spPr bwMode="auto">
            <a:xfrm>
              <a:off x="2569" y="2500"/>
              <a:ext cx="104" cy="52"/>
            </a:xfrm>
            <a:custGeom>
              <a:avLst/>
              <a:gdLst>
                <a:gd name="T0" fmla="*/ 48 w 111"/>
                <a:gd name="T1" fmla="*/ 52 h 55"/>
                <a:gd name="T2" fmla="*/ 111 w 111"/>
                <a:gd name="T3" fmla="*/ 19 h 55"/>
                <a:gd name="T4" fmla="*/ 0 w 111"/>
                <a:gd name="T5" fmla="*/ 0 h 55"/>
                <a:gd name="T6" fmla="*/ 48 w 111"/>
                <a:gd name="T7" fmla="*/ 5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" h="55">
                  <a:moveTo>
                    <a:pt x="48" y="52"/>
                  </a:moveTo>
                  <a:cubicBezTo>
                    <a:pt x="70" y="55"/>
                    <a:pt x="93" y="42"/>
                    <a:pt x="111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28"/>
                    <a:pt x="26" y="48"/>
                    <a:pt x="48" y="52"/>
                  </a:cubicBezTo>
                  <a:close/>
                </a:path>
              </a:pathLst>
            </a:cu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3" name="Freeform 214"/>
            <p:cNvSpPr>
              <a:spLocks/>
            </p:cNvSpPr>
            <p:nvPr/>
          </p:nvSpPr>
          <p:spPr bwMode="auto">
            <a:xfrm>
              <a:off x="2564" y="2401"/>
              <a:ext cx="140" cy="52"/>
            </a:xfrm>
            <a:custGeom>
              <a:avLst/>
              <a:gdLst>
                <a:gd name="T0" fmla="*/ 1 w 149"/>
                <a:gd name="T1" fmla="*/ 22 h 55"/>
                <a:gd name="T2" fmla="*/ 0 w 149"/>
                <a:gd name="T3" fmla="*/ 31 h 55"/>
                <a:gd name="T4" fmla="*/ 145 w 149"/>
                <a:gd name="T5" fmla="*/ 55 h 55"/>
                <a:gd name="T6" fmla="*/ 147 w 149"/>
                <a:gd name="T7" fmla="*/ 47 h 55"/>
                <a:gd name="T8" fmla="*/ 149 w 149"/>
                <a:gd name="T9" fmla="*/ 24 h 55"/>
                <a:gd name="T10" fmla="*/ 6 w 149"/>
                <a:gd name="T11" fmla="*/ 0 h 55"/>
                <a:gd name="T12" fmla="*/ 1 w 149"/>
                <a:gd name="T13" fmla="*/ 2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55">
                  <a:moveTo>
                    <a:pt x="1" y="22"/>
                  </a:moveTo>
                  <a:cubicBezTo>
                    <a:pt x="0" y="25"/>
                    <a:pt x="0" y="28"/>
                    <a:pt x="0" y="31"/>
                  </a:cubicBezTo>
                  <a:cubicBezTo>
                    <a:pt x="145" y="55"/>
                    <a:pt x="145" y="55"/>
                    <a:pt x="145" y="55"/>
                  </a:cubicBezTo>
                  <a:cubicBezTo>
                    <a:pt x="146" y="52"/>
                    <a:pt x="146" y="50"/>
                    <a:pt x="147" y="47"/>
                  </a:cubicBezTo>
                  <a:cubicBezTo>
                    <a:pt x="148" y="39"/>
                    <a:pt x="149" y="32"/>
                    <a:pt x="149" y="24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7"/>
                    <a:pt x="2" y="15"/>
                    <a:pt x="1" y="22"/>
                  </a:cubicBezTo>
                  <a:close/>
                </a:path>
              </a:pathLst>
            </a:cu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4" name="Freeform 215"/>
            <p:cNvSpPr>
              <a:spLocks/>
            </p:cNvSpPr>
            <p:nvPr/>
          </p:nvSpPr>
          <p:spPr bwMode="auto">
            <a:xfrm>
              <a:off x="2625" y="1737"/>
              <a:ext cx="488" cy="368"/>
            </a:xfrm>
            <a:custGeom>
              <a:avLst/>
              <a:gdLst>
                <a:gd name="T0" fmla="*/ 519 w 519"/>
                <a:gd name="T1" fmla="*/ 308 h 391"/>
                <a:gd name="T2" fmla="*/ 436 w 519"/>
                <a:gd name="T3" fmla="*/ 391 h 391"/>
                <a:gd name="T4" fmla="*/ 82 w 519"/>
                <a:gd name="T5" fmla="*/ 391 h 391"/>
                <a:gd name="T6" fmla="*/ 0 w 519"/>
                <a:gd name="T7" fmla="*/ 308 h 391"/>
                <a:gd name="T8" fmla="*/ 0 w 519"/>
                <a:gd name="T9" fmla="*/ 83 h 391"/>
                <a:gd name="T10" fmla="*/ 82 w 519"/>
                <a:gd name="T11" fmla="*/ 0 h 391"/>
                <a:gd name="T12" fmla="*/ 436 w 519"/>
                <a:gd name="T13" fmla="*/ 0 h 391"/>
                <a:gd name="T14" fmla="*/ 519 w 519"/>
                <a:gd name="T15" fmla="*/ 83 h 391"/>
                <a:gd name="T16" fmla="*/ 519 w 519"/>
                <a:gd name="T17" fmla="*/ 308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9" h="391">
                  <a:moveTo>
                    <a:pt x="519" y="308"/>
                  </a:moveTo>
                  <a:cubicBezTo>
                    <a:pt x="519" y="354"/>
                    <a:pt x="482" y="391"/>
                    <a:pt x="436" y="391"/>
                  </a:cubicBezTo>
                  <a:cubicBezTo>
                    <a:pt x="82" y="391"/>
                    <a:pt x="82" y="391"/>
                    <a:pt x="82" y="391"/>
                  </a:cubicBezTo>
                  <a:cubicBezTo>
                    <a:pt x="37" y="391"/>
                    <a:pt x="0" y="354"/>
                    <a:pt x="0" y="308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37"/>
                    <a:pt x="37" y="0"/>
                    <a:pt x="82" y="0"/>
                  </a:cubicBezTo>
                  <a:cubicBezTo>
                    <a:pt x="436" y="0"/>
                    <a:pt x="436" y="0"/>
                    <a:pt x="436" y="0"/>
                  </a:cubicBezTo>
                  <a:cubicBezTo>
                    <a:pt x="482" y="0"/>
                    <a:pt x="519" y="37"/>
                    <a:pt x="519" y="83"/>
                  </a:cubicBezTo>
                  <a:lnTo>
                    <a:pt x="519" y="308"/>
                  </a:lnTo>
                  <a:close/>
                </a:path>
              </a:pathLst>
            </a:custGeom>
            <a:solidFill>
              <a:srgbClr val="DED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5" name="Freeform 216"/>
            <p:cNvSpPr>
              <a:spLocks/>
            </p:cNvSpPr>
            <p:nvPr/>
          </p:nvSpPr>
          <p:spPr bwMode="auto">
            <a:xfrm>
              <a:off x="2338" y="1474"/>
              <a:ext cx="346" cy="237"/>
            </a:xfrm>
            <a:custGeom>
              <a:avLst/>
              <a:gdLst>
                <a:gd name="T0" fmla="*/ 368 w 368"/>
                <a:gd name="T1" fmla="*/ 82 h 252"/>
                <a:gd name="T2" fmla="*/ 285 w 368"/>
                <a:gd name="T3" fmla="*/ 0 h 252"/>
                <a:gd name="T4" fmla="*/ 83 w 368"/>
                <a:gd name="T5" fmla="*/ 0 h 252"/>
                <a:gd name="T6" fmla="*/ 0 w 368"/>
                <a:gd name="T7" fmla="*/ 82 h 252"/>
                <a:gd name="T8" fmla="*/ 0 w 368"/>
                <a:gd name="T9" fmla="*/ 170 h 252"/>
                <a:gd name="T10" fmla="*/ 83 w 368"/>
                <a:gd name="T11" fmla="*/ 252 h 252"/>
                <a:gd name="T12" fmla="*/ 285 w 368"/>
                <a:gd name="T13" fmla="*/ 252 h 252"/>
                <a:gd name="T14" fmla="*/ 368 w 368"/>
                <a:gd name="T15" fmla="*/ 170 h 252"/>
                <a:gd name="T16" fmla="*/ 368 w 368"/>
                <a:gd name="T17" fmla="*/ 8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8" h="252">
                  <a:moveTo>
                    <a:pt x="368" y="82"/>
                  </a:moveTo>
                  <a:cubicBezTo>
                    <a:pt x="368" y="37"/>
                    <a:pt x="331" y="0"/>
                    <a:pt x="285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37" y="0"/>
                    <a:pt x="0" y="37"/>
                    <a:pt x="0" y="82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215"/>
                    <a:pt x="37" y="252"/>
                    <a:pt x="83" y="252"/>
                  </a:cubicBezTo>
                  <a:cubicBezTo>
                    <a:pt x="285" y="252"/>
                    <a:pt x="285" y="252"/>
                    <a:pt x="285" y="252"/>
                  </a:cubicBezTo>
                  <a:cubicBezTo>
                    <a:pt x="331" y="252"/>
                    <a:pt x="368" y="215"/>
                    <a:pt x="368" y="170"/>
                  </a:cubicBezTo>
                  <a:lnTo>
                    <a:pt x="368" y="82"/>
                  </a:lnTo>
                  <a:close/>
                </a:path>
              </a:pathLst>
            </a:custGeom>
            <a:solidFill>
              <a:srgbClr val="EBEB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6" name="Freeform 217"/>
            <p:cNvSpPr>
              <a:spLocks/>
            </p:cNvSpPr>
            <p:nvPr/>
          </p:nvSpPr>
          <p:spPr bwMode="auto">
            <a:xfrm>
              <a:off x="2373" y="1498"/>
              <a:ext cx="276" cy="190"/>
            </a:xfrm>
            <a:custGeom>
              <a:avLst/>
              <a:gdLst>
                <a:gd name="T0" fmla="*/ 294 w 294"/>
                <a:gd name="T1" fmla="*/ 66 h 202"/>
                <a:gd name="T2" fmla="*/ 228 w 294"/>
                <a:gd name="T3" fmla="*/ 0 h 202"/>
                <a:gd name="T4" fmla="*/ 66 w 294"/>
                <a:gd name="T5" fmla="*/ 0 h 202"/>
                <a:gd name="T6" fmla="*/ 0 w 294"/>
                <a:gd name="T7" fmla="*/ 66 h 202"/>
                <a:gd name="T8" fmla="*/ 0 w 294"/>
                <a:gd name="T9" fmla="*/ 136 h 202"/>
                <a:gd name="T10" fmla="*/ 66 w 294"/>
                <a:gd name="T11" fmla="*/ 202 h 202"/>
                <a:gd name="T12" fmla="*/ 228 w 294"/>
                <a:gd name="T13" fmla="*/ 202 h 202"/>
                <a:gd name="T14" fmla="*/ 294 w 294"/>
                <a:gd name="T15" fmla="*/ 136 h 202"/>
                <a:gd name="T16" fmla="*/ 294 w 294"/>
                <a:gd name="T17" fmla="*/ 66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4" h="202">
                  <a:moveTo>
                    <a:pt x="294" y="66"/>
                  </a:moveTo>
                  <a:cubicBezTo>
                    <a:pt x="294" y="30"/>
                    <a:pt x="264" y="0"/>
                    <a:pt x="228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30" y="0"/>
                    <a:pt x="0" y="30"/>
                    <a:pt x="0" y="6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73"/>
                    <a:pt x="30" y="202"/>
                    <a:pt x="66" y="202"/>
                  </a:cubicBezTo>
                  <a:cubicBezTo>
                    <a:pt x="228" y="202"/>
                    <a:pt x="228" y="202"/>
                    <a:pt x="228" y="202"/>
                  </a:cubicBezTo>
                  <a:cubicBezTo>
                    <a:pt x="264" y="202"/>
                    <a:pt x="294" y="173"/>
                    <a:pt x="294" y="136"/>
                  </a:cubicBezTo>
                  <a:lnTo>
                    <a:pt x="294" y="66"/>
                  </a:lnTo>
                  <a:close/>
                </a:path>
              </a:pathLst>
            </a:custGeom>
            <a:solidFill>
              <a:srgbClr val="C7C8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7" name="Oval 218"/>
            <p:cNvSpPr>
              <a:spLocks noChangeArrowheads="1"/>
            </p:cNvSpPr>
            <p:nvPr/>
          </p:nvSpPr>
          <p:spPr bwMode="auto">
            <a:xfrm>
              <a:off x="3840" y="886"/>
              <a:ext cx="35" cy="33"/>
            </a:xfrm>
            <a:prstGeom prst="ellipse">
              <a:avLst/>
            </a:pr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8" name="Oval 219"/>
            <p:cNvSpPr>
              <a:spLocks noChangeArrowheads="1"/>
            </p:cNvSpPr>
            <p:nvPr/>
          </p:nvSpPr>
          <p:spPr bwMode="auto">
            <a:xfrm>
              <a:off x="3922" y="886"/>
              <a:ext cx="35" cy="33"/>
            </a:xfrm>
            <a:prstGeom prst="ellipse">
              <a:avLst/>
            </a:pr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9" name="Oval 220"/>
            <p:cNvSpPr>
              <a:spLocks noChangeArrowheads="1"/>
            </p:cNvSpPr>
            <p:nvPr/>
          </p:nvSpPr>
          <p:spPr bwMode="auto">
            <a:xfrm>
              <a:off x="4005" y="886"/>
              <a:ext cx="34" cy="33"/>
            </a:xfrm>
            <a:prstGeom prst="ellipse">
              <a:avLst/>
            </a:pr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0" name="Oval 221"/>
            <p:cNvSpPr>
              <a:spLocks noChangeArrowheads="1"/>
            </p:cNvSpPr>
            <p:nvPr/>
          </p:nvSpPr>
          <p:spPr bwMode="auto">
            <a:xfrm>
              <a:off x="4086" y="886"/>
              <a:ext cx="35" cy="33"/>
            </a:xfrm>
            <a:prstGeom prst="ellipse">
              <a:avLst/>
            </a:pr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1" name="Oval 222"/>
            <p:cNvSpPr>
              <a:spLocks noChangeArrowheads="1"/>
            </p:cNvSpPr>
            <p:nvPr/>
          </p:nvSpPr>
          <p:spPr bwMode="auto">
            <a:xfrm>
              <a:off x="1628" y="886"/>
              <a:ext cx="34" cy="33"/>
            </a:xfrm>
            <a:prstGeom prst="ellipse">
              <a:avLst/>
            </a:pr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2" name="Oval 223"/>
            <p:cNvSpPr>
              <a:spLocks noChangeArrowheads="1"/>
            </p:cNvSpPr>
            <p:nvPr/>
          </p:nvSpPr>
          <p:spPr bwMode="auto">
            <a:xfrm>
              <a:off x="1710" y="886"/>
              <a:ext cx="34" cy="33"/>
            </a:xfrm>
            <a:prstGeom prst="ellipse">
              <a:avLst/>
            </a:pr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3" name="Oval 224"/>
            <p:cNvSpPr>
              <a:spLocks noChangeArrowheads="1"/>
            </p:cNvSpPr>
            <p:nvPr/>
          </p:nvSpPr>
          <p:spPr bwMode="auto">
            <a:xfrm>
              <a:off x="1792" y="886"/>
              <a:ext cx="35" cy="33"/>
            </a:xfrm>
            <a:prstGeom prst="ellipse">
              <a:avLst/>
            </a:pr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4" name="Oval 225"/>
            <p:cNvSpPr>
              <a:spLocks noChangeArrowheads="1"/>
            </p:cNvSpPr>
            <p:nvPr/>
          </p:nvSpPr>
          <p:spPr bwMode="auto">
            <a:xfrm>
              <a:off x="1874" y="886"/>
              <a:ext cx="34" cy="33"/>
            </a:xfrm>
            <a:prstGeom prst="ellipse">
              <a:avLst/>
            </a:pr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5" name="Freeform 226"/>
            <p:cNvSpPr>
              <a:spLocks/>
            </p:cNvSpPr>
            <p:nvPr/>
          </p:nvSpPr>
          <p:spPr bwMode="auto">
            <a:xfrm>
              <a:off x="3254" y="1528"/>
              <a:ext cx="509" cy="236"/>
            </a:xfrm>
            <a:custGeom>
              <a:avLst/>
              <a:gdLst>
                <a:gd name="T0" fmla="*/ 0 w 542"/>
                <a:gd name="T1" fmla="*/ 251 h 251"/>
                <a:gd name="T2" fmla="*/ 0 w 542"/>
                <a:gd name="T3" fmla="*/ 168 h 251"/>
                <a:gd name="T4" fmla="*/ 462 w 542"/>
                <a:gd name="T5" fmla="*/ 0 h 251"/>
                <a:gd name="T6" fmla="*/ 542 w 542"/>
                <a:gd name="T7" fmla="*/ 20 h 251"/>
                <a:gd name="T8" fmla="*/ 0 w 542"/>
                <a:gd name="T9" fmla="*/ 25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2" h="251">
                  <a:moveTo>
                    <a:pt x="0" y="251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359" y="168"/>
                    <a:pt x="432" y="116"/>
                    <a:pt x="462" y="0"/>
                  </a:cubicBezTo>
                  <a:cubicBezTo>
                    <a:pt x="542" y="20"/>
                    <a:pt x="542" y="20"/>
                    <a:pt x="542" y="20"/>
                  </a:cubicBezTo>
                  <a:cubicBezTo>
                    <a:pt x="492" y="216"/>
                    <a:pt x="328" y="251"/>
                    <a:pt x="0" y="251"/>
                  </a:cubicBezTo>
                  <a:close/>
                </a:path>
              </a:pathLst>
            </a:custGeom>
            <a:solidFill>
              <a:srgbClr val="3F43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6" name="Freeform 227"/>
            <p:cNvSpPr>
              <a:spLocks/>
            </p:cNvSpPr>
            <p:nvPr/>
          </p:nvSpPr>
          <p:spPr bwMode="auto">
            <a:xfrm>
              <a:off x="3611" y="1653"/>
              <a:ext cx="64" cy="39"/>
            </a:xfrm>
            <a:custGeom>
              <a:avLst/>
              <a:gdLst>
                <a:gd name="T0" fmla="*/ 65 w 68"/>
                <a:gd name="T1" fmla="*/ 6 h 42"/>
                <a:gd name="T2" fmla="*/ 28 w 68"/>
                <a:gd name="T3" fmla="*/ 10 h 42"/>
                <a:gd name="T4" fmla="*/ 2 w 68"/>
                <a:gd name="T5" fmla="*/ 36 h 42"/>
                <a:gd name="T6" fmla="*/ 39 w 68"/>
                <a:gd name="T7" fmla="*/ 32 h 42"/>
                <a:gd name="T8" fmla="*/ 65 w 68"/>
                <a:gd name="T9" fmla="*/ 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42">
                  <a:moveTo>
                    <a:pt x="65" y="6"/>
                  </a:moveTo>
                  <a:cubicBezTo>
                    <a:pt x="62" y="0"/>
                    <a:pt x="46" y="2"/>
                    <a:pt x="28" y="10"/>
                  </a:cubicBezTo>
                  <a:cubicBezTo>
                    <a:pt x="11" y="18"/>
                    <a:pt x="0" y="29"/>
                    <a:pt x="2" y="36"/>
                  </a:cubicBezTo>
                  <a:cubicBezTo>
                    <a:pt x="5" y="42"/>
                    <a:pt x="21" y="40"/>
                    <a:pt x="39" y="32"/>
                  </a:cubicBezTo>
                  <a:cubicBezTo>
                    <a:pt x="56" y="24"/>
                    <a:pt x="68" y="12"/>
                    <a:pt x="65" y="6"/>
                  </a:cubicBezTo>
                  <a:close/>
                </a:path>
              </a:pathLst>
            </a:custGeom>
            <a:solidFill>
              <a:srgbClr val="4E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7" name="Freeform 228"/>
            <p:cNvSpPr>
              <a:spLocks/>
            </p:cNvSpPr>
            <p:nvPr/>
          </p:nvSpPr>
          <p:spPr bwMode="auto">
            <a:xfrm>
              <a:off x="2524" y="177"/>
              <a:ext cx="416" cy="302"/>
            </a:xfrm>
            <a:custGeom>
              <a:avLst/>
              <a:gdLst>
                <a:gd name="T0" fmla="*/ 443 w 443"/>
                <a:gd name="T1" fmla="*/ 7 h 322"/>
                <a:gd name="T2" fmla="*/ 148 w 443"/>
                <a:gd name="T3" fmla="*/ 0 h 322"/>
                <a:gd name="T4" fmla="*/ 188 w 443"/>
                <a:gd name="T5" fmla="*/ 62 h 322"/>
                <a:gd name="T6" fmla="*/ 0 w 443"/>
                <a:gd name="T7" fmla="*/ 70 h 322"/>
                <a:gd name="T8" fmla="*/ 443 w 443"/>
                <a:gd name="T9" fmla="*/ 7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322">
                  <a:moveTo>
                    <a:pt x="443" y="7"/>
                  </a:moveTo>
                  <a:cubicBezTo>
                    <a:pt x="302" y="67"/>
                    <a:pt x="148" y="0"/>
                    <a:pt x="148" y="0"/>
                  </a:cubicBezTo>
                  <a:cubicBezTo>
                    <a:pt x="148" y="0"/>
                    <a:pt x="161" y="57"/>
                    <a:pt x="188" y="62"/>
                  </a:cubicBezTo>
                  <a:cubicBezTo>
                    <a:pt x="188" y="62"/>
                    <a:pt x="86" y="89"/>
                    <a:pt x="0" y="70"/>
                  </a:cubicBezTo>
                  <a:cubicBezTo>
                    <a:pt x="0" y="70"/>
                    <a:pt x="198" y="322"/>
                    <a:pt x="443" y="7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528" name="Robot"/>
          <p:cNvGrpSpPr>
            <a:grpSpLocks noChangeAspect="1"/>
          </p:cNvGrpSpPr>
          <p:nvPr/>
        </p:nvGrpSpPr>
        <p:grpSpPr bwMode="auto">
          <a:xfrm>
            <a:off x="5069871" y="2878624"/>
            <a:ext cx="1056236" cy="1208501"/>
            <a:chOff x="2787" y="727"/>
            <a:chExt cx="1866" cy="2135"/>
          </a:xfrm>
        </p:grpSpPr>
        <p:sp>
          <p:nvSpPr>
            <p:cNvPr id="529" name="AutoShape 55"/>
            <p:cNvSpPr>
              <a:spLocks noChangeAspect="1" noChangeArrowheads="1" noTextEdit="1"/>
            </p:cNvSpPr>
            <p:nvPr/>
          </p:nvSpPr>
          <p:spPr bwMode="auto">
            <a:xfrm>
              <a:off x="2787" y="727"/>
              <a:ext cx="1866" cy="2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0" name="Freeform 58"/>
            <p:cNvSpPr>
              <a:spLocks/>
            </p:cNvSpPr>
            <p:nvPr/>
          </p:nvSpPr>
          <p:spPr bwMode="auto">
            <a:xfrm>
              <a:off x="3328" y="912"/>
              <a:ext cx="98" cy="139"/>
            </a:xfrm>
            <a:custGeom>
              <a:avLst/>
              <a:gdLst>
                <a:gd name="T0" fmla="*/ 150 w 150"/>
                <a:gd name="T1" fmla="*/ 19 h 213"/>
                <a:gd name="T2" fmla="*/ 19 w 150"/>
                <a:gd name="T3" fmla="*/ 82 h 213"/>
                <a:gd name="T4" fmla="*/ 82 w 150"/>
                <a:gd name="T5" fmla="*/ 213 h 213"/>
                <a:gd name="T6" fmla="*/ 150 w 150"/>
                <a:gd name="T7" fmla="*/ 19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" h="213">
                  <a:moveTo>
                    <a:pt x="150" y="19"/>
                  </a:moveTo>
                  <a:cubicBezTo>
                    <a:pt x="96" y="0"/>
                    <a:pt x="37" y="28"/>
                    <a:pt x="19" y="82"/>
                  </a:cubicBezTo>
                  <a:cubicBezTo>
                    <a:pt x="0" y="135"/>
                    <a:pt x="28" y="194"/>
                    <a:pt x="82" y="213"/>
                  </a:cubicBezTo>
                  <a:lnTo>
                    <a:pt x="150" y="19"/>
                  </a:lnTo>
                  <a:close/>
                </a:path>
              </a:pathLst>
            </a:custGeom>
            <a:solidFill>
              <a:srgbClr val="CDCF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1" name="Freeform 59"/>
            <p:cNvSpPr>
              <a:spLocks/>
            </p:cNvSpPr>
            <p:nvPr/>
          </p:nvSpPr>
          <p:spPr bwMode="auto">
            <a:xfrm>
              <a:off x="3439" y="2163"/>
              <a:ext cx="204" cy="361"/>
            </a:xfrm>
            <a:custGeom>
              <a:avLst/>
              <a:gdLst>
                <a:gd name="T0" fmla="*/ 204 w 204"/>
                <a:gd name="T1" fmla="*/ 337 h 361"/>
                <a:gd name="T2" fmla="*/ 149 w 204"/>
                <a:gd name="T3" fmla="*/ 361 h 361"/>
                <a:gd name="T4" fmla="*/ 0 w 204"/>
                <a:gd name="T5" fmla="*/ 24 h 361"/>
                <a:gd name="T6" fmla="*/ 55 w 204"/>
                <a:gd name="T7" fmla="*/ 0 h 361"/>
                <a:gd name="T8" fmla="*/ 204 w 204"/>
                <a:gd name="T9" fmla="*/ 337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361">
                  <a:moveTo>
                    <a:pt x="204" y="337"/>
                  </a:moveTo>
                  <a:lnTo>
                    <a:pt x="149" y="361"/>
                  </a:lnTo>
                  <a:lnTo>
                    <a:pt x="0" y="24"/>
                  </a:lnTo>
                  <a:lnTo>
                    <a:pt x="55" y="0"/>
                  </a:lnTo>
                  <a:lnTo>
                    <a:pt x="204" y="337"/>
                  </a:lnTo>
                  <a:close/>
                </a:path>
              </a:pathLst>
            </a:custGeom>
            <a:gradFill>
              <a:gsLst>
                <a:gs pos="28000">
                  <a:schemeClr val="tx1">
                    <a:lumMod val="75000"/>
                    <a:lumOff val="25000"/>
                  </a:schemeClr>
                </a:gs>
                <a:gs pos="69000">
                  <a:schemeClr val="bg1">
                    <a:lumMod val="65000"/>
                  </a:schemeClr>
                </a:gs>
              </a:gsLst>
              <a:lin ang="20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2" name="Freeform 60"/>
            <p:cNvSpPr>
              <a:spLocks/>
            </p:cNvSpPr>
            <p:nvPr/>
          </p:nvSpPr>
          <p:spPr bwMode="auto">
            <a:xfrm>
              <a:off x="3350" y="2006"/>
              <a:ext cx="259" cy="396"/>
            </a:xfrm>
            <a:custGeom>
              <a:avLst/>
              <a:gdLst>
                <a:gd name="T0" fmla="*/ 104 w 259"/>
                <a:gd name="T1" fmla="*/ 0 h 396"/>
                <a:gd name="T2" fmla="*/ 0 w 259"/>
                <a:gd name="T3" fmla="*/ 46 h 396"/>
                <a:gd name="T4" fmla="*/ 155 w 259"/>
                <a:gd name="T5" fmla="*/ 396 h 396"/>
                <a:gd name="T6" fmla="*/ 259 w 259"/>
                <a:gd name="T7" fmla="*/ 350 h 396"/>
                <a:gd name="T8" fmla="*/ 104 w 259"/>
                <a:gd name="T9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9" h="396">
                  <a:moveTo>
                    <a:pt x="104" y="0"/>
                  </a:moveTo>
                  <a:lnTo>
                    <a:pt x="0" y="46"/>
                  </a:lnTo>
                  <a:lnTo>
                    <a:pt x="155" y="396"/>
                  </a:lnTo>
                  <a:lnTo>
                    <a:pt x="259" y="350"/>
                  </a:lnTo>
                  <a:lnTo>
                    <a:pt x="104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60000">
                  <a:schemeClr val="tx1">
                    <a:lumMod val="50000"/>
                    <a:lumOff val="50000"/>
                  </a:schemeClr>
                </a:gs>
              </a:gsLst>
              <a:lin ang="20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3" name="Freeform 61"/>
            <p:cNvSpPr>
              <a:spLocks/>
            </p:cNvSpPr>
            <p:nvPr/>
          </p:nvSpPr>
          <p:spPr bwMode="auto">
            <a:xfrm>
              <a:off x="3794" y="2163"/>
              <a:ext cx="204" cy="361"/>
            </a:xfrm>
            <a:custGeom>
              <a:avLst/>
              <a:gdLst>
                <a:gd name="T0" fmla="*/ 0 w 204"/>
                <a:gd name="T1" fmla="*/ 337 h 361"/>
                <a:gd name="T2" fmla="*/ 56 w 204"/>
                <a:gd name="T3" fmla="*/ 361 h 361"/>
                <a:gd name="T4" fmla="*/ 204 w 204"/>
                <a:gd name="T5" fmla="*/ 24 h 361"/>
                <a:gd name="T6" fmla="*/ 149 w 204"/>
                <a:gd name="T7" fmla="*/ 0 h 361"/>
                <a:gd name="T8" fmla="*/ 0 w 204"/>
                <a:gd name="T9" fmla="*/ 337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361">
                  <a:moveTo>
                    <a:pt x="0" y="337"/>
                  </a:moveTo>
                  <a:lnTo>
                    <a:pt x="56" y="361"/>
                  </a:lnTo>
                  <a:lnTo>
                    <a:pt x="204" y="24"/>
                  </a:lnTo>
                  <a:lnTo>
                    <a:pt x="149" y="0"/>
                  </a:lnTo>
                  <a:lnTo>
                    <a:pt x="0" y="337"/>
                  </a:lnTo>
                  <a:close/>
                </a:path>
              </a:pathLst>
            </a:custGeom>
            <a:gradFill>
              <a:gsLst>
                <a:gs pos="75000">
                  <a:schemeClr val="tx1">
                    <a:lumMod val="75000"/>
                    <a:lumOff val="25000"/>
                  </a:schemeClr>
                </a:gs>
                <a:gs pos="26000">
                  <a:schemeClr val="bg1">
                    <a:lumMod val="65000"/>
                  </a:schemeClr>
                </a:gs>
              </a:gsLst>
              <a:lin ang="1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4" name="Freeform 62"/>
            <p:cNvSpPr>
              <a:spLocks/>
            </p:cNvSpPr>
            <p:nvPr/>
          </p:nvSpPr>
          <p:spPr bwMode="auto">
            <a:xfrm>
              <a:off x="3828" y="2006"/>
              <a:ext cx="260" cy="396"/>
            </a:xfrm>
            <a:custGeom>
              <a:avLst/>
              <a:gdLst>
                <a:gd name="T0" fmla="*/ 155 w 260"/>
                <a:gd name="T1" fmla="*/ 0 h 396"/>
                <a:gd name="T2" fmla="*/ 260 w 260"/>
                <a:gd name="T3" fmla="*/ 46 h 396"/>
                <a:gd name="T4" fmla="*/ 105 w 260"/>
                <a:gd name="T5" fmla="*/ 396 h 396"/>
                <a:gd name="T6" fmla="*/ 0 w 260"/>
                <a:gd name="T7" fmla="*/ 350 h 396"/>
                <a:gd name="T8" fmla="*/ 155 w 260"/>
                <a:gd name="T9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" h="396">
                  <a:moveTo>
                    <a:pt x="155" y="0"/>
                  </a:moveTo>
                  <a:lnTo>
                    <a:pt x="260" y="46"/>
                  </a:lnTo>
                  <a:lnTo>
                    <a:pt x="105" y="396"/>
                  </a:lnTo>
                  <a:lnTo>
                    <a:pt x="0" y="350"/>
                  </a:lnTo>
                  <a:lnTo>
                    <a:pt x="155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60000">
                  <a:schemeClr val="tx1">
                    <a:lumMod val="50000"/>
                    <a:lumOff val="50000"/>
                  </a:schemeClr>
                </a:gs>
              </a:gsLst>
              <a:lin ang="1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5" name="Oval 63"/>
            <p:cNvSpPr>
              <a:spLocks noChangeArrowheads="1"/>
            </p:cNvSpPr>
            <p:nvPr/>
          </p:nvSpPr>
          <p:spPr bwMode="auto">
            <a:xfrm>
              <a:off x="3576" y="2389"/>
              <a:ext cx="285" cy="286"/>
            </a:xfrm>
            <a:prstGeom prst="ellipse">
              <a:avLst/>
            </a:pr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6" name="Rectangle 64"/>
            <p:cNvSpPr>
              <a:spLocks noChangeArrowheads="1"/>
            </p:cNvSpPr>
            <p:nvPr/>
          </p:nvSpPr>
          <p:spPr bwMode="auto">
            <a:xfrm>
              <a:off x="2979" y="1678"/>
              <a:ext cx="52" cy="132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92000">
                  <a:schemeClr val="bg1">
                    <a:lumMod val="75000"/>
                  </a:schemeClr>
                </a:gs>
              </a:gsLst>
              <a:lin ang="10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7" name="Rectangle 65"/>
            <p:cNvSpPr>
              <a:spLocks noChangeArrowheads="1"/>
            </p:cNvSpPr>
            <p:nvPr/>
          </p:nvSpPr>
          <p:spPr bwMode="auto">
            <a:xfrm>
              <a:off x="2955" y="1584"/>
              <a:ext cx="101" cy="132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92000">
                  <a:schemeClr val="bg1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8" name="Rectangle 66"/>
            <p:cNvSpPr>
              <a:spLocks noChangeArrowheads="1"/>
            </p:cNvSpPr>
            <p:nvPr/>
          </p:nvSpPr>
          <p:spPr bwMode="auto">
            <a:xfrm>
              <a:off x="3089" y="1623"/>
              <a:ext cx="27" cy="19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92000">
                  <a:schemeClr val="bg1">
                    <a:lumMod val="75000"/>
                  </a:schemeClr>
                </a:gs>
              </a:gsLst>
              <a:lin ang="10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9" name="Rectangle 67"/>
            <p:cNvSpPr>
              <a:spLocks noChangeArrowheads="1"/>
            </p:cNvSpPr>
            <p:nvPr/>
          </p:nvSpPr>
          <p:spPr bwMode="auto">
            <a:xfrm>
              <a:off x="3076" y="1581"/>
              <a:ext cx="53" cy="75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92000">
                  <a:schemeClr val="bg1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40" name="Rectangle 68"/>
            <p:cNvSpPr>
              <a:spLocks noChangeArrowheads="1"/>
            </p:cNvSpPr>
            <p:nvPr/>
          </p:nvSpPr>
          <p:spPr bwMode="auto">
            <a:xfrm>
              <a:off x="3058" y="1389"/>
              <a:ext cx="341" cy="84"/>
            </a:xfrm>
            <a:prstGeom prst="rect">
              <a:avLst/>
            </a:prstGeom>
            <a:solidFill>
              <a:srgbClr val="4848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41" name="Freeform 69"/>
            <p:cNvSpPr>
              <a:spLocks/>
            </p:cNvSpPr>
            <p:nvPr/>
          </p:nvSpPr>
          <p:spPr bwMode="auto">
            <a:xfrm>
              <a:off x="3004" y="2099"/>
              <a:ext cx="218" cy="202"/>
            </a:xfrm>
            <a:custGeom>
              <a:avLst/>
              <a:gdLst>
                <a:gd name="T0" fmla="*/ 54 w 218"/>
                <a:gd name="T1" fmla="*/ 0 h 202"/>
                <a:gd name="T2" fmla="*/ 0 w 218"/>
                <a:gd name="T3" fmla="*/ 64 h 202"/>
                <a:gd name="T4" fmla="*/ 164 w 218"/>
                <a:gd name="T5" fmla="*/ 202 h 202"/>
                <a:gd name="T6" fmla="*/ 218 w 218"/>
                <a:gd name="T7" fmla="*/ 139 h 202"/>
                <a:gd name="T8" fmla="*/ 54 w 218"/>
                <a:gd name="T9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" h="202">
                  <a:moveTo>
                    <a:pt x="54" y="0"/>
                  </a:moveTo>
                  <a:lnTo>
                    <a:pt x="0" y="64"/>
                  </a:lnTo>
                  <a:lnTo>
                    <a:pt x="164" y="202"/>
                  </a:lnTo>
                  <a:lnTo>
                    <a:pt x="218" y="139"/>
                  </a:lnTo>
                  <a:lnTo>
                    <a:pt x="54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74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92" name="Freeform 70"/>
            <p:cNvSpPr>
              <a:spLocks/>
            </p:cNvSpPr>
            <p:nvPr/>
          </p:nvSpPr>
          <p:spPr bwMode="auto">
            <a:xfrm>
              <a:off x="3114" y="2281"/>
              <a:ext cx="128" cy="209"/>
            </a:xfrm>
            <a:custGeom>
              <a:avLst/>
              <a:gdLst>
                <a:gd name="T0" fmla="*/ 0 w 128"/>
                <a:gd name="T1" fmla="*/ 209 h 209"/>
                <a:gd name="T2" fmla="*/ 90 w 128"/>
                <a:gd name="T3" fmla="*/ 189 h 209"/>
                <a:gd name="T4" fmla="*/ 128 w 128"/>
                <a:gd name="T5" fmla="*/ 18 h 209"/>
                <a:gd name="T6" fmla="*/ 47 w 128"/>
                <a:gd name="T7" fmla="*/ 0 h 209"/>
                <a:gd name="T8" fmla="*/ 0 w 128"/>
                <a:gd name="T9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209">
                  <a:moveTo>
                    <a:pt x="0" y="209"/>
                  </a:moveTo>
                  <a:lnTo>
                    <a:pt x="90" y="189"/>
                  </a:lnTo>
                  <a:lnTo>
                    <a:pt x="128" y="18"/>
                  </a:lnTo>
                  <a:lnTo>
                    <a:pt x="47" y="0"/>
                  </a:lnTo>
                  <a:lnTo>
                    <a:pt x="0" y="209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90000">
                  <a:schemeClr val="tx1">
                    <a:lumMod val="50000"/>
                    <a:lumOff val="50000"/>
                  </a:schemeClr>
                </a:gs>
                <a:gs pos="47000">
                  <a:schemeClr val="tx1">
                    <a:lumMod val="75000"/>
                    <a:lumOff val="25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93" name="Freeform 71"/>
            <p:cNvSpPr>
              <a:spLocks/>
            </p:cNvSpPr>
            <p:nvPr/>
          </p:nvSpPr>
          <p:spPr bwMode="auto">
            <a:xfrm>
              <a:off x="3137" y="2210"/>
              <a:ext cx="134" cy="135"/>
            </a:xfrm>
            <a:custGeom>
              <a:avLst/>
              <a:gdLst>
                <a:gd name="T0" fmla="*/ 163 w 206"/>
                <a:gd name="T1" fmla="*/ 33 h 206"/>
                <a:gd name="T2" fmla="*/ 33 w 206"/>
                <a:gd name="T3" fmla="*/ 44 h 206"/>
                <a:gd name="T4" fmla="*/ 44 w 206"/>
                <a:gd name="T5" fmla="*/ 173 h 206"/>
                <a:gd name="T6" fmla="*/ 173 w 206"/>
                <a:gd name="T7" fmla="*/ 163 h 206"/>
                <a:gd name="T8" fmla="*/ 163 w 206"/>
                <a:gd name="T9" fmla="*/ 3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63" y="33"/>
                  </a:moveTo>
                  <a:cubicBezTo>
                    <a:pt x="124" y="0"/>
                    <a:pt x="66" y="5"/>
                    <a:pt x="33" y="44"/>
                  </a:cubicBezTo>
                  <a:cubicBezTo>
                    <a:pt x="0" y="82"/>
                    <a:pt x="5" y="140"/>
                    <a:pt x="44" y="173"/>
                  </a:cubicBezTo>
                  <a:cubicBezTo>
                    <a:pt x="83" y="206"/>
                    <a:pt x="141" y="201"/>
                    <a:pt x="173" y="163"/>
                  </a:cubicBezTo>
                  <a:cubicBezTo>
                    <a:pt x="206" y="124"/>
                    <a:pt x="202" y="66"/>
                    <a:pt x="163" y="33"/>
                  </a:cubicBez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94" name="Freeform 72"/>
            <p:cNvSpPr>
              <a:spLocks/>
            </p:cNvSpPr>
            <p:nvPr/>
          </p:nvSpPr>
          <p:spPr bwMode="auto">
            <a:xfrm>
              <a:off x="3164" y="2239"/>
              <a:ext cx="81" cy="78"/>
            </a:xfrm>
            <a:custGeom>
              <a:avLst/>
              <a:gdLst>
                <a:gd name="T0" fmla="*/ 55 w 81"/>
                <a:gd name="T1" fmla="*/ 78 h 78"/>
                <a:gd name="T2" fmla="*/ 14 w 81"/>
                <a:gd name="T3" fmla="*/ 70 h 78"/>
                <a:gd name="T4" fmla="*/ 0 w 81"/>
                <a:gd name="T5" fmla="*/ 31 h 78"/>
                <a:gd name="T6" fmla="*/ 27 w 81"/>
                <a:gd name="T7" fmla="*/ 0 h 78"/>
                <a:gd name="T8" fmla="*/ 67 w 81"/>
                <a:gd name="T9" fmla="*/ 7 h 78"/>
                <a:gd name="T10" fmla="*/ 81 w 81"/>
                <a:gd name="T11" fmla="*/ 46 h 78"/>
                <a:gd name="T12" fmla="*/ 55 w 81"/>
                <a:gd name="T13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78">
                  <a:moveTo>
                    <a:pt x="55" y="78"/>
                  </a:moveTo>
                  <a:lnTo>
                    <a:pt x="14" y="70"/>
                  </a:lnTo>
                  <a:lnTo>
                    <a:pt x="0" y="31"/>
                  </a:lnTo>
                  <a:lnTo>
                    <a:pt x="27" y="0"/>
                  </a:lnTo>
                  <a:lnTo>
                    <a:pt x="67" y="7"/>
                  </a:lnTo>
                  <a:lnTo>
                    <a:pt x="81" y="46"/>
                  </a:lnTo>
                  <a:lnTo>
                    <a:pt x="55" y="78"/>
                  </a:lnTo>
                  <a:close/>
                </a:path>
              </a:pathLst>
            </a:custGeom>
            <a:solidFill>
              <a:srgbClr val="B3B5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95" name="Freeform 73"/>
            <p:cNvSpPr>
              <a:spLocks/>
            </p:cNvSpPr>
            <p:nvPr/>
          </p:nvSpPr>
          <p:spPr bwMode="auto">
            <a:xfrm>
              <a:off x="2852" y="2099"/>
              <a:ext cx="217" cy="202"/>
            </a:xfrm>
            <a:custGeom>
              <a:avLst/>
              <a:gdLst>
                <a:gd name="T0" fmla="*/ 163 w 217"/>
                <a:gd name="T1" fmla="*/ 0 h 202"/>
                <a:gd name="T2" fmla="*/ 217 w 217"/>
                <a:gd name="T3" fmla="*/ 64 h 202"/>
                <a:gd name="T4" fmla="*/ 54 w 217"/>
                <a:gd name="T5" fmla="*/ 202 h 202"/>
                <a:gd name="T6" fmla="*/ 0 w 217"/>
                <a:gd name="T7" fmla="*/ 139 h 202"/>
                <a:gd name="T8" fmla="*/ 163 w 217"/>
                <a:gd name="T9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202">
                  <a:moveTo>
                    <a:pt x="163" y="0"/>
                  </a:moveTo>
                  <a:lnTo>
                    <a:pt x="217" y="64"/>
                  </a:lnTo>
                  <a:lnTo>
                    <a:pt x="54" y="202"/>
                  </a:lnTo>
                  <a:lnTo>
                    <a:pt x="0" y="139"/>
                  </a:lnTo>
                  <a:lnTo>
                    <a:pt x="163" y="0"/>
                  </a:lnTo>
                  <a:close/>
                </a:path>
              </a:pathLst>
            </a:custGeom>
            <a:gradFill>
              <a:gsLst>
                <a:gs pos="35000">
                  <a:schemeClr val="tx1">
                    <a:lumMod val="50000"/>
                    <a:lumOff val="50000"/>
                  </a:schemeClr>
                </a:gs>
                <a:gs pos="90000">
                  <a:schemeClr val="tx1">
                    <a:lumMod val="75000"/>
                    <a:lumOff val="25000"/>
                  </a:schemeClr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96" name="Freeform 74"/>
            <p:cNvSpPr>
              <a:spLocks/>
            </p:cNvSpPr>
            <p:nvPr/>
          </p:nvSpPr>
          <p:spPr bwMode="auto">
            <a:xfrm>
              <a:off x="2831" y="2281"/>
              <a:ext cx="129" cy="209"/>
            </a:xfrm>
            <a:custGeom>
              <a:avLst/>
              <a:gdLst>
                <a:gd name="T0" fmla="*/ 129 w 129"/>
                <a:gd name="T1" fmla="*/ 209 h 209"/>
                <a:gd name="T2" fmla="*/ 39 w 129"/>
                <a:gd name="T3" fmla="*/ 191 h 209"/>
                <a:gd name="T4" fmla="*/ 0 w 129"/>
                <a:gd name="T5" fmla="*/ 18 h 209"/>
                <a:gd name="T6" fmla="*/ 82 w 129"/>
                <a:gd name="T7" fmla="*/ 0 h 209"/>
                <a:gd name="T8" fmla="*/ 129 w 129"/>
                <a:gd name="T9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209">
                  <a:moveTo>
                    <a:pt x="129" y="209"/>
                  </a:moveTo>
                  <a:lnTo>
                    <a:pt x="39" y="191"/>
                  </a:lnTo>
                  <a:lnTo>
                    <a:pt x="0" y="18"/>
                  </a:lnTo>
                  <a:lnTo>
                    <a:pt x="82" y="0"/>
                  </a:lnTo>
                  <a:lnTo>
                    <a:pt x="129" y="209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90000">
                  <a:schemeClr val="tx1">
                    <a:lumMod val="50000"/>
                    <a:lumOff val="50000"/>
                  </a:schemeClr>
                </a:gs>
                <a:gs pos="47000">
                  <a:schemeClr val="tx1">
                    <a:lumMod val="75000"/>
                    <a:lumOff val="25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97" name="Freeform 75"/>
            <p:cNvSpPr>
              <a:spLocks/>
            </p:cNvSpPr>
            <p:nvPr/>
          </p:nvSpPr>
          <p:spPr bwMode="auto">
            <a:xfrm>
              <a:off x="2802" y="2210"/>
              <a:ext cx="134" cy="135"/>
            </a:xfrm>
            <a:custGeom>
              <a:avLst/>
              <a:gdLst>
                <a:gd name="T0" fmla="*/ 43 w 206"/>
                <a:gd name="T1" fmla="*/ 33 h 206"/>
                <a:gd name="T2" fmla="*/ 173 w 206"/>
                <a:gd name="T3" fmla="*/ 44 h 206"/>
                <a:gd name="T4" fmla="*/ 162 w 206"/>
                <a:gd name="T5" fmla="*/ 173 h 206"/>
                <a:gd name="T6" fmla="*/ 33 w 206"/>
                <a:gd name="T7" fmla="*/ 163 h 206"/>
                <a:gd name="T8" fmla="*/ 43 w 206"/>
                <a:gd name="T9" fmla="*/ 3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43" y="33"/>
                  </a:moveTo>
                  <a:cubicBezTo>
                    <a:pt x="82" y="0"/>
                    <a:pt x="140" y="5"/>
                    <a:pt x="173" y="44"/>
                  </a:cubicBezTo>
                  <a:cubicBezTo>
                    <a:pt x="206" y="82"/>
                    <a:pt x="201" y="140"/>
                    <a:pt x="162" y="173"/>
                  </a:cubicBezTo>
                  <a:cubicBezTo>
                    <a:pt x="124" y="206"/>
                    <a:pt x="66" y="201"/>
                    <a:pt x="33" y="163"/>
                  </a:cubicBezTo>
                  <a:cubicBezTo>
                    <a:pt x="0" y="124"/>
                    <a:pt x="5" y="66"/>
                    <a:pt x="43" y="33"/>
                  </a:cubicBez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98" name="Freeform 76"/>
            <p:cNvSpPr>
              <a:spLocks/>
            </p:cNvSpPr>
            <p:nvPr/>
          </p:nvSpPr>
          <p:spPr bwMode="auto">
            <a:xfrm>
              <a:off x="2829" y="2239"/>
              <a:ext cx="81" cy="78"/>
            </a:xfrm>
            <a:custGeom>
              <a:avLst/>
              <a:gdLst>
                <a:gd name="T0" fmla="*/ 26 w 81"/>
                <a:gd name="T1" fmla="*/ 78 h 78"/>
                <a:gd name="T2" fmla="*/ 67 w 81"/>
                <a:gd name="T3" fmla="*/ 70 h 78"/>
                <a:gd name="T4" fmla="*/ 81 w 81"/>
                <a:gd name="T5" fmla="*/ 31 h 78"/>
                <a:gd name="T6" fmla="*/ 54 w 81"/>
                <a:gd name="T7" fmla="*/ 0 h 78"/>
                <a:gd name="T8" fmla="*/ 13 w 81"/>
                <a:gd name="T9" fmla="*/ 7 h 78"/>
                <a:gd name="T10" fmla="*/ 0 w 81"/>
                <a:gd name="T11" fmla="*/ 46 h 78"/>
                <a:gd name="T12" fmla="*/ 26 w 81"/>
                <a:gd name="T13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78">
                  <a:moveTo>
                    <a:pt x="26" y="78"/>
                  </a:moveTo>
                  <a:lnTo>
                    <a:pt x="67" y="70"/>
                  </a:lnTo>
                  <a:lnTo>
                    <a:pt x="81" y="31"/>
                  </a:lnTo>
                  <a:lnTo>
                    <a:pt x="54" y="0"/>
                  </a:lnTo>
                  <a:lnTo>
                    <a:pt x="13" y="7"/>
                  </a:lnTo>
                  <a:lnTo>
                    <a:pt x="0" y="46"/>
                  </a:lnTo>
                  <a:lnTo>
                    <a:pt x="26" y="78"/>
                  </a:lnTo>
                  <a:close/>
                </a:path>
              </a:pathLst>
            </a:custGeom>
            <a:solidFill>
              <a:srgbClr val="B3B5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99" name="Freeform 77"/>
            <p:cNvSpPr>
              <a:spLocks/>
            </p:cNvSpPr>
            <p:nvPr/>
          </p:nvSpPr>
          <p:spPr bwMode="auto">
            <a:xfrm>
              <a:off x="2865" y="1755"/>
              <a:ext cx="338" cy="410"/>
            </a:xfrm>
            <a:custGeom>
              <a:avLst/>
              <a:gdLst>
                <a:gd name="T0" fmla="*/ 271 w 338"/>
                <a:gd name="T1" fmla="*/ 410 h 410"/>
                <a:gd name="T2" fmla="*/ 68 w 338"/>
                <a:gd name="T3" fmla="*/ 410 h 410"/>
                <a:gd name="T4" fmla="*/ 0 w 338"/>
                <a:gd name="T5" fmla="*/ 0 h 410"/>
                <a:gd name="T6" fmla="*/ 338 w 338"/>
                <a:gd name="T7" fmla="*/ 0 h 410"/>
                <a:gd name="T8" fmla="*/ 271 w 338"/>
                <a:gd name="T9" fmla="*/ 41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8" h="410">
                  <a:moveTo>
                    <a:pt x="271" y="410"/>
                  </a:moveTo>
                  <a:lnTo>
                    <a:pt x="68" y="410"/>
                  </a:lnTo>
                  <a:lnTo>
                    <a:pt x="0" y="0"/>
                  </a:lnTo>
                  <a:lnTo>
                    <a:pt x="338" y="0"/>
                  </a:lnTo>
                  <a:lnTo>
                    <a:pt x="271" y="41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92000">
                  <a:schemeClr val="tx1">
                    <a:lumMod val="50000"/>
                    <a:lumOff val="50000"/>
                  </a:schemeClr>
                </a:gs>
              </a:gsLst>
              <a:lin ang="10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00" name="Oval 78"/>
            <p:cNvSpPr>
              <a:spLocks noChangeArrowheads="1"/>
            </p:cNvSpPr>
            <p:nvPr/>
          </p:nvSpPr>
          <p:spPr bwMode="auto">
            <a:xfrm>
              <a:off x="2989" y="1311"/>
              <a:ext cx="239" cy="240"/>
            </a:xfrm>
            <a:prstGeom prst="ellipse">
              <a:avLst/>
            </a:prstGeom>
            <a:gradFill flip="none" rotWithShape="1">
              <a:gsLst>
                <a:gs pos="4500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01" name="Freeform 79"/>
            <p:cNvSpPr>
              <a:spLocks/>
            </p:cNvSpPr>
            <p:nvPr/>
          </p:nvSpPr>
          <p:spPr bwMode="auto">
            <a:xfrm>
              <a:off x="2860" y="1311"/>
              <a:ext cx="349" cy="293"/>
            </a:xfrm>
            <a:custGeom>
              <a:avLst/>
              <a:gdLst>
                <a:gd name="T0" fmla="*/ 0 w 349"/>
                <a:gd name="T1" fmla="*/ 293 h 293"/>
                <a:gd name="T2" fmla="*/ 349 w 349"/>
                <a:gd name="T3" fmla="*/ 293 h 293"/>
                <a:gd name="T4" fmla="*/ 349 w 349"/>
                <a:gd name="T5" fmla="*/ 194 h 293"/>
                <a:gd name="T6" fmla="*/ 173 w 349"/>
                <a:gd name="T7" fmla="*/ 0 h 293"/>
                <a:gd name="T8" fmla="*/ 0 w 349"/>
                <a:gd name="T9" fmla="*/ 29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293">
                  <a:moveTo>
                    <a:pt x="0" y="293"/>
                  </a:moveTo>
                  <a:lnTo>
                    <a:pt x="349" y="293"/>
                  </a:lnTo>
                  <a:lnTo>
                    <a:pt x="349" y="194"/>
                  </a:lnTo>
                  <a:lnTo>
                    <a:pt x="173" y="0"/>
                  </a:lnTo>
                  <a:lnTo>
                    <a:pt x="0" y="293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lumMod val="50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02" name="Oval 80"/>
            <p:cNvSpPr>
              <a:spLocks noChangeArrowheads="1"/>
            </p:cNvSpPr>
            <p:nvPr/>
          </p:nvSpPr>
          <p:spPr bwMode="auto">
            <a:xfrm>
              <a:off x="3133" y="1881"/>
              <a:ext cx="25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03" name="Oval 81"/>
            <p:cNvSpPr>
              <a:spLocks noChangeArrowheads="1"/>
            </p:cNvSpPr>
            <p:nvPr/>
          </p:nvSpPr>
          <p:spPr bwMode="auto">
            <a:xfrm>
              <a:off x="3089" y="1881"/>
              <a:ext cx="25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04" name="Oval 82"/>
            <p:cNvSpPr>
              <a:spLocks noChangeArrowheads="1"/>
            </p:cNvSpPr>
            <p:nvPr/>
          </p:nvSpPr>
          <p:spPr bwMode="auto">
            <a:xfrm>
              <a:off x="3045" y="1881"/>
              <a:ext cx="26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05" name="Oval 83"/>
            <p:cNvSpPr>
              <a:spLocks noChangeArrowheads="1"/>
            </p:cNvSpPr>
            <p:nvPr/>
          </p:nvSpPr>
          <p:spPr bwMode="auto">
            <a:xfrm>
              <a:off x="3002" y="1881"/>
              <a:ext cx="25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06" name="Oval 84"/>
            <p:cNvSpPr>
              <a:spLocks noChangeArrowheads="1"/>
            </p:cNvSpPr>
            <p:nvPr/>
          </p:nvSpPr>
          <p:spPr bwMode="auto">
            <a:xfrm>
              <a:off x="2958" y="1881"/>
              <a:ext cx="25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07" name="Oval 85"/>
            <p:cNvSpPr>
              <a:spLocks noChangeArrowheads="1"/>
            </p:cNvSpPr>
            <p:nvPr/>
          </p:nvSpPr>
          <p:spPr bwMode="auto">
            <a:xfrm>
              <a:off x="2914" y="1881"/>
              <a:ext cx="26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08" name="Oval 86"/>
            <p:cNvSpPr>
              <a:spLocks noChangeArrowheads="1"/>
            </p:cNvSpPr>
            <p:nvPr/>
          </p:nvSpPr>
          <p:spPr bwMode="auto">
            <a:xfrm>
              <a:off x="3133" y="1558"/>
              <a:ext cx="25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09" name="Oval 87"/>
            <p:cNvSpPr>
              <a:spLocks noChangeArrowheads="1"/>
            </p:cNvSpPr>
            <p:nvPr/>
          </p:nvSpPr>
          <p:spPr bwMode="auto">
            <a:xfrm>
              <a:off x="3089" y="1558"/>
              <a:ext cx="25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10" name="Oval 88"/>
            <p:cNvSpPr>
              <a:spLocks noChangeArrowheads="1"/>
            </p:cNvSpPr>
            <p:nvPr/>
          </p:nvSpPr>
          <p:spPr bwMode="auto">
            <a:xfrm>
              <a:off x="3045" y="1558"/>
              <a:ext cx="26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11" name="Oval 89"/>
            <p:cNvSpPr>
              <a:spLocks noChangeArrowheads="1"/>
            </p:cNvSpPr>
            <p:nvPr/>
          </p:nvSpPr>
          <p:spPr bwMode="auto">
            <a:xfrm>
              <a:off x="3002" y="1558"/>
              <a:ext cx="25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12" name="Oval 90"/>
            <p:cNvSpPr>
              <a:spLocks noChangeArrowheads="1"/>
            </p:cNvSpPr>
            <p:nvPr/>
          </p:nvSpPr>
          <p:spPr bwMode="auto">
            <a:xfrm>
              <a:off x="2958" y="1558"/>
              <a:ext cx="25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13" name="Oval 91"/>
            <p:cNvSpPr>
              <a:spLocks noChangeArrowheads="1"/>
            </p:cNvSpPr>
            <p:nvPr/>
          </p:nvSpPr>
          <p:spPr bwMode="auto">
            <a:xfrm>
              <a:off x="2914" y="1558"/>
              <a:ext cx="26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14" name="Rectangle 92"/>
            <p:cNvSpPr>
              <a:spLocks noChangeArrowheads="1"/>
            </p:cNvSpPr>
            <p:nvPr/>
          </p:nvSpPr>
          <p:spPr bwMode="auto">
            <a:xfrm>
              <a:off x="4409" y="1678"/>
              <a:ext cx="52" cy="132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92000">
                  <a:schemeClr val="bg1">
                    <a:lumMod val="75000"/>
                  </a:schemeClr>
                </a:gs>
              </a:gsLst>
              <a:lin ang="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15" name="Rectangle 93"/>
            <p:cNvSpPr>
              <a:spLocks noChangeArrowheads="1"/>
            </p:cNvSpPr>
            <p:nvPr/>
          </p:nvSpPr>
          <p:spPr bwMode="auto">
            <a:xfrm>
              <a:off x="4384" y="1584"/>
              <a:ext cx="101" cy="132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92000">
                  <a:schemeClr val="bg1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16" name="Rectangle 94"/>
            <p:cNvSpPr>
              <a:spLocks noChangeArrowheads="1"/>
            </p:cNvSpPr>
            <p:nvPr/>
          </p:nvSpPr>
          <p:spPr bwMode="auto">
            <a:xfrm>
              <a:off x="4324" y="1623"/>
              <a:ext cx="27" cy="19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92000">
                  <a:schemeClr val="bg1">
                    <a:lumMod val="75000"/>
                  </a:schemeClr>
                </a:gs>
              </a:gsLst>
              <a:lin ang="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17" name="Rectangle 95"/>
            <p:cNvSpPr>
              <a:spLocks noChangeArrowheads="1"/>
            </p:cNvSpPr>
            <p:nvPr/>
          </p:nvSpPr>
          <p:spPr bwMode="auto">
            <a:xfrm>
              <a:off x="4311" y="1581"/>
              <a:ext cx="53" cy="75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92000">
                  <a:schemeClr val="bg1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18" name="Rectangle 96"/>
            <p:cNvSpPr>
              <a:spLocks noChangeArrowheads="1"/>
            </p:cNvSpPr>
            <p:nvPr/>
          </p:nvSpPr>
          <p:spPr bwMode="auto">
            <a:xfrm>
              <a:off x="4040" y="1389"/>
              <a:ext cx="342" cy="84"/>
            </a:xfrm>
            <a:prstGeom prst="rect">
              <a:avLst/>
            </a:prstGeom>
            <a:solidFill>
              <a:srgbClr val="4848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19" name="Freeform 97"/>
            <p:cNvSpPr>
              <a:spLocks/>
            </p:cNvSpPr>
            <p:nvPr/>
          </p:nvSpPr>
          <p:spPr bwMode="auto">
            <a:xfrm>
              <a:off x="4218" y="2099"/>
              <a:ext cx="217" cy="202"/>
            </a:xfrm>
            <a:custGeom>
              <a:avLst/>
              <a:gdLst>
                <a:gd name="T0" fmla="*/ 163 w 217"/>
                <a:gd name="T1" fmla="*/ 0 h 202"/>
                <a:gd name="T2" fmla="*/ 217 w 217"/>
                <a:gd name="T3" fmla="*/ 64 h 202"/>
                <a:gd name="T4" fmla="*/ 54 w 217"/>
                <a:gd name="T5" fmla="*/ 202 h 202"/>
                <a:gd name="T6" fmla="*/ 0 w 217"/>
                <a:gd name="T7" fmla="*/ 139 h 202"/>
                <a:gd name="T8" fmla="*/ 163 w 217"/>
                <a:gd name="T9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202">
                  <a:moveTo>
                    <a:pt x="163" y="0"/>
                  </a:moveTo>
                  <a:lnTo>
                    <a:pt x="217" y="64"/>
                  </a:lnTo>
                  <a:lnTo>
                    <a:pt x="54" y="202"/>
                  </a:lnTo>
                  <a:lnTo>
                    <a:pt x="0" y="139"/>
                  </a:lnTo>
                  <a:lnTo>
                    <a:pt x="163" y="0"/>
                  </a:lnTo>
                  <a:close/>
                </a:path>
              </a:pathLst>
            </a:custGeom>
            <a:gradFill>
              <a:gsLst>
                <a:gs pos="35000">
                  <a:schemeClr val="tx1">
                    <a:lumMod val="50000"/>
                    <a:lumOff val="50000"/>
                  </a:schemeClr>
                </a:gs>
                <a:gs pos="90000">
                  <a:schemeClr val="tx1">
                    <a:lumMod val="75000"/>
                    <a:lumOff val="25000"/>
                  </a:schemeClr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20" name="Freeform 98"/>
            <p:cNvSpPr>
              <a:spLocks/>
            </p:cNvSpPr>
            <p:nvPr/>
          </p:nvSpPr>
          <p:spPr bwMode="auto">
            <a:xfrm>
              <a:off x="4197" y="2281"/>
              <a:ext cx="129" cy="209"/>
            </a:xfrm>
            <a:custGeom>
              <a:avLst/>
              <a:gdLst>
                <a:gd name="T0" fmla="*/ 129 w 129"/>
                <a:gd name="T1" fmla="*/ 209 h 209"/>
                <a:gd name="T2" fmla="*/ 39 w 129"/>
                <a:gd name="T3" fmla="*/ 189 h 209"/>
                <a:gd name="T4" fmla="*/ 0 w 129"/>
                <a:gd name="T5" fmla="*/ 18 h 209"/>
                <a:gd name="T6" fmla="*/ 82 w 129"/>
                <a:gd name="T7" fmla="*/ 0 h 209"/>
                <a:gd name="T8" fmla="*/ 129 w 129"/>
                <a:gd name="T9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209">
                  <a:moveTo>
                    <a:pt x="129" y="209"/>
                  </a:moveTo>
                  <a:lnTo>
                    <a:pt x="39" y="189"/>
                  </a:lnTo>
                  <a:lnTo>
                    <a:pt x="0" y="18"/>
                  </a:lnTo>
                  <a:lnTo>
                    <a:pt x="82" y="0"/>
                  </a:lnTo>
                  <a:lnTo>
                    <a:pt x="129" y="209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90000">
                  <a:schemeClr val="tx1">
                    <a:lumMod val="50000"/>
                    <a:lumOff val="50000"/>
                  </a:schemeClr>
                </a:gs>
                <a:gs pos="47000">
                  <a:schemeClr val="tx1">
                    <a:lumMod val="75000"/>
                    <a:lumOff val="25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21" name="Freeform 99"/>
            <p:cNvSpPr>
              <a:spLocks/>
            </p:cNvSpPr>
            <p:nvPr/>
          </p:nvSpPr>
          <p:spPr bwMode="auto">
            <a:xfrm>
              <a:off x="4168" y="2210"/>
              <a:ext cx="134" cy="135"/>
            </a:xfrm>
            <a:custGeom>
              <a:avLst/>
              <a:gdLst>
                <a:gd name="T0" fmla="*/ 44 w 206"/>
                <a:gd name="T1" fmla="*/ 33 h 206"/>
                <a:gd name="T2" fmla="*/ 173 w 206"/>
                <a:gd name="T3" fmla="*/ 44 h 206"/>
                <a:gd name="T4" fmla="*/ 163 w 206"/>
                <a:gd name="T5" fmla="*/ 173 h 206"/>
                <a:gd name="T6" fmla="*/ 33 w 206"/>
                <a:gd name="T7" fmla="*/ 163 h 206"/>
                <a:gd name="T8" fmla="*/ 44 w 206"/>
                <a:gd name="T9" fmla="*/ 3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44" y="33"/>
                  </a:moveTo>
                  <a:cubicBezTo>
                    <a:pt x="82" y="0"/>
                    <a:pt x="141" y="5"/>
                    <a:pt x="173" y="44"/>
                  </a:cubicBezTo>
                  <a:cubicBezTo>
                    <a:pt x="206" y="82"/>
                    <a:pt x="201" y="140"/>
                    <a:pt x="163" y="173"/>
                  </a:cubicBezTo>
                  <a:cubicBezTo>
                    <a:pt x="124" y="206"/>
                    <a:pt x="66" y="201"/>
                    <a:pt x="33" y="163"/>
                  </a:cubicBezTo>
                  <a:cubicBezTo>
                    <a:pt x="0" y="124"/>
                    <a:pt x="5" y="66"/>
                    <a:pt x="44" y="33"/>
                  </a:cubicBez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22" name="Freeform 100"/>
            <p:cNvSpPr>
              <a:spLocks/>
            </p:cNvSpPr>
            <p:nvPr/>
          </p:nvSpPr>
          <p:spPr bwMode="auto">
            <a:xfrm>
              <a:off x="4195" y="2239"/>
              <a:ext cx="81" cy="78"/>
            </a:xfrm>
            <a:custGeom>
              <a:avLst/>
              <a:gdLst>
                <a:gd name="T0" fmla="*/ 26 w 81"/>
                <a:gd name="T1" fmla="*/ 78 h 78"/>
                <a:gd name="T2" fmla="*/ 67 w 81"/>
                <a:gd name="T3" fmla="*/ 70 h 78"/>
                <a:gd name="T4" fmla="*/ 81 w 81"/>
                <a:gd name="T5" fmla="*/ 31 h 78"/>
                <a:gd name="T6" fmla="*/ 54 w 81"/>
                <a:gd name="T7" fmla="*/ 0 h 78"/>
                <a:gd name="T8" fmla="*/ 13 w 81"/>
                <a:gd name="T9" fmla="*/ 7 h 78"/>
                <a:gd name="T10" fmla="*/ 0 w 81"/>
                <a:gd name="T11" fmla="*/ 46 h 78"/>
                <a:gd name="T12" fmla="*/ 26 w 81"/>
                <a:gd name="T13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78">
                  <a:moveTo>
                    <a:pt x="26" y="78"/>
                  </a:moveTo>
                  <a:lnTo>
                    <a:pt x="67" y="70"/>
                  </a:lnTo>
                  <a:lnTo>
                    <a:pt x="81" y="31"/>
                  </a:lnTo>
                  <a:lnTo>
                    <a:pt x="54" y="0"/>
                  </a:lnTo>
                  <a:lnTo>
                    <a:pt x="13" y="7"/>
                  </a:lnTo>
                  <a:lnTo>
                    <a:pt x="0" y="46"/>
                  </a:lnTo>
                  <a:lnTo>
                    <a:pt x="26" y="78"/>
                  </a:lnTo>
                  <a:close/>
                </a:path>
              </a:pathLst>
            </a:custGeom>
            <a:solidFill>
              <a:srgbClr val="B3B5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23" name="Freeform 101"/>
            <p:cNvSpPr>
              <a:spLocks/>
            </p:cNvSpPr>
            <p:nvPr/>
          </p:nvSpPr>
          <p:spPr bwMode="auto">
            <a:xfrm>
              <a:off x="4371" y="2099"/>
              <a:ext cx="217" cy="202"/>
            </a:xfrm>
            <a:custGeom>
              <a:avLst/>
              <a:gdLst>
                <a:gd name="T0" fmla="*/ 54 w 217"/>
                <a:gd name="T1" fmla="*/ 0 h 202"/>
                <a:gd name="T2" fmla="*/ 0 w 217"/>
                <a:gd name="T3" fmla="*/ 64 h 202"/>
                <a:gd name="T4" fmla="*/ 163 w 217"/>
                <a:gd name="T5" fmla="*/ 202 h 202"/>
                <a:gd name="T6" fmla="*/ 217 w 217"/>
                <a:gd name="T7" fmla="*/ 139 h 202"/>
                <a:gd name="T8" fmla="*/ 54 w 217"/>
                <a:gd name="T9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202">
                  <a:moveTo>
                    <a:pt x="54" y="0"/>
                  </a:moveTo>
                  <a:lnTo>
                    <a:pt x="0" y="64"/>
                  </a:lnTo>
                  <a:lnTo>
                    <a:pt x="163" y="202"/>
                  </a:lnTo>
                  <a:lnTo>
                    <a:pt x="217" y="139"/>
                  </a:lnTo>
                  <a:lnTo>
                    <a:pt x="54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74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24" name="Freeform 102"/>
            <p:cNvSpPr>
              <a:spLocks/>
            </p:cNvSpPr>
            <p:nvPr/>
          </p:nvSpPr>
          <p:spPr bwMode="auto">
            <a:xfrm>
              <a:off x="4480" y="2281"/>
              <a:ext cx="129" cy="209"/>
            </a:xfrm>
            <a:custGeom>
              <a:avLst/>
              <a:gdLst>
                <a:gd name="T0" fmla="*/ 0 w 129"/>
                <a:gd name="T1" fmla="*/ 209 h 209"/>
                <a:gd name="T2" fmla="*/ 89 w 129"/>
                <a:gd name="T3" fmla="*/ 191 h 209"/>
                <a:gd name="T4" fmla="*/ 129 w 129"/>
                <a:gd name="T5" fmla="*/ 18 h 209"/>
                <a:gd name="T6" fmla="*/ 47 w 129"/>
                <a:gd name="T7" fmla="*/ 0 h 209"/>
                <a:gd name="T8" fmla="*/ 0 w 129"/>
                <a:gd name="T9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209">
                  <a:moveTo>
                    <a:pt x="0" y="209"/>
                  </a:moveTo>
                  <a:lnTo>
                    <a:pt x="89" y="191"/>
                  </a:lnTo>
                  <a:lnTo>
                    <a:pt x="129" y="18"/>
                  </a:lnTo>
                  <a:lnTo>
                    <a:pt x="47" y="0"/>
                  </a:lnTo>
                  <a:lnTo>
                    <a:pt x="0" y="209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90000">
                  <a:schemeClr val="tx1">
                    <a:lumMod val="50000"/>
                    <a:lumOff val="50000"/>
                  </a:schemeClr>
                </a:gs>
                <a:gs pos="47000">
                  <a:schemeClr val="tx1">
                    <a:lumMod val="75000"/>
                    <a:lumOff val="25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25" name="Freeform 103"/>
            <p:cNvSpPr>
              <a:spLocks/>
            </p:cNvSpPr>
            <p:nvPr/>
          </p:nvSpPr>
          <p:spPr bwMode="auto">
            <a:xfrm>
              <a:off x="4504" y="2210"/>
              <a:ext cx="134" cy="135"/>
            </a:xfrm>
            <a:custGeom>
              <a:avLst/>
              <a:gdLst>
                <a:gd name="T0" fmla="*/ 162 w 206"/>
                <a:gd name="T1" fmla="*/ 33 h 206"/>
                <a:gd name="T2" fmla="*/ 33 w 206"/>
                <a:gd name="T3" fmla="*/ 44 h 206"/>
                <a:gd name="T4" fmla="*/ 43 w 206"/>
                <a:gd name="T5" fmla="*/ 173 h 206"/>
                <a:gd name="T6" fmla="*/ 173 w 206"/>
                <a:gd name="T7" fmla="*/ 163 h 206"/>
                <a:gd name="T8" fmla="*/ 162 w 206"/>
                <a:gd name="T9" fmla="*/ 3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62" y="33"/>
                  </a:moveTo>
                  <a:cubicBezTo>
                    <a:pt x="123" y="0"/>
                    <a:pt x="65" y="5"/>
                    <a:pt x="33" y="44"/>
                  </a:cubicBezTo>
                  <a:cubicBezTo>
                    <a:pt x="0" y="82"/>
                    <a:pt x="4" y="140"/>
                    <a:pt x="43" y="173"/>
                  </a:cubicBezTo>
                  <a:cubicBezTo>
                    <a:pt x="82" y="206"/>
                    <a:pt x="140" y="201"/>
                    <a:pt x="173" y="163"/>
                  </a:cubicBezTo>
                  <a:cubicBezTo>
                    <a:pt x="206" y="124"/>
                    <a:pt x="201" y="66"/>
                    <a:pt x="162" y="33"/>
                  </a:cubicBez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26" name="Freeform 104"/>
            <p:cNvSpPr>
              <a:spLocks/>
            </p:cNvSpPr>
            <p:nvPr/>
          </p:nvSpPr>
          <p:spPr bwMode="auto">
            <a:xfrm>
              <a:off x="4530" y="2239"/>
              <a:ext cx="81" cy="78"/>
            </a:xfrm>
            <a:custGeom>
              <a:avLst/>
              <a:gdLst>
                <a:gd name="T0" fmla="*/ 55 w 81"/>
                <a:gd name="T1" fmla="*/ 78 h 78"/>
                <a:gd name="T2" fmla="*/ 14 w 81"/>
                <a:gd name="T3" fmla="*/ 70 h 78"/>
                <a:gd name="T4" fmla="*/ 0 w 81"/>
                <a:gd name="T5" fmla="*/ 31 h 78"/>
                <a:gd name="T6" fmla="*/ 27 w 81"/>
                <a:gd name="T7" fmla="*/ 0 h 78"/>
                <a:gd name="T8" fmla="*/ 68 w 81"/>
                <a:gd name="T9" fmla="*/ 7 h 78"/>
                <a:gd name="T10" fmla="*/ 81 w 81"/>
                <a:gd name="T11" fmla="*/ 46 h 78"/>
                <a:gd name="T12" fmla="*/ 55 w 81"/>
                <a:gd name="T13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78">
                  <a:moveTo>
                    <a:pt x="55" y="78"/>
                  </a:moveTo>
                  <a:lnTo>
                    <a:pt x="14" y="70"/>
                  </a:lnTo>
                  <a:lnTo>
                    <a:pt x="0" y="31"/>
                  </a:lnTo>
                  <a:lnTo>
                    <a:pt x="27" y="0"/>
                  </a:lnTo>
                  <a:lnTo>
                    <a:pt x="68" y="7"/>
                  </a:lnTo>
                  <a:lnTo>
                    <a:pt x="81" y="46"/>
                  </a:lnTo>
                  <a:lnTo>
                    <a:pt x="55" y="78"/>
                  </a:lnTo>
                  <a:close/>
                </a:path>
              </a:pathLst>
            </a:custGeom>
            <a:solidFill>
              <a:srgbClr val="B3B5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27" name="Freeform 105"/>
            <p:cNvSpPr>
              <a:spLocks/>
            </p:cNvSpPr>
            <p:nvPr/>
          </p:nvSpPr>
          <p:spPr bwMode="auto">
            <a:xfrm>
              <a:off x="4236" y="1755"/>
              <a:ext cx="338" cy="410"/>
            </a:xfrm>
            <a:custGeom>
              <a:avLst/>
              <a:gdLst>
                <a:gd name="T0" fmla="*/ 68 w 338"/>
                <a:gd name="T1" fmla="*/ 410 h 410"/>
                <a:gd name="T2" fmla="*/ 271 w 338"/>
                <a:gd name="T3" fmla="*/ 410 h 410"/>
                <a:gd name="T4" fmla="*/ 338 w 338"/>
                <a:gd name="T5" fmla="*/ 0 h 410"/>
                <a:gd name="T6" fmla="*/ 0 w 338"/>
                <a:gd name="T7" fmla="*/ 0 h 410"/>
                <a:gd name="T8" fmla="*/ 68 w 338"/>
                <a:gd name="T9" fmla="*/ 41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8" h="410">
                  <a:moveTo>
                    <a:pt x="68" y="410"/>
                  </a:moveTo>
                  <a:lnTo>
                    <a:pt x="271" y="410"/>
                  </a:lnTo>
                  <a:lnTo>
                    <a:pt x="338" y="0"/>
                  </a:lnTo>
                  <a:lnTo>
                    <a:pt x="0" y="0"/>
                  </a:lnTo>
                  <a:lnTo>
                    <a:pt x="68" y="41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92000">
                  <a:schemeClr val="tx1">
                    <a:lumMod val="50000"/>
                    <a:lumOff val="50000"/>
                  </a:schemeClr>
                </a:gs>
              </a:gsLst>
              <a:lin ang="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28" name="Oval 106"/>
            <p:cNvSpPr>
              <a:spLocks noChangeArrowheads="1"/>
            </p:cNvSpPr>
            <p:nvPr/>
          </p:nvSpPr>
          <p:spPr bwMode="auto">
            <a:xfrm>
              <a:off x="4211" y="1311"/>
              <a:ext cx="240" cy="240"/>
            </a:xfrm>
            <a:prstGeom prst="ellipse">
              <a:avLst/>
            </a:prstGeom>
            <a:gradFill flip="none" rotWithShape="1">
              <a:gsLst>
                <a:gs pos="4500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29" name="Freeform 107"/>
            <p:cNvSpPr>
              <a:spLocks/>
            </p:cNvSpPr>
            <p:nvPr/>
          </p:nvSpPr>
          <p:spPr bwMode="auto">
            <a:xfrm>
              <a:off x="4231" y="1311"/>
              <a:ext cx="349" cy="293"/>
            </a:xfrm>
            <a:custGeom>
              <a:avLst/>
              <a:gdLst>
                <a:gd name="T0" fmla="*/ 349 w 349"/>
                <a:gd name="T1" fmla="*/ 293 h 293"/>
                <a:gd name="T2" fmla="*/ 0 w 349"/>
                <a:gd name="T3" fmla="*/ 293 h 293"/>
                <a:gd name="T4" fmla="*/ 0 w 349"/>
                <a:gd name="T5" fmla="*/ 194 h 293"/>
                <a:gd name="T6" fmla="*/ 176 w 349"/>
                <a:gd name="T7" fmla="*/ 0 h 293"/>
                <a:gd name="T8" fmla="*/ 349 w 349"/>
                <a:gd name="T9" fmla="*/ 29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293">
                  <a:moveTo>
                    <a:pt x="349" y="293"/>
                  </a:moveTo>
                  <a:lnTo>
                    <a:pt x="0" y="293"/>
                  </a:lnTo>
                  <a:lnTo>
                    <a:pt x="0" y="194"/>
                  </a:lnTo>
                  <a:lnTo>
                    <a:pt x="176" y="0"/>
                  </a:lnTo>
                  <a:lnTo>
                    <a:pt x="349" y="293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lumMod val="50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30" name="Oval 108"/>
            <p:cNvSpPr>
              <a:spLocks noChangeArrowheads="1"/>
            </p:cNvSpPr>
            <p:nvPr/>
          </p:nvSpPr>
          <p:spPr bwMode="auto">
            <a:xfrm>
              <a:off x="4282" y="1881"/>
              <a:ext cx="25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31" name="Oval 109"/>
            <p:cNvSpPr>
              <a:spLocks noChangeArrowheads="1"/>
            </p:cNvSpPr>
            <p:nvPr/>
          </p:nvSpPr>
          <p:spPr bwMode="auto">
            <a:xfrm>
              <a:off x="4326" y="1881"/>
              <a:ext cx="25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32" name="Oval 110"/>
            <p:cNvSpPr>
              <a:spLocks noChangeArrowheads="1"/>
            </p:cNvSpPr>
            <p:nvPr/>
          </p:nvSpPr>
          <p:spPr bwMode="auto">
            <a:xfrm>
              <a:off x="4369" y="1881"/>
              <a:ext cx="26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33" name="Oval 111"/>
            <p:cNvSpPr>
              <a:spLocks noChangeArrowheads="1"/>
            </p:cNvSpPr>
            <p:nvPr/>
          </p:nvSpPr>
          <p:spPr bwMode="auto">
            <a:xfrm>
              <a:off x="4412" y="1881"/>
              <a:ext cx="26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34" name="Oval 112"/>
            <p:cNvSpPr>
              <a:spLocks noChangeArrowheads="1"/>
            </p:cNvSpPr>
            <p:nvPr/>
          </p:nvSpPr>
          <p:spPr bwMode="auto">
            <a:xfrm>
              <a:off x="4456" y="1881"/>
              <a:ext cx="26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35" name="Oval 113"/>
            <p:cNvSpPr>
              <a:spLocks noChangeArrowheads="1"/>
            </p:cNvSpPr>
            <p:nvPr/>
          </p:nvSpPr>
          <p:spPr bwMode="auto">
            <a:xfrm>
              <a:off x="4500" y="1881"/>
              <a:ext cx="25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36" name="Oval 114"/>
            <p:cNvSpPr>
              <a:spLocks noChangeArrowheads="1"/>
            </p:cNvSpPr>
            <p:nvPr/>
          </p:nvSpPr>
          <p:spPr bwMode="auto">
            <a:xfrm>
              <a:off x="4282" y="1558"/>
              <a:ext cx="25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37" name="Oval 115"/>
            <p:cNvSpPr>
              <a:spLocks noChangeArrowheads="1"/>
            </p:cNvSpPr>
            <p:nvPr/>
          </p:nvSpPr>
          <p:spPr bwMode="auto">
            <a:xfrm>
              <a:off x="4326" y="1558"/>
              <a:ext cx="25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38" name="Oval 116"/>
            <p:cNvSpPr>
              <a:spLocks noChangeArrowheads="1"/>
            </p:cNvSpPr>
            <p:nvPr/>
          </p:nvSpPr>
          <p:spPr bwMode="auto">
            <a:xfrm>
              <a:off x="4369" y="1558"/>
              <a:ext cx="26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39" name="Oval 117"/>
            <p:cNvSpPr>
              <a:spLocks noChangeArrowheads="1"/>
            </p:cNvSpPr>
            <p:nvPr/>
          </p:nvSpPr>
          <p:spPr bwMode="auto">
            <a:xfrm>
              <a:off x="4412" y="1558"/>
              <a:ext cx="26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40" name="Oval 118"/>
            <p:cNvSpPr>
              <a:spLocks noChangeArrowheads="1"/>
            </p:cNvSpPr>
            <p:nvPr/>
          </p:nvSpPr>
          <p:spPr bwMode="auto">
            <a:xfrm>
              <a:off x="4456" y="1558"/>
              <a:ext cx="26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41" name="Oval 119"/>
            <p:cNvSpPr>
              <a:spLocks noChangeArrowheads="1"/>
            </p:cNvSpPr>
            <p:nvPr/>
          </p:nvSpPr>
          <p:spPr bwMode="auto">
            <a:xfrm>
              <a:off x="4500" y="1558"/>
              <a:ext cx="25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42" name="Freeform 120"/>
            <p:cNvSpPr>
              <a:spLocks/>
            </p:cNvSpPr>
            <p:nvPr/>
          </p:nvSpPr>
          <p:spPr bwMode="auto">
            <a:xfrm>
              <a:off x="3284" y="1242"/>
              <a:ext cx="870" cy="877"/>
            </a:xfrm>
            <a:custGeom>
              <a:avLst/>
              <a:gdLst>
                <a:gd name="T0" fmla="*/ 112 w 1334"/>
                <a:gd name="T1" fmla="*/ 1346 h 1346"/>
                <a:gd name="T2" fmla="*/ 0 w 1334"/>
                <a:gd name="T3" fmla="*/ 1235 h 1346"/>
                <a:gd name="T4" fmla="*/ 0 w 1334"/>
                <a:gd name="T5" fmla="*/ 111 h 1346"/>
                <a:gd name="T6" fmla="*/ 112 w 1334"/>
                <a:gd name="T7" fmla="*/ 0 h 1346"/>
                <a:gd name="T8" fmla="*/ 1222 w 1334"/>
                <a:gd name="T9" fmla="*/ 0 h 1346"/>
                <a:gd name="T10" fmla="*/ 1334 w 1334"/>
                <a:gd name="T11" fmla="*/ 111 h 1346"/>
                <a:gd name="T12" fmla="*/ 1334 w 1334"/>
                <a:gd name="T13" fmla="*/ 1235 h 1346"/>
                <a:gd name="T14" fmla="*/ 1222 w 1334"/>
                <a:gd name="T15" fmla="*/ 1346 h 1346"/>
                <a:gd name="T16" fmla="*/ 112 w 1334"/>
                <a:gd name="T17" fmla="*/ 1346 h 1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34" h="1346">
                  <a:moveTo>
                    <a:pt x="112" y="1346"/>
                  </a:moveTo>
                  <a:cubicBezTo>
                    <a:pt x="50" y="1346"/>
                    <a:pt x="0" y="1296"/>
                    <a:pt x="0" y="1235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50"/>
                    <a:pt x="50" y="0"/>
                    <a:pt x="112" y="0"/>
                  </a:cubicBezTo>
                  <a:cubicBezTo>
                    <a:pt x="1222" y="0"/>
                    <a:pt x="1222" y="0"/>
                    <a:pt x="1222" y="0"/>
                  </a:cubicBezTo>
                  <a:cubicBezTo>
                    <a:pt x="1283" y="0"/>
                    <a:pt x="1334" y="50"/>
                    <a:pt x="1334" y="111"/>
                  </a:cubicBezTo>
                  <a:cubicBezTo>
                    <a:pt x="1334" y="1235"/>
                    <a:pt x="1334" y="1235"/>
                    <a:pt x="1334" y="1235"/>
                  </a:cubicBezTo>
                  <a:cubicBezTo>
                    <a:pt x="1334" y="1296"/>
                    <a:pt x="1283" y="1346"/>
                    <a:pt x="1222" y="1346"/>
                  </a:cubicBezTo>
                  <a:lnTo>
                    <a:pt x="112" y="1346"/>
                  </a:lnTo>
                  <a:close/>
                </a:path>
              </a:pathLst>
            </a:custGeom>
            <a:solidFill>
              <a:srgbClr val="CBCC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43" name="Freeform 121"/>
            <p:cNvSpPr>
              <a:spLocks/>
            </p:cNvSpPr>
            <p:nvPr/>
          </p:nvSpPr>
          <p:spPr bwMode="auto">
            <a:xfrm>
              <a:off x="3313" y="1271"/>
              <a:ext cx="811" cy="819"/>
            </a:xfrm>
            <a:custGeom>
              <a:avLst/>
              <a:gdLst>
                <a:gd name="T0" fmla="*/ 1244 w 1244"/>
                <a:gd name="T1" fmla="*/ 67 h 1258"/>
                <a:gd name="T2" fmla="*/ 1177 w 1244"/>
                <a:gd name="T3" fmla="*/ 0 h 1258"/>
                <a:gd name="T4" fmla="*/ 67 w 1244"/>
                <a:gd name="T5" fmla="*/ 0 h 1258"/>
                <a:gd name="T6" fmla="*/ 0 w 1244"/>
                <a:gd name="T7" fmla="*/ 67 h 1258"/>
                <a:gd name="T8" fmla="*/ 0 w 1244"/>
                <a:gd name="T9" fmla="*/ 1191 h 1258"/>
                <a:gd name="T10" fmla="*/ 67 w 1244"/>
                <a:gd name="T11" fmla="*/ 1258 h 1258"/>
                <a:gd name="T12" fmla="*/ 1177 w 1244"/>
                <a:gd name="T13" fmla="*/ 1258 h 1258"/>
                <a:gd name="T14" fmla="*/ 1244 w 1244"/>
                <a:gd name="T15" fmla="*/ 1191 h 1258"/>
                <a:gd name="T16" fmla="*/ 1244 w 1244"/>
                <a:gd name="T17" fmla="*/ 67 h 1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44" h="1258">
                  <a:moveTo>
                    <a:pt x="1244" y="67"/>
                  </a:moveTo>
                  <a:cubicBezTo>
                    <a:pt x="1244" y="30"/>
                    <a:pt x="1214" y="0"/>
                    <a:pt x="117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30" y="0"/>
                    <a:pt x="0" y="30"/>
                    <a:pt x="0" y="67"/>
                  </a:cubicBezTo>
                  <a:cubicBezTo>
                    <a:pt x="0" y="1191"/>
                    <a:pt x="0" y="1191"/>
                    <a:pt x="0" y="1191"/>
                  </a:cubicBezTo>
                  <a:cubicBezTo>
                    <a:pt x="0" y="1228"/>
                    <a:pt x="30" y="1258"/>
                    <a:pt x="67" y="1258"/>
                  </a:cubicBezTo>
                  <a:cubicBezTo>
                    <a:pt x="1177" y="1258"/>
                    <a:pt x="1177" y="1258"/>
                    <a:pt x="1177" y="1258"/>
                  </a:cubicBezTo>
                  <a:cubicBezTo>
                    <a:pt x="1214" y="1258"/>
                    <a:pt x="1244" y="1228"/>
                    <a:pt x="1244" y="1191"/>
                  </a:cubicBezTo>
                  <a:lnTo>
                    <a:pt x="1244" y="67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lumMod val="50000"/>
                  </a:schemeClr>
                </a:gs>
                <a:gs pos="0">
                  <a:schemeClr val="bg1">
                    <a:lumMod val="65000"/>
                  </a:schemeClr>
                </a:gs>
                <a:gs pos="54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44" name="Freeform 122"/>
            <p:cNvSpPr>
              <a:spLocks/>
            </p:cNvSpPr>
            <p:nvPr/>
          </p:nvSpPr>
          <p:spPr bwMode="auto">
            <a:xfrm>
              <a:off x="3640" y="2052"/>
              <a:ext cx="158" cy="13"/>
            </a:xfrm>
            <a:custGeom>
              <a:avLst/>
              <a:gdLst>
                <a:gd name="T0" fmla="*/ 121 w 242"/>
                <a:gd name="T1" fmla="*/ 20 h 20"/>
                <a:gd name="T2" fmla="*/ 242 w 242"/>
                <a:gd name="T3" fmla="*/ 0 h 20"/>
                <a:gd name="T4" fmla="*/ 0 w 242"/>
                <a:gd name="T5" fmla="*/ 0 h 20"/>
                <a:gd name="T6" fmla="*/ 121 w 242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2" h="20">
                  <a:moveTo>
                    <a:pt x="121" y="20"/>
                  </a:moveTo>
                  <a:cubicBezTo>
                    <a:pt x="163" y="20"/>
                    <a:pt x="204" y="13"/>
                    <a:pt x="2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8" y="13"/>
                    <a:pt x="79" y="20"/>
                    <a:pt x="121" y="20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98000">
                  <a:schemeClr val="tx1">
                    <a:lumMod val="75000"/>
                    <a:lumOff val="25000"/>
                  </a:schemeClr>
                </a:gs>
                <a:gs pos="55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45" name="Freeform 123"/>
            <p:cNvSpPr>
              <a:spLocks/>
            </p:cNvSpPr>
            <p:nvPr/>
          </p:nvSpPr>
          <p:spPr bwMode="auto">
            <a:xfrm>
              <a:off x="3434" y="1819"/>
              <a:ext cx="570" cy="39"/>
            </a:xfrm>
            <a:custGeom>
              <a:avLst/>
              <a:gdLst>
                <a:gd name="T0" fmla="*/ 21 w 874"/>
                <a:gd name="T1" fmla="*/ 60 h 60"/>
                <a:gd name="T2" fmla="*/ 853 w 874"/>
                <a:gd name="T3" fmla="*/ 60 h 60"/>
                <a:gd name="T4" fmla="*/ 874 w 874"/>
                <a:gd name="T5" fmla="*/ 0 h 60"/>
                <a:gd name="T6" fmla="*/ 0 w 874"/>
                <a:gd name="T7" fmla="*/ 0 h 60"/>
                <a:gd name="T8" fmla="*/ 21 w 874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4" h="60">
                  <a:moveTo>
                    <a:pt x="21" y="60"/>
                  </a:moveTo>
                  <a:cubicBezTo>
                    <a:pt x="853" y="60"/>
                    <a:pt x="853" y="60"/>
                    <a:pt x="853" y="60"/>
                  </a:cubicBezTo>
                  <a:cubicBezTo>
                    <a:pt x="861" y="40"/>
                    <a:pt x="868" y="20"/>
                    <a:pt x="87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20"/>
                    <a:pt x="13" y="40"/>
                    <a:pt x="21" y="60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98000">
                  <a:schemeClr val="tx1">
                    <a:lumMod val="75000"/>
                    <a:lumOff val="25000"/>
                  </a:schemeClr>
                </a:gs>
                <a:gs pos="55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46" name="Freeform 124"/>
            <p:cNvSpPr>
              <a:spLocks/>
            </p:cNvSpPr>
            <p:nvPr/>
          </p:nvSpPr>
          <p:spPr bwMode="auto">
            <a:xfrm>
              <a:off x="3416" y="1645"/>
              <a:ext cx="605" cy="39"/>
            </a:xfrm>
            <a:custGeom>
              <a:avLst/>
              <a:gdLst>
                <a:gd name="T0" fmla="*/ 0 w 928"/>
                <a:gd name="T1" fmla="*/ 60 h 60"/>
                <a:gd name="T2" fmla="*/ 928 w 928"/>
                <a:gd name="T3" fmla="*/ 60 h 60"/>
                <a:gd name="T4" fmla="*/ 925 w 928"/>
                <a:gd name="T5" fmla="*/ 0 h 60"/>
                <a:gd name="T6" fmla="*/ 3 w 928"/>
                <a:gd name="T7" fmla="*/ 0 h 60"/>
                <a:gd name="T8" fmla="*/ 0 w 928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8" h="60">
                  <a:moveTo>
                    <a:pt x="0" y="60"/>
                  </a:moveTo>
                  <a:cubicBezTo>
                    <a:pt x="928" y="60"/>
                    <a:pt x="928" y="60"/>
                    <a:pt x="928" y="60"/>
                  </a:cubicBezTo>
                  <a:cubicBezTo>
                    <a:pt x="928" y="40"/>
                    <a:pt x="927" y="20"/>
                    <a:pt x="92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20"/>
                    <a:pt x="0" y="40"/>
                    <a:pt x="0" y="60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98000">
                  <a:schemeClr val="tx1">
                    <a:lumMod val="65000"/>
                    <a:lumOff val="35000"/>
                  </a:schemeClr>
                </a:gs>
                <a:gs pos="55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47" name="Freeform 125"/>
            <p:cNvSpPr>
              <a:spLocks/>
            </p:cNvSpPr>
            <p:nvPr/>
          </p:nvSpPr>
          <p:spPr bwMode="auto">
            <a:xfrm>
              <a:off x="3433" y="1529"/>
              <a:ext cx="571" cy="38"/>
            </a:xfrm>
            <a:custGeom>
              <a:avLst/>
              <a:gdLst>
                <a:gd name="T0" fmla="*/ 0 w 876"/>
                <a:gd name="T1" fmla="*/ 59 h 59"/>
                <a:gd name="T2" fmla="*/ 876 w 876"/>
                <a:gd name="T3" fmla="*/ 59 h 59"/>
                <a:gd name="T4" fmla="*/ 855 w 876"/>
                <a:gd name="T5" fmla="*/ 0 h 59"/>
                <a:gd name="T6" fmla="*/ 20 w 876"/>
                <a:gd name="T7" fmla="*/ 0 h 59"/>
                <a:gd name="T8" fmla="*/ 0 w 876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6" h="59">
                  <a:moveTo>
                    <a:pt x="0" y="59"/>
                  </a:moveTo>
                  <a:cubicBezTo>
                    <a:pt x="876" y="59"/>
                    <a:pt x="876" y="59"/>
                    <a:pt x="876" y="59"/>
                  </a:cubicBezTo>
                  <a:cubicBezTo>
                    <a:pt x="870" y="39"/>
                    <a:pt x="863" y="19"/>
                    <a:pt x="855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3" y="19"/>
                    <a:pt x="6" y="39"/>
                    <a:pt x="0" y="5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98000">
                  <a:schemeClr val="bg1">
                    <a:lumMod val="50000"/>
                  </a:schemeClr>
                </a:gs>
                <a:gs pos="55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48" name="Freeform 126"/>
            <p:cNvSpPr>
              <a:spLocks/>
            </p:cNvSpPr>
            <p:nvPr/>
          </p:nvSpPr>
          <p:spPr bwMode="auto">
            <a:xfrm>
              <a:off x="3421" y="1587"/>
              <a:ext cx="596" cy="38"/>
            </a:xfrm>
            <a:custGeom>
              <a:avLst/>
              <a:gdLst>
                <a:gd name="T0" fmla="*/ 0 w 914"/>
                <a:gd name="T1" fmla="*/ 59 h 59"/>
                <a:gd name="T2" fmla="*/ 914 w 914"/>
                <a:gd name="T3" fmla="*/ 59 h 59"/>
                <a:gd name="T4" fmla="*/ 902 w 914"/>
                <a:gd name="T5" fmla="*/ 0 h 59"/>
                <a:gd name="T6" fmla="*/ 11 w 914"/>
                <a:gd name="T7" fmla="*/ 0 h 59"/>
                <a:gd name="T8" fmla="*/ 0 w 914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4" h="59">
                  <a:moveTo>
                    <a:pt x="0" y="59"/>
                  </a:moveTo>
                  <a:cubicBezTo>
                    <a:pt x="914" y="59"/>
                    <a:pt x="914" y="59"/>
                    <a:pt x="914" y="59"/>
                  </a:cubicBezTo>
                  <a:cubicBezTo>
                    <a:pt x="911" y="39"/>
                    <a:pt x="907" y="19"/>
                    <a:pt x="90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7" y="19"/>
                    <a:pt x="3" y="39"/>
                    <a:pt x="0" y="59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55000"/>
                    <a:lumOff val="45000"/>
                  </a:schemeClr>
                </a:gs>
                <a:gs pos="98000">
                  <a:schemeClr val="tx1">
                    <a:lumMod val="55000"/>
                    <a:lumOff val="45000"/>
                  </a:schemeClr>
                </a:gs>
                <a:gs pos="55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49" name="Freeform 127"/>
            <p:cNvSpPr>
              <a:spLocks/>
            </p:cNvSpPr>
            <p:nvPr/>
          </p:nvSpPr>
          <p:spPr bwMode="auto">
            <a:xfrm>
              <a:off x="3416" y="1703"/>
              <a:ext cx="605" cy="39"/>
            </a:xfrm>
            <a:custGeom>
              <a:avLst/>
              <a:gdLst>
                <a:gd name="T0" fmla="*/ 4 w 928"/>
                <a:gd name="T1" fmla="*/ 60 h 60"/>
                <a:gd name="T2" fmla="*/ 924 w 928"/>
                <a:gd name="T3" fmla="*/ 60 h 60"/>
                <a:gd name="T4" fmla="*/ 928 w 928"/>
                <a:gd name="T5" fmla="*/ 0 h 60"/>
                <a:gd name="T6" fmla="*/ 0 w 928"/>
                <a:gd name="T7" fmla="*/ 0 h 60"/>
                <a:gd name="T8" fmla="*/ 4 w 928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8" h="60">
                  <a:moveTo>
                    <a:pt x="4" y="60"/>
                  </a:moveTo>
                  <a:cubicBezTo>
                    <a:pt x="924" y="60"/>
                    <a:pt x="924" y="60"/>
                    <a:pt x="924" y="60"/>
                  </a:cubicBezTo>
                  <a:cubicBezTo>
                    <a:pt x="926" y="40"/>
                    <a:pt x="928" y="21"/>
                    <a:pt x="92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1"/>
                    <a:pt x="2" y="40"/>
                    <a:pt x="4" y="60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72000"/>
                    <a:lumOff val="28000"/>
                  </a:schemeClr>
                </a:gs>
                <a:gs pos="98000">
                  <a:schemeClr val="tx1">
                    <a:lumMod val="72000"/>
                    <a:lumOff val="28000"/>
                  </a:schemeClr>
                </a:gs>
                <a:gs pos="55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50" name="Freeform 128"/>
            <p:cNvSpPr>
              <a:spLocks/>
            </p:cNvSpPr>
            <p:nvPr/>
          </p:nvSpPr>
          <p:spPr bwMode="auto">
            <a:xfrm>
              <a:off x="3456" y="1877"/>
              <a:ext cx="525" cy="39"/>
            </a:xfrm>
            <a:custGeom>
              <a:avLst/>
              <a:gdLst>
                <a:gd name="T0" fmla="*/ 32 w 806"/>
                <a:gd name="T1" fmla="*/ 60 h 60"/>
                <a:gd name="T2" fmla="*/ 774 w 806"/>
                <a:gd name="T3" fmla="*/ 60 h 60"/>
                <a:gd name="T4" fmla="*/ 806 w 806"/>
                <a:gd name="T5" fmla="*/ 0 h 60"/>
                <a:gd name="T6" fmla="*/ 0 w 806"/>
                <a:gd name="T7" fmla="*/ 0 h 60"/>
                <a:gd name="T8" fmla="*/ 32 w 806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6" h="60">
                  <a:moveTo>
                    <a:pt x="32" y="60"/>
                  </a:moveTo>
                  <a:cubicBezTo>
                    <a:pt x="774" y="60"/>
                    <a:pt x="774" y="60"/>
                    <a:pt x="774" y="60"/>
                  </a:cubicBezTo>
                  <a:cubicBezTo>
                    <a:pt x="786" y="41"/>
                    <a:pt x="796" y="21"/>
                    <a:pt x="80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21"/>
                    <a:pt x="20" y="41"/>
                    <a:pt x="32" y="60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98000">
                  <a:schemeClr val="tx1">
                    <a:lumMod val="75000"/>
                    <a:lumOff val="25000"/>
                  </a:schemeClr>
                </a:gs>
                <a:gs pos="55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51" name="Freeform 129"/>
            <p:cNvSpPr>
              <a:spLocks/>
            </p:cNvSpPr>
            <p:nvPr/>
          </p:nvSpPr>
          <p:spPr bwMode="auto">
            <a:xfrm>
              <a:off x="3455" y="1470"/>
              <a:ext cx="528" cy="39"/>
            </a:xfrm>
            <a:custGeom>
              <a:avLst/>
              <a:gdLst>
                <a:gd name="T0" fmla="*/ 0 w 810"/>
                <a:gd name="T1" fmla="*/ 60 h 60"/>
                <a:gd name="T2" fmla="*/ 810 w 810"/>
                <a:gd name="T3" fmla="*/ 60 h 60"/>
                <a:gd name="T4" fmla="*/ 778 w 810"/>
                <a:gd name="T5" fmla="*/ 0 h 60"/>
                <a:gd name="T6" fmla="*/ 31 w 810"/>
                <a:gd name="T7" fmla="*/ 0 h 60"/>
                <a:gd name="T8" fmla="*/ 0 w 810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60">
                  <a:moveTo>
                    <a:pt x="0" y="60"/>
                  </a:moveTo>
                  <a:cubicBezTo>
                    <a:pt x="810" y="60"/>
                    <a:pt x="810" y="60"/>
                    <a:pt x="810" y="60"/>
                  </a:cubicBezTo>
                  <a:cubicBezTo>
                    <a:pt x="800" y="39"/>
                    <a:pt x="790" y="19"/>
                    <a:pt x="778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0" y="19"/>
                    <a:pt x="10" y="39"/>
                    <a:pt x="0" y="6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62000"/>
                  </a:schemeClr>
                </a:gs>
                <a:gs pos="98000">
                  <a:schemeClr val="bg1">
                    <a:lumMod val="62000"/>
                  </a:schemeClr>
                </a:gs>
                <a:gs pos="55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52" name="Freeform 130"/>
            <p:cNvSpPr>
              <a:spLocks/>
            </p:cNvSpPr>
            <p:nvPr/>
          </p:nvSpPr>
          <p:spPr bwMode="auto">
            <a:xfrm>
              <a:off x="3541" y="1994"/>
              <a:ext cx="356" cy="38"/>
            </a:xfrm>
            <a:custGeom>
              <a:avLst/>
              <a:gdLst>
                <a:gd name="T0" fmla="*/ 84 w 546"/>
                <a:gd name="T1" fmla="*/ 59 h 59"/>
                <a:gd name="T2" fmla="*/ 462 w 546"/>
                <a:gd name="T3" fmla="*/ 59 h 59"/>
                <a:gd name="T4" fmla="*/ 546 w 546"/>
                <a:gd name="T5" fmla="*/ 0 h 59"/>
                <a:gd name="T6" fmla="*/ 0 w 546"/>
                <a:gd name="T7" fmla="*/ 0 h 59"/>
                <a:gd name="T8" fmla="*/ 84 w 546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6" h="59">
                  <a:moveTo>
                    <a:pt x="84" y="59"/>
                  </a:moveTo>
                  <a:cubicBezTo>
                    <a:pt x="462" y="59"/>
                    <a:pt x="462" y="59"/>
                    <a:pt x="462" y="59"/>
                  </a:cubicBezTo>
                  <a:cubicBezTo>
                    <a:pt x="492" y="43"/>
                    <a:pt x="520" y="23"/>
                    <a:pt x="54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6" y="23"/>
                    <a:pt x="54" y="43"/>
                    <a:pt x="84" y="59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98000">
                  <a:schemeClr val="tx1">
                    <a:lumMod val="75000"/>
                    <a:lumOff val="25000"/>
                  </a:schemeClr>
                </a:gs>
                <a:gs pos="55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53" name="Freeform 131"/>
            <p:cNvSpPr>
              <a:spLocks/>
            </p:cNvSpPr>
            <p:nvPr/>
          </p:nvSpPr>
          <p:spPr bwMode="auto">
            <a:xfrm>
              <a:off x="3490" y="1936"/>
              <a:ext cx="458" cy="38"/>
            </a:xfrm>
            <a:custGeom>
              <a:avLst/>
              <a:gdLst>
                <a:gd name="T0" fmla="*/ 48 w 702"/>
                <a:gd name="T1" fmla="*/ 59 h 59"/>
                <a:gd name="T2" fmla="*/ 654 w 702"/>
                <a:gd name="T3" fmla="*/ 59 h 59"/>
                <a:gd name="T4" fmla="*/ 702 w 702"/>
                <a:gd name="T5" fmla="*/ 0 h 59"/>
                <a:gd name="T6" fmla="*/ 0 w 702"/>
                <a:gd name="T7" fmla="*/ 0 h 59"/>
                <a:gd name="T8" fmla="*/ 48 w 702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59">
                  <a:moveTo>
                    <a:pt x="48" y="59"/>
                  </a:moveTo>
                  <a:cubicBezTo>
                    <a:pt x="654" y="59"/>
                    <a:pt x="654" y="59"/>
                    <a:pt x="654" y="59"/>
                  </a:cubicBezTo>
                  <a:cubicBezTo>
                    <a:pt x="671" y="41"/>
                    <a:pt x="687" y="21"/>
                    <a:pt x="7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21"/>
                    <a:pt x="31" y="41"/>
                    <a:pt x="48" y="59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98000">
                  <a:schemeClr val="tx1">
                    <a:lumMod val="75000"/>
                    <a:lumOff val="25000"/>
                  </a:schemeClr>
                </a:gs>
                <a:gs pos="55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54" name="Freeform 132"/>
            <p:cNvSpPr>
              <a:spLocks/>
            </p:cNvSpPr>
            <p:nvPr/>
          </p:nvSpPr>
          <p:spPr bwMode="auto">
            <a:xfrm>
              <a:off x="3421" y="1761"/>
              <a:ext cx="595" cy="39"/>
            </a:xfrm>
            <a:custGeom>
              <a:avLst/>
              <a:gdLst>
                <a:gd name="T0" fmla="*/ 11 w 912"/>
                <a:gd name="T1" fmla="*/ 59 h 59"/>
                <a:gd name="T2" fmla="*/ 901 w 912"/>
                <a:gd name="T3" fmla="*/ 59 h 59"/>
                <a:gd name="T4" fmla="*/ 912 w 912"/>
                <a:gd name="T5" fmla="*/ 0 h 59"/>
                <a:gd name="T6" fmla="*/ 0 w 912"/>
                <a:gd name="T7" fmla="*/ 0 h 59"/>
                <a:gd name="T8" fmla="*/ 11 w 912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2" h="59">
                  <a:moveTo>
                    <a:pt x="11" y="59"/>
                  </a:moveTo>
                  <a:cubicBezTo>
                    <a:pt x="901" y="59"/>
                    <a:pt x="901" y="59"/>
                    <a:pt x="901" y="59"/>
                  </a:cubicBezTo>
                  <a:cubicBezTo>
                    <a:pt x="905" y="40"/>
                    <a:pt x="909" y="20"/>
                    <a:pt x="91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0"/>
                    <a:pt x="7" y="40"/>
                    <a:pt x="11" y="59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98000">
                  <a:schemeClr val="tx1">
                    <a:lumMod val="75000"/>
                    <a:lumOff val="25000"/>
                  </a:schemeClr>
                </a:gs>
                <a:gs pos="55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55" name="Freeform 133"/>
            <p:cNvSpPr>
              <a:spLocks/>
            </p:cNvSpPr>
            <p:nvPr/>
          </p:nvSpPr>
          <p:spPr bwMode="auto">
            <a:xfrm>
              <a:off x="3488" y="1412"/>
              <a:ext cx="462" cy="39"/>
            </a:xfrm>
            <a:custGeom>
              <a:avLst/>
              <a:gdLst>
                <a:gd name="T0" fmla="*/ 0 w 708"/>
                <a:gd name="T1" fmla="*/ 60 h 60"/>
                <a:gd name="T2" fmla="*/ 708 w 708"/>
                <a:gd name="T3" fmla="*/ 60 h 60"/>
                <a:gd name="T4" fmla="*/ 661 w 708"/>
                <a:gd name="T5" fmla="*/ 0 h 60"/>
                <a:gd name="T6" fmla="*/ 47 w 708"/>
                <a:gd name="T7" fmla="*/ 0 h 60"/>
                <a:gd name="T8" fmla="*/ 0 w 708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8" h="60">
                  <a:moveTo>
                    <a:pt x="0" y="60"/>
                  </a:moveTo>
                  <a:cubicBezTo>
                    <a:pt x="708" y="60"/>
                    <a:pt x="708" y="60"/>
                    <a:pt x="708" y="60"/>
                  </a:cubicBezTo>
                  <a:cubicBezTo>
                    <a:pt x="694" y="38"/>
                    <a:pt x="678" y="19"/>
                    <a:pt x="661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30" y="19"/>
                    <a:pt x="14" y="38"/>
                    <a:pt x="0" y="6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65000"/>
                  </a:schemeClr>
                </a:gs>
                <a:gs pos="98000">
                  <a:schemeClr val="bg1">
                    <a:lumMod val="65000"/>
                  </a:schemeClr>
                </a:gs>
                <a:gs pos="55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56" name="Freeform 134"/>
            <p:cNvSpPr>
              <a:spLocks/>
            </p:cNvSpPr>
            <p:nvPr/>
          </p:nvSpPr>
          <p:spPr bwMode="auto">
            <a:xfrm>
              <a:off x="3632" y="1319"/>
              <a:ext cx="173" cy="15"/>
            </a:xfrm>
            <a:custGeom>
              <a:avLst/>
              <a:gdLst>
                <a:gd name="T0" fmla="*/ 133 w 266"/>
                <a:gd name="T1" fmla="*/ 0 h 24"/>
                <a:gd name="T2" fmla="*/ 0 w 266"/>
                <a:gd name="T3" fmla="*/ 24 h 24"/>
                <a:gd name="T4" fmla="*/ 266 w 266"/>
                <a:gd name="T5" fmla="*/ 24 h 24"/>
                <a:gd name="T6" fmla="*/ 133 w 266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6" h="24">
                  <a:moveTo>
                    <a:pt x="133" y="0"/>
                  </a:moveTo>
                  <a:cubicBezTo>
                    <a:pt x="87" y="0"/>
                    <a:pt x="42" y="9"/>
                    <a:pt x="0" y="24"/>
                  </a:cubicBezTo>
                  <a:cubicBezTo>
                    <a:pt x="266" y="24"/>
                    <a:pt x="266" y="24"/>
                    <a:pt x="266" y="24"/>
                  </a:cubicBezTo>
                  <a:cubicBezTo>
                    <a:pt x="224" y="9"/>
                    <a:pt x="179" y="0"/>
                    <a:pt x="133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65000"/>
                  </a:schemeClr>
                </a:gs>
                <a:gs pos="98000">
                  <a:schemeClr val="bg1">
                    <a:lumMod val="65000"/>
                  </a:schemeClr>
                </a:gs>
                <a:gs pos="55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57" name="Freeform 135"/>
            <p:cNvSpPr>
              <a:spLocks/>
            </p:cNvSpPr>
            <p:nvPr/>
          </p:nvSpPr>
          <p:spPr bwMode="auto">
            <a:xfrm>
              <a:off x="3538" y="1354"/>
              <a:ext cx="361" cy="38"/>
            </a:xfrm>
            <a:custGeom>
              <a:avLst/>
              <a:gdLst>
                <a:gd name="T0" fmla="*/ 81 w 554"/>
                <a:gd name="T1" fmla="*/ 0 h 59"/>
                <a:gd name="T2" fmla="*/ 0 w 554"/>
                <a:gd name="T3" fmla="*/ 59 h 59"/>
                <a:gd name="T4" fmla="*/ 554 w 554"/>
                <a:gd name="T5" fmla="*/ 59 h 59"/>
                <a:gd name="T6" fmla="*/ 473 w 554"/>
                <a:gd name="T7" fmla="*/ 0 h 59"/>
                <a:gd name="T8" fmla="*/ 81 w 554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4" h="59">
                  <a:moveTo>
                    <a:pt x="81" y="0"/>
                  </a:moveTo>
                  <a:cubicBezTo>
                    <a:pt x="52" y="16"/>
                    <a:pt x="25" y="36"/>
                    <a:pt x="0" y="59"/>
                  </a:cubicBezTo>
                  <a:cubicBezTo>
                    <a:pt x="554" y="59"/>
                    <a:pt x="554" y="59"/>
                    <a:pt x="554" y="59"/>
                  </a:cubicBezTo>
                  <a:cubicBezTo>
                    <a:pt x="529" y="36"/>
                    <a:pt x="502" y="16"/>
                    <a:pt x="473" y="0"/>
                  </a:cubicBezTo>
                  <a:lnTo>
                    <a:pt x="81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65000"/>
                  </a:schemeClr>
                </a:gs>
                <a:gs pos="98000">
                  <a:schemeClr val="bg1">
                    <a:lumMod val="65000"/>
                  </a:schemeClr>
                </a:gs>
                <a:gs pos="55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58" name="Freeform 137"/>
            <p:cNvSpPr>
              <a:spLocks/>
            </p:cNvSpPr>
            <p:nvPr/>
          </p:nvSpPr>
          <p:spPr bwMode="auto">
            <a:xfrm>
              <a:off x="3591" y="1334"/>
              <a:ext cx="256" cy="20"/>
            </a:xfrm>
            <a:custGeom>
              <a:avLst/>
              <a:gdLst>
                <a:gd name="T0" fmla="*/ 329 w 392"/>
                <a:gd name="T1" fmla="*/ 0 h 30"/>
                <a:gd name="T2" fmla="*/ 63 w 392"/>
                <a:gd name="T3" fmla="*/ 0 h 30"/>
                <a:gd name="T4" fmla="*/ 0 w 392"/>
                <a:gd name="T5" fmla="*/ 30 h 30"/>
                <a:gd name="T6" fmla="*/ 392 w 392"/>
                <a:gd name="T7" fmla="*/ 30 h 30"/>
                <a:gd name="T8" fmla="*/ 329 w 392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" h="30">
                  <a:moveTo>
                    <a:pt x="329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41" y="8"/>
                    <a:pt x="20" y="18"/>
                    <a:pt x="0" y="30"/>
                  </a:cubicBezTo>
                  <a:cubicBezTo>
                    <a:pt x="392" y="30"/>
                    <a:pt x="392" y="30"/>
                    <a:pt x="392" y="30"/>
                  </a:cubicBezTo>
                  <a:cubicBezTo>
                    <a:pt x="372" y="18"/>
                    <a:pt x="351" y="8"/>
                    <a:pt x="329" y="0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92000">
                  <a:schemeClr val="tx1">
                    <a:lumMod val="75000"/>
                    <a:lumOff val="25000"/>
                  </a:schemeClr>
                </a:gs>
                <a:gs pos="53000">
                  <a:schemeClr val="tx1">
                    <a:lumMod val="50000"/>
                    <a:lumOff val="50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59" name="Freeform 139"/>
            <p:cNvSpPr>
              <a:spLocks/>
            </p:cNvSpPr>
            <p:nvPr/>
          </p:nvSpPr>
          <p:spPr bwMode="auto">
            <a:xfrm>
              <a:off x="3519" y="1392"/>
              <a:ext cx="400" cy="20"/>
            </a:xfrm>
            <a:custGeom>
              <a:avLst/>
              <a:gdLst>
                <a:gd name="T0" fmla="*/ 0 w 614"/>
                <a:gd name="T1" fmla="*/ 30 h 30"/>
                <a:gd name="T2" fmla="*/ 614 w 614"/>
                <a:gd name="T3" fmla="*/ 30 h 30"/>
                <a:gd name="T4" fmla="*/ 584 w 614"/>
                <a:gd name="T5" fmla="*/ 0 h 30"/>
                <a:gd name="T6" fmla="*/ 30 w 614"/>
                <a:gd name="T7" fmla="*/ 0 h 30"/>
                <a:gd name="T8" fmla="*/ 0 w 614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4" h="30">
                  <a:moveTo>
                    <a:pt x="0" y="30"/>
                  </a:moveTo>
                  <a:cubicBezTo>
                    <a:pt x="614" y="30"/>
                    <a:pt x="614" y="30"/>
                    <a:pt x="614" y="30"/>
                  </a:cubicBezTo>
                  <a:cubicBezTo>
                    <a:pt x="604" y="20"/>
                    <a:pt x="594" y="10"/>
                    <a:pt x="584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9" y="10"/>
                    <a:pt x="10" y="20"/>
                    <a:pt x="0" y="30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92000">
                  <a:schemeClr val="tx1">
                    <a:lumMod val="75000"/>
                    <a:lumOff val="25000"/>
                  </a:schemeClr>
                </a:gs>
                <a:gs pos="53000">
                  <a:schemeClr val="tx1">
                    <a:lumMod val="50000"/>
                    <a:lumOff val="50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60" name="Freeform 141"/>
            <p:cNvSpPr>
              <a:spLocks/>
            </p:cNvSpPr>
            <p:nvPr/>
          </p:nvSpPr>
          <p:spPr bwMode="auto">
            <a:xfrm>
              <a:off x="3475" y="1451"/>
              <a:ext cx="487" cy="19"/>
            </a:xfrm>
            <a:custGeom>
              <a:avLst/>
              <a:gdLst>
                <a:gd name="T0" fmla="*/ 0 w 747"/>
                <a:gd name="T1" fmla="*/ 29 h 29"/>
                <a:gd name="T2" fmla="*/ 747 w 747"/>
                <a:gd name="T3" fmla="*/ 29 h 29"/>
                <a:gd name="T4" fmla="*/ 728 w 747"/>
                <a:gd name="T5" fmla="*/ 0 h 29"/>
                <a:gd name="T6" fmla="*/ 20 w 747"/>
                <a:gd name="T7" fmla="*/ 0 h 29"/>
                <a:gd name="T8" fmla="*/ 0 w 747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7" h="29">
                  <a:moveTo>
                    <a:pt x="0" y="29"/>
                  </a:moveTo>
                  <a:cubicBezTo>
                    <a:pt x="747" y="29"/>
                    <a:pt x="747" y="29"/>
                    <a:pt x="747" y="29"/>
                  </a:cubicBezTo>
                  <a:cubicBezTo>
                    <a:pt x="741" y="19"/>
                    <a:pt x="735" y="9"/>
                    <a:pt x="728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3" y="9"/>
                    <a:pt x="7" y="19"/>
                    <a:pt x="0" y="29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92000">
                  <a:schemeClr val="tx1">
                    <a:lumMod val="75000"/>
                    <a:lumOff val="25000"/>
                  </a:schemeClr>
                </a:gs>
                <a:gs pos="53000">
                  <a:schemeClr val="tx1">
                    <a:lumMod val="50000"/>
                    <a:lumOff val="50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61" name="Freeform 143"/>
            <p:cNvSpPr>
              <a:spLocks/>
            </p:cNvSpPr>
            <p:nvPr/>
          </p:nvSpPr>
          <p:spPr bwMode="auto">
            <a:xfrm>
              <a:off x="3446" y="1509"/>
              <a:ext cx="545" cy="20"/>
            </a:xfrm>
            <a:custGeom>
              <a:avLst/>
              <a:gdLst>
                <a:gd name="T0" fmla="*/ 0 w 835"/>
                <a:gd name="T1" fmla="*/ 30 h 30"/>
                <a:gd name="T2" fmla="*/ 835 w 835"/>
                <a:gd name="T3" fmla="*/ 30 h 30"/>
                <a:gd name="T4" fmla="*/ 823 w 835"/>
                <a:gd name="T5" fmla="*/ 0 h 30"/>
                <a:gd name="T6" fmla="*/ 13 w 835"/>
                <a:gd name="T7" fmla="*/ 0 h 30"/>
                <a:gd name="T8" fmla="*/ 0 w 835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5" h="30">
                  <a:moveTo>
                    <a:pt x="0" y="30"/>
                  </a:moveTo>
                  <a:cubicBezTo>
                    <a:pt x="835" y="30"/>
                    <a:pt x="835" y="30"/>
                    <a:pt x="835" y="30"/>
                  </a:cubicBezTo>
                  <a:cubicBezTo>
                    <a:pt x="831" y="20"/>
                    <a:pt x="827" y="10"/>
                    <a:pt x="82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9" y="10"/>
                    <a:pt x="4" y="20"/>
                    <a:pt x="0" y="30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92000">
                  <a:schemeClr val="tx1">
                    <a:lumMod val="75000"/>
                    <a:lumOff val="25000"/>
                  </a:schemeClr>
                </a:gs>
                <a:gs pos="53000">
                  <a:schemeClr val="tx1">
                    <a:lumMod val="50000"/>
                    <a:lumOff val="50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62" name="Freeform 145"/>
            <p:cNvSpPr>
              <a:spLocks/>
            </p:cNvSpPr>
            <p:nvPr/>
          </p:nvSpPr>
          <p:spPr bwMode="auto">
            <a:xfrm>
              <a:off x="3428" y="1567"/>
              <a:ext cx="581" cy="20"/>
            </a:xfrm>
            <a:custGeom>
              <a:avLst/>
              <a:gdLst>
                <a:gd name="T0" fmla="*/ 0 w 891"/>
                <a:gd name="T1" fmla="*/ 30 h 30"/>
                <a:gd name="T2" fmla="*/ 891 w 891"/>
                <a:gd name="T3" fmla="*/ 30 h 30"/>
                <a:gd name="T4" fmla="*/ 884 w 891"/>
                <a:gd name="T5" fmla="*/ 0 h 30"/>
                <a:gd name="T6" fmla="*/ 8 w 891"/>
                <a:gd name="T7" fmla="*/ 0 h 30"/>
                <a:gd name="T8" fmla="*/ 0 w 891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1" h="30">
                  <a:moveTo>
                    <a:pt x="0" y="30"/>
                  </a:moveTo>
                  <a:cubicBezTo>
                    <a:pt x="891" y="30"/>
                    <a:pt x="891" y="30"/>
                    <a:pt x="891" y="30"/>
                  </a:cubicBezTo>
                  <a:cubicBezTo>
                    <a:pt x="889" y="20"/>
                    <a:pt x="886" y="10"/>
                    <a:pt x="88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10"/>
                    <a:pt x="3" y="20"/>
                    <a:pt x="0" y="30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92000">
                  <a:schemeClr val="tx1">
                    <a:lumMod val="75000"/>
                    <a:lumOff val="25000"/>
                  </a:schemeClr>
                </a:gs>
                <a:gs pos="53000">
                  <a:schemeClr val="tx1">
                    <a:lumMod val="50000"/>
                    <a:lumOff val="50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63" name="Freeform 147"/>
            <p:cNvSpPr>
              <a:spLocks/>
            </p:cNvSpPr>
            <p:nvPr/>
          </p:nvSpPr>
          <p:spPr bwMode="auto">
            <a:xfrm>
              <a:off x="3418" y="1625"/>
              <a:ext cx="601" cy="20"/>
            </a:xfrm>
            <a:custGeom>
              <a:avLst/>
              <a:gdLst>
                <a:gd name="T0" fmla="*/ 0 w 922"/>
                <a:gd name="T1" fmla="*/ 30 h 30"/>
                <a:gd name="T2" fmla="*/ 922 w 922"/>
                <a:gd name="T3" fmla="*/ 30 h 30"/>
                <a:gd name="T4" fmla="*/ 918 w 922"/>
                <a:gd name="T5" fmla="*/ 0 h 30"/>
                <a:gd name="T6" fmla="*/ 4 w 922"/>
                <a:gd name="T7" fmla="*/ 0 h 30"/>
                <a:gd name="T8" fmla="*/ 0 w 922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2" h="30">
                  <a:moveTo>
                    <a:pt x="0" y="30"/>
                  </a:moveTo>
                  <a:cubicBezTo>
                    <a:pt x="922" y="30"/>
                    <a:pt x="922" y="30"/>
                    <a:pt x="922" y="30"/>
                  </a:cubicBezTo>
                  <a:cubicBezTo>
                    <a:pt x="921" y="20"/>
                    <a:pt x="919" y="10"/>
                    <a:pt x="918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10"/>
                    <a:pt x="1" y="20"/>
                    <a:pt x="0" y="30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92000">
                  <a:schemeClr val="tx1">
                    <a:lumMod val="75000"/>
                    <a:lumOff val="25000"/>
                  </a:schemeClr>
                </a:gs>
                <a:gs pos="53000">
                  <a:schemeClr val="tx1">
                    <a:lumMod val="50000"/>
                    <a:lumOff val="50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64" name="Freeform 149"/>
            <p:cNvSpPr>
              <a:spLocks/>
            </p:cNvSpPr>
            <p:nvPr/>
          </p:nvSpPr>
          <p:spPr bwMode="auto">
            <a:xfrm>
              <a:off x="3416" y="1684"/>
              <a:ext cx="605" cy="19"/>
            </a:xfrm>
            <a:custGeom>
              <a:avLst/>
              <a:gdLst>
                <a:gd name="T0" fmla="*/ 0 w 929"/>
                <a:gd name="T1" fmla="*/ 13 h 29"/>
                <a:gd name="T2" fmla="*/ 1 w 929"/>
                <a:gd name="T3" fmla="*/ 29 h 29"/>
                <a:gd name="T4" fmla="*/ 929 w 929"/>
                <a:gd name="T5" fmla="*/ 29 h 29"/>
                <a:gd name="T6" fmla="*/ 929 w 929"/>
                <a:gd name="T7" fmla="*/ 13 h 29"/>
                <a:gd name="T8" fmla="*/ 929 w 929"/>
                <a:gd name="T9" fmla="*/ 0 h 29"/>
                <a:gd name="T10" fmla="*/ 1 w 929"/>
                <a:gd name="T11" fmla="*/ 0 h 29"/>
                <a:gd name="T12" fmla="*/ 0 w 929"/>
                <a:gd name="T13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9" h="29">
                  <a:moveTo>
                    <a:pt x="0" y="13"/>
                  </a:moveTo>
                  <a:cubicBezTo>
                    <a:pt x="0" y="18"/>
                    <a:pt x="1" y="24"/>
                    <a:pt x="1" y="29"/>
                  </a:cubicBezTo>
                  <a:cubicBezTo>
                    <a:pt x="929" y="29"/>
                    <a:pt x="929" y="29"/>
                    <a:pt x="929" y="29"/>
                  </a:cubicBezTo>
                  <a:cubicBezTo>
                    <a:pt x="929" y="24"/>
                    <a:pt x="929" y="18"/>
                    <a:pt x="929" y="13"/>
                  </a:cubicBezTo>
                  <a:cubicBezTo>
                    <a:pt x="929" y="8"/>
                    <a:pt x="929" y="4"/>
                    <a:pt x="929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4"/>
                    <a:pt x="0" y="8"/>
                    <a:pt x="0" y="13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92000">
                  <a:schemeClr val="tx1">
                    <a:lumMod val="75000"/>
                    <a:lumOff val="25000"/>
                  </a:schemeClr>
                </a:gs>
                <a:gs pos="53000">
                  <a:schemeClr val="tx1">
                    <a:lumMod val="50000"/>
                    <a:lumOff val="50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65" name="Freeform 151"/>
            <p:cNvSpPr>
              <a:spLocks/>
            </p:cNvSpPr>
            <p:nvPr/>
          </p:nvSpPr>
          <p:spPr bwMode="auto">
            <a:xfrm>
              <a:off x="3419" y="1742"/>
              <a:ext cx="600" cy="19"/>
            </a:xfrm>
            <a:custGeom>
              <a:avLst/>
              <a:gdLst>
                <a:gd name="T0" fmla="*/ 4 w 920"/>
                <a:gd name="T1" fmla="*/ 30 h 30"/>
                <a:gd name="T2" fmla="*/ 916 w 920"/>
                <a:gd name="T3" fmla="*/ 30 h 30"/>
                <a:gd name="T4" fmla="*/ 920 w 920"/>
                <a:gd name="T5" fmla="*/ 0 h 30"/>
                <a:gd name="T6" fmla="*/ 0 w 920"/>
                <a:gd name="T7" fmla="*/ 0 h 30"/>
                <a:gd name="T8" fmla="*/ 4 w 920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0" h="30">
                  <a:moveTo>
                    <a:pt x="4" y="30"/>
                  </a:moveTo>
                  <a:cubicBezTo>
                    <a:pt x="916" y="30"/>
                    <a:pt x="916" y="30"/>
                    <a:pt x="916" y="30"/>
                  </a:cubicBezTo>
                  <a:cubicBezTo>
                    <a:pt x="918" y="20"/>
                    <a:pt x="919" y="10"/>
                    <a:pt x="9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0"/>
                    <a:pt x="2" y="20"/>
                    <a:pt x="4" y="30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92000">
                  <a:schemeClr val="tx1">
                    <a:lumMod val="75000"/>
                    <a:lumOff val="25000"/>
                  </a:schemeClr>
                </a:gs>
                <a:gs pos="53000">
                  <a:schemeClr val="tx1">
                    <a:lumMod val="50000"/>
                    <a:lumOff val="50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66" name="Freeform 153"/>
            <p:cNvSpPr>
              <a:spLocks/>
            </p:cNvSpPr>
            <p:nvPr/>
          </p:nvSpPr>
          <p:spPr bwMode="auto">
            <a:xfrm>
              <a:off x="3429" y="1800"/>
              <a:ext cx="580" cy="19"/>
            </a:xfrm>
            <a:custGeom>
              <a:avLst/>
              <a:gdLst>
                <a:gd name="T0" fmla="*/ 8 w 890"/>
                <a:gd name="T1" fmla="*/ 30 h 30"/>
                <a:gd name="T2" fmla="*/ 882 w 890"/>
                <a:gd name="T3" fmla="*/ 30 h 30"/>
                <a:gd name="T4" fmla="*/ 890 w 890"/>
                <a:gd name="T5" fmla="*/ 0 h 30"/>
                <a:gd name="T6" fmla="*/ 0 w 890"/>
                <a:gd name="T7" fmla="*/ 0 h 30"/>
                <a:gd name="T8" fmla="*/ 8 w 890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0" h="30">
                  <a:moveTo>
                    <a:pt x="8" y="30"/>
                  </a:moveTo>
                  <a:cubicBezTo>
                    <a:pt x="882" y="30"/>
                    <a:pt x="882" y="30"/>
                    <a:pt x="882" y="30"/>
                  </a:cubicBezTo>
                  <a:cubicBezTo>
                    <a:pt x="884" y="20"/>
                    <a:pt x="887" y="10"/>
                    <a:pt x="8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10"/>
                    <a:pt x="5" y="20"/>
                    <a:pt x="8" y="30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92000">
                  <a:schemeClr val="tx1">
                    <a:lumMod val="75000"/>
                    <a:lumOff val="25000"/>
                  </a:schemeClr>
                </a:gs>
                <a:gs pos="53000">
                  <a:schemeClr val="tx1">
                    <a:lumMod val="50000"/>
                    <a:lumOff val="50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67" name="Freeform 155"/>
            <p:cNvSpPr>
              <a:spLocks/>
            </p:cNvSpPr>
            <p:nvPr/>
          </p:nvSpPr>
          <p:spPr bwMode="auto">
            <a:xfrm>
              <a:off x="3447" y="1858"/>
              <a:ext cx="543" cy="19"/>
            </a:xfrm>
            <a:custGeom>
              <a:avLst/>
              <a:gdLst>
                <a:gd name="T0" fmla="*/ 13 w 832"/>
                <a:gd name="T1" fmla="*/ 29 h 29"/>
                <a:gd name="T2" fmla="*/ 819 w 832"/>
                <a:gd name="T3" fmla="*/ 29 h 29"/>
                <a:gd name="T4" fmla="*/ 832 w 832"/>
                <a:gd name="T5" fmla="*/ 0 h 29"/>
                <a:gd name="T6" fmla="*/ 0 w 832"/>
                <a:gd name="T7" fmla="*/ 0 h 29"/>
                <a:gd name="T8" fmla="*/ 13 w 832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2" h="29">
                  <a:moveTo>
                    <a:pt x="13" y="29"/>
                  </a:moveTo>
                  <a:cubicBezTo>
                    <a:pt x="819" y="29"/>
                    <a:pt x="819" y="29"/>
                    <a:pt x="819" y="29"/>
                  </a:cubicBezTo>
                  <a:cubicBezTo>
                    <a:pt x="823" y="20"/>
                    <a:pt x="828" y="10"/>
                    <a:pt x="8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10"/>
                    <a:pt x="9" y="20"/>
                    <a:pt x="13" y="29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92000">
                  <a:schemeClr val="tx1">
                    <a:lumMod val="75000"/>
                    <a:lumOff val="25000"/>
                  </a:schemeClr>
                </a:gs>
                <a:gs pos="53000">
                  <a:schemeClr val="tx1">
                    <a:lumMod val="50000"/>
                    <a:lumOff val="50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68" name="Freeform 157"/>
            <p:cNvSpPr>
              <a:spLocks/>
            </p:cNvSpPr>
            <p:nvPr/>
          </p:nvSpPr>
          <p:spPr bwMode="auto">
            <a:xfrm>
              <a:off x="3477" y="1916"/>
              <a:ext cx="484" cy="20"/>
            </a:xfrm>
            <a:custGeom>
              <a:avLst/>
              <a:gdLst>
                <a:gd name="T0" fmla="*/ 20 w 742"/>
                <a:gd name="T1" fmla="*/ 30 h 30"/>
                <a:gd name="T2" fmla="*/ 722 w 742"/>
                <a:gd name="T3" fmla="*/ 30 h 30"/>
                <a:gd name="T4" fmla="*/ 742 w 742"/>
                <a:gd name="T5" fmla="*/ 0 h 30"/>
                <a:gd name="T6" fmla="*/ 0 w 742"/>
                <a:gd name="T7" fmla="*/ 0 h 30"/>
                <a:gd name="T8" fmla="*/ 20 w 742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2" h="30">
                  <a:moveTo>
                    <a:pt x="20" y="30"/>
                  </a:moveTo>
                  <a:cubicBezTo>
                    <a:pt x="722" y="30"/>
                    <a:pt x="722" y="30"/>
                    <a:pt x="722" y="30"/>
                  </a:cubicBezTo>
                  <a:cubicBezTo>
                    <a:pt x="729" y="20"/>
                    <a:pt x="736" y="10"/>
                    <a:pt x="7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10"/>
                    <a:pt x="13" y="20"/>
                    <a:pt x="20" y="30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92000">
                  <a:schemeClr val="tx1">
                    <a:lumMod val="75000"/>
                    <a:lumOff val="25000"/>
                  </a:schemeClr>
                </a:gs>
                <a:gs pos="53000">
                  <a:schemeClr val="tx1">
                    <a:lumMod val="50000"/>
                    <a:lumOff val="50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69" name="Freeform 159"/>
            <p:cNvSpPr>
              <a:spLocks/>
            </p:cNvSpPr>
            <p:nvPr/>
          </p:nvSpPr>
          <p:spPr bwMode="auto">
            <a:xfrm>
              <a:off x="3521" y="1974"/>
              <a:ext cx="395" cy="20"/>
            </a:xfrm>
            <a:custGeom>
              <a:avLst/>
              <a:gdLst>
                <a:gd name="T0" fmla="*/ 30 w 606"/>
                <a:gd name="T1" fmla="*/ 30 h 30"/>
                <a:gd name="T2" fmla="*/ 576 w 606"/>
                <a:gd name="T3" fmla="*/ 30 h 30"/>
                <a:gd name="T4" fmla="*/ 606 w 606"/>
                <a:gd name="T5" fmla="*/ 0 h 30"/>
                <a:gd name="T6" fmla="*/ 0 w 606"/>
                <a:gd name="T7" fmla="*/ 0 h 30"/>
                <a:gd name="T8" fmla="*/ 30 w 606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30">
                  <a:moveTo>
                    <a:pt x="30" y="30"/>
                  </a:moveTo>
                  <a:cubicBezTo>
                    <a:pt x="576" y="30"/>
                    <a:pt x="576" y="30"/>
                    <a:pt x="576" y="30"/>
                  </a:cubicBezTo>
                  <a:cubicBezTo>
                    <a:pt x="586" y="20"/>
                    <a:pt x="596" y="10"/>
                    <a:pt x="60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10"/>
                    <a:pt x="20" y="20"/>
                    <a:pt x="30" y="30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92000">
                  <a:schemeClr val="tx1">
                    <a:lumMod val="75000"/>
                    <a:lumOff val="25000"/>
                  </a:schemeClr>
                </a:gs>
                <a:gs pos="53000">
                  <a:schemeClr val="tx1">
                    <a:lumMod val="50000"/>
                    <a:lumOff val="50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70" name="Freeform 161"/>
            <p:cNvSpPr>
              <a:spLocks/>
            </p:cNvSpPr>
            <p:nvPr/>
          </p:nvSpPr>
          <p:spPr bwMode="auto">
            <a:xfrm>
              <a:off x="3595" y="2032"/>
              <a:ext cx="247" cy="20"/>
            </a:xfrm>
            <a:custGeom>
              <a:avLst/>
              <a:gdLst>
                <a:gd name="T0" fmla="*/ 68 w 378"/>
                <a:gd name="T1" fmla="*/ 30 h 30"/>
                <a:gd name="T2" fmla="*/ 310 w 378"/>
                <a:gd name="T3" fmla="*/ 30 h 30"/>
                <a:gd name="T4" fmla="*/ 378 w 378"/>
                <a:gd name="T5" fmla="*/ 0 h 30"/>
                <a:gd name="T6" fmla="*/ 0 w 378"/>
                <a:gd name="T7" fmla="*/ 0 h 30"/>
                <a:gd name="T8" fmla="*/ 68 w 378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8" h="30">
                  <a:moveTo>
                    <a:pt x="68" y="30"/>
                  </a:moveTo>
                  <a:cubicBezTo>
                    <a:pt x="310" y="30"/>
                    <a:pt x="310" y="30"/>
                    <a:pt x="310" y="30"/>
                  </a:cubicBezTo>
                  <a:cubicBezTo>
                    <a:pt x="334" y="22"/>
                    <a:pt x="356" y="12"/>
                    <a:pt x="37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2"/>
                    <a:pt x="44" y="22"/>
                    <a:pt x="68" y="30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92000">
                  <a:schemeClr val="tx1">
                    <a:lumMod val="75000"/>
                    <a:lumOff val="25000"/>
                  </a:schemeClr>
                </a:gs>
                <a:gs pos="53000">
                  <a:schemeClr val="tx1">
                    <a:lumMod val="50000"/>
                    <a:lumOff val="50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71" name="Freeform 162"/>
            <p:cNvSpPr>
              <a:spLocks/>
            </p:cNvSpPr>
            <p:nvPr/>
          </p:nvSpPr>
          <p:spPr bwMode="auto">
            <a:xfrm>
              <a:off x="3620" y="2267"/>
              <a:ext cx="197" cy="530"/>
            </a:xfrm>
            <a:custGeom>
              <a:avLst/>
              <a:gdLst>
                <a:gd name="T0" fmla="*/ 301 w 301"/>
                <a:gd name="T1" fmla="*/ 111 h 813"/>
                <a:gd name="T2" fmla="*/ 190 w 301"/>
                <a:gd name="T3" fmla="*/ 0 h 813"/>
                <a:gd name="T4" fmla="*/ 112 w 301"/>
                <a:gd name="T5" fmla="*/ 0 h 813"/>
                <a:gd name="T6" fmla="*/ 0 w 301"/>
                <a:gd name="T7" fmla="*/ 111 h 813"/>
                <a:gd name="T8" fmla="*/ 0 w 301"/>
                <a:gd name="T9" fmla="*/ 701 h 813"/>
                <a:gd name="T10" fmla="*/ 112 w 301"/>
                <a:gd name="T11" fmla="*/ 813 h 813"/>
                <a:gd name="T12" fmla="*/ 190 w 301"/>
                <a:gd name="T13" fmla="*/ 813 h 813"/>
                <a:gd name="T14" fmla="*/ 301 w 301"/>
                <a:gd name="T15" fmla="*/ 701 h 813"/>
                <a:gd name="T16" fmla="*/ 301 w 301"/>
                <a:gd name="T17" fmla="*/ 111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1" h="813">
                  <a:moveTo>
                    <a:pt x="301" y="111"/>
                  </a:moveTo>
                  <a:cubicBezTo>
                    <a:pt x="301" y="50"/>
                    <a:pt x="252" y="0"/>
                    <a:pt x="190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50" y="0"/>
                    <a:pt x="0" y="50"/>
                    <a:pt x="0" y="111"/>
                  </a:cubicBezTo>
                  <a:cubicBezTo>
                    <a:pt x="0" y="701"/>
                    <a:pt x="0" y="701"/>
                    <a:pt x="0" y="701"/>
                  </a:cubicBezTo>
                  <a:cubicBezTo>
                    <a:pt x="0" y="763"/>
                    <a:pt x="50" y="813"/>
                    <a:pt x="112" y="813"/>
                  </a:cubicBezTo>
                  <a:cubicBezTo>
                    <a:pt x="190" y="813"/>
                    <a:pt x="190" y="813"/>
                    <a:pt x="190" y="813"/>
                  </a:cubicBezTo>
                  <a:cubicBezTo>
                    <a:pt x="252" y="813"/>
                    <a:pt x="301" y="763"/>
                    <a:pt x="301" y="701"/>
                  </a:cubicBezTo>
                  <a:lnTo>
                    <a:pt x="301" y="111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82000">
                  <a:schemeClr val="tx1">
                    <a:lumMod val="85000"/>
                    <a:lumOff val="15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72" name="Freeform 163"/>
            <p:cNvSpPr>
              <a:spLocks/>
            </p:cNvSpPr>
            <p:nvPr/>
          </p:nvSpPr>
          <p:spPr bwMode="auto">
            <a:xfrm>
              <a:off x="3637" y="2722"/>
              <a:ext cx="164" cy="51"/>
            </a:xfrm>
            <a:custGeom>
              <a:avLst/>
              <a:gdLst>
                <a:gd name="T0" fmla="*/ 0 w 164"/>
                <a:gd name="T1" fmla="*/ 0 h 51"/>
                <a:gd name="T2" fmla="*/ 82 w 164"/>
                <a:gd name="T3" fmla="*/ 51 h 51"/>
                <a:gd name="T4" fmla="*/ 164 w 164"/>
                <a:gd name="T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51">
                  <a:moveTo>
                    <a:pt x="0" y="0"/>
                  </a:moveTo>
                  <a:lnTo>
                    <a:pt x="82" y="51"/>
                  </a:lnTo>
                  <a:lnTo>
                    <a:pt x="164" y="0"/>
                  </a:lnTo>
                </a:path>
              </a:pathLst>
            </a:cu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73" name="Freeform 164"/>
            <p:cNvSpPr>
              <a:spLocks/>
            </p:cNvSpPr>
            <p:nvPr/>
          </p:nvSpPr>
          <p:spPr bwMode="auto">
            <a:xfrm>
              <a:off x="3637" y="2653"/>
              <a:ext cx="164" cy="52"/>
            </a:xfrm>
            <a:custGeom>
              <a:avLst/>
              <a:gdLst>
                <a:gd name="T0" fmla="*/ 0 w 164"/>
                <a:gd name="T1" fmla="*/ 0 h 52"/>
                <a:gd name="T2" fmla="*/ 82 w 164"/>
                <a:gd name="T3" fmla="*/ 52 h 52"/>
                <a:gd name="T4" fmla="*/ 164 w 164"/>
                <a:gd name="T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52">
                  <a:moveTo>
                    <a:pt x="0" y="0"/>
                  </a:moveTo>
                  <a:lnTo>
                    <a:pt x="82" y="52"/>
                  </a:lnTo>
                  <a:lnTo>
                    <a:pt x="164" y="0"/>
                  </a:lnTo>
                </a:path>
              </a:pathLst>
            </a:cu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74" name="Freeform 165"/>
            <p:cNvSpPr>
              <a:spLocks/>
            </p:cNvSpPr>
            <p:nvPr/>
          </p:nvSpPr>
          <p:spPr bwMode="auto">
            <a:xfrm>
              <a:off x="3637" y="2584"/>
              <a:ext cx="164" cy="52"/>
            </a:xfrm>
            <a:custGeom>
              <a:avLst/>
              <a:gdLst>
                <a:gd name="T0" fmla="*/ 0 w 164"/>
                <a:gd name="T1" fmla="*/ 0 h 52"/>
                <a:gd name="T2" fmla="*/ 82 w 164"/>
                <a:gd name="T3" fmla="*/ 52 h 52"/>
                <a:gd name="T4" fmla="*/ 164 w 164"/>
                <a:gd name="T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52">
                  <a:moveTo>
                    <a:pt x="0" y="0"/>
                  </a:moveTo>
                  <a:lnTo>
                    <a:pt x="82" y="52"/>
                  </a:lnTo>
                  <a:lnTo>
                    <a:pt x="164" y="0"/>
                  </a:lnTo>
                </a:path>
              </a:pathLst>
            </a:cu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75" name="Freeform 166"/>
            <p:cNvSpPr>
              <a:spLocks/>
            </p:cNvSpPr>
            <p:nvPr/>
          </p:nvSpPr>
          <p:spPr bwMode="auto">
            <a:xfrm>
              <a:off x="3637" y="2515"/>
              <a:ext cx="164" cy="52"/>
            </a:xfrm>
            <a:custGeom>
              <a:avLst/>
              <a:gdLst>
                <a:gd name="T0" fmla="*/ 0 w 164"/>
                <a:gd name="T1" fmla="*/ 0 h 52"/>
                <a:gd name="T2" fmla="*/ 82 w 164"/>
                <a:gd name="T3" fmla="*/ 52 h 52"/>
                <a:gd name="T4" fmla="*/ 164 w 164"/>
                <a:gd name="T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52">
                  <a:moveTo>
                    <a:pt x="0" y="0"/>
                  </a:moveTo>
                  <a:lnTo>
                    <a:pt x="82" y="52"/>
                  </a:lnTo>
                  <a:lnTo>
                    <a:pt x="164" y="0"/>
                  </a:lnTo>
                </a:path>
              </a:pathLst>
            </a:cu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76" name="Freeform 167"/>
            <p:cNvSpPr>
              <a:spLocks/>
            </p:cNvSpPr>
            <p:nvPr/>
          </p:nvSpPr>
          <p:spPr bwMode="auto">
            <a:xfrm>
              <a:off x="3637" y="2447"/>
              <a:ext cx="164" cy="51"/>
            </a:xfrm>
            <a:custGeom>
              <a:avLst/>
              <a:gdLst>
                <a:gd name="T0" fmla="*/ 0 w 164"/>
                <a:gd name="T1" fmla="*/ 0 h 51"/>
                <a:gd name="T2" fmla="*/ 82 w 164"/>
                <a:gd name="T3" fmla="*/ 51 h 51"/>
                <a:gd name="T4" fmla="*/ 164 w 164"/>
                <a:gd name="T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51">
                  <a:moveTo>
                    <a:pt x="0" y="0"/>
                  </a:moveTo>
                  <a:lnTo>
                    <a:pt x="82" y="51"/>
                  </a:lnTo>
                  <a:lnTo>
                    <a:pt x="164" y="0"/>
                  </a:lnTo>
                </a:path>
              </a:pathLst>
            </a:cu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77" name="Freeform 168"/>
            <p:cNvSpPr>
              <a:spLocks/>
            </p:cNvSpPr>
            <p:nvPr/>
          </p:nvSpPr>
          <p:spPr bwMode="auto">
            <a:xfrm>
              <a:off x="3637" y="2378"/>
              <a:ext cx="164" cy="51"/>
            </a:xfrm>
            <a:custGeom>
              <a:avLst/>
              <a:gdLst>
                <a:gd name="T0" fmla="*/ 0 w 164"/>
                <a:gd name="T1" fmla="*/ 0 h 51"/>
                <a:gd name="T2" fmla="*/ 82 w 164"/>
                <a:gd name="T3" fmla="*/ 51 h 51"/>
                <a:gd name="T4" fmla="*/ 164 w 164"/>
                <a:gd name="T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51">
                  <a:moveTo>
                    <a:pt x="0" y="0"/>
                  </a:moveTo>
                  <a:lnTo>
                    <a:pt x="82" y="51"/>
                  </a:lnTo>
                  <a:lnTo>
                    <a:pt x="164" y="0"/>
                  </a:lnTo>
                </a:path>
              </a:pathLst>
            </a:cu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78" name="Freeform 169"/>
            <p:cNvSpPr>
              <a:spLocks/>
            </p:cNvSpPr>
            <p:nvPr/>
          </p:nvSpPr>
          <p:spPr bwMode="auto">
            <a:xfrm>
              <a:off x="3637" y="2309"/>
              <a:ext cx="164" cy="52"/>
            </a:xfrm>
            <a:custGeom>
              <a:avLst/>
              <a:gdLst>
                <a:gd name="T0" fmla="*/ 0 w 164"/>
                <a:gd name="T1" fmla="*/ 0 h 52"/>
                <a:gd name="T2" fmla="*/ 82 w 164"/>
                <a:gd name="T3" fmla="*/ 52 h 52"/>
                <a:gd name="T4" fmla="*/ 164 w 164"/>
                <a:gd name="T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52">
                  <a:moveTo>
                    <a:pt x="0" y="0"/>
                  </a:moveTo>
                  <a:lnTo>
                    <a:pt x="82" y="52"/>
                  </a:lnTo>
                  <a:lnTo>
                    <a:pt x="164" y="0"/>
                  </a:lnTo>
                </a:path>
              </a:pathLst>
            </a:custGeom>
            <a:noFill/>
            <a:ln w="14" cap="flat">
              <a:solidFill>
                <a:srgbClr val="6C737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80" name="Freeform 170"/>
            <p:cNvSpPr>
              <a:spLocks/>
            </p:cNvSpPr>
            <p:nvPr/>
          </p:nvSpPr>
          <p:spPr bwMode="auto">
            <a:xfrm>
              <a:off x="3367" y="728"/>
              <a:ext cx="705" cy="514"/>
            </a:xfrm>
            <a:custGeom>
              <a:avLst/>
              <a:gdLst>
                <a:gd name="T0" fmla="*/ 1081 w 1081"/>
                <a:gd name="T1" fmla="*/ 789 h 789"/>
                <a:gd name="T2" fmla="*/ 541 w 1081"/>
                <a:gd name="T3" fmla="*/ 0 h 789"/>
                <a:gd name="T4" fmla="*/ 0 w 1081"/>
                <a:gd name="T5" fmla="*/ 789 h 789"/>
                <a:gd name="T6" fmla="*/ 1081 w 1081"/>
                <a:gd name="T7" fmla="*/ 789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1" h="789">
                  <a:moveTo>
                    <a:pt x="1081" y="789"/>
                  </a:moveTo>
                  <a:cubicBezTo>
                    <a:pt x="1081" y="353"/>
                    <a:pt x="839" y="0"/>
                    <a:pt x="541" y="0"/>
                  </a:cubicBezTo>
                  <a:cubicBezTo>
                    <a:pt x="242" y="0"/>
                    <a:pt x="0" y="353"/>
                    <a:pt x="0" y="789"/>
                  </a:cubicBezTo>
                  <a:lnTo>
                    <a:pt x="1081" y="789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70000">
                  <a:schemeClr val="tx1">
                    <a:lumMod val="85000"/>
                    <a:lumOff val="15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81" name="Oval 171"/>
            <p:cNvSpPr>
              <a:spLocks noChangeArrowheads="1"/>
            </p:cNvSpPr>
            <p:nvPr/>
          </p:nvSpPr>
          <p:spPr bwMode="auto">
            <a:xfrm>
              <a:off x="3536" y="801"/>
              <a:ext cx="367" cy="367"/>
            </a:xfrm>
            <a:prstGeom prst="ellipse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82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82" name="Oval 172"/>
            <p:cNvSpPr>
              <a:spLocks noChangeArrowheads="1"/>
            </p:cNvSpPr>
            <p:nvPr/>
          </p:nvSpPr>
          <p:spPr bwMode="auto">
            <a:xfrm>
              <a:off x="3578" y="842"/>
              <a:ext cx="283" cy="28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82000">
                  <a:schemeClr val="tx1">
                    <a:lumMod val="85000"/>
                    <a:lumOff val="15000"/>
                  </a:schemeClr>
                </a:gs>
              </a:gsLst>
              <a:lin ang="54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83" name="Oval 173"/>
            <p:cNvSpPr>
              <a:spLocks noChangeArrowheads="1"/>
            </p:cNvSpPr>
            <p:nvPr/>
          </p:nvSpPr>
          <p:spPr bwMode="auto">
            <a:xfrm>
              <a:off x="3603" y="868"/>
              <a:ext cx="233" cy="232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62000"/>
                  </a:schemeClr>
                </a:gs>
                <a:gs pos="61000">
                  <a:schemeClr val="accent2">
                    <a:lumMod val="29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84" name="Oval 174"/>
            <p:cNvSpPr>
              <a:spLocks noChangeArrowheads="1"/>
            </p:cNvSpPr>
            <p:nvPr/>
          </p:nvSpPr>
          <p:spPr bwMode="auto">
            <a:xfrm>
              <a:off x="3619" y="876"/>
              <a:ext cx="202" cy="202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82000">
                  <a:schemeClr val="accent2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85" name="Oval 175"/>
            <p:cNvSpPr>
              <a:spLocks noChangeArrowheads="1"/>
            </p:cNvSpPr>
            <p:nvPr/>
          </p:nvSpPr>
          <p:spPr bwMode="auto">
            <a:xfrm>
              <a:off x="3727" y="891"/>
              <a:ext cx="48" cy="4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86" name="Freeform 176"/>
            <p:cNvSpPr>
              <a:spLocks/>
            </p:cNvSpPr>
            <p:nvPr/>
          </p:nvSpPr>
          <p:spPr bwMode="auto">
            <a:xfrm>
              <a:off x="3363" y="908"/>
              <a:ext cx="81" cy="160"/>
            </a:xfrm>
            <a:custGeom>
              <a:avLst/>
              <a:gdLst>
                <a:gd name="T0" fmla="*/ 103 w 123"/>
                <a:gd name="T1" fmla="*/ 5 h 246"/>
                <a:gd name="T2" fmla="*/ 71 w 123"/>
                <a:gd name="T3" fmla="*/ 20 h 246"/>
                <a:gd name="T4" fmla="*/ 5 w 123"/>
                <a:gd name="T5" fmla="*/ 209 h 246"/>
                <a:gd name="T6" fmla="*/ 20 w 123"/>
                <a:gd name="T7" fmla="*/ 241 h 246"/>
                <a:gd name="T8" fmla="*/ 20 w 123"/>
                <a:gd name="T9" fmla="*/ 241 h 246"/>
                <a:gd name="T10" fmla="*/ 52 w 123"/>
                <a:gd name="T11" fmla="*/ 226 h 246"/>
                <a:gd name="T12" fmla="*/ 119 w 123"/>
                <a:gd name="T13" fmla="*/ 37 h 246"/>
                <a:gd name="T14" fmla="*/ 103 w 123"/>
                <a:gd name="T15" fmla="*/ 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" h="246">
                  <a:moveTo>
                    <a:pt x="103" y="5"/>
                  </a:moveTo>
                  <a:cubicBezTo>
                    <a:pt x="90" y="0"/>
                    <a:pt x="76" y="7"/>
                    <a:pt x="71" y="20"/>
                  </a:cubicBezTo>
                  <a:cubicBezTo>
                    <a:pt x="5" y="209"/>
                    <a:pt x="5" y="209"/>
                    <a:pt x="5" y="209"/>
                  </a:cubicBezTo>
                  <a:cubicBezTo>
                    <a:pt x="0" y="222"/>
                    <a:pt x="7" y="237"/>
                    <a:pt x="20" y="241"/>
                  </a:cubicBezTo>
                  <a:cubicBezTo>
                    <a:pt x="20" y="241"/>
                    <a:pt x="20" y="241"/>
                    <a:pt x="20" y="241"/>
                  </a:cubicBezTo>
                  <a:cubicBezTo>
                    <a:pt x="33" y="246"/>
                    <a:pt x="48" y="239"/>
                    <a:pt x="52" y="226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23" y="23"/>
                    <a:pt x="116" y="9"/>
                    <a:pt x="103" y="5"/>
                  </a:cubicBezTo>
                  <a:close/>
                </a:path>
              </a:pathLst>
            </a:custGeom>
            <a:solidFill>
              <a:srgbClr val="4848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87" name="Freeform 177"/>
            <p:cNvSpPr>
              <a:spLocks/>
            </p:cNvSpPr>
            <p:nvPr/>
          </p:nvSpPr>
          <p:spPr bwMode="auto">
            <a:xfrm>
              <a:off x="4014" y="912"/>
              <a:ext cx="98" cy="139"/>
            </a:xfrm>
            <a:custGeom>
              <a:avLst/>
              <a:gdLst>
                <a:gd name="T0" fmla="*/ 0 w 150"/>
                <a:gd name="T1" fmla="*/ 19 h 213"/>
                <a:gd name="T2" fmla="*/ 131 w 150"/>
                <a:gd name="T3" fmla="*/ 82 h 213"/>
                <a:gd name="T4" fmla="*/ 68 w 150"/>
                <a:gd name="T5" fmla="*/ 213 h 213"/>
                <a:gd name="T6" fmla="*/ 0 w 150"/>
                <a:gd name="T7" fmla="*/ 19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" h="213">
                  <a:moveTo>
                    <a:pt x="0" y="19"/>
                  </a:moveTo>
                  <a:cubicBezTo>
                    <a:pt x="53" y="0"/>
                    <a:pt x="112" y="28"/>
                    <a:pt x="131" y="82"/>
                  </a:cubicBezTo>
                  <a:cubicBezTo>
                    <a:pt x="150" y="135"/>
                    <a:pt x="122" y="194"/>
                    <a:pt x="68" y="213"/>
                  </a:cubicBezTo>
                  <a:lnTo>
                    <a:pt x="0" y="19"/>
                  </a:lnTo>
                  <a:close/>
                </a:path>
              </a:pathLst>
            </a:custGeom>
            <a:solidFill>
              <a:srgbClr val="CDCF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88" name="Freeform 178"/>
            <p:cNvSpPr>
              <a:spLocks/>
            </p:cNvSpPr>
            <p:nvPr/>
          </p:nvSpPr>
          <p:spPr bwMode="auto">
            <a:xfrm>
              <a:off x="3996" y="908"/>
              <a:ext cx="80" cy="160"/>
            </a:xfrm>
            <a:custGeom>
              <a:avLst/>
              <a:gdLst>
                <a:gd name="T0" fmla="*/ 20 w 123"/>
                <a:gd name="T1" fmla="*/ 5 h 246"/>
                <a:gd name="T2" fmla="*/ 52 w 123"/>
                <a:gd name="T3" fmla="*/ 20 h 246"/>
                <a:gd name="T4" fmla="*/ 119 w 123"/>
                <a:gd name="T5" fmla="*/ 209 h 246"/>
                <a:gd name="T6" fmla="*/ 103 w 123"/>
                <a:gd name="T7" fmla="*/ 241 h 246"/>
                <a:gd name="T8" fmla="*/ 103 w 123"/>
                <a:gd name="T9" fmla="*/ 241 h 246"/>
                <a:gd name="T10" fmla="*/ 71 w 123"/>
                <a:gd name="T11" fmla="*/ 226 h 246"/>
                <a:gd name="T12" fmla="*/ 5 w 123"/>
                <a:gd name="T13" fmla="*/ 37 h 246"/>
                <a:gd name="T14" fmla="*/ 20 w 123"/>
                <a:gd name="T15" fmla="*/ 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" h="246">
                  <a:moveTo>
                    <a:pt x="20" y="5"/>
                  </a:moveTo>
                  <a:cubicBezTo>
                    <a:pt x="33" y="0"/>
                    <a:pt x="48" y="7"/>
                    <a:pt x="52" y="20"/>
                  </a:cubicBezTo>
                  <a:cubicBezTo>
                    <a:pt x="119" y="209"/>
                    <a:pt x="119" y="209"/>
                    <a:pt x="119" y="209"/>
                  </a:cubicBezTo>
                  <a:cubicBezTo>
                    <a:pt x="123" y="222"/>
                    <a:pt x="116" y="237"/>
                    <a:pt x="103" y="241"/>
                  </a:cubicBezTo>
                  <a:cubicBezTo>
                    <a:pt x="103" y="241"/>
                    <a:pt x="103" y="241"/>
                    <a:pt x="103" y="241"/>
                  </a:cubicBezTo>
                  <a:cubicBezTo>
                    <a:pt x="90" y="246"/>
                    <a:pt x="76" y="239"/>
                    <a:pt x="71" y="226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23"/>
                    <a:pt x="7" y="9"/>
                    <a:pt x="20" y="5"/>
                  </a:cubicBezTo>
                  <a:close/>
                </a:path>
              </a:pathLst>
            </a:custGeom>
            <a:solidFill>
              <a:srgbClr val="4848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89" name="Freeform 179"/>
            <p:cNvSpPr>
              <a:spLocks/>
            </p:cNvSpPr>
            <p:nvPr/>
          </p:nvSpPr>
          <p:spPr bwMode="auto">
            <a:xfrm>
              <a:off x="3802" y="757"/>
              <a:ext cx="80" cy="53"/>
            </a:xfrm>
            <a:custGeom>
              <a:avLst/>
              <a:gdLst>
                <a:gd name="T0" fmla="*/ 117 w 122"/>
                <a:gd name="T1" fmla="*/ 72 h 82"/>
                <a:gd name="T2" fmla="*/ 72 w 122"/>
                <a:gd name="T3" fmla="*/ 23 h 82"/>
                <a:gd name="T4" fmla="*/ 6 w 122"/>
                <a:gd name="T5" fmla="*/ 9 h 82"/>
                <a:gd name="T6" fmla="*/ 51 w 122"/>
                <a:gd name="T7" fmla="*/ 59 h 82"/>
                <a:gd name="T8" fmla="*/ 117 w 122"/>
                <a:gd name="T9" fmla="*/ 7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82">
                  <a:moveTo>
                    <a:pt x="117" y="72"/>
                  </a:moveTo>
                  <a:cubicBezTo>
                    <a:pt x="122" y="62"/>
                    <a:pt x="102" y="40"/>
                    <a:pt x="72" y="23"/>
                  </a:cubicBezTo>
                  <a:cubicBezTo>
                    <a:pt x="41" y="6"/>
                    <a:pt x="12" y="0"/>
                    <a:pt x="6" y="9"/>
                  </a:cubicBezTo>
                  <a:cubicBezTo>
                    <a:pt x="0" y="19"/>
                    <a:pt x="21" y="41"/>
                    <a:pt x="51" y="59"/>
                  </a:cubicBezTo>
                  <a:cubicBezTo>
                    <a:pt x="82" y="76"/>
                    <a:pt x="111" y="82"/>
                    <a:pt x="117" y="72"/>
                  </a:cubicBezTo>
                  <a:close/>
                </a:path>
              </a:pathLst>
            </a:custGeom>
            <a:solidFill>
              <a:srgbClr val="BABC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90" name="Oval 180"/>
            <p:cNvSpPr>
              <a:spLocks noChangeArrowheads="1"/>
            </p:cNvSpPr>
            <p:nvPr/>
          </p:nvSpPr>
          <p:spPr bwMode="auto">
            <a:xfrm>
              <a:off x="3355" y="2071"/>
              <a:ext cx="25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91" name="Oval 181"/>
            <p:cNvSpPr>
              <a:spLocks noChangeArrowheads="1"/>
            </p:cNvSpPr>
            <p:nvPr/>
          </p:nvSpPr>
          <p:spPr bwMode="auto">
            <a:xfrm>
              <a:off x="3415" y="2071"/>
              <a:ext cx="25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92" name="Oval 182"/>
            <p:cNvSpPr>
              <a:spLocks noChangeArrowheads="1"/>
            </p:cNvSpPr>
            <p:nvPr/>
          </p:nvSpPr>
          <p:spPr bwMode="auto">
            <a:xfrm>
              <a:off x="3474" y="2071"/>
              <a:ext cx="26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93" name="Oval 183"/>
            <p:cNvSpPr>
              <a:spLocks noChangeArrowheads="1"/>
            </p:cNvSpPr>
            <p:nvPr/>
          </p:nvSpPr>
          <p:spPr bwMode="auto">
            <a:xfrm>
              <a:off x="3534" y="2071"/>
              <a:ext cx="26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94" name="Oval 184"/>
            <p:cNvSpPr>
              <a:spLocks noChangeArrowheads="1"/>
            </p:cNvSpPr>
            <p:nvPr/>
          </p:nvSpPr>
          <p:spPr bwMode="auto">
            <a:xfrm>
              <a:off x="3594" y="2071"/>
              <a:ext cx="25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95" name="Oval 185"/>
            <p:cNvSpPr>
              <a:spLocks noChangeArrowheads="1"/>
            </p:cNvSpPr>
            <p:nvPr/>
          </p:nvSpPr>
          <p:spPr bwMode="auto">
            <a:xfrm>
              <a:off x="3654" y="2071"/>
              <a:ext cx="25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96" name="Oval 186"/>
            <p:cNvSpPr>
              <a:spLocks noChangeArrowheads="1"/>
            </p:cNvSpPr>
            <p:nvPr/>
          </p:nvSpPr>
          <p:spPr bwMode="auto">
            <a:xfrm>
              <a:off x="3713" y="2071"/>
              <a:ext cx="26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97" name="Oval 187"/>
            <p:cNvSpPr>
              <a:spLocks noChangeArrowheads="1"/>
            </p:cNvSpPr>
            <p:nvPr/>
          </p:nvSpPr>
          <p:spPr bwMode="auto">
            <a:xfrm>
              <a:off x="3773" y="2071"/>
              <a:ext cx="25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98" name="Oval 188"/>
            <p:cNvSpPr>
              <a:spLocks noChangeArrowheads="1"/>
            </p:cNvSpPr>
            <p:nvPr/>
          </p:nvSpPr>
          <p:spPr bwMode="auto">
            <a:xfrm>
              <a:off x="3344" y="1287"/>
              <a:ext cx="25" cy="26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99" name="Oval 189"/>
            <p:cNvSpPr>
              <a:spLocks noChangeArrowheads="1"/>
            </p:cNvSpPr>
            <p:nvPr/>
          </p:nvSpPr>
          <p:spPr bwMode="auto">
            <a:xfrm>
              <a:off x="3391" y="1287"/>
              <a:ext cx="25" cy="26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00" name="Oval 190"/>
            <p:cNvSpPr>
              <a:spLocks noChangeArrowheads="1"/>
            </p:cNvSpPr>
            <p:nvPr/>
          </p:nvSpPr>
          <p:spPr bwMode="auto">
            <a:xfrm>
              <a:off x="3438" y="1287"/>
              <a:ext cx="26" cy="26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01" name="Oval 191"/>
            <p:cNvSpPr>
              <a:spLocks noChangeArrowheads="1"/>
            </p:cNvSpPr>
            <p:nvPr/>
          </p:nvSpPr>
          <p:spPr bwMode="auto">
            <a:xfrm>
              <a:off x="3485" y="1287"/>
              <a:ext cx="26" cy="26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02" name="Oval 192"/>
            <p:cNvSpPr>
              <a:spLocks noChangeArrowheads="1"/>
            </p:cNvSpPr>
            <p:nvPr/>
          </p:nvSpPr>
          <p:spPr bwMode="auto">
            <a:xfrm>
              <a:off x="3533" y="1287"/>
              <a:ext cx="25" cy="26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03" name="Oval 193"/>
            <p:cNvSpPr>
              <a:spLocks noChangeArrowheads="1"/>
            </p:cNvSpPr>
            <p:nvPr/>
          </p:nvSpPr>
          <p:spPr bwMode="auto">
            <a:xfrm>
              <a:off x="3580" y="1287"/>
              <a:ext cx="25" cy="26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04" name="Oval 194"/>
            <p:cNvSpPr>
              <a:spLocks noChangeArrowheads="1"/>
            </p:cNvSpPr>
            <p:nvPr/>
          </p:nvSpPr>
          <p:spPr bwMode="auto">
            <a:xfrm>
              <a:off x="3627" y="1287"/>
              <a:ext cx="26" cy="26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05" name="Oval 195"/>
            <p:cNvSpPr>
              <a:spLocks noChangeArrowheads="1"/>
            </p:cNvSpPr>
            <p:nvPr/>
          </p:nvSpPr>
          <p:spPr bwMode="auto">
            <a:xfrm>
              <a:off x="3674" y="1287"/>
              <a:ext cx="26" cy="26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06" name="Oval 196"/>
            <p:cNvSpPr>
              <a:spLocks noChangeArrowheads="1"/>
            </p:cNvSpPr>
            <p:nvPr/>
          </p:nvSpPr>
          <p:spPr bwMode="auto">
            <a:xfrm>
              <a:off x="3722" y="1287"/>
              <a:ext cx="25" cy="26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07" name="Oval 197"/>
            <p:cNvSpPr>
              <a:spLocks noChangeArrowheads="1"/>
            </p:cNvSpPr>
            <p:nvPr/>
          </p:nvSpPr>
          <p:spPr bwMode="auto">
            <a:xfrm>
              <a:off x="3769" y="1287"/>
              <a:ext cx="25" cy="26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08" name="Oval 198"/>
            <p:cNvSpPr>
              <a:spLocks noChangeArrowheads="1"/>
            </p:cNvSpPr>
            <p:nvPr/>
          </p:nvSpPr>
          <p:spPr bwMode="auto">
            <a:xfrm>
              <a:off x="3817" y="1287"/>
              <a:ext cx="25" cy="26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09" name="Oval 199"/>
            <p:cNvSpPr>
              <a:spLocks noChangeArrowheads="1"/>
            </p:cNvSpPr>
            <p:nvPr/>
          </p:nvSpPr>
          <p:spPr bwMode="auto">
            <a:xfrm>
              <a:off x="3863" y="1287"/>
              <a:ext cx="26" cy="26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10" name="Oval 200"/>
            <p:cNvSpPr>
              <a:spLocks noChangeArrowheads="1"/>
            </p:cNvSpPr>
            <p:nvPr/>
          </p:nvSpPr>
          <p:spPr bwMode="auto">
            <a:xfrm>
              <a:off x="3910" y="1287"/>
              <a:ext cx="26" cy="26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11" name="Oval 201"/>
            <p:cNvSpPr>
              <a:spLocks noChangeArrowheads="1"/>
            </p:cNvSpPr>
            <p:nvPr/>
          </p:nvSpPr>
          <p:spPr bwMode="auto">
            <a:xfrm>
              <a:off x="3958" y="1287"/>
              <a:ext cx="25" cy="26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12" name="Oval 202"/>
            <p:cNvSpPr>
              <a:spLocks noChangeArrowheads="1"/>
            </p:cNvSpPr>
            <p:nvPr/>
          </p:nvSpPr>
          <p:spPr bwMode="auto">
            <a:xfrm>
              <a:off x="4005" y="1287"/>
              <a:ext cx="25" cy="26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13" name="Oval 203"/>
            <p:cNvSpPr>
              <a:spLocks noChangeArrowheads="1"/>
            </p:cNvSpPr>
            <p:nvPr/>
          </p:nvSpPr>
          <p:spPr bwMode="auto">
            <a:xfrm>
              <a:off x="4053" y="1287"/>
              <a:ext cx="25" cy="26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14" name="Oval 204"/>
            <p:cNvSpPr>
              <a:spLocks noChangeArrowheads="1"/>
            </p:cNvSpPr>
            <p:nvPr/>
          </p:nvSpPr>
          <p:spPr bwMode="auto">
            <a:xfrm>
              <a:off x="3833" y="2071"/>
              <a:ext cx="25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15" name="Oval 205"/>
            <p:cNvSpPr>
              <a:spLocks noChangeArrowheads="1"/>
            </p:cNvSpPr>
            <p:nvPr/>
          </p:nvSpPr>
          <p:spPr bwMode="auto">
            <a:xfrm>
              <a:off x="3892" y="2071"/>
              <a:ext cx="26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16" name="Oval 206"/>
            <p:cNvSpPr>
              <a:spLocks noChangeArrowheads="1"/>
            </p:cNvSpPr>
            <p:nvPr/>
          </p:nvSpPr>
          <p:spPr bwMode="auto">
            <a:xfrm>
              <a:off x="3952" y="2071"/>
              <a:ext cx="26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17" name="Oval 207"/>
            <p:cNvSpPr>
              <a:spLocks noChangeArrowheads="1"/>
            </p:cNvSpPr>
            <p:nvPr/>
          </p:nvSpPr>
          <p:spPr bwMode="auto">
            <a:xfrm>
              <a:off x="4011" y="2071"/>
              <a:ext cx="26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18" name="Oval 208"/>
            <p:cNvSpPr>
              <a:spLocks noChangeArrowheads="1"/>
            </p:cNvSpPr>
            <p:nvPr/>
          </p:nvSpPr>
          <p:spPr bwMode="auto">
            <a:xfrm>
              <a:off x="4071" y="2071"/>
              <a:ext cx="26" cy="25"/>
            </a:xfrm>
            <a:prstGeom prst="ellipse">
              <a:avLst/>
            </a:prstGeom>
            <a:gradFill flip="none" rotWithShape="1">
              <a:gsLst>
                <a:gs pos="79000">
                  <a:schemeClr val="tx1">
                    <a:lumMod val="75000"/>
                    <a:lumOff val="25000"/>
                  </a:schemeClr>
                </a:gs>
                <a:gs pos="13000">
                  <a:schemeClr val="tx1">
                    <a:lumMod val="75000"/>
                    <a:lumOff val="25000"/>
                  </a:schemeClr>
                </a:gs>
                <a:gs pos="44000">
                  <a:schemeClr val="bg1">
                    <a:lumMod val="85000"/>
                  </a:schemeClr>
                </a:gs>
              </a:gsLst>
              <a:lin ang="4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719" name="Alien"/>
          <p:cNvGrpSpPr/>
          <p:nvPr/>
        </p:nvGrpSpPr>
        <p:grpSpPr>
          <a:xfrm>
            <a:off x="1538239" y="1153789"/>
            <a:ext cx="1102489" cy="1300675"/>
            <a:chOff x="303213" y="58738"/>
            <a:chExt cx="2808288" cy="3313113"/>
          </a:xfrm>
        </p:grpSpPr>
        <p:sp>
          <p:nvSpPr>
            <p:cNvPr id="720" name="Oval 43"/>
            <p:cNvSpPr>
              <a:spLocks noChangeArrowheads="1"/>
            </p:cNvSpPr>
            <p:nvPr/>
          </p:nvSpPr>
          <p:spPr bwMode="auto">
            <a:xfrm>
              <a:off x="303213" y="563563"/>
              <a:ext cx="2808288" cy="2808288"/>
            </a:xfrm>
            <a:prstGeom prst="ellipse">
              <a:avLst/>
            </a:prstGeom>
            <a:solidFill>
              <a:srgbClr val="2D41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21" name="Freeform 44"/>
            <p:cNvSpPr>
              <a:spLocks noEditPoints="1"/>
            </p:cNvSpPr>
            <p:nvPr/>
          </p:nvSpPr>
          <p:spPr bwMode="auto">
            <a:xfrm>
              <a:off x="588963" y="88900"/>
              <a:ext cx="2149476" cy="3011488"/>
            </a:xfrm>
            <a:custGeom>
              <a:avLst/>
              <a:gdLst>
                <a:gd name="T0" fmla="*/ 2085 w 2409"/>
                <a:gd name="T1" fmla="*/ 2151 h 3374"/>
                <a:gd name="T2" fmla="*/ 1955 w 2409"/>
                <a:gd name="T3" fmla="*/ 1882 h 3374"/>
                <a:gd name="T4" fmla="*/ 2259 w 2409"/>
                <a:gd name="T5" fmla="*/ 1844 h 3374"/>
                <a:gd name="T6" fmla="*/ 2192 w 2409"/>
                <a:gd name="T7" fmla="*/ 1756 h 3374"/>
                <a:gd name="T8" fmla="*/ 2096 w 2409"/>
                <a:gd name="T9" fmla="*/ 1467 h 3374"/>
                <a:gd name="T10" fmla="*/ 466 w 2409"/>
                <a:gd name="T11" fmla="*/ 1467 h 3374"/>
                <a:gd name="T12" fmla="*/ 399 w 2409"/>
                <a:gd name="T13" fmla="*/ 1756 h 3374"/>
                <a:gd name="T14" fmla="*/ 399 w 2409"/>
                <a:gd name="T15" fmla="*/ 1878 h 3374"/>
                <a:gd name="T16" fmla="*/ 638 w 2409"/>
                <a:gd name="T17" fmla="*/ 2268 h 3374"/>
                <a:gd name="T18" fmla="*/ 456 w 2409"/>
                <a:gd name="T19" fmla="*/ 2492 h 3374"/>
                <a:gd name="T20" fmla="*/ 47 w 2409"/>
                <a:gd name="T21" fmla="*/ 2970 h 3374"/>
                <a:gd name="T22" fmla="*/ 889 w 2409"/>
                <a:gd name="T23" fmla="*/ 3325 h 3374"/>
                <a:gd name="T24" fmla="*/ 723 w 2409"/>
                <a:gd name="T25" fmla="*/ 3165 h 3374"/>
                <a:gd name="T26" fmla="*/ 652 w 2409"/>
                <a:gd name="T27" fmla="*/ 3196 h 3374"/>
                <a:gd name="T28" fmla="*/ 472 w 2409"/>
                <a:gd name="T29" fmla="*/ 3135 h 3374"/>
                <a:gd name="T30" fmla="*/ 366 w 2409"/>
                <a:gd name="T31" fmla="*/ 3058 h 3374"/>
                <a:gd name="T32" fmla="*/ 279 w 2409"/>
                <a:gd name="T33" fmla="*/ 2918 h 3374"/>
                <a:gd name="T34" fmla="*/ 310 w 2409"/>
                <a:gd name="T35" fmla="*/ 2782 h 3374"/>
                <a:gd name="T36" fmla="*/ 431 w 2409"/>
                <a:gd name="T37" fmla="*/ 2767 h 3374"/>
                <a:gd name="T38" fmla="*/ 668 w 2409"/>
                <a:gd name="T39" fmla="*/ 2749 h 3374"/>
                <a:gd name="T40" fmla="*/ 882 w 2409"/>
                <a:gd name="T41" fmla="*/ 2643 h 3374"/>
                <a:gd name="T42" fmla="*/ 976 w 2409"/>
                <a:gd name="T43" fmla="*/ 2442 h 3374"/>
                <a:gd name="T44" fmla="*/ 941 w 2409"/>
                <a:gd name="T45" fmla="*/ 2197 h 3374"/>
                <a:gd name="T46" fmla="*/ 910 w 2409"/>
                <a:gd name="T47" fmla="*/ 2091 h 3374"/>
                <a:gd name="T48" fmla="*/ 994 w 2409"/>
                <a:gd name="T49" fmla="*/ 2162 h 3374"/>
                <a:gd name="T50" fmla="*/ 919 w 2409"/>
                <a:gd name="T51" fmla="*/ 2291 h 3374"/>
                <a:gd name="T52" fmla="*/ 976 w 2409"/>
                <a:gd name="T53" fmla="*/ 2509 h 3374"/>
                <a:gd name="T54" fmla="*/ 1143 w 2409"/>
                <a:gd name="T55" fmla="*/ 2653 h 3374"/>
                <a:gd name="T56" fmla="*/ 1246 w 2409"/>
                <a:gd name="T57" fmla="*/ 2732 h 3374"/>
                <a:gd name="T58" fmla="*/ 1315 w 2409"/>
                <a:gd name="T59" fmla="*/ 2779 h 3374"/>
                <a:gd name="T60" fmla="*/ 1450 w 2409"/>
                <a:gd name="T61" fmla="*/ 2866 h 3374"/>
                <a:gd name="T62" fmla="*/ 1544 w 2409"/>
                <a:gd name="T63" fmla="*/ 2960 h 3374"/>
                <a:gd name="T64" fmla="*/ 1531 w 2409"/>
                <a:gd name="T65" fmla="*/ 3087 h 3374"/>
                <a:gd name="T66" fmla="*/ 1389 w 2409"/>
                <a:gd name="T67" fmla="*/ 3157 h 3374"/>
                <a:gd name="T68" fmla="*/ 1359 w 2409"/>
                <a:gd name="T69" fmla="*/ 3189 h 3374"/>
                <a:gd name="T70" fmla="*/ 1248 w 2409"/>
                <a:gd name="T71" fmla="*/ 3262 h 3374"/>
                <a:gd name="T72" fmla="*/ 1458 w 2409"/>
                <a:gd name="T73" fmla="*/ 3334 h 3374"/>
                <a:gd name="T74" fmla="*/ 1677 w 2409"/>
                <a:gd name="T75" fmla="*/ 2806 h 3374"/>
                <a:gd name="T76" fmla="*/ 1388 w 2409"/>
                <a:gd name="T77" fmla="*/ 2410 h 3374"/>
                <a:gd name="T78" fmla="*/ 1476 w 2409"/>
                <a:gd name="T79" fmla="*/ 2494 h 3374"/>
                <a:gd name="T80" fmla="*/ 1608 w 2409"/>
                <a:gd name="T81" fmla="*/ 2481 h 3374"/>
                <a:gd name="T82" fmla="*/ 1756 w 2409"/>
                <a:gd name="T83" fmla="*/ 2531 h 3374"/>
                <a:gd name="T84" fmla="*/ 1874 w 2409"/>
                <a:gd name="T85" fmla="*/ 2582 h 3374"/>
                <a:gd name="T86" fmla="*/ 1961 w 2409"/>
                <a:gd name="T87" fmla="*/ 2681 h 3374"/>
                <a:gd name="T88" fmla="*/ 2054 w 2409"/>
                <a:gd name="T89" fmla="*/ 2798 h 3374"/>
                <a:gd name="T90" fmla="*/ 2016 w 2409"/>
                <a:gd name="T91" fmla="*/ 2926 h 3374"/>
                <a:gd name="T92" fmla="*/ 1947 w 2409"/>
                <a:gd name="T93" fmla="*/ 3058 h 3374"/>
                <a:gd name="T94" fmla="*/ 1840 w 2409"/>
                <a:gd name="T95" fmla="*/ 3124 h 3374"/>
                <a:gd name="T96" fmla="*/ 1770 w 2409"/>
                <a:gd name="T97" fmla="*/ 3313 h 3374"/>
                <a:gd name="T98" fmla="*/ 2118 w 2409"/>
                <a:gd name="T99" fmla="*/ 3119 h 3374"/>
                <a:gd name="T100" fmla="*/ 1458 w 2409"/>
                <a:gd name="T101" fmla="*/ 1937 h 3374"/>
                <a:gd name="T102" fmla="*/ 1570 w 2409"/>
                <a:gd name="T103" fmla="*/ 2012 h 3374"/>
                <a:gd name="T104" fmla="*/ 1434 w 2409"/>
                <a:gd name="T105" fmla="*/ 2034 h 3374"/>
                <a:gd name="T106" fmla="*/ 1442 w 2409"/>
                <a:gd name="T107" fmla="*/ 1878 h 3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409" h="3374">
                  <a:moveTo>
                    <a:pt x="2140" y="2388"/>
                  </a:moveTo>
                  <a:cubicBezTo>
                    <a:pt x="2062" y="2343"/>
                    <a:pt x="1982" y="2304"/>
                    <a:pt x="1905" y="2268"/>
                  </a:cubicBezTo>
                  <a:cubicBezTo>
                    <a:pt x="2009" y="2244"/>
                    <a:pt x="2066" y="2207"/>
                    <a:pt x="2085" y="2151"/>
                  </a:cubicBezTo>
                  <a:cubicBezTo>
                    <a:pt x="2109" y="2083"/>
                    <a:pt x="2070" y="2001"/>
                    <a:pt x="1964" y="1892"/>
                  </a:cubicBezTo>
                  <a:cubicBezTo>
                    <a:pt x="1961" y="1889"/>
                    <a:pt x="1961" y="1889"/>
                    <a:pt x="1961" y="1889"/>
                  </a:cubicBezTo>
                  <a:cubicBezTo>
                    <a:pt x="1959" y="1887"/>
                    <a:pt x="1957" y="1884"/>
                    <a:pt x="1955" y="1882"/>
                  </a:cubicBezTo>
                  <a:cubicBezTo>
                    <a:pt x="1953" y="1881"/>
                    <a:pt x="1952" y="1879"/>
                    <a:pt x="1950" y="1878"/>
                  </a:cubicBezTo>
                  <a:cubicBezTo>
                    <a:pt x="2226" y="1878"/>
                    <a:pt x="2226" y="1878"/>
                    <a:pt x="2226" y="1878"/>
                  </a:cubicBezTo>
                  <a:cubicBezTo>
                    <a:pt x="2244" y="1878"/>
                    <a:pt x="2259" y="1863"/>
                    <a:pt x="2259" y="1844"/>
                  </a:cubicBezTo>
                  <a:cubicBezTo>
                    <a:pt x="2259" y="1789"/>
                    <a:pt x="2259" y="1789"/>
                    <a:pt x="2259" y="1789"/>
                  </a:cubicBezTo>
                  <a:cubicBezTo>
                    <a:pt x="2259" y="1771"/>
                    <a:pt x="2244" y="1756"/>
                    <a:pt x="2226" y="1756"/>
                  </a:cubicBezTo>
                  <a:cubicBezTo>
                    <a:pt x="2192" y="1756"/>
                    <a:pt x="2192" y="1756"/>
                    <a:pt x="2192" y="1756"/>
                  </a:cubicBezTo>
                  <a:cubicBezTo>
                    <a:pt x="2192" y="1500"/>
                    <a:pt x="2192" y="1500"/>
                    <a:pt x="2192" y="1500"/>
                  </a:cubicBezTo>
                  <a:cubicBezTo>
                    <a:pt x="2192" y="1481"/>
                    <a:pt x="2177" y="1467"/>
                    <a:pt x="2159" y="1467"/>
                  </a:cubicBezTo>
                  <a:cubicBezTo>
                    <a:pt x="2096" y="1467"/>
                    <a:pt x="2096" y="1467"/>
                    <a:pt x="2096" y="1467"/>
                  </a:cubicBezTo>
                  <a:cubicBezTo>
                    <a:pt x="2062" y="588"/>
                    <a:pt x="1749" y="0"/>
                    <a:pt x="1313" y="0"/>
                  </a:cubicBezTo>
                  <a:cubicBezTo>
                    <a:pt x="876" y="0"/>
                    <a:pt x="563" y="588"/>
                    <a:pt x="529" y="1467"/>
                  </a:cubicBezTo>
                  <a:cubicBezTo>
                    <a:pt x="466" y="1467"/>
                    <a:pt x="466" y="1467"/>
                    <a:pt x="466" y="1467"/>
                  </a:cubicBezTo>
                  <a:cubicBezTo>
                    <a:pt x="448" y="1467"/>
                    <a:pt x="433" y="1481"/>
                    <a:pt x="433" y="1500"/>
                  </a:cubicBezTo>
                  <a:cubicBezTo>
                    <a:pt x="433" y="1756"/>
                    <a:pt x="433" y="1756"/>
                    <a:pt x="433" y="1756"/>
                  </a:cubicBezTo>
                  <a:cubicBezTo>
                    <a:pt x="399" y="1756"/>
                    <a:pt x="399" y="1756"/>
                    <a:pt x="399" y="1756"/>
                  </a:cubicBezTo>
                  <a:cubicBezTo>
                    <a:pt x="381" y="1756"/>
                    <a:pt x="366" y="1771"/>
                    <a:pt x="366" y="1789"/>
                  </a:cubicBezTo>
                  <a:cubicBezTo>
                    <a:pt x="366" y="1844"/>
                    <a:pt x="366" y="1844"/>
                    <a:pt x="366" y="1844"/>
                  </a:cubicBezTo>
                  <a:cubicBezTo>
                    <a:pt x="366" y="1863"/>
                    <a:pt x="381" y="1878"/>
                    <a:pt x="399" y="1878"/>
                  </a:cubicBezTo>
                  <a:cubicBezTo>
                    <a:pt x="612" y="1878"/>
                    <a:pt x="612" y="1878"/>
                    <a:pt x="612" y="1878"/>
                  </a:cubicBezTo>
                  <a:cubicBezTo>
                    <a:pt x="610" y="1889"/>
                    <a:pt x="608" y="1901"/>
                    <a:pt x="608" y="1913"/>
                  </a:cubicBezTo>
                  <a:cubicBezTo>
                    <a:pt x="602" y="1999"/>
                    <a:pt x="616" y="2114"/>
                    <a:pt x="638" y="2268"/>
                  </a:cubicBezTo>
                  <a:cubicBezTo>
                    <a:pt x="652" y="2366"/>
                    <a:pt x="645" y="2431"/>
                    <a:pt x="618" y="2461"/>
                  </a:cubicBezTo>
                  <a:cubicBezTo>
                    <a:pt x="596" y="2487"/>
                    <a:pt x="554" y="2493"/>
                    <a:pt x="499" y="2493"/>
                  </a:cubicBezTo>
                  <a:cubicBezTo>
                    <a:pt x="485" y="2493"/>
                    <a:pt x="471" y="2493"/>
                    <a:pt x="456" y="2492"/>
                  </a:cubicBezTo>
                  <a:cubicBezTo>
                    <a:pt x="440" y="2492"/>
                    <a:pt x="424" y="2491"/>
                    <a:pt x="407" y="2491"/>
                  </a:cubicBezTo>
                  <a:cubicBezTo>
                    <a:pt x="317" y="2491"/>
                    <a:pt x="214" y="2503"/>
                    <a:pt x="135" y="2590"/>
                  </a:cubicBezTo>
                  <a:cubicBezTo>
                    <a:pt x="0" y="2737"/>
                    <a:pt x="13" y="2878"/>
                    <a:pt x="47" y="2970"/>
                  </a:cubicBezTo>
                  <a:cubicBezTo>
                    <a:pt x="121" y="3167"/>
                    <a:pt x="373" y="3337"/>
                    <a:pt x="632" y="3366"/>
                  </a:cubicBezTo>
                  <a:cubicBezTo>
                    <a:pt x="678" y="3371"/>
                    <a:pt x="722" y="3374"/>
                    <a:pt x="758" y="3374"/>
                  </a:cubicBezTo>
                  <a:cubicBezTo>
                    <a:pt x="823" y="3374"/>
                    <a:pt x="883" y="3368"/>
                    <a:pt x="889" y="3325"/>
                  </a:cubicBezTo>
                  <a:cubicBezTo>
                    <a:pt x="893" y="3293"/>
                    <a:pt x="867" y="3270"/>
                    <a:pt x="790" y="3245"/>
                  </a:cubicBezTo>
                  <a:cubicBezTo>
                    <a:pt x="791" y="3241"/>
                    <a:pt x="791" y="3237"/>
                    <a:pt x="791" y="3233"/>
                  </a:cubicBezTo>
                  <a:cubicBezTo>
                    <a:pt x="791" y="3196"/>
                    <a:pt x="760" y="3165"/>
                    <a:pt x="723" y="3165"/>
                  </a:cubicBezTo>
                  <a:cubicBezTo>
                    <a:pt x="694" y="3165"/>
                    <a:pt x="669" y="3183"/>
                    <a:pt x="659" y="3209"/>
                  </a:cubicBezTo>
                  <a:cubicBezTo>
                    <a:pt x="656" y="3208"/>
                    <a:pt x="654" y="3208"/>
                    <a:pt x="651" y="3207"/>
                  </a:cubicBezTo>
                  <a:cubicBezTo>
                    <a:pt x="652" y="3203"/>
                    <a:pt x="652" y="3200"/>
                    <a:pt x="652" y="3196"/>
                  </a:cubicBezTo>
                  <a:cubicBezTo>
                    <a:pt x="652" y="3158"/>
                    <a:pt x="621" y="3127"/>
                    <a:pt x="584" y="3127"/>
                  </a:cubicBezTo>
                  <a:cubicBezTo>
                    <a:pt x="558" y="3127"/>
                    <a:pt x="536" y="3141"/>
                    <a:pt x="524" y="3162"/>
                  </a:cubicBezTo>
                  <a:cubicBezTo>
                    <a:pt x="506" y="3154"/>
                    <a:pt x="488" y="3145"/>
                    <a:pt x="472" y="3135"/>
                  </a:cubicBezTo>
                  <a:cubicBezTo>
                    <a:pt x="474" y="3128"/>
                    <a:pt x="476" y="3120"/>
                    <a:pt x="476" y="3112"/>
                  </a:cubicBezTo>
                  <a:cubicBezTo>
                    <a:pt x="476" y="3074"/>
                    <a:pt x="445" y="3044"/>
                    <a:pt x="407" y="3044"/>
                  </a:cubicBezTo>
                  <a:cubicBezTo>
                    <a:pt x="392" y="3044"/>
                    <a:pt x="378" y="3049"/>
                    <a:pt x="366" y="3058"/>
                  </a:cubicBezTo>
                  <a:cubicBezTo>
                    <a:pt x="355" y="3047"/>
                    <a:pt x="344" y="3035"/>
                    <a:pt x="335" y="3023"/>
                  </a:cubicBezTo>
                  <a:cubicBezTo>
                    <a:pt x="342" y="3013"/>
                    <a:pt x="346" y="3000"/>
                    <a:pt x="346" y="2986"/>
                  </a:cubicBezTo>
                  <a:cubicBezTo>
                    <a:pt x="346" y="2949"/>
                    <a:pt x="316" y="2919"/>
                    <a:pt x="279" y="2918"/>
                  </a:cubicBezTo>
                  <a:cubicBezTo>
                    <a:pt x="277" y="2909"/>
                    <a:pt x="275" y="2901"/>
                    <a:pt x="274" y="2892"/>
                  </a:cubicBezTo>
                  <a:cubicBezTo>
                    <a:pt x="304" y="2885"/>
                    <a:pt x="326" y="2858"/>
                    <a:pt x="326" y="2826"/>
                  </a:cubicBezTo>
                  <a:cubicBezTo>
                    <a:pt x="326" y="2809"/>
                    <a:pt x="320" y="2794"/>
                    <a:pt x="310" y="2782"/>
                  </a:cubicBezTo>
                  <a:cubicBezTo>
                    <a:pt x="311" y="2781"/>
                    <a:pt x="312" y="2781"/>
                    <a:pt x="313" y="2780"/>
                  </a:cubicBezTo>
                  <a:cubicBezTo>
                    <a:pt x="325" y="2797"/>
                    <a:pt x="346" y="2808"/>
                    <a:pt x="368" y="2808"/>
                  </a:cubicBezTo>
                  <a:cubicBezTo>
                    <a:pt x="396" y="2808"/>
                    <a:pt x="420" y="2791"/>
                    <a:pt x="431" y="2767"/>
                  </a:cubicBezTo>
                  <a:cubicBezTo>
                    <a:pt x="472" y="2768"/>
                    <a:pt x="512" y="2767"/>
                    <a:pt x="548" y="2765"/>
                  </a:cubicBezTo>
                  <a:cubicBezTo>
                    <a:pt x="560" y="2783"/>
                    <a:pt x="581" y="2795"/>
                    <a:pt x="604" y="2795"/>
                  </a:cubicBezTo>
                  <a:cubicBezTo>
                    <a:pt x="634" y="2795"/>
                    <a:pt x="659" y="2776"/>
                    <a:pt x="668" y="2749"/>
                  </a:cubicBezTo>
                  <a:cubicBezTo>
                    <a:pt x="717" y="2740"/>
                    <a:pt x="757" y="2726"/>
                    <a:pt x="792" y="2708"/>
                  </a:cubicBezTo>
                  <a:cubicBezTo>
                    <a:pt x="799" y="2710"/>
                    <a:pt x="806" y="2711"/>
                    <a:pt x="813" y="2711"/>
                  </a:cubicBezTo>
                  <a:cubicBezTo>
                    <a:pt x="851" y="2711"/>
                    <a:pt x="882" y="2681"/>
                    <a:pt x="882" y="2643"/>
                  </a:cubicBezTo>
                  <a:cubicBezTo>
                    <a:pt x="882" y="2640"/>
                    <a:pt x="881" y="2637"/>
                    <a:pt x="881" y="2634"/>
                  </a:cubicBezTo>
                  <a:cubicBezTo>
                    <a:pt x="908" y="2599"/>
                    <a:pt x="924" y="2556"/>
                    <a:pt x="929" y="2507"/>
                  </a:cubicBezTo>
                  <a:cubicBezTo>
                    <a:pt x="957" y="2498"/>
                    <a:pt x="976" y="2472"/>
                    <a:pt x="976" y="2442"/>
                  </a:cubicBezTo>
                  <a:cubicBezTo>
                    <a:pt x="976" y="2409"/>
                    <a:pt x="953" y="2381"/>
                    <a:pt x="922" y="2375"/>
                  </a:cubicBezTo>
                  <a:cubicBezTo>
                    <a:pt x="914" y="2338"/>
                    <a:pt x="907" y="2298"/>
                    <a:pt x="901" y="2260"/>
                  </a:cubicBezTo>
                  <a:cubicBezTo>
                    <a:pt x="925" y="2249"/>
                    <a:pt x="941" y="2225"/>
                    <a:pt x="941" y="2197"/>
                  </a:cubicBezTo>
                  <a:cubicBezTo>
                    <a:pt x="941" y="2167"/>
                    <a:pt x="921" y="2141"/>
                    <a:pt x="894" y="2132"/>
                  </a:cubicBezTo>
                  <a:cubicBezTo>
                    <a:pt x="895" y="2118"/>
                    <a:pt x="897" y="2104"/>
                    <a:pt x="900" y="2091"/>
                  </a:cubicBezTo>
                  <a:cubicBezTo>
                    <a:pt x="903" y="2092"/>
                    <a:pt x="907" y="2091"/>
                    <a:pt x="910" y="2091"/>
                  </a:cubicBezTo>
                  <a:cubicBezTo>
                    <a:pt x="910" y="2092"/>
                    <a:pt x="910" y="2094"/>
                    <a:pt x="910" y="2095"/>
                  </a:cubicBezTo>
                  <a:cubicBezTo>
                    <a:pt x="910" y="2133"/>
                    <a:pt x="941" y="2164"/>
                    <a:pt x="978" y="2164"/>
                  </a:cubicBezTo>
                  <a:cubicBezTo>
                    <a:pt x="984" y="2164"/>
                    <a:pt x="989" y="2163"/>
                    <a:pt x="994" y="2162"/>
                  </a:cubicBezTo>
                  <a:cubicBezTo>
                    <a:pt x="996" y="2164"/>
                    <a:pt x="998" y="2166"/>
                    <a:pt x="1000" y="2169"/>
                  </a:cubicBezTo>
                  <a:cubicBezTo>
                    <a:pt x="990" y="2186"/>
                    <a:pt x="982" y="2204"/>
                    <a:pt x="975" y="2224"/>
                  </a:cubicBezTo>
                  <a:cubicBezTo>
                    <a:pt x="943" y="2229"/>
                    <a:pt x="919" y="2257"/>
                    <a:pt x="919" y="2291"/>
                  </a:cubicBezTo>
                  <a:cubicBezTo>
                    <a:pt x="919" y="2322"/>
                    <a:pt x="939" y="2348"/>
                    <a:pt x="967" y="2357"/>
                  </a:cubicBezTo>
                  <a:cubicBezTo>
                    <a:pt x="972" y="2390"/>
                    <a:pt x="983" y="2425"/>
                    <a:pt x="998" y="2459"/>
                  </a:cubicBezTo>
                  <a:cubicBezTo>
                    <a:pt x="984" y="2472"/>
                    <a:pt x="976" y="2490"/>
                    <a:pt x="976" y="2509"/>
                  </a:cubicBezTo>
                  <a:cubicBezTo>
                    <a:pt x="976" y="2547"/>
                    <a:pt x="1007" y="2578"/>
                    <a:pt x="1044" y="2578"/>
                  </a:cubicBezTo>
                  <a:cubicBezTo>
                    <a:pt x="1052" y="2578"/>
                    <a:pt x="1060" y="2576"/>
                    <a:pt x="1068" y="2574"/>
                  </a:cubicBezTo>
                  <a:cubicBezTo>
                    <a:pt x="1090" y="2602"/>
                    <a:pt x="1115" y="2628"/>
                    <a:pt x="1143" y="2653"/>
                  </a:cubicBezTo>
                  <a:cubicBezTo>
                    <a:pt x="1140" y="2660"/>
                    <a:pt x="1139" y="2667"/>
                    <a:pt x="1139" y="2675"/>
                  </a:cubicBezTo>
                  <a:cubicBezTo>
                    <a:pt x="1139" y="2713"/>
                    <a:pt x="1170" y="2743"/>
                    <a:pt x="1207" y="2743"/>
                  </a:cubicBezTo>
                  <a:cubicBezTo>
                    <a:pt x="1221" y="2743"/>
                    <a:pt x="1235" y="2739"/>
                    <a:pt x="1246" y="2732"/>
                  </a:cubicBezTo>
                  <a:cubicBezTo>
                    <a:pt x="1254" y="2737"/>
                    <a:pt x="1262" y="2742"/>
                    <a:pt x="1269" y="2746"/>
                  </a:cubicBezTo>
                  <a:cubicBezTo>
                    <a:pt x="1285" y="2756"/>
                    <a:pt x="1301" y="2765"/>
                    <a:pt x="1316" y="2774"/>
                  </a:cubicBezTo>
                  <a:cubicBezTo>
                    <a:pt x="1316" y="2776"/>
                    <a:pt x="1315" y="2777"/>
                    <a:pt x="1315" y="2779"/>
                  </a:cubicBezTo>
                  <a:cubicBezTo>
                    <a:pt x="1315" y="2816"/>
                    <a:pt x="1346" y="2847"/>
                    <a:pt x="1384" y="2847"/>
                  </a:cubicBezTo>
                  <a:cubicBezTo>
                    <a:pt x="1394" y="2847"/>
                    <a:pt x="1405" y="2844"/>
                    <a:pt x="1414" y="2840"/>
                  </a:cubicBezTo>
                  <a:cubicBezTo>
                    <a:pt x="1427" y="2849"/>
                    <a:pt x="1439" y="2858"/>
                    <a:pt x="1450" y="2866"/>
                  </a:cubicBezTo>
                  <a:cubicBezTo>
                    <a:pt x="1443" y="2877"/>
                    <a:pt x="1439" y="2889"/>
                    <a:pt x="1439" y="2903"/>
                  </a:cubicBezTo>
                  <a:cubicBezTo>
                    <a:pt x="1439" y="2941"/>
                    <a:pt x="1470" y="2971"/>
                    <a:pt x="1508" y="2971"/>
                  </a:cubicBezTo>
                  <a:cubicBezTo>
                    <a:pt x="1521" y="2971"/>
                    <a:pt x="1534" y="2967"/>
                    <a:pt x="1544" y="2960"/>
                  </a:cubicBezTo>
                  <a:cubicBezTo>
                    <a:pt x="1548" y="2966"/>
                    <a:pt x="1551" y="2971"/>
                    <a:pt x="1554" y="2976"/>
                  </a:cubicBezTo>
                  <a:cubicBezTo>
                    <a:pt x="1529" y="2987"/>
                    <a:pt x="1512" y="3011"/>
                    <a:pt x="1512" y="3040"/>
                  </a:cubicBezTo>
                  <a:cubicBezTo>
                    <a:pt x="1512" y="3058"/>
                    <a:pt x="1519" y="3074"/>
                    <a:pt x="1531" y="3087"/>
                  </a:cubicBezTo>
                  <a:cubicBezTo>
                    <a:pt x="1523" y="3094"/>
                    <a:pt x="1515" y="3101"/>
                    <a:pt x="1505" y="3108"/>
                  </a:cubicBezTo>
                  <a:cubicBezTo>
                    <a:pt x="1493" y="3096"/>
                    <a:pt x="1476" y="3089"/>
                    <a:pt x="1457" y="3089"/>
                  </a:cubicBezTo>
                  <a:cubicBezTo>
                    <a:pt x="1419" y="3089"/>
                    <a:pt x="1389" y="3119"/>
                    <a:pt x="1389" y="3157"/>
                  </a:cubicBezTo>
                  <a:cubicBezTo>
                    <a:pt x="1389" y="3163"/>
                    <a:pt x="1390" y="3169"/>
                    <a:pt x="1391" y="3174"/>
                  </a:cubicBezTo>
                  <a:cubicBezTo>
                    <a:pt x="1382" y="3179"/>
                    <a:pt x="1373" y="3183"/>
                    <a:pt x="1364" y="3187"/>
                  </a:cubicBezTo>
                  <a:cubicBezTo>
                    <a:pt x="1362" y="3188"/>
                    <a:pt x="1361" y="3188"/>
                    <a:pt x="1359" y="3189"/>
                  </a:cubicBezTo>
                  <a:cubicBezTo>
                    <a:pt x="1347" y="3177"/>
                    <a:pt x="1330" y="3169"/>
                    <a:pt x="1312" y="3169"/>
                  </a:cubicBezTo>
                  <a:cubicBezTo>
                    <a:pt x="1274" y="3169"/>
                    <a:pt x="1243" y="3200"/>
                    <a:pt x="1243" y="3238"/>
                  </a:cubicBezTo>
                  <a:cubicBezTo>
                    <a:pt x="1243" y="3246"/>
                    <a:pt x="1245" y="3255"/>
                    <a:pt x="1248" y="3262"/>
                  </a:cubicBezTo>
                  <a:cubicBezTo>
                    <a:pt x="1225" y="3289"/>
                    <a:pt x="1225" y="3311"/>
                    <a:pt x="1230" y="3327"/>
                  </a:cubicBezTo>
                  <a:cubicBezTo>
                    <a:pt x="1236" y="3342"/>
                    <a:pt x="1253" y="3368"/>
                    <a:pt x="1310" y="3368"/>
                  </a:cubicBezTo>
                  <a:cubicBezTo>
                    <a:pt x="1350" y="3368"/>
                    <a:pt x="1401" y="3356"/>
                    <a:pt x="1458" y="3334"/>
                  </a:cubicBezTo>
                  <a:cubicBezTo>
                    <a:pt x="1473" y="3328"/>
                    <a:pt x="1488" y="3322"/>
                    <a:pt x="1504" y="3316"/>
                  </a:cubicBezTo>
                  <a:cubicBezTo>
                    <a:pt x="1623" y="3272"/>
                    <a:pt x="1758" y="3221"/>
                    <a:pt x="1789" y="3108"/>
                  </a:cubicBezTo>
                  <a:cubicBezTo>
                    <a:pt x="1812" y="3026"/>
                    <a:pt x="1775" y="2927"/>
                    <a:pt x="1677" y="2806"/>
                  </a:cubicBezTo>
                  <a:cubicBezTo>
                    <a:pt x="1614" y="2728"/>
                    <a:pt x="1547" y="2657"/>
                    <a:pt x="1488" y="2595"/>
                  </a:cubicBezTo>
                  <a:cubicBezTo>
                    <a:pt x="1434" y="2537"/>
                    <a:pt x="1375" y="2474"/>
                    <a:pt x="1340" y="2426"/>
                  </a:cubicBezTo>
                  <a:cubicBezTo>
                    <a:pt x="1358" y="2427"/>
                    <a:pt x="1375" y="2421"/>
                    <a:pt x="1388" y="2410"/>
                  </a:cubicBezTo>
                  <a:cubicBezTo>
                    <a:pt x="1395" y="2412"/>
                    <a:pt x="1401" y="2415"/>
                    <a:pt x="1408" y="2417"/>
                  </a:cubicBezTo>
                  <a:cubicBezTo>
                    <a:pt x="1408" y="2420"/>
                    <a:pt x="1407" y="2423"/>
                    <a:pt x="1407" y="2426"/>
                  </a:cubicBezTo>
                  <a:cubicBezTo>
                    <a:pt x="1407" y="2463"/>
                    <a:pt x="1438" y="2494"/>
                    <a:pt x="1476" y="2494"/>
                  </a:cubicBezTo>
                  <a:cubicBezTo>
                    <a:pt x="1501" y="2494"/>
                    <a:pt x="1523" y="2480"/>
                    <a:pt x="1535" y="2460"/>
                  </a:cubicBezTo>
                  <a:cubicBezTo>
                    <a:pt x="1550" y="2464"/>
                    <a:pt x="1565" y="2469"/>
                    <a:pt x="1581" y="2473"/>
                  </a:cubicBezTo>
                  <a:cubicBezTo>
                    <a:pt x="1590" y="2476"/>
                    <a:pt x="1599" y="2479"/>
                    <a:pt x="1608" y="2481"/>
                  </a:cubicBezTo>
                  <a:cubicBezTo>
                    <a:pt x="1619" y="2505"/>
                    <a:pt x="1643" y="2521"/>
                    <a:pt x="1670" y="2521"/>
                  </a:cubicBezTo>
                  <a:cubicBezTo>
                    <a:pt x="1681" y="2521"/>
                    <a:pt x="1693" y="2517"/>
                    <a:pt x="1703" y="2512"/>
                  </a:cubicBezTo>
                  <a:cubicBezTo>
                    <a:pt x="1721" y="2518"/>
                    <a:pt x="1739" y="2524"/>
                    <a:pt x="1756" y="2531"/>
                  </a:cubicBezTo>
                  <a:cubicBezTo>
                    <a:pt x="1756" y="2533"/>
                    <a:pt x="1756" y="2534"/>
                    <a:pt x="1756" y="2536"/>
                  </a:cubicBezTo>
                  <a:cubicBezTo>
                    <a:pt x="1756" y="2574"/>
                    <a:pt x="1786" y="2604"/>
                    <a:pt x="1824" y="2604"/>
                  </a:cubicBezTo>
                  <a:cubicBezTo>
                    <a:pt x="1844" y="2604"/>
                    <a:pt x="1862" y="2596"/>
                    <a:pt x="1874" y="2582"/>
                  </a:cubicBezTo>
                  <a:cubicBezTo>
                    <a:pt x="1882" y="2586"/>
                    <a:pt x="1889" y="2589"/>
                    <a:pt x="1896" y="2593"/>
                  </a:cubicBezTo>
                  <a:cubicBezTo>
                    <a:pt x="1894" y="2599"/>
                    <a:pt x="1893" y="2606"/>
                    <a:pt x="1893" y="2613"/>
                  </a:cubicBezTo>
                  <a:cubicBezTo>
                    <a:pt x="1893" y="2651"/>
                    <a:pt x="1923" y="2681"/>
                    <a:pt x="1961" y="2681"/>
                  </a:cubicBezTo>
                  <a:cubicBezTo>
                    <a:pt x="1978" y="2681"/>
                    <a:pt x="1993" y="2675"/>
                    <a:pt x="2005" y="2665"/>
                  </a:cubicBezTo>
                  <a:cubicBezTo>
                    <a:pt x="2037" y="2693"/>
                    <a:pt x="2060" y="2722"/>
                    <a:pt x="2073" y="2751"/>
                  </a:cubicBezTo>
                  <a:cubicBezTo>
                    <a:pt x="2061" y="2764"/>
                    <a:pt x="2054" y="2780"/>
                    <a:pt x="2054" y="2798"/>
                  </a:cubicBezTo>
                  <a:cubicBezTo>
                    <a:pt x="2054" y="2821"/>
                    <a:pt x="2065" y="2841"/>
                    <a:pt x="2083" y="2854"/>
                  </a:cubicBezTo>
                  <a:cubicBezTo>
                    <a:pt x="2077" y="2879"/>
                    <a:pt x="2066" y="2906"/>
                    <a:pt x="2049" y="2934"/>
                  </a:cubicBezTo>
                  <a:cubicBezTo>
                    <a:pt x="2039" y="2929"/>
                    <a:pt x="2028" y="2926"/>
                    <a:pt x="2016" y="2926"/>
                  </a:cubicBezTo>
                  <a:cubicBezTo>
                    <a:pt x="1979" y="2926"/>
                    <a:pt x="1948" y="2957"/>
                    <a:pt x="1948" y="2994"/>
                  </a:cubicBezTo>
                  <a:cubicBezTo>
                    <a:pt x="1948" y="3012"/>
                    <a:pt x="1955" y="3028"/>
                    <a:pt x="1965" y="3040"/>
                  </a:cubicBezTo>
                  <a:cubicBezTo>
                    <a:pt x="1959" y="3046"/>
                    <a:pt x="1953" y="3052"/>
                    <a:pt x="1947" y="3058"/>
                  </a:cubicBezTo>
                  <a:cubicBezTo>
                    <a:pt x="1936" y="3050"/>
                    <a:pt x="1923" y="3045"/>
                    <a:pt x="1908" y="3045"/>
                  </a:cubicBezTo>
                  <a:cubicBezTo>
                    <a:pt x="1870" y="3045"/>
                    <a:pt x="1840" y="3076"/>
                    <a:pt x="1840" y="3114"/>
                  </a:cubicBezTo>
                  <a:cubicBezTo>
                    <a:pt x="1840" y="3117"/>
                    <a:pt x="1840" y="3121"/>
                    <a:pt x="1840" y="3124"/>
                  </a:cubicBezTo>
                  <a:cubicBezTo>
                    <a:pt x="1809" y="3131"/>
                    <a:pt x="1786" y="3158"/>
                    <a:pt x="1786" y="3191"/>
                  </a:cubicBezTo>
                  <a:cubicBezTo>
                    <a:pt x="1786" y="3203"/>
                    <a:pt x="1789" y="3215"/>
                    <a:pt x="1795" y="3225"/>
                  </a:cubicBezTo>
                  <a:cubicBezTo>
                    <a:pt x="1767" y="3265"/>
                    <a:pt x="1760" y="3292"/>
                    <a:pt x="1770" y="3313"/>
                  </a:cubicBezTo>
                  <a:cubicBezTo>
                    <a:pt x="1778" y="3329"/>
                    <a:pt x="1793" y="3338"/>
                    <a:pt x="1812" y="3338"/>
                  </a:cubicBezTo>
                  <a:cubicBezTo>
                    <a:pt x="1867" y="3338"/>
                    <a:pt x="1977" y="3256"/>
                    <a:pt x="2060" y="3174"/>
                  </a:cubicBezTo>
                  <a:cubicBezTo>
                    <a:pt x="2079" y="3156"/>
                    <a:pt x="2098" y="3138"/>
                    <a:pt x="2118" y="3119"/>
                  </a:cubicBezTo>
                  <a:cubicBezTo>
                    <a:pt x="2254" y="2991"/>
                    <a:pt x="2409" y="2845"/>
                    <a:pt x="2389" y="2679"/>
                  </a:cubicBezTo>
                  <a:cubicBezTo>
                    <a:pt x="2377" y="2573"/>
                    <a:pt x="2295" y="2478"/>
                    <a:pt x="2140" y="2388"/>
                  </a:cubicBezTo>
                  <a:close/>
                  <a:moveTo>
                    <a:pt x="1458" y="1937"/>
                  </a:moveTo>
                  <a:cubicBezTo>
                    <a:pt x="1480" y="1962"/>
                    <a:pt x="1520" y="1967"/>
                    <a:pt x="1547" y="1948"/>
                  </a:cubicBezTo>
                  <a:cubicBezTo>
                    <a:pt x="1547" y="1952"/>
                    <a:pt x="1546" y="1956"/>
                    <a:pt x="1546" y="1960"/>
                  </a:cubicBezTo>
                  <a:cubicBezTo>
                    <a:pt x="1546" y="1981"/>
                    <a:pt x="1556" y="2000"/>
                    <a:pt x="1570" y="2012"/>
                  </a:cubicBezTo>
                  <a:cubicBezTo>
                    <a:pt x="1567" y="2014"/>
                    <a:pt x="1564" y="2016"/>
                    <a:pt x="1560" y="2018"/>
                  </a:cubicBezTo>
                  <a:cubicBezTo>
                    <a:pt x="1548" y="1997"/>
                    <a:pt x="1526" y="1982"/>
                    <a:pt x="1500" y="1982"/>
                  </a:cubicBezTo>
                  <a:cubicBezTo>
                    <a:pt x="1468" y="1982"/>
                    <a:pt x="1441" y="2005"/>
                    <a:pt x="1434" y="2034"/>
                  </a:cubicBezTo>
                  <a:cubicBezTo>
                    <a:pt x="1375" y="1992"/>
                    <a:pt x="1331" y="1947"/>
                    <a:pt x="1300" y="1898"/>
                  </a:cubicBezTo>
                  <a:cubicBezTo>
                    <a:pt x="1296" y="1891"/>
                    <a:pt x="1292" y="1884"/>
                    <a:pt x="1288" y="1878"/>
                  </a:cubicBezTo>
                  <a:cubicBezTo>
                    <a:pt x="1442" y="1878"/>
                    <a:pt x="1442" y="1878"/>
                    <a:pt x="1442" y="1878"/>
                  </a:cubicBezTo>
                  <a:cubicBezTo>
                    <a:pt x="1441" y="1882"/>
                    <a:pt x="1440" y="1887"/>
                    <a:pt x="1440" y="1892"/>
                  </a:cubicBezTo>
                  <a:cubicBezTo>
                    <a:pt x="1440" y="1908"/>
                    <a:pt x="1447" y="1924"/>
                    <a:pt x="1458" y="19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22" name="Freeform 45"/>
            <p:cNvSpPr>
              <a:spLocks/>
            </p:cNvSpPr>
            <p:nvPr/>
          </p:nvSpPr>
          <p:spPr bwMode="auto">
            <a:xfrm>
              <a:off x="1423988" y="1738313"/>
              <a:ext cx="441325" cy="223838"/>
            </a:xfrm>
            <a:custGeom>
              <a:avLst/>
              <a:gdLst>
                <a:gd name="T0" fmla="*/ 161 w 494"/>
                <a:gd name="T1" fmla="*/ 202 h 251"/>
                <a:gd name="T2" fmla="*/ 141 w 494"/>
                <a:gd name="T3" fmla="*/ 171 h 251"/>
                <a:gd name="T4" fmla="*/ 177 w 494"/>
                <a:gd name="T5" fmla="*/ 136 h 251"/>
                <a:gd name="T6" fmla="*/ 212 w 494"/>
                <a:gd name="T7" fmla="*/ 171 h 251"/>
                <a:gd name="T8" fmla="*/ 211 w 494"/>
                <a:gd name="T9" fmla="*/ 178 h 251"/>
                <a:gd name="T10" fmla="*/ 259 w 494"/>
                <a:gd name="T11" fmla="*/ 163 h 251"/>
                <a:gd name="T12" fmla="*/ 249 w 494"/>
                <a:gd name="T13" fmla="*/ 138 h 251"/>
                <a:gd name="T14" fmla="*/ 284 w 494"/>
                <a:gd name="T15" fmla="*/ 103 h 251"/>
                <a:gd name="T16" fmla="*/ 319 w 494"/>
                <a:gd name="T17" fmla="*/ 138 h 251"/>
                <a:gd name="T18" fmla="*/ 314 w 494"/>
                <a:gd name="T19" fmla="*/ 155 h 251"/>
                <a:gd name="T20" fmla="*/ 402 w 494"/>
                <a:gd name="T21" fmla="*/ 155 h 251"/>
                <a:gd name="T22" fmla="*/ 494 w 494"/>
                <a:gd name="T23" fmla="*/ 157 h 251"/>
                <a:gd name="T24" fmla="*/ 336 w 494"/>
                <a:gd name="T25" fmla="*/ 0 h 251"/>
                <a:gd name="T26" fmla="*/ 138 w 494"/>
                <a:gd name="T27" fmla="*/ 0 h 251"/>
                <a:gd name="T28" fmla="*/ 111 w 494"/>
                <a:gd name="T29" fmla="*/ 13 h 251"/>
                <a:gd name="T30" fmla="*/ 84 w 494"/>
                <a:gd name="T31" fmla="*/ 0 h 251"/>
                <a:gd name="T32" fmla="*/ 70 w 494"/>
                <a:gd name="T33" fmla="*/ 0 h 251"/>
                <a:gd name="T34" fmla="*/ 0 w 494"/>
                <a:gd name="T35" fmla="*/ 50 h 251"/>
                <a:gd name="T36" fmla="*/ 32 w 494"/>
                <a:gd name="T37" fmla="*/ 147 h 251"/>
                <a:gd name="T38" fmla="*/ 7 w 494"/>
                <a:gd name="T39" fmla="*/ 180 h 251"/>
                <a:gd name="T40" fmla="*/ 42 w 494"/>
                <a:gd name="T41" fmla="*/ 215 h 251"/>
                <a:gd name="T42" fmla="*/ 67 w 494"/>
                <a:gd name="T43" fmla="*/ 205 h 251"/>
                <a:gd name="T44" fmla="*/ 107 w 494"/>
                <a:gd name="T45" fmla="*/ 251 h 251"/>
                <a:gd name="T46" fmla="*/ 161 w 494"/>
                <a:gd name="T47" fmla="*/ 20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4" h="251">
                  <a:moveTo>
                    <a:pt x="161" y="202"/>
                  </a:moveTo>
                  <a:cubicBezTo>
                    <a:pt x="149" y="197"/>
                    <a:pt x="141" y="185"/>
                    <a:pt x="141" y="171"/>
                  </a:cubicBezTo>
                  <a:cubicBezTo>
                    <a:pt x="141" y="152"/>
                    <a:pt x="157" y="136"/>
                    <a:pt x="177" y="136"/>
                  </a:cubicBezTo>
                  <a:cubicBezTo>
                    <a:pt x="196" y="136"/>
                    <a:pt x="212" y="152"/>
                    <a:pt x="212" y="171"/>
                  </a:cubicBezTo>
                  <a:cubicBezTo>
                    <a:pt x="212" y="173"/>
                    <a:pt x="211" y="175"/>
                    <a:pt x="211" y="178"/>
                  </a:cubicBezTo>
                  <a:cubicBezTo>
                    <a:pt x="226" y="172"/>
                    <a:pt x="242" y="167"/>
                    <a:pt x="259" y="163"/>
                  </a:cubicBezTo>
                  <a:cubicBezTo>
                    <a:pt x="253" y="157"/>
                    <a:pt x="249" y="148"/>
                    <a:pt x="249" y="138"/>
                  </a:cubicBezTo>
                  <a:cubicBezTo>
                    <a:pt x="249" y="118"/>
                    <a:pt x="264" y="103"/>
                    <a:pt x="284" y="103"/>
                  </a:cubicBezTo>
                  <a:cubicBezTo>
                    <a:pt x="303" y="103"/>
                    <a:pt x="319" y="118"/>
                    <a:pt x="319" y="138"/>
                  </a:cubicBezTo>
                  <a:cubicBezTo>
                    <a:pt x="319" y="144"/>
                    <a:pt x="317" y="150"/>
                    <a:pt x="314" y="155"/>
                  </a:cubicBezTo>
                  <a:cubicBezTo>
                    <a:pt x="341" y="153"/>
                    <a:pt x="370" y="153"/>
                    <a:pt x="402" y="155"/>
                  </a:cubicBezTo>
                  <a:cubicBezTo>
                    <a:pt x="436" y="157"/>
                    <a:pt x="467" y="158"/>
                    <a:pt x="494" y="157"/>
                  </a:cubicBezTo>
                  <a:cubicBezTo>
                    <a:pt x="429" y="113"/>
                    <a:pt x="374" y="62"/>
                    <a:pt x="33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1" y="8"/>
                    <a:pt x="122" y="13"/>
                    <a:pt x="111" y="13"/>
                  </a:cubicBezTo>
                  <a:cubicBezTo>
                    <a:pt x="100" y="13"/>
                    <a:pt x="91" y="8"/>
                    <a:pt x="84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42" y="15"/>
                    <a:pt x="19" y="32"/>
                    <a:pt x="0" y="50"/>
                  </a:cubicBezTo>
                  <a:cubicBezTo>
                    <a:pt x="7" y="84"/>
                    <a:pt x="17" y="116"/>
                    <a:pt x="32" y="147"/>
                  </a:cubicBezTo>
                  <a:cubicBezTo>
                    <a:pt x="18" y="151"/>
                    <a:pt x="7" y="164"/>
                    <a:pt x="7" y="180"/>
                  </a:cubicBezTo>
                  <a:cubicBezTo>
                    <a:pt x="7" y="200"/>
                    <a:pt x="23" y="215"/>
                    <a:pt x="42" y="215"/>
                  </a:cubicBezTo>
                  <a:cubicBezTo>
                    <a:pt x="52" y="215"/>
                    <a:pt x="61" y="211"/>
                    <a:pt x="67" y="205"/>
                  </a:cubicBezTo>
                  <a:cubicBezTo>
                    <a:pt x="79" y="221"/>
                    <a:pt x="92" y="236"/>
                    <a:pt x="107" y="251"/>
                  </a:cubicBezTo>
                  <a:cubicBezTo>
                    <a:pt x="121" y="233"/>
                    <a:pt x="139" y="216"/>
                    <a:pt x="161" y="202"/>
                  </a:cubicBezTo>
                  <a:close/>
                </a:path>
              </a:pathLst>
            </a:custGeom>
            <a:solidFill>
              <a:srgbClr val="BF0F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23" name="Freeform 46"/>
            <p:cNvSpPr>
              <a:spLocks/>
            </p:cNvSpPr>
            <p:nvPr/>
          </p:nvSpPr>
          <p:spPr bwMode="auto">
            <a:xfrm>
              <a:off x="1736726" y="2039938"/>
              <a:ext cx="1166813" cy="990600"/>
            </a:xfrm>
            <a:custGeom>
              <a:avLst/>
              <a:gdLst>
                <a:gd name="T0" fmla="*/ 0 w 1308"/>
                <a:gd name="T1" fmla="*/ 77 h 1110"/>
                <a:gd name="T2" fmla="*/ 26 w 1308"/>
                <a:gd name="T3" fmla="*/ 89 h 1110"/>
                <a:gd name="T4" fmla="*/ 23 w 1308"/>
                <a:gd name="T5" fmla="*/ 103 h 1110"/>
                <a:gd name="T6" fmla="*/ 59 w 1308"/>
                <a:gd name="T7" fmla="*/ 139 h 1110"/>
                <a:gd name="T8" fmla="*/ 91 w 1308"/>
                <a:gd name="T9" fmla="*/ 116 h 1110"/>
                <a:gd name="T10" fmla="*/ 168 w 1308"/>
                <a:gd name="T11" fmla="*/ 145 h 1110"/>
                <a:gd name="T12" fmla="*/ 154 w 1308"/>
                <a:gd name="T13" fmla="*/ 172 h 1110"/>
                <a:gd name="T14" fmla="*/ 190 w 1308"/>
                <a:gd name="T15" fmla="*/ 207 h 1110"/>
                <a:gd name="T16" fmla="*/ 225 w 1308"/>
                <a:gd name="T17" fmla="*/ 172 h 1110"/>
                <a:gd name="T18" fmla="*/ 223 w 1308"/>
                <a:gd name="T19" fmla="*/ 163 h 1110"/>
                <a:gd name="T20" fmla="*/ 304 w 1308"/>
                <a:gd name="T21" fmla="*/ 187 h 1110"/>
                <a:gd name="T22" fmla="*/ 349 w 1308"/>
                <a:gd name="T23" fmla="*/ 201 h 1110"/>
                <a:gd name="T24" fmla="*/ 384 w 1308"/>
                <a:gd name="T25" fmla="*/ 233 h 1110"/>
                <a:gd name="T26" fmla="*/ 410 w 1308"/>
                <a:gd name="T27" fmla="*/ 221 h 1110"/>
                <a:gd name="T28" fmla="*/ 513 w 1308"/>
                <a:gd name="T29" fmla="*/ 258 h 1110"/>
                <a:gd name="T30" fmla="*/ 503 w 1308"/>
                <a:gd name="T31" fmla="*/ 282 h 1110"/>
                <a:gd name="T32" fmla="*/ 538 w 1308"/>
                <a:gd name="T33" fmla="*/ 317 h 1110"/>
                <a:gd name="T34" fmla="*/ 573 w 1308"/>
                <a:gd name="T35" fmla="*/ 284 h 1110"/>
                <a:gd name="T36" fmla="*/ 659 w 1308"/>
                <a:gd name="T37" fmla="*/ 328 h 1110"/>
                <a:gd name="T38" fmla="*/ 640 w 1308"/>
                <a:gd name="T39" fmla="*/ 359 h 1110"/>
                <a:gd name="T40" fmla="*/ 675 w 1308"/>
                <a:gd name="T41" fmla="*/ 394 h 1110"/>
                <a:gd name="T42" fmla="*/ 710 w 1308"/>
                <a:gd name="T43" fmla="*/ 362 h 1110"/>
                <a:gd name="T44" fmla="*/ 827 w 1308"/>
                <a:gd name="T45" fmla="*/ 511 h 1110"/>
                <a:gd name="T46" fmla="*/ 801 w 1308"/>
                <a:gd name="T47" fmla="*/ 544 h 1110"/>
                <a:gd name="T48" fmla="*/ 834 w 1308"/>
                <a:gd name="T49" fmla="*/ 579 h 1110"/>
                <a:gd name="T50" fmla="*/ 765 w 1308"/>
                <a:gd name="T51" fmla="*/ 736 h 1110"/>
                <a:gd name="T52" fmla="*/ 730 w 1308"/>
                <a:gd name="T53" fmla="*/ 705 h 1110"/>
                <a:gd name="T54" fmla="*/ 695 w 1308"/>
                <a:gd name="T55" fmla="*/ 740 h 1110"/>
                <a:gd name="T56" fmla="*/ 730 w 1308"/>
                <a:gd name="T57" fmla="*/ 776 h 1110"/>
                <a:gd name="T58" fmla="*/ 734 w 1308"/>
                <a:gd name="T59" fmla="*/ 775 h 1110"/>
                <a:gd name="T60" fmla="*/ 680 w 1308"/>
                <a:gd name="T61" fmla="*/ 832 h 1110"/>
                <a:gd name="T62" fmla="*/ 656 w 1308"/>
                <a:gd name="T63" fmla="*/ 855 h 1110"/>
                <a:gd name="T64" fmla="*/ 622 w 1308"/>
                <a:gd name="T65" fmla="*/ 824 h 1110"/>
                <a:gd name="T66" fmla="*/ 587 w 1308"/>
                <a:gd name="T67" fmla="*/ 860 h 1110"/>
                <a:gd name="T68" fmla="*/ 618 w 1308"/>
                <a:gd name="T69" fmla="*/ 894 h 1110"/>
                <a:gd name="T70" fmla="*/ 596 w 1308"/>
                <a:gd name="T71" fmla="*/ 917 h 1110"/>
                <a:gd name="T72" fmla="*/ 568 w 1308"/>
                <a:gd name="T73" fmla="*/ 902 h 1110"/>
                <a:gd name="T74" fmla="*/ 533 w 1308"/>
                <a:gd name="T75" fmla="*/ 937 h 1110"/>
                <a:gd name="T76" fmla="*/ 552 w 1308"/>
                <a:gd name="T77" fmla="*/ 968 h 1110"/>
                <a:gd name="T78" fmla="*/ 751 w 1308"/>
                <a:gd name="T79" fmla="*/ 896 h 1110"/>
                <a:gd name="T80" fmla="*/ 837 w 1308"/>
                <a:gd name="T81" fmla="*/ 163 h 1110"/>
                <a:gd name="T82" fmla="*/ 507 w 1308"/>
                <a:gd name="T83" fmla="*/ 0 h 1110"/>
                <a:gd name="T84" fmla="*/ 233 w 1308"/>
                <a:gd name="T85" fmla="*/ 18 h 1110"/>
                <a:gd name="T86" fmla="*/ 0 w 1308"/>
                <a:gd name="T87" fmla="*/ 77 h 1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08" h="1110">
                  <a:moveTo>
                    <a:pt x="0" y="77"/>
                  </a:moveTo>
                  <a:cubicBezTo>
                    <a:pt x="9" y="81"/>
                    <a:pt x="17" y="85"/>
                    <a:pt x="26" y="89"/>
                  </a:cubicBezTo>
                  <a:cubicBezTo>
                    <a:pt x="25" y="94"/>
                    <a:pt x="23" y="98"/>
                    <a:pt x="23" y="103"/>
                  </a:cubicBezTo>
                  <a:cubicBezTo>
                    <a:pt x="23" y="123"/>
                    <a:pt x="39" y="139"/>
                    <a:pt x="59" y="139"/>
                  </a:cubicBezTo>
                  <a:cubicBezTo>
                    <a:pt x="74" y="139"/>
                    <a:pt x="86" y="129"/>
                    <a:pt x="91" y="116"/>
                  </a:cubicBezTo>
                  <a:cubicBezTo>
                    <a:pt x="116" y="126"/>
                    <a:pt x="142" y="135"/>
                    <a:pt x="168" y="145"/>
                  </a:cubicBezTo>
                  <a:cubicBezTo>
                    <a:pt x="160" y="151"/>
                    <a:pt x="154" y="160"/>
                    <a:pt x="154" y="172"/>
                  </a:cubicBezTo>
                  <a:cubicBezTo>
                    <a:pt x="154" y="191"/>
                    <a:pt x="170" y="207"/>
                    <a:pt x="190" y="207"/>
                  </a:cubicBezTo>
                  <a:cubicBezTo>
                    <a:pt x="209" y="207"/>
                    <a:pt x="225" y="191"/>
                    <a:pt x="225" y="172"/>
                  </a:cubicBezTo>
                  <a:cubicBezTo>
                    <a:pt x="225" y="168"/>
                    <a:pt x="224" y="166"/>
                    <a:pt x="223" y="163"/>
                  </a:cubicBezTo>
                  <a:cubicBezTo>
                    <a:pt x="250" y="171"/>
                    <a:pt x="276" y="179"/>
                    <a:pt x="304" y="187"/>
                  </a:cubicBezTo>
                  <a:cubicBezTo>
                    <a:pt x="319" y="192"/>
                    <a:pt x="334" y="196"/>
                    <a:pt x="349" y="201"/>
                  </a:cubicBezTo>
                  <a:cubicBezTo>
                    <a:pt x="351" y="219"/>
                    <a:pt x="365" y="233"/>
                    <a:pt x="384" y="233"/>
                  </a:cubicBezTo>
                  <a:cubicBezTo>
                    <a:pt x="395" y="233"/>
                    <a:pt x="404" y="228"/>
                    <a:pt x="410" y="221"/>
                  </a:cubicBezTo>
                  <a:cubicBezTo>
                    <a:pt x="447" y="233"/>
                    <a:pt x="481" y="245"/>
                    <a:pt x="513" y="258"/>
                  </a:cubicBezTo>
                  <a:cubicBezTo>
                    <a:pt x="507" y="264"/>
                    <a:pt x="503" y="273"/>
                    <a:pt x="503" y="282"/>
                  </a:cubicBezTo>
                  <a:cubicBezTo>
                    <a:pt x="503" y="301"/>
                    <a:pt x="519" y="317"/>
                    <a:pt x="538" y="317"/>
                  </a:cubicBezTo>
                  <a:cubicBezTo>
                    <a:pt x="557" y="317"/>
                    <a:pt x="572" y="302"/>
                    <a:pt x="573" y="284"/>
                  </a:cubicBezTo>
                  <a:cubicBezTo>
                    <a:pt x="604" y="298"/>
                    <a:pt x="633" y="313"/>
                    <a:pt x="659" y="328"/>
                  </a:cubicBezTo>
                  <a:cubicBezTo>
                    <a:pt x="647" y="334"/>
                    <a:pt x="640" y="346"/>
                    <a:pt x="640" y="359"/>
                  </a:cubicBezTo>
                  <a:cubicBezTo>
                    <a:pt x="640" y="379"/>
                    <a:pt x="655" y="394"/>
                    <a:pt x="675" y="394"/>
                  </a:cubicBezTo>
                  <a:cubicBezTo>
                    <a:pt x="694" y="394"/>
                    <a:pt x="708" y="380"/>
                    <a:pt x="710" y="362"/>
                  </a:cubicBezTo>
                  <a:cubicBezTo>
                    <a:pt x="772" y="407"/>
                    <a:pt x="812" y="457"/>
                    <a:pt x="827" y="511"/>
                  </a:cubicBezTo>
                  <a:cubicBezTo>
                    <a:pt x="812" y="515"/>
                    <a:pt x="801" y="528"/>
                    <a:pt x="801" y="544"/>
                  </a:cubicBezTo>
                  <a:cubicBezTo>
                    <a:pt x="801" y="563"/>
                    <a:pt x="815" y="577"/>
                    <a:pt x="834" y="579"/>
                  </a:cubicBezTo>
                  <a:cubicBezTo>
                    <a:pt x="829" y="628"/>
                    <a:pt x="807" y="680"/>
                    <a:pt x="765" y="736"/>
                  </a:cubicBezTo>
                  <a:cubicBezTo>
                    <a:pt x="763" y="719"/>
                    <a:pt x="749" y="705"/>
                    <a:pt x="730" y="705"/>
                  </a:cubicBezTo>
                  <a:cubicBezTo>
                    <a:pt x="711" y="705"/>
                    <a:pt x="695" y="721"/>
                    <a:pt x="695" y="740"/>
                  </a:cubicBezTo>
                  <a:cubicBezTo>
                    <a:pt x="695" y="760"/>
                    <a:pt x="711" y="776"/>
                    <a:pt x="730" y="776"/>
                  </a:cubicBezTo>
                  <a:cubicBezTo>
                    <a:pt x="732" y="776"/>
                    <a:pt x="733" y="775"/>
                    <a:pt x="734" y="775"/>
                  </a:cubicBezTo>
                  <a:cubicBezTo>
                    <a:pt x="718" y="794"/>
                    <a:pt x="700" y="813"/>
                    <a:pt x="680" y="832"/>
                  </a:cubicBezTo>
                  <a:cubicBezTo>
                    <a:pt x="672" y="840"/>
                    <a:pt x="664" y="848"/>
                    <a:pt x="656" y="855"/>
                  </a:cubicBezTo>
                  <a:cubicBezTo>
                    <a:pt x="654" y="838"/>
                    <a:pt x="640" y="824"/>
                    <a:pt x="622" y="824"/>
                  </a:cubicBezTo>
                  <a:cubicBezTo>
                    <a:pt x="603" y="824"/>
                    <a:pt x="587" y="840"/>
                    <a:pt x="587" y="860"/>
                  </a:cubicBezTo>
                  <a:cubicBezTo>
                    <a:pt x="587" y="878"/>
                    <a:pt x="600" y="892"/>
                    <a:pt x="618" y="894"/>
                  </a:cubicBezTo>
                  <a:cubicBezTo>
                    <a:pt x="610" y="902"/>
                    <a:pt x="603" y="910"/>
                    <a:pt x="596" y="917"/>
                  </a:cubicBezTo>
                  <a:cubicBezTo>
                    <a:pt x="590" y="908"/>
                    <a:pt x="580" y="902"/>
                    <a:pt x="568" y="902"/>
                  </a:cubicBezTo>
                  <a:cubicBezTo>
                    <a:pt x="549" y="902"/>
                    <a:pt x="533" y="918"/>
                    <a:pt x="533" y="937"/>
                  </a:cubicBezTo>
                  <a:cubicBezTo>
                    <a:pt x="533" y="951"/>
                    <a:pt x="541" y="962"/>
                    <a:pt x="552" y="968"/>
                  </a:cubicBezTo>
                  <a:cubicBezTo>
                    <a:pt x="441" y="1110"/>
                    <a:pt x="584" y="1059"/>
                    <a:pt x="751" y="896"/>
                  </a:cubicBezTo>
                  <a:cubicBezTo>
                    <a:pt x="958" y="694"/>
                    <a:pt x="1308" y="434"/>
                    <a:pt x="837" y="163"/>
                  </a:cubicBezTo>
                  <a:cubicBezTo>
                    <a:pt x="726" y="98"/>
                    <a:pt x="613" y="47"/>
                    <a:pt x="507" y="0"/>
                  </a:cubicBezTo>
                  <a:cubicBezTo>
                    <a:pt x="430" y="10"/>
                    <a:pt x="338" y="15"/>
                    <a:pt x="233" y="18"/>
                  </a:cubicBezTo>
                  <a:cubicBezTo>
                    <a:pt x="93" y="21"/>
                    <a:pt x="23" y="42"/>
                    <a:pt x="0" y="77"/>
                  </a:cubicBezTo>
                  <a:close/>
                </a:path>
              </a:pathLst>
            </a:custGeom>
            <a:solidFill>
              <a:srgbClr val="BF0F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24" name="Freeform 47"/>
            <p:cNvSpPr>
              <a:spLocks/>
            </p:cNvSpPr>
            <p:nvPr/>
          </p:nvSpPr>
          <p:spPr bwMode="auto">
            <a:xfrm>
              <a:off x="1460501" y="998538"/>
              <a:ext cx="252413" cy="514350"/>
            </a:xfrm>
            <a:custGeom>
              <a:avLst/>
              <a:gdLst>
                <a:gd name="T0" fmla="*/ 230 w 282"/>
                <a:gd name="T1" fmla="*/ 563 h 577"/>
                <a:gd name="T2" fmla="*/ 233 w 282"/>
                <a:gd name="T3" fmla="*/ 514 h 577"/>
                <a:gd name="T4" fmla="*/ 59 w 282"/>
                <a:gd name="T5" fmla="*/ 97 h 577"/>
                <a:gd name="T6" fmla="*/ 36 w 282"/>
                <a:gd name="T7" fmla="*/ 496 h 577"/>
                <a:gd name="T8" fmla="*/ 0 w 282"/>
                <a:gd name="T9" fmla="*/ 577 h 577"/>
                <a:gd name="T10" fmla="*/ 9 w 282"/>
                <a:gd name="T11" fmla="*/ 575 h 577"/>
                <a:gd name="T12" fmla="*/ 230 w 282"/>
                <a:gd name="T13" fmla="*/ 563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2" h="577">
                  <a:moveTo>
                    <a:pt x="230" y="563"/>
                  </a:moveTo>
                  <a:cubicBezTo>
                    <a:pt x="230" y="547"/>
                    <a:pt x="231" y="531"/>
                    <a:pt x="233" y="514"/>
                  </a:cubicBezTo>
                  <a:cubicBezTo>
                    <a:pt x="282" y="0"/>
                    <a:pt x="59" y="97"/>
                    <a:pt x="59" y="97"/>
                  </a:cubicBezTo>
                  <a:cubicBezTo>
                    <a:pt x="36" y="496"/>
                    <a:pt x="36" y="496"/>
                    <a:pt x="36" y="496"/>
                  </a:cubicBezTo>
                  <a:cubicBezTo>
                    <a:pt x="22" y="524"/>
                    <a:pt x="11" y="551"/>
                    <a:pt x="0" y="577"/>
                  </a:cubicBezTo>
                  <a:cubicBezTo>
                    <a:pt x="3" y="576"/>
                    <a:pt x="6" y="575"/>
                    <a:pt x="9" y="575"/>
                  </a:cubicBezTo>
                  <a:cubicBezTo>
                    <a:pt x="88" y="561"/>
                    <a:pt x="162" y="558"/>
                    <a:pt x="230" y="563"/>
                  </a:cubicBezTo>
                  <a:close/>
                </a:path>
              </a:pathLst>
            </a:custGeom>
            <a:solidFill>
              <a:srgbClr val="BF0F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25" name="Freeform 48"/>
            <p:cNvSpPr>
              <a:spLocks/>
            </p:cNvSpPr>
            <p:nvPr/>
          </p:nvSpPr>
          <p:spPr bwMode="auto">
            <a:xfrm>
              <a:off x="1485901" y="1731963"/>
              <a:ext cx="12700" cy="6350"/>
            </a:xfrm>
            <a:custGeom>
              <a:avLst/>
              <a:gdLst>
                <a:gd name="T0" fmla="*/ 0 w 14"/>
                <a:gd name="T1" fmla="*/ 6 h 6"/>
                <a:gd name="T2" fmla="*/ 14 w 14"/>
                <a:gd name="T3" fmla="*/ 6 h 6"/>
                <a:gd name="T4" fmla="*/ 10 w 14"/>
                <a:gd name="T5" fmla="*/ 0 h 6"/>
                <a:gd name="T6" fmla="*/ 0 w 14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6">
                  <a:moveTo>
                    <a:pt x="0" y="6"/>
                  </a:moveTo>
                  <a:cubicBezTo>
                    <a:pt x="14" y="6"/>
                    <a:pt x="14" y="6"/>
                    <a:pt x="14" y="6"/>
                  </a:cubicBezTo>
                  <a:cubicBezTo>
                    <a:pt x="13" y="4"/>
                    <a:pt x="11" y="2"/>
                    <a:pt x="10" y="0"/>
                  </a:cubicBezTo>
                  <a:cubicBezTo>
                    <a:pt x="7" y="2"/>
                    <a:pt x="3" y="4"/>
                    <a:pt x="0" y="6"/>
                  </a:cubicBezTo>
                  <a:close/>
                </a:path>
              </a:pathLst>
            </a:custGeom>
            <a:solidFill>
              <a:srgbClr val="BF0F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26" name="Freeform 49"/>
            <p:cNvSpPr>
              <a:spLocks/>
            </p:cNvSpPr>
            <p:nvPr/>
          </p:nvSpPr>
          <p:spPr bwMode="auto">
            <a:xfrm>
              <a:off x="1546226" y="1670050"/>
              <a:ext cx="177800" cy="68263"/>
            </a:xfrm>
            <a:custGeom>
              <a:avLst/>
              <a:gdLst>
                <a:gd name="T0" fmla="*/ 8 w 198"/>
                <a:gd name="T1" fmla="*/ 54 h 76"/>
                <a:gd name="T2" fmla="*/ 0 w 198"/>
                <a:gd name="T3" fmla="*/ 76 h 76"/>
                <a:gd name="T4" fmla="*/ 198 w 198"/>
                <a:gd name="T5" fmla="*/ 76 h 76"/>
                <a:gd name="T6" fmla="*/ 161 w 198"/>
                <a:gd name="T7" fmla="*/ 0 h 76"/>
                <a:gd name="T8" fmla="*/ 6 w 198"/>
                <a:gd name="T9" fmla="*/ 42 h 76"/>
                <a:gd name="T10" fmla="*/ 8 w 198"/>
                <a:gd name="T11" fmla="*/ 5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" h="76">
                  <a:moveTo>
                    <a:pt x="8" y="54"/>
                  </a:moveTo>
                  <a:cubicBezTo>
                    <a:pt x="8" y="62"/>
                    <a:pt x="5" y="70"/>
                    <a:pt x="0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83" y="52"/>
                    <a:pt x="171" y="27"/>
                    <a:pt x="161" y="0"/>
                  </a:cubicBezTo>
                  <a:cubicBezTo>
                    <a:pt x="100" y="12"/>
                    <a:pt x="49" y="26"/>
                    <a:pt x="6" y="42"/>
                  </a:cubicBezTo>
                  <a:cubicBezTo>
                    <a:pt x="7" y="46"/>
                    <a:pt x="8" y="50"/>
                    <a:pt x="8" y="54"/>
                  </a:cubicBezTo>
                  <a:close/>
                </a:path>
              </a:pathLst>
            </a:custGeom>
            <a:solidFill>
              <a:srgbClr val="9B0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27" name="Freeform 50"/>
            <p:cNvSpPr>
              <a:spLocks/>
            </p:cNvSpPr>
            <p:nvPr/>
          </p:nvSpPr>
          <p:spPr bwMode="auto">
            <a:xfrm>
              <a:off x="1911351" y="1738313"/>
              <a:ext cx="47625" cy="9525"/>
            </a:xfrm>
            <a:custGeom>
              <a:avLst/>
              <a:gdLst>
                <a:gd name="T0" fmla="*/ 26 w 52"/>
                <a:gd name="T1" fmla="*/ 12 h 12"/>
                <a:gd name="T2" fmla="*/ 52 w 52"/>
                <a:gd name="T3" fmla="*/ 0 h 12"/>
                <a:gd name="T4" fmla="*/ 0 w 52"/>
                <a:gd name="T5" fmla="*/ 0 h 12"/>
                <a:gd name="T6" fmla="*/ 26 w 52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12">
                  <a:moveTo>
                    <a:pt x="26" y="12"/>
                  </a:moveTo>
                  <a:cubicBezTo>
                    <a:pt x="36" y="12"/>
                    <a:pt x="46" y="7"/>
                    <a:pt x="5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7"/>
                    <a:pt x="15" y="12"/>
                    <a:pt x="26" y="12"/>
                  </a:cubicBezTo>
                  <a:close/>
                </a:path>
              </a:pathLst>
            </a:custGeom>
            <a:solidFill>
              <a:srgbClr val="ED1D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28" name="Freeform 51"/>
            <p:cNvSpPr>
              <a:spLocks/>
            </p:cNvSpPr>
            <p:nvPr/>
          </p:nvSpPr>
          <p:spPr bwMode="auto">
            <a:xfrm>
              <a:off x="466726" y="1738313"/>
              <a:ext cx="974725" cy="1285875"/>
            </a:xfrm>
            <a:custGeom>
              <a:avLst/>
              <a:gdLst>
                <a:gd name="T0" fmla="*/ 777 w 1091"/>
                <a:gd name="T1" fmla="*/ 0 h 1441"/>
                <a:gd name="T2" fmla="*/ 807 w 1091"/>
                <a:gd name="T3" fmla="*/ 349 h 1441"/>
                <a:gd name="T4" fmla="*/ 295 w 1091"/>
                <a:gd name="T5" fmla="*/ 697 h 1441"/>
                <a:gd name="T6" fmla="*/ 771 w 1091"/>
                <a:gd name="T7" fmla="*/ 1418 h 1441"/>
                <a:gd name="T8" fmla="*/ 875 w 1091"/>
                <a:gd name="T9" fmla="*/ 1349 h 1441"/>
                <a:gd name="T10" fmla="*/ 894 w 1091"/>
                <a:gd name="T11" fmla="*/ 1318 h 1441"/>
                <a:gd name="T12" fmla="*/ 859 w 1091"/>
                <a:gd name="T13" fmla="*/ 1283 h 1441"/>
                <a:gd name="T14" fmla="*/ 823 w 1091"/>
                <a:gd name="T15" fmla="*/ 1318 h 1441"/>
                <a:gd name="T16" fmla="*/ 829 w 1091"/>
                <a:gd name="T17" fmla="*/ 1337 h 1441"/>
                <a:gd name="T18" fmla="*/ 807 w 1091"/>
                <a:gd name="T19" fmla="*/ 1331 h 1441"/>
                <a:gd name="T20" fmla="*/ 736 w 1091"/>
                <a:gd name="T21" fmla="*/ 1311 h 1441"/>
                <a:gd name="T22" fmla="*/ 755 w 1091"/>
                <a:gd name="T23" fmla="*/ 1281 h 1441"/>
                <a:gd name="T24" fmla="*/ 720 w 1091"/>
                <a:gd name="T25" fmla="*/ 1245 h 1441"/>
                <a:gd name="T26" fmla="*/ 685 w 1091"/>
                <a:gd name="T27" fmla="*/ 1281 h 1441"/>
                <a:gd name="T28" fmla="*/ 687 w 1091"/>
                <a:gd name="T29" fmla="*/ 1294 h 1441"/>
                <a:gd name="T30" fmla="*/ 558 w 1091"/>
                <a:gd name="T31" fmla="*/ 1229 h 1441"/>
                <a:gd name="T32" fmla="*/ 579 w 1091"/>
                <a:gd name="T33" fmla="*/ 1197 h 1441"/>
                <a:gd name="T34" fmla="*/ 543 w 1091"/>
                <a:gd name="T35" fmla="*/ 1162 h 1441"/>
                <a:gd name="T36" fmla="*/ 509 w 1091"/>
                <a:gd name="T37" fmla="*/ 1193 h 1441"/>
                <a:gd name="T38" fmla="*/ 426 w 1091"/>
                <a:gd name="T39" fmla="*/ 1104 h 1441"/>
                <a:gd name="T40" fmla="*/ 449 w 1091"/>
                <a:gd name="T41" fmla="*/ 1071 h 1441"/>
                <a:gd name="T42" fmla="*/ 413 w 1091"/>
                <a:gd name="T43" fmla="*/ 1036 h 1441"/>
                <a:gd name="T44" fmla="*/ 394 w 1091"/>
                <a:gd name="T45" fmla="*/ 1043 h 1441"/>
                <a:gd name="T46" fmla="*/ 376 w 1091"/>
                <a:gd name="T47" fmla="*/ 941 h 1441"/>
                <a:gd name="T48" fmla="*/ 393 w 1091"/>
                <a:gd name="T49" fmla="*/ 946 h 1441"/>
                <a:gd name="T50" fmla="*/ 429 w 1091"/>
                <a:gd name="T51" fmla="*/ 911 h 1441"/>
                <a:gd name="T52" fmla="*/ 395 w 1091"/>
                <a:gd name="T53" fmla="*/ 876 h 1441"/>
                <a:gd name="T54" fmla="*/ 470 w 1091"/>
                <a:gd name="T55" fmla="*/ 821 h 1441"/>
                <a:gd name="T56" fmla="*/ 469 w 1091"/>
                <a:gd name="T57" fmla="*/ 824 h 1441"/>
                <a:gd name="T58" fmla="*/ 504 w 1091"/>
                <a:gd name="T59" fmla="*/ 860 h 1441"/>
                <a:gd name="T60" fmla="*/ 539 w 1091"/>
                <a:gd name="T61" fmla="*/ 824 h 1441"/>
                <a:gd name="T62" fmla="*/ 538 w 1091"/>
                <a:gd name="T63" fmla="*/ 818 h 1441"/>
                <a:gd name="T64" fmla="*/ 706 w 1091"/>
                <a:gd name="T65" fmla="*/ 815 h 1441"/>
                <a:gd name="T66" fmla="*/ 740 w 1091"/>
                <a:gd name="T67" fmla="*/ 847 h 1441"/>
                <a:gd name="T68" fmla="*/ 775 w 1091"/>
                <a:gd name="T69" fmla="*/ 811 h 1441"/>
                <a:gd name="T70" fmla="*/ 774 w 1091"/>
                <a:gd name="T71" fmla="*/ 806 h 1441"/>
                <a:gd name="T72" fmla="*/ 927 w 1091"/>
                <a:gd name="T73" fmla="*/ 755 h 1441"/>
                <a:gd name="T74" fmla="*/ 949 w 1091"/>
                <a:gd name="T75" fmla="*/ 763 h 1441"/>
                <a:gd name="T76" fmla="*/ 984 w 1091"/>
                <a:gd name="T77" fmla="*/ 728 h 1441"/>
                <a:gd name="T78" fmla="*/ 980 w 1091"/>
                <a:gd name="T79" fmla="*/ 712 h 1441"/>
                <a:gd name="T80" fmla="*/ 1034 w 1091"/>
                <a:gd name="T81" fmla="*/ 560 h 1441"/>
                <a:gd name="T82" fmla="*/ 1044 w 1091"/>
                <a:gd name="T83" fmla="*/ 562 h 1441"/>
                <a:gd name="T84" fmla="*/ 1079 w 1091"/>
                <a:gd name="T85" fmla="*/ 527 h 1441"/>
                <a:gd name="T86" fmla="*/ 1044 w 1091"/>
                <a:gd name="T87" fmla="*/ 492 h 1441"/>
                <a:gd name="T88" fmla="*/ 1030 w 1091"/>
                <a:gd name="T89" fmla="*/ 495 h 1441"/>
                <a:gd name="T90" fmla="*/ 1026 w 1091"/>
                <a:gd name="T91" fmla="*/ 470 h 1441"/>
                <a:gd name="T92" fmla="*/ 1000 w 1091"/>
                <a:gd name="T93" fmla="*/ 316 h 1441"/>
                <a:gd name="T94" fmla="*/ 1009 w 1091"/>
                <a:gd name="T95" fmla="*/ 318 h 1441"/>
                <a:gd name="T96" fmla="*/ 1044 w 1091"/>
                <a:gd name="T97" fmla="*/ 282 h 1441"/>
                <a:gd name="T98" fmla="*/ 1009 w 1091"/>
                <a:gd name="T99" fmla="*/ 247 h 1441"/>
                <a:gd name="T100" fmla="*/ 996 w 1091"/>
                <a:gd name="T101" fmla="*/ 250 h 1441"/>
                <a:gd name="T102" fmla="*/ 1015 w 1091"/>
                <a:gd name="T103" fmla="*/ 134 h 1441"/>
                <a:gd name="T104" fmla="*/ 1037 w 1091"/>
                <a:gd name="T105" fmla="*/ 143 h 1441"/>
                <a:gd name="T106" fmla="*/ 1073 w 1091"/>
                <a:gd name="T107" fmla="*/ 108 h 1441"/>
                <a:gd name="T108" fmla="*/ 1049 w 1091"/>
                <a:gd name="T109" fmla="*/ 75 h 1441"/>
                <a:gd name="T110" fmla="*/ 1072 w 1091"/>
                <a:gd name="T111" fmla="*/ 50 h 1441"/>
                <a:gd name="T112" fmla="*/ 1066 w 1091"/>
                <a:gd name="T113" fmla="*/ 0 h 1441"/>
                <a:gd name="T114" fmla="*/ 777 w 1091"/>
                <a:gd name="T11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91" h="1441">
                  <a:moveTo>
                    <a:pt x="777" y="0"/>
                  </a:moveTo>
                  <a:cubicBezTo>
                    <a:pt x="771" y="82"/>
                    <a:pt x="785" y="193"/>
                    <a:pt x="807" y="349"/>
                  </a:cubicBezTo>
                  <a:cubicBezTo>
                    <a:pt x="871" y="805"/>
                    <a:pt x="498" y="475"/>
                    <a:pt x="295" y="697"/>
                  </a:cubicBezTo>
                  <a:cubicBezTo>
                    <a:pt x="0" y="1019"/>
                    <a:pt x="403" y="1377"/>
                    <a:pt x="771" y="1418"/>
                  </a:cubicBezTo>
                  <a:cubicBezTo>
                    <a:pt x="979" y="1441"/>
                    <a:pt x="1091" y="1410"/>
                    <a:pt x="875" y="1349"/>
                  </a:cubicBezTo>
                  <a:cubicBezTo>
                    <a:pt x="886" y="1343"/>
                    <a:pt x="894" y="1332"/>
                    <a:pt x="894" y="1318"/>
                  </a:cubicBezTo>
                  <a:cubicBezTo>
                    <a:pt x="894" y="1299"/>
                    <a:pt x="878" y="1283"/>
                    <a:pt x="859" y="1283"/>
                  </a:cubicBezTo>
                  <a:cubicBezTo>
                    <a:pt x="839" y="1283"/>
                    <a:pt x="823" y="1299"/>
                    <a:pt x="823" y="1318"/>
                  </a:cubicBezTo>
                  <a:cubicBezTo>
                    <a:pt x="823" y="1325"/>
                    <a:pt x="826" y="1331"/>
                    <a:pt x="829" y="1337"/>
                  </a:cubicBezTo>
                  <a:cubicBezTo>
                    <a:pt x="822" y="1335"/>
                    <a:pt x="815" y="1333"/>
                    <a:pt x="807" y="1331"/>
                  </a:cubicBezTo>
                  <a:cubicBezTo>
                    <a:pt x="782" y="1325"/>
                    <a:pt x="759" y="1318"/>
                    <a:pt x="736" y="1311"/>
                  </a:cubicBezTo>
                  <a:cubicBezTo>
                    <a:pt x="747" y="1305"/>
                    <a:pt x="755" y="1294"/>
                    <a:pt x="755" y="1281"/>
                  </a:cubicBezTo>
                  <a:cubicBezTo>
                    <a:pt x="755" y="1261"/>
                    <a:pt x="739" y="1245"/>
                    <a:pt x="720" y="1245"/>
                  </a:cubicBezTo>
                  <a:cubicBezTo>
                    <a:pt x="700" y="1245"/>
                    <a:pt x="685" y="1261"/>
                    <a:pt x="685" y="1281"/>
                  </a:cubicBezTo>
                  <a:cubicBezTo>
                    <a:pt x="685" y="1286"/>
                    <a:pt x="686" y="1290"/>
                    <a:pt x="687" y="1294"/>
                  </a:cubicBezTo>
                  <a:cubicBezTo>
                    <a:pt x="638" y="1275"/>
                    <a:pt x="595" y="1253"/>
                    <a:pt x="558" y="1229"/>
                  </a:cubicBezTo>
                  <a:cubicBezTo>
                    <a:pt x="570" y="1223"/>
                    <a:pt x="579" y="1211"/>
                    <a:pt x="579" y="1197"/>
                  </a:cubicBezTo>
                  <a:cubicBezTo>
                    <a:pt x="579" y="1177"/>
                    <a:pt x="563" y="1162"/>
                    <a:pt x="543" y="1162"/>
                  </a:cubicBezTo>
                  <a:cubicBezTo>
                    <a:pt x="525" y="1162"/>
                    <a:pt x="511" y="1176"/>
                    <a:pt x="509" y="1193"/>
                  </a:cubicBezTo>
                  <a:cubicBezTo>
                    <a:pt x="474" y="1165"/>
                    <a:pt x="447" y="1134"/>
                    <a:pt x="426" y="1104"/>
                  </a:cubicBezTo>
                  <a:cubicBezTo>
                    <a:pt x="439" y="1099"/>
                    <a:pt x="449" y="1086"/>
                    <a:pt x="449" y="1071"/>
                  </a:cubicBezTo>
                  <a:cubicBezTo>
                    <a:pt x="449" y="1052"/>
                    <a:pt x="433" y="1036"/>
                    <a:pt x="413" y="1036"/>
                  </a:cubicBezTo>
                  <a:cubicBezTo>
                    <a:pt x="406" y="1036"/>
                    <a:pt x="399" y="1039"/>
                    <a:pt x="394" y="1043"/>
                  </a:cubicBezTo>
                  <a:cubicBezTo>
                    <a:pt x="379" y="1007"/>
                    <a:pt x="374" y="972"/>
                    <a:pt x="376" y="941"/>
                  </a:cubicBezTo>
                  <a:cubicBezTo>
                    <a:pt x="381" y="944"/>
                    <a:pt x="387" y="946"/>
                    <a:pt x="393" y="946"/>
                  </a:cubicBezTo>
                  <a:cubicBezTo>
                    <a:pt x="413" y="946"/>
                    <a:pt x="429" y="930"/>
                    <a:pt x="429" y="911"/>
                  </a:cubicBezTo>
                  <a:cubicBezTo>
                    <a:pt x="429" y="892"/>
                    <a:pt x="414" y="877"/>
                    <a:pt x="395" y="876"/>
                  </a:cubicBezTo>
                  <a:cubicBezTo>
                    <a:pt x="411" y="848"/>
                    <a:pt x="437" y="828"/>
                    <a:pt x="470" y="821"/>
                  </a:cubicBezTo>
                  <a:cubicBezTo>
                    <a:pt x="470" y="822"/>
                    <a:pt x="469" y="823"/>
                    <a:pt x="469" y="824"/>
                  </a:cubicBezTo>
                  <a:cubicBezTo>
                    <a:pt x="469" y="844"/>
                    <a:pt x="485" y="860"/>
                    <a:pt x="504" y="860"/>
                  </a:cubicBezTo>
                  <a:cubicBezTo>
                    <a:pt x="524" y="860"/>
                    <a:pt x="539" y="844"/>
                    <a:pt x="539" y="824"/>
                  </a:cubicBezTo>
                  <a:cubicBezTo>
                    <a:pt x="539" y="822"/>
                    <a:pt x="539" y="821"/>
                    <a:pt x="538" y="818"/>
                  </a:cubicBezTo>
                  <a:cubicBezTo>
                    <a:pt x="594" y="820"/>
                    <a:pt x="651" y="819"/>
                    <a:pt x="706" y="815"/>
                  </a:cubicBezTo>
                  <a:cubicBezTo>
                    <a:pt x="707" y="832"/>
                    <a:pt x="722" y="847"/>
                    <a:pt x="740" y="847"/>
                  </a:cubicBezTo>
                  <a:cubicBezTo>
                    <a:pt x="760" y="847"/>
                    <a:pt x="775" y="831"/>
                    <a:pt x="775" y="811"/>
                  </a:cubicBezTo>
                  <a:cubicBezTo>
                    <a:pt x="775" y="809"/>
                    <a:pt x="775" y="808"/>
                    <a:pt x="774" y="806"/>
                  </a:cubicBezTo>
                  <a:cubicBezTo>
                    <a:pt x="832" y="797"/>
                    <a:pt x="885" y="781"/>
                    <a:pt x="927" y="755"/>
                  </a:cubicBezTo>
                  <a:cubicBezTo>
                    <a:pt x="933" y="760"/>
                    <a:pt x="941" y="763"/>
                    <a:pt x="949" y="763"/>
                  </a:cubicBezTo>
                  <a:cubicBezTo>
                    <a:pt x="969" y="763"/>
                    <a:pt x="984" y="747"/>
                    <a:pt x="984" y="728"/>
                  </a:cubicBezTo>
                  <a:cubicBezTo>
                    <a:pt x="984" y="722"/>
                    <a:pt x="983" y="716"/>
                    <a:pt x="980" y="712"/>
                  </a:cubicBezTo>
                  <a:cubicBezTo>
                    <a:pt x="1013" y="675"/>
                    <a:pt x="1033" y="625"/>
                    <a:pt x="1034" y="560"/>
                  </a:cubicBezTo>
                  <a:cubicBezTo>
                    <a:pt x="1037" y="561"/>
                    <a:pt x="1041" y="562"/>
                    <a:pt x="1044" y="562"/>
                  </a:cubicBezTo>
                  <a:cubicBezTo>
                    <a:pt x="1064" y="562"/>
                    <a:pt x="1079" y="547"/>
                    <a:pt x="1079" y="527"/>
                  </a:cubicBezTo>
                  <a:cubicBezTo>
                    <a:pt x="1079" y="508"/>
                    <a:pt x="1064" y="492"/>
                    <a:pt x="1044" y="492"/>
                  </a:cubicBezTo>
                  <a:cubicBezTo>
                    <a:pt x="1039" y="492"/>
                    <a:pt x="1034" y="493"/>
                    <a:pt x="1030" y="495"/>
                  </a:cubicBezTo>
                  <a:cubicBezTo>
                    <a:pt x="1029" y="487"/>
                    <a:pt x="1028" y="479"/>
                    <a:pt x="1026" y="470"/>
                  </a:cubicBezTo>
                  <a:cubicBezTo>
                    <a:pt x="1015" y="415"/>
                    <a:pt x="1005" y="364"/>
                    <a:pt x="1000" y="316"/>
                  </a:cubicBezTo>
                  <a:cubicBezTo>
                    <a:pt x="1003" y="317"/>
                    <a:pt x="1006" y="318"/>
                    <a:pt x="1009" y="318"/>
                  </a:cubicBezTo>
                  <a:cubicBezTo>
                    <a:pt x="1028" y="318"/>
                    <a:pt x="1044" y="302"/>
                    <a:pt x="1044" y="282"/>
                  </a:cubicBezTo>
                  <a:cubicBezTo>
                    <a:pt x="1044" y="263"/>
                    <a:pt x="1028" y="247"/>
                    <a:pt x="1009" y="247"/>
                  </a:cubicBezTo>
                  <a:cubicBezTo>
                    <a:pt x="1004" y="247"/>
                    <a:pt x="1000" y="248"/>
                    <a:pt x="996" y="250"/>
                  </a:cubicBezTo>
                  <a:cubicBezTo>
                    <a:pt x="995" y="208"/>
                    <a:pt x="1001" y="170"/>
                    <a:pt x="1015" y="134"/>
                  </a:cubicBezTo>
                  <a:cubicBezTo>
                    <a:pt x="1021" y="140"/>
                    <a:pt x="1029" y="143"/>
                    <a:pt x="1037" y="143"/>
                  </a:cubicBezTo>
                  <a:cubicBezTo>
                    <a:pt x="1057" y="143"/>
                    <a:pt x="1073" y="128"/>
                    <a:pt x="1073" y="108"/>
                  </a:cubicBezTo>
                  <a:cubicBezTo>
                    <a:pt x="1073" y="93"/>
                    <a:pt x="1063" y="80"/>
                    <a:pt x="1049" y="75"/>
                  </a:cubicBezTo>
                  <a:cubicBezTo>
                    <a:pt x="1056" y="66"/>
                    <a:pt x="1064" y="58"/>
                    <a:pt x="1072" y="50"/>
                  </a:cubicBezTo>
                  <a:cubicBezTo>
                    <a:pt x="1069" y="34"/>
                    <a:pt x="1067" y="17"/>
                    <a:pt x="1066" y="0"/>
                  </a:cubicBezTo>
                  <a:lnTo>
                    <a:pt x="777" y="0"/>
                  </a:lnTo>
                  <a:close/>
                </a:path>
              </a:pathLst>
            </a:custGeom>
            <a:solidFill>
              <a:srgbClr val="ED1D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29" name="Freeform 52"/>
            <p:cNvSpPr>
              <a:spLocks/>
            </p:cNvSpPr>
            <p:nvPr/>
          </p:nvSpPr>
          <p:spPr bwMode="auto">
            <a:xfrm>
              <a:off x="1663701" y="1122363"/>
              <a:ext cx="657225" cy="615950"/>
            </a:xfrm>
            <a:custGeom>
              <a:avLst/>
              <a:gdLst>
                <a:gd name="T0" fmla="*/ 186 w 736"/>
                <a:gd name="T1" fmla="*/ 86 h 690"/>
                <a:gd name="T2" fmla="*/ 17 w 736"/>
                <a:gd name="T3" fmla="*/ 425 h 690"/>
                <a:gd name="T4" fmla="*/ 3 w 736"/>
                <a:gd name="T5" fmla="*/ 424 h 690"/>
                <a:gd name="T6" fmla="*/ 30 w 736"/>
                <a:gd name="T7" fmla="*/ 614 h 690"/>
                <a:gd name="T8" fmla="*/ 167 w 736"/>
                <a:gd name="T9" fmla="*/ 591 h 690"/>
                <a:gd name="T10" fmla="*/ 287 w 736"/>
                <a:gd name="T11" fmla="*/ 636 h 690"/>
                <a:gd name="T12" fmla="*/ 269 w 736"/>
                <a:gd name="T13" fmla="*/ 667 h 690"/>
                <a:gd name="T14" fmla="*/ 278 w 736"/>
                <a:gd name="T15" fmla="*/ 690 h 690"/>
                <a:gd name="T16" fmla="*/ 330 w 736"/>
                <a:gd name="T17" fmla="*/ 690 h 690"/>
                <a:gd name="T18" fmla="*/ 339 w 736"/>
                <a:gd name="T19" fmla="*/ 667 h 690"/>
                <a:gd name="T20" fmla="*/ 339 w 736"/>
                <a:gd name="T21" fmla="*/ 665 h 690"/>
                <a:gd name="T22" fmla="*/ 372 w 736"/>
                <a:gd name="T23" fmla="*/ 690 h 690"/>
                <a:gd name="T24" fmla="*/ 736 w 736"/>
                <a:gd name="T25" fmla="*/ 690 h 690"/>
                <a:gd name="T26" fmla="*/ 726 w 736"/>
                <a:gd name="T27" fmla="*/ 680 h 690"/>
                <a:gd name="T28" fmla="*/ 186 w 736"/>
                <a:gd name="T29" fmla="*/ 86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6" h="690">
                  <a:moveTo>
                    <a:pt x="186" y="86"/>
                  </a:moveTo>
                  <a:cubicBezTo>
                    <a:pt x="36" y="139"/>
                    <a:pt x="12" y="304"/>
                    <a:pt x="17" y="425"/>
                  </a:cubicBezTo>
                  <a:cubicBezTo>
                    <a:pt x="12" y="424"/>
                    <a:pt x="7" y="424"/>
                    <a:pt x="3" y="424"/>
                  </a:cubicBezTo>
                  <a:cubicBezTo>
                    <a:pt x="0" y="497"/>
                    <a:pt x="10" y="559"/>
                    <a:pt x="30" y="614"/>
                  </a:cubicBezTo>
                  <a:cubicBezTo>
                    <a:pt x="71" y="605"/>
                    <a:pt x="116" y="598"/>
                    <a:pt x="167" y="591"/>
                  </a:cubicBezTo>
                  <a:cubicBezTo>
                    <a:pt x="213" y="604"/>
                    <a:pt x="253" y="620"/>
                    <a:pt x="287" y="636"/>
                  </a:cubicBezTo>
                  <a:cubicBezTo>
                    <a:pt x="276" y="642"/>
                    <a:pt x="269" y="653"/>
                    <a:pt x="269" y="667"/>
                  </a:cubicBezTo>
                  <a:cubicBezTo>
                    <a:pt x="269" y="676"/>
                    <a:pt x="272" y="684"/>
                    <a:pt x="278" y="690"/>
                  </a:cubicBezTo>
                  <a:cubicBezTo>
                    <a:pt x="330" y="690"/>
                    <a:pt x="330" y="690"/>
                    <a:pt x="330" y="690"/>
                  </a:cubicBezTo>
                  <a:cubicBezTo>
                    <a:pt x="336" y="684"/>
                    <a:pt x="339" y="676"/>
                    <a:pt x="339" y="667"/>
                  </a:cubicBezTo>
                  <a:cubicBezTo>
                    <a:pt x="339" y="666"/>
                    <a:pt x="339" y="666"/>
                    <a:pt x="339" y="665"/>
                  </a:cubicBezTo>
                  <a:cubicBezTo>
                    <a:pt x="351" y="673"/>
                    <a:pt x="362" y="682"/>
                    <a:pt x="372" y="690"/>
                  </a:cubicBezTo>
                  <a:cubicBezTo>
                    <a:pt x="736" y="690"/>
                    <a:pt x="736" y="690"/>
                    <a:pt x="736" y="690"/>
                  </a:cubicBezTo>
                  <a:cubicBezTo>
                    <a:pt x="732" y="687"/>
                    <a:pt x="730" y="684"/>
                    <a:pt x="726" y="680"/>
                  </a:cubicBezTo>
                  <a:cubicBezTo>
                    <a:pt x="443" y="396"/>
                    <a:pt x="434" y="0"/>
                    <a:pt x="186" y="86"/>
                  </a:cubicBezTo>
                  <a:close/>
                </a:path>
              </a:pathLst>
            </a:custGeom>
            <a:solidFill>
              <a:srgbClr val="C41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0" name="Freeform 53"/>
            <p:cNvSpPr>
              <a:spLocks/>
            </p:cNvSpPr>
            <p:nvPr/>
          </p:nvSpPr>
          <p:spPr bwMode="auto">
            <a:xfrm>
              <a:off x="1419226" y="1738313"/>
              <a:ext cx="66675" cy="44450"/>
            </a:xfrm>
            <a:custGeom>
              <a:avLst/>
              <a:gdLst>
                <a:gd name="T0" fmla="*/ 0 w 76"/>
                <a:gd name="T1" fmla="*/ 0 h 50"/>
                <a:gd name="T2" fmla="*/ 6 w 76"/>
                <a:gd name="T3" fmla="*/ 50 h 50"/>
                <a:gd name="T4" fmla="*/ 76 w 76"/>
                <a:gd name="T5" fmla="*/ 0 h 50"/>
                <a:gd name="T6" fmla="*/ 0 w 76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50">
                  <a:moveTo>
                    <a:pt x="0" y="0"/>
                  </a:moveTo>
                  <a:cubicBezTo>
                    <a:pt x="1" y="17"/>
                    <a:pt x="3" y="34"/>
                    <a:pt x="6" y="50"/>
                  </a:cubicBezTo>
                  <a:cubicBezTo>
                    <a:pt x="25" y="32"/>
                    <a:pt x="48" y="15"/>
                    <a:pt x="7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1D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1" name="Freeform 54"/>
            <p:cNvSpPr>
              <a:spLocks/>
            </p:cNvSpPr>
            <p:nvPr/>
          </p:nvSpPr>
          <p:spPr bwMode="auto">
            <a:xfrm>
              <a:off x="1438276" y="1738313"/>
              <a:ext cx="1068388" cy="1293813"/>
            </a:xfrm>
            <a:custGeom>
              <a:avLst/>
              <a:gdLst>
                <a:gd name="T0" fmla="*/ 625 w 1198"/>
                <a:gd name="T1" fmla="*/ 0 h 1450"/>
                <a:gd name="T2" fmla="*/ 627 w 1198"/>
                <a:gd name="T3" fmla="*/ 45 h 1450"/>
                <a:gd name="T4" fmla="*/ 670 w 1198"/>
                <a:gd name="T5" fmla="*/ 79 h 1450"/>
                <a:gd name="T6" fmla="*/ 583 w 1198"/>
                <a:gd name="T7" fmla="*/ 136 h 1450"/>
                <a:gd name="T8" fmla="*/ 513 w 1198"/>
                <a:gd name="T9" fmla="*/ 136 h 1450"/>
                <a:gd name="T10" fmla="*/ 478 w 1198"/>
                <a:gd name="T11" fmla="*/ 157 h 1450"/>
                <a:gd name="T12" fmla="*/ 298 w 1198"/>
                <a:gd name="T13" fmla="*/ 155 h 1450"/>
                <a:gd name="T14" fmla="*/ 268 w 1198"/>
                <a:gd name="T15" fmla="*/ 103 h 1450"/>
                <a:gd name="T16" fmla="*/ 243 w 1198"/>
                <a:gd name="T17" fmla="*/ 163 h 1450"/>
                <a:gd name="T18" fmla="*/ 196 w 1198"/>
                <a:gd name="T19" fmla="*/ 171 h 1450"/>
                <a:gd name="T20" fmla="*/ 125 w 1198"/>
                <a:gd name="T21" fmla="*/ 171 h 1450"/>
                <a:gd name="T22" fmla="*/ 91 w 1198"/>
                <a:gd name="T23" fmla="*/ 251 h 1450"/>
                <a:gd name="T24" fmla="*/ 35 w 1198"/>
                <a:gd name="T25" fmla="*/ 341 h 1450"/>
                <a:gd name="T26" fmla="*/ 35 w 1198"/>
                <a:gd name="T27" fmla="*/ 411 h 1450"/>
                <a:gd name="T28" fmla="*/ 90 w 1198"/>
                <a:gd name="T29" fmla="*/ 560 h 1450"/>
                <a:gd name="T30" fmla="*/ 92 w 1198"/>
                <a:gd name="T31" fmla="*/ 630 h 1450"/>
                <a:gd name="T32" fmla="*/ 234 w 1198"/>
                <a:gd name="T33" fmla="*/ 732 h 1450"/>
                <a:gd name="T34" fmla="*/ 255 w 1198"/>
                <a:gd name="T35" fmla="*/ 795 h 1450"/>
                <a:gd name="T36" fmla="*/ 334 w 1198"/>
                <a:gd name="T37" fmla="*/ 803 h 1450"/>
                <a:gd name="T38" fmla="*/ 397 w 1198"/>
                <a:gd name="T39" fmla="*/ 864 h 1450"/>
                <a:gd name="T40" fmla="*/ 461 w 1198"/>
                <a:gd name="T41" fmla="*/ 883 h 1450"/>
                <a:gd name="T42" fmla="*/ 520 w 1198"/>
                <a:gd name="T43" fmla="*/ 988 h 1450"/>
                <a:gd name="T44" fmla="*/ 590 w 1198"/>
                <a:gd name="T45" fmla="*/ 990 h 1450"/>
                <a:gd name="T46" fmla="*/ 628 w 1198"/>
                <a:gd name="T47" fmla="*/ 1089 h 1450"/>
                <a:gd name="T48" fmla="*/ 628 w 1198"/>
                <a:gd name="T49" fmla="*/ 1160 h 1450"/>
                <a:gd name="T50" fmla="*/ 540 w 1198"/>
                <a:gd name="T51" fmla="*/ 1242 h 1450"/>
                <a:gd name="T52" fmla="*/ 505 w 1198"/>
                <a:gd name="T53" fmla="*/ 1207 h 1450"/>
                <a:gd name="T54" fmla="*/ 488 w 1198"/>
                <a:gd name="T55" fmla="*/ 1272 h 1450"/>
                <a:gd name="T56" fmla="*/ 394 w 1198"/>
                <a:gd name="T57" fmla="*/ 1317 h 1450"/>
                <a:gd name="T58" fmla="*/ 324 w 1198"/>
                <a:gd name="T59" fmla="*/ 1323 h 1450"/>
                <a:gd name="T60" fmla="*/ 495 w 1198"/>
                <a:gd name="T61" fmla="*/ 1388 h 1450"/>
                <a:gd name="T62" fmla="*/ 334 w 1198"/>
                <a:gd name="T63" fmla="*/ 416 h 1450"/>
                <a:gd name="T64" fmla="*/ 841 w 1198"/>
                <a:gd name="T65" fmla="*/ 339 h 1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98" h="1450">
                  <a:moveTo>
                    <a:pt x="989" y="0"/>
                  </a:moveTo>
                  <a:cubicBezTo>
                    <a:pt x="625" y="0"/>
                    <a:pt x="625" y="0"/>
                    <a:pt x="625" y="0"/>
                  </a:cubicBezTo>
                  <a:cubicBezTo>
                    <a:pt x="632" y="6"/>
                    <a:pt x="638" y="11"/>
                    <a:pt x="643" y="17"/>
                  </a:cubicBezTo>
                  <a:cubicBezTo>
                    <a:pt x="634" y="23"/>
                    <a:pt x="627" y="33"/>
                    <a:pt x="627" y="45"/>
                  </a:cubicBezTo>
                  <a:cubicBezTo>
                    <a:pt x="627" y="65"/>
                    <a:pt x="643" y="81"/>
                    <a:pt x="663" y="81"/>
                  </a:cubicBezTo>
                  <a:cubicBezTo>
                    <a:pt x="665" y="81"/>
                    <a:pt x="667" y="80"/>
                    <a:pt x="670" y="79"/>
                  </a:cubicBezTo>
                  <a:cubicBezTo>
                    <a:pt x="667" y="108"/>
                    <a:pt x="639" y="133"/>
                    <a:pt x="581" y="146"/>
                  </a:cubicBezTo>
                  <a:cubicBezTo>
                    <a:pt x="582" y="143"/>
                    <a:pt x="583" y="139"/>
                    <a:pt x="583" y="136"/>
                  </a:cubicBezTo>
                  <a:cubicBezTo>
                    <a:pt x="583" y="116"/>
                    <a:pt x="567" y="100"/>
                    <a:pt x="548" y="100"/>
                  </a:cubicBezTo>
                  <a:cubicBezTo>
                    <a:pt x="528" y="100"/>
                    <a:pt x="513" y="116"/>
                    <a:pt x="513" y="136"/>
                  </a:cubicBezTo>
                  <a:cubicBezTo>
                    <a:pt x="513" y="143"/>
                    <a:pt x="516" y="150"/>
                    <a:pt x="519" y="155"/>
                  </a:cubicBezTo>
                  <a:cubicBezTo>
                    <a:pt x="507" y="156"/>
                    <a:pt x="493" y="157"/>
                    <a:pt x="478" y="157"/>
                  </a:cubicBezTo>
                  <a:cubicBezTo>
                    <a:pt x="451" y="158"/>
                    <a:pt x="420" y="157"/>
                    <a:pt x="386" y="155"/>
                  </a:cubicBezTo>
                  <a:cubicBezTo>
                    <a:pt x="354" y="153"/>
                    <a:pt x="325" y="153"/>
                    <a:pt x="298" y="155"/>
                  </a:cubicBezTo>
                  <a:cubicBezTo>
                    <a:pt x="301" y="150"/>
                    <a:pt x="303" y="144"/>
                    <a:pt x="303" y="138"/>
                  </a:cubicBezTo>
                  <a:cubicBezTo>
                    <a:pt x="303" y="118"/>
                    <a:pt x="287" y="103"/>
                    <a:pt x="268" y="103"/>
                  </a:cubicBezTo>
                  <a:cubicBezTo>
                    <a:pt x="248" y="103"/>
                    <a:pt x="233" y="118"/>
                    <a:pt x="233" y="138"/>
                  </a:cubicBezTo>
                  <a:cubicBezTo>
                    <a:pt x="233" y="148"/>
                    <a:pt x="237" y="157"/>
                    <a:pt x="243" y="163"/>
                  </a:cubicBezTo>
                  <a:cubicBezTo>
                    <a:pt x="226" y="167"/>
                    <a:pt x="210" y="172"/>
                    <a:pt x="195" y="178"/>
                  </a:cubicBezTo>
                  <a:cubicBezTo>
                    <a:pt x="195" y="175"/>
                    <a:pt x="196" y="173"/>
                    <a:pt x="196" y="171"/>
                  </a:cubicBezTo>
                  <a:cubicBezTo>
                    <a:pt x="196" y="152"/>
                    <a:pt x="180" y="136"/>
                    <a:pt x="161" y="136"/>
                  </a:cubicBezTo>
                  <a:cubicBezTo>
                    <a:pt x="141" y="136"/>
                    <a:pt x="125" y="152"/>
                    <a:pt x="125" y="171"/>
                  </a:cubicBezTo>
                  <a:cubicBezTo>
                    <a:pt x="125" y="185"/>
                    <a:pt x="133" y="197"/>
                    <a:pt x="145" y="202"/>
                  </a:cubicBezTo>
                  <a:cubicBezTo>
                    <a:pt x="123" y="216"/>
                    <a:pt x="105" y="233"/>
                    <a:pt x="91" y="251"/>
                  </a:cubicBezTo>
                  <a:cubicBezTo>
                    <a:pt x="69" y="278"/>
                    <a:pt x="55" y="309"/>
                    <a:pt x="49" y="344"/>
                  </a:cubicBezTo>
                  <a:cubicBezTo>
                    <a:pt x="44" y="342"/>
                    <a:pt x="40" y="341"/>
                    <a:pt x="35" y="341"/>
                  </a:cubicBezTo>
                  <a:cubicBezTo>
                    <a:pt x="15" y="341"/>
                    <a:pt x="0" y="357"/>
                    <a:pt x="0" y="376"/>
                  </a:cubicBezTo>
                  <a:cubicBezTo>
                    <a:pt x="0" y="396"/>
                    <a:pt x="15" y="411"/>
                    <a:pt x="35" y="411"/>
                  </a:cubicBezTo>
                  <a:cubicBezTo>
                    <a:pt x="38" y="411"/>
                    <a:pt x="42" y="410"/>
                    <a:pt x="45" y="409"/>
                  </a:cubicBezTo>
                  <a:cubicBezTo>
                    <a:pt x="48" y="457"/>
                    <a:pt x="63" y="509"/>
                    <a:pt x="90" y="560"/>
                  </a:cubicBezTo>
                  <a:cubicBezTo>
                    <a:pt x="72" y="561"/>
                    <a:pt x="57" y="576"/>
                    <a:pt x="57" y="594"/>
                  </a:cubicBezTo>
                  <a:cubicBezTo>
                    <a:pt x="57" y="614"/>
                    <a:pt x="73" y="630"/>
                    <a:pt x="92" y="630"/>
                  </a:cubicBezTo>
                  <a:cubicBezTo>
                    <a:pt x="105" y="630"/>
                    <a:pt x="116" y="622"/>
                    <a:pt x="122" y="612"/>
                  </a:cubicBezTo>
                  <a:cubicBezTo>
                    <a:pt x="152" y="654"/>
                    <a:pt x="189" y="694"/>
                    <a:pt x="234" y="732"/>
                  </a:cubicBezTo>
                  <a:cubicBezTo>
                    <a:pt x="226" y="739"/>
                    <a:pt x="220" y="748"/>
                    <a:pt x="220" y="760"/>
                  </a:cubicBezTo>
                  <a:cubicBezTo>
                    <a:pt x="220" y="779"/>
                    <a:pt x="236" y="795"/>
                    <a:pt x="255" y="795"/>
                  </a:cubicBezTo>
                  <a:cubicBezTo>
                    <a:pt x="270" y="795"/>
                    <a:pt x="283" y="786"/>
                    <a:pt x="288" y="773"/>
                  </a:cubicBezTo>
                  <a:cubicBezTo>
                    <a:pt x="303" y="783"/>
                    <a:pt x="318" y="793"/>
                    <a:pt x="334" y="803"/>
                  </a:cubicBezTo>
                  <a:cubicBezTo>
                    <a:pt x="359" y="817"/>
                    <a:pt x="381" y="831"/>
                    <a:pt x="403" y="845"/>
                  </a:cubicBezTo>
                  <a:cubicBezTo>
                    <a:pt x="399" y="850"/>
                    <a:pt x="397" y="856"/>
                    <a:pt x="397" y="864"/>
                  </a:cubicBezTo>
                  <a:cubicBezTo>
                    <a:pt x="397" y="883"/>
                    <a:pt x="412" y="899"/>
                    <a:pt x="432" y="899"/>
                  </a:cubicBezTo>
                  <a:cubicBezTo>
                    <a:pt x="444" y="899"/>
                    <a:pt x="454" y="892"/>
                    <a:pt x="461" y="883"/>
                  </a:cubicBezTo>
                  <a:cubicBezTo>
                    <a:pt x="496" y="908"/>
                    <a:pt x="527" y="931"/>
                    <a:pt x="552" y="953"/>
                  </a:cubicBezTo>
                  <a:cubicBezTo>
                    <a:pt x="534" y="955"/>
                    <a:pt x="520" y="970"/>
                    <a:pt x="520" y="988"/>
                  </a:cubicBezTo>
                  <a:cubicBezTo>
                    <a:pt x="520" y="1007"/>
                    <a:pt x="536" y="1023"/>
                    <a:pt x="556" y="1023"/>
                  </a:cubicBezTo>
                  <a:cubicBezTo>
                    <a:pt x="574" y="1023"/>
                    <a:pt x="589" y="1008"/>
                    <a:pt x="590" y="990"/>
                  </a:cubicBezTo>
                  <a:cubicBezTo>
                    <a:pt x="625" y="1028"/>
                    <a:pt x="644" y="1063"/>
                    <a:pt x="647" y="1095"/>
                  </a:cubicBezTo>
                  <a:cubicBezTo>
                    <a:pt x="641" y="1092"/>
                    <a:pt x="635" y="1089"/>
                    <a:pt x="628" y="1089"/>
                  </a:cubicBezTo>
                  <a:cubicBezTo>
                    <a:pt x="609" y="1089"/>
                    <a:pt x="593" y="1105"/>
                    <a:pt x="593" y="1125"/>
                  </a:cubicBezTo>
                  <a:cubicBezTo>
                    <a:pt x="593" y="1144"/>
                    <a:pt x="609" y="1160"/>
                    <a:pt x="628" y="1160"/>
                  </a:cubicBezTo>
                  <a:cubicBezTo>
                    <a:pt x="629" y="1160"/>
                    <a:pt x="630" y="1159"/>
                    <a:pt x="631" y="1159"/>
                  </a:cubicBezTo>
                  <a:cubicBezTo>
                    <a:pt x="614" y="1188"/>
                    <a:pt x="584" y="1215"/>
                    <a:pt x="540" y="1242"/>
                  </a:cubicBezTo>
                  <a:cubicBezTo>
                    <a:pt x="540" y="1242"/>
                    <a:pt x="540" y="1242"/>
                    <a:pt x="540" y="1242"/>
                  </a:cubicBezTo>
                  <a:cubicBezTo>
                    <a:pt x="540" y="1222"/>
                    <a:pt x="525" y="1207"/>
                    <a:pt x="505" y="1207"/>
                  </a:cubicBezTo>
                  <a:cubicBezTo>
                    <a:pt x="486" y="1207"/>
                    <a:pt x="470" y="1222"/>
                    <a:pt x="470" y="1242"/>
                  </a:cubicBezTo>
                  <a:cubicBezTo>
                    <a:pt x="470" y="1255"/>
                    <a:pt x="477" y="1266"/>
                    <a:pt x="488" y="1272"/>
                  </a:cubicBezTo>
                  <a:cubicBezTo>
                    <a:pt x="469" y="1282"/>
                    <a:pt x="448" y="1292"/>
                    <a:pt x="425" y="1302"/>
                  </a:cubicBezTo>
                  <a:cubicBezTo>
                    <a:pt x="414" y="1307"/>
                    <a:pt x="403" y="1312"/>
                    <a:pt x="394" y="1317"/>
                  </a:cubicBezTo>
                  <a:cubicBezTo>
                    <a:pt x="391" y="1300"/>
                    <a:pt x="377" y="1287"/>
                    <a:pt x="360" y="1287"/>
                  </a:cubicBezTo>
                  <a:cubicBezTo>
                    <a:pt x="340" y="1287"/>
                    <a:pt x="324" y="1303"/>
                    <a:pt x="324" y="1323"/>
                  </a:cubicBezTo>
                  <a:cubicBezTo>
                    <a:pt x="324" y="1335"/>
                    <a:pt x="331" y="1345"/>
                    <a:pt x="340" y="1351"/>
                  </a:cubicBezTo>
                  <a:cubicBezTo>
                    <a:pt x="262" y="1413"/>
                    <a:pt x="335" y="1450"/>
                    <a:pt x="495" y="1388"/>
                  </a:cubicBezTo>
                  <a:cubicBezTo>
                    <a:pt x="694" y="1310"/>
                    <a:pt x="967" y="1243"/>
                    <a:pt x="699" y="912"/>
                  </a:cubicBezTo>
                  <a:cubicBezTo>
                    <a:pt x="509" y="677"/>
                    <a:pt x="279" y="502"/>
                    <a:pt x="334" y="416"/>
                  </a:cubicBezTo>
                  <a:cubicBezTo>
                    <a:pt x="357" y="381"/>
                    <a:pt x="427" y="360"/>
                    <a:pt x="567" y="357"/>
                  </a:cubicBezTo>
                  <a:cubicBezTo>
                    <a:pt x="672" y="354"/>
                    <a:pt x="764" y="349"/>
                    <a:pt x="841" y="339"/>
                  </a:cubicBezTo>
                  <a:cubicBezTo>
                    <a:pt x="1115" y="305"/>
                    <a:pt x="1198" y="216"/>
                    <a:pt x="989" y="0"/>
                  </a:cubicBezTo>
                  <a:close/>
                </a:path>
              </a:pathLst>
            </a:custGeom>
            <a:solidFill>
              <a:srgbClr val="ED1D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2" name="Freeform 55"/>
            <p:cNvSpPr>
              <a:spLocks/>
            </p:cNvSpPr>
            <p:nvPr/>
          </p:nvSpPr>
          <p:spPr bwMode="auto">
            <a:xfrm>
              <a:off x="1498601" y="1738313"/>
              <a:ext cx="47625" cy="11113"/>
            </a:xfrm>
            <a:custGeom>
              <a:avLst/>
              <a:gdLst>
                <a:gd name="T0" fmla="*/ 27 w 54"/>
                <a:gd name="T1" fmla="*/ 13 h 13"/>
                <a:gd name="T2" fmla="*/ 54 w 54"/>
                <a:gd name="T3" fmla="*/ 0 h 13"/>
                <a:gd name="T4" fmla="*/ 0 w 54"/>
                <a:gd name="T5" fmla="*/ 0 h 13"/>
                <a:gd name="T6" fmla="*/ 27 w 54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3">
                  <a:moveTo>
                    <a:pt x="27" y="13"/>
                  </a:moveTo>
                  <a:cubicBezTo>
                    <a:pt x="38" y="13"/>
                    <a:pt x="47" y="8"/>
                    <a:pt x="5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8"/>
                    <a:pt x="16" y="13"/>
                    <a:pt x="27" y="13"/>
                  </a:cubicBezTo>
                  <a:close/>
                </a:path>
              </a:pathLst>
            </a:custGeom>
            <a:solidFill>
              <a:srgbClr val="ED1D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3" name="Freeform 56"/>
            <p:cNvSpPr>
              <a:spLocks/>
            </p:cNvSpPr>
            <p:nvPr/>
          </p:nvSpPr>
          <p:spPr bwMode="auto">
            <a:xfrm>
              <a:off x="1160463" y="1495425"/>
              <a:ext cx="530225" cy="242888"/>
            </a:xfrm>
            <a:custGeom>
              <a:avLst/>
              <a:gdLst>
                <a:gd name="T0" fmla="*/ 594 w 594"/>
                <a:gd name="T1" fmla="*/ 195 h 271"/>
                <a:gd name="T2" fmla="*/ 567 w 594"/>
                <a:gd name="T3" fmla="*/ 5 h 271"/>
                <a:gd name="T4" fmla="*/ 346 w 594"/>
                <a:gd name="T5" fmla="*/ 17 h 271"/>
                <a:gd name="T6" fmla="*/ 337 w 594"/>
                <a:gd name="T7" fmla="*/ 19 h 271"/>
                <a:gd name="T8" fmla="*/ 0 w 594"/>
                <a:gd name="T9" fmla="*/ 271 h 271"/>
                <a:gd name="T10" fmla="*/ 289 w 594"/>
                <a:gd name="T11" fmla="*/ 271 h 271"/>
                <a:gd name="T12" fmla="*/ 365 w 594"/>
                <a:gd name="T13" fmla="*/ 271 h 271"/>
                <a:gd name="T14" fmla="*/ 375 w 594"/>
                <a:gd name="T15" fmla="*/ 265 h 271"/>
                <a:gd name="T16" fmla="*/ 379 w 594"/>
                <a:gd name="T17" fmla="*/ 271 h 271"/>
                <a:gd name="T18" fmla="*/ 433 w 594"/>
                <a:gd name="T19" fmla="*/ 271 h 271"/>
                <a:gd name="T20" fmla="*/ 441 w 594"/>
                <a:gd name="T21" fmla="*/ 249 h 271"/>
                <a:gd name="T22" fmla="*/ 439 w 594"/>
                <a:gd name="T23" fmla="*/ 237 h 271"/>
                <a:gd name="T24" fmla="*/ 594 w 594"/>
                <a:gd name="T25" fmla="*/ 195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4" h="271">
                  <a:moveTo>
                    <a:pt x="594" y="195"/>
                  </a:moveTo>
                  <a:cubicBezTo>
                    <a:pt x="574" y="140"/>
                    <a:pt x="564" y="78"/>
                    <a:pt x="567" y="5"/>
                  </a:cubicBezTo>
                  <a:cubicBezTo>
                    <a:pt x="499" y="0"/>
                    <a:pt x="425" y="3"/>
                    <a:pt x="346" y="17"/>
                  </a:cubicBezTo>
                  <a:cubicBezTo>
                    <a:pt x="343" y="17"/>
                    <a:pt x="340" y="18"/>
                    <a:pt x="337" y="19"/>
                  </a:cubicBezTo>
                  <a:cubicBezTo>
                    <a:pt x="94" y="64"/>
                    <a:pt x="10" y="114"/>
                    <a:pt x="0" y="271"/>
                  </a:cubicBezTo>
                  <a:cubicBezTo>
                    <a:pt x="289" y="271"/>
                    <a:pt x="289" y="271"/>
                    <a:pt x="289" y="271"/>
                  </a:cubicBezTo>
                  <a:cubicBezTo>
                    <a:pt x="365" y="271"/>
                    <a:pt x="365" y="271"/>
                    <a:pt x="365" y="271"/>
                  </a:cubicBezTo>
                  <a:cubicBezTo>
                    <a:pt x="368" y="269"/>
                    <a:pt x="372" y="267"/>
                    <a:pt x="375" y="265"/>
                  </a:cubicBezTo>
                  <a:cubicBezTo>
                    <a:pt x="376" y="267"/>
                    <a:pt x="378" y="269"/>
                    <a:pt x="379" y="271"/>
                  </a:cubicBezTo>
                  <a:cubicBezTo>
                    <a:pt x="433" y="271"/>
                    <a:pt x="433" y="271"/>
                    <a:pt x="433" y="271"/>
                  </a:cubicBezTo>
                  <a:cubicBezTo>
                    <a:pt x="438" y="265"/>
                    <a:pt x="441" y="257"/>
                    <a:pt x="441" y="249"/>
                  </a:cubicBezTo>
                  <a:cubicBezTo>
                    <a:pt x="441" y="245"/>
                    <a:pt x="440" y="241"/>
                    <a:pt x="439" y="237"/>
                  </a:cubicBezTo>
                  <a:cubicBezTo>
                    <a:pt x="482" y="221"/>
                    <a:pt x="533" y="207"/>
                    <a:pt x="594" y="195"/>
                  </a:cubicBezTo>
                  <a:close/>
                </a:path>
              </a:pathLst>
            </a:custGeom>
            <a:solidFill>
              <a:srgbClr val="C41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4" name="Freeform 57"/>
            <p:cNvSpPr>
              <a:spLocks/>
            </p:cNvSpPr>
            <p:nvPr/>
          </p:nvSpPr>
          <p:spPr bwMode="auto">
            <a:xfrm>
              <a:off x="1085851" y="58738"/>
              <a:ext cx="1347788" cy="1428750"/>
            </a:xfrm>
            <a:custGeom>
              <a:avLst/>
              <a:gdLst>
                <a:gd name="T0" fmla="*/ 1509 w 1509"/>
                <a:gd name="T1" fmla="*/ 1601 h 1601"/>
                <a:gd name="T2" fmla="*/ 755 w 1509"/>
                <a:gd name="T3" fmla="*/ 0 h 1601"/>
                <a:gd name="T4" fmla="*/ 0 w 1509"/>
                <a:gd name="T5" fmla="*/ 1601 h 1601"/>
                <a:gd name="T6" fmla="*/ 1509 w 1509"/>
                <a:gd name="T7" fmla="*/ 1601 h 1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9" h="1601">
                  <a:moveTo>
                    <a:pt x="1509" y="1601"/>
                  </a:moveTo>
                  <a:cubicBezTo>
                    <a:pt x="1509" y="592"/>
                    <a:pt x="1171" y="0"/>
                    <a:pt x="755" y="0"/>
                  </a:cubicBezTo>
                  <a:cubicBezTo>
                    <a:pt x="338" y="0"/>
                    <a:pt x="0" y="592"/>
                    <a:pt x="0" y="1601"/>
                  </a:cubicBezTo>
                  <a:lnTo>
                    <a:pt x="1509" y="1601"/>
                  </a:lnTo>
                  <a:close/>
                </a:path>
              </a:pathLst>
            </a:custGeom>
            <a:gradFill flip="none" rotWithShape="1">
              <a:gsLst>
                <a:gs pos="26000">
                  <a:srgbClr val="6CBE45"/>
                </a:gs>
                <a:gs pos="92000">
                  <a:srgbClr val="C9E28A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5" name="Freeform 58"/>
            <p:cNvSpPr>
              <a:spLocks/>
            </p:cNvSpPr>
            <p:nvPr/>
          </p:nvSpPr>
          <p:spPr bwMode="auto">
            <a:xfrm>
              <a:off x="1085851" y="220663"/>
              <a:ext cx="1347788" cy="1428750"/>
            </a:xfrm>
            <a:custGeom>
              <a:avLst/>
              <a:gdLst>
                <a:gd name="T0" fmla="*/ 1509 w 1509"/>
                <a:gd name="T1" fmla="*/ 1601 h 1601"/>
                <a:gd name="T2" fmla="*/ 755 w 1509"/>
                <a:gd name="T3" fmla="*/ 0 h 1601"/>
                <a:gd name="T4" fmla="*/ 0 w 1509"/>
                <a:gd name="T5" fmla="*/ 1601 h 1601"/>
                <a:gd name="T6" fmla="*/ 1509 w 1509"/>
                <a:gd name="T7" fmla="*/ 1601 h 1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9" h="1601">
                  <a:moveTo>
                    <a:pt x="1509" y="1601"/>
                  </a:moveTo>
                  <a:cubicBezTo>
                    <a:pt x="1509" y="592"/>
                    <a:pt x="1171" y="0"/>
                    <a:pt x="755" y="0"/>
                  </a:cubicBezTo>
                  <a:cubicBezTo>
                    <a:pt x="338" y="0"/>
                    <a:pt x="0" y="592"/>
                    <a:pt x="0" y="1601"/>
                  </a:cubicBezTo>
                  <a:lnTo>
                    <a:pt x="1509" y="1601"/>
                  </a:lnTo>
                  <a:close/>
                </a:path>
              </a:pathLst>
            </a:custGeom>
            <a:solidFill>
              <a:srgbClr val="6CBE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6" name="Freeform 59"/>
            <p:cNvSpPr>
              <a:spLocks/>
            </p:cNvSpPr>
            <p:nvPr/>
          </p:nvSpPr>
          <p:spPr bwMode="auto">
            <a:xfrm>
              <a:off x="1322388" y="450850"/>
              <a:ext cx="874713" cy="565150"/>
            </a:xfrm>
            <a:custGeom>
              <a:avLst/>
              <a:gdLst>
                <a:gd name="T0" fmla="*/ 490 w 979"/>
                <a:gd name="T1" fmla="*/ 397 h 633"/>
                <a:gd name="T2" fmla="*/ 958 w 979"/>
                <a:gd name="T3" fmla="*/ 633 h 633"/>
                <a:gd name="T4" fmla="*/ 979 w 979"/>
                <a:gd name="T5" fmla="*/ 489 h 633"/>
                <a:gd name="T6" fmla="*/ 490 w 979"/>
                <a:gd name="T7" fmla="*/ 0 h 633"/>
                <a:gd name="T8" fmla="*/ 0 w 979"/>
                <a:gd name="T9" fmla="*/ 489 h 633"/>
                <a:gd name="T10" fmla="*/ 21 w 979"/>
                <a:gd name="T11" fmla="*/ 633 h 633"/>
                <a:gd name="T12" fmla="*/ 490 w 979"/>
                <a:gd name="T13" fmla="*/ 397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9" h="633">
                  <a:moveTo>
                    <a:pt x="490" y="397"/>
                  </a:moveTo>
                  <a:cubicBezTo>
                    <a:pt x="681" y="397"/>
                    <a:pt x="852" y="490"/>
                    <a:pt x="958" y="633"/>
                  </a:cubicBezTo>
                  <a:cubicBezTo>
                    <a:pt x="972" y="587"/>
                    <a:pt x="979" y="539"/>
                    <a:pt x="979" y="489"/>
                  </a:cubicBezTo>
                  <a:cubicBezTo>
                    <a:pt x="979" y="219"/>
                    <a:pt x="760" y="0"/>
                    <a:pt x="490" y="0"/>
                  </a:cubicBezTo>
                  <a:cubicBezTo>
                    <a:pt x="219" y="0"/>
                    <a:pt x="0" y="219"/>
                    <a:pt x="0" y="489"/>
                  </a:cubicBezTo>
                  <a:cubicBezTo>
                    <a:pt x="0" y="539"/>
                    <a:pt x="8" y="587"/>
                    <a:pt x="21" y="633"/>
                  </a:cubicBezTo>
                  <a:cubicBezTo>
                    <a:pt x="127" y="490"/>
                    <a:pt x="298" y="397"/>
                    <a:pt x="490" y="397"/>
                  </a:cubicBezTo>
                  <a:close/>
                </a:path>
              </a:pathLst>
            </a:custGeom>
            <a:gradFill>
              <a:gsLst>
                <a:gs pos="42000">
                  <a:srgbClr val="FFFFFF"/>
                </a:gs>
                <a:gs pos="0">
                  <a:schemeClr val="accent1">
                    <a:lumMod val="20000"/>
                    <a:lumOff val="80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7" name="Freeform 60"/>
            <p:cNvSpPr>
              <a:spLocks/>
            </p:cNvSpPr>
            <p:nvPr/>
          </p:nvSpPr>
          <p:spPr bwMode="auto">
            <a:xfrm>
              <a:off x="1341438" y="804863"/>
              <a:ext cx="836613" cy="519113"/>
            </a:xfrm>
            <a:custGeom>
              <a:avLst/>
              <a:gdLst>
                <a:gd name="T0" fmla="*/ 469 w 937"/>
                <a:gd name="T1" fmla="*/ 582 h 582"/>
                <a:gd name="T2" fmla="*/ 937 w 937"/>
                <a:gd name="T3" fmla="*/ 236 h 582"/>
                <a:gd name="T4" fmla="*/ 469 w 937"/>
                <a:gd name="T5" fmla="*/ 0 h 582"/>
                <a:gd name="T6" fmla="*/ 0 w 937"/>
                <a:gd name="T7" fmla="*/ 236 h 582"/>
                <a:gd name="T8" fmla="*/ 469 w 937"/>
                <a:gd name="T9" fmla="*/ 582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7" h="582">
                  <a:moveTo>
                    <a:pt x="469" y="582"/>
                  </a:moveTo>
                  <a:cubicBezTo>
                    <a:pt x="689" y="582"/>
                    <a:pt x="875" y="436"/>
                    <a:pt x="937" y="236"/>
                  </a:cubicBezTo>
                  <a:cubicBezTo>
                    <a:pt x="831" y="93"/>
                    <a:pt x="660" y="0"/>
                    <a:pt x="469" y="0"/>
                  </a:cubicBezTo>
                  <a:cubicBezTo>
                    <a:pt x="277" y="0"/>
                    <a:pt x="106" y="93"/>
                    <a:pt x="0" y="236"/>
                  </a:cubicBezTo>
                  <a:cubicBezTo>
                    <a:pt x="62" y="436"/>
                    <a:pt x="248" y="582"/>
                    <a:pt x="469" y="582"/>
                  </a:cubicBezTo>
                  <a:close/>
                </a:path>
              </a:pathLst>
            </a:custGeom>
            <a:solidFill>
              <a:srgbClr val="CFBC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8" name="Freeform 61"/>
            <p:cNvSpPr>
              <a:spLocks/>
            </p:cNvSpPr>
            <p:nvPr/>
          </p:nvSpPr>
          <p:spPr bwMode="auto">
            <a:xfrm>
              <a:off x="1341438" y="804863"/>
              <a:ext cx="836613" cy="519113"/>
            </a:xfrm>
            <a:custGeom>
              <a:avLst/>
              <a:gdLst>
                <a:gd name="T0" fmla="*/ 469 w 937"/>
                <a:gd name="T1" fmla="*/ 582 h 582"/>
                <a:gd name="T2" fmla="*/ 937 w 937"/>
                <a:gd name="T3" fmla="*/ 236 h 582"/>
                <a:gd name="T4" fmla="*/ 469 w 937"/>
                <a:gd name="T5" fmla="*/ 0 h 582"/>
                <a:gd name="T6" fmla="*/ 0 w 937"/>
                <a:gd name="T7" fmla="*/ 236 h 582"/>
                <a:gd name="T8" fmla="*/ 469 w 937"/>
                <a:gd name="T9" fmla="*/ 582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7" h="582">
                  <a:moveTo>
                    <a:pt x="469" y="582"/>
                  </a:moveTo>
                  <a:cubicBezTo>
                    <a:pt x="689" y="582"/>
                    <a:pt x="875" y="436"/>
                    <a:pt x="937" y="236"/>
                  </a:cubicBezTo>
                  <a:cubicBezTo>
                    <a:pt x="831" y="93"/>
                    <a:pt x="660" y="0"/>
                    <a:pt x="469" y="0"/>
                  </a:cubicBezTo>
                  <a:cubicBezTo>
                    <a:pt x="277" y="0"/>
                    <a:pt x="106" y="93"/>
                    <a:pt x="0" y="236"/>
                  </a:cubicBezTo>
                  <a:cubicBezTo>
                    <a:pt x="62" y="436"/>
                    <a:pt x="248" y="582"/>
                    <a:pt x="469" y="582"/>
                  </a:cubicBezTo>
                  <a:close/>
                </a:path>
              </a:pathLst>
            </a:custGeom>
            <a:gradFill>
              <a:gsLst>
                <a:gs pos="0">
                  <a:srgbClr val="F0CCEE"/>
                </a:gs>
                <a:gs pos="87000">
                  <a:srgbClr val="FFFFFF"/>
                </a:gs>
                <a:gs pos="31000">
                  <a:schemeClr val="accent1">
                    <a:lumMod val="20000"/>
                    <a:lumOff val="80000"/>
                  </a:schemeClr>
                </a:gs>
              </a:gsLst>
              <a:lin ang="168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9" name="Oval 63"/>
            <p:cNvSpPr>
              <a:spLocks noChangeArrowheads="1"/>
            </p:cNvSpPr>
            <p:nvPr/>
          </p:nvSpPr>
          <p:spPr bwMode="auto">
            <a:xfrm>
              <a:off x="1650910" y="585008"/>
              <a:ext cx="443897" cy="44389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0" name="Oval 63"/>
            <p:cNvSpPr>
              <a:spLocks noChangeArrowheads="1"/>
            </p:cNvSpPr>
            <p:nvPr/>
          </p:nvSpPr>
          <p:spPr bwMode="auto">
            <a:xfrm>
              <a:off x="1747839" y="677863"/>
              <a:ext cx="257175" cy="25717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1" name="Oval 64"/>
            <p:cNvSpPr>
              <a:spLocks noChangeArrowheads="1"/>
            </p:cNvSpPr>
            <p:nvPr/>
          </p:nvSpPr>
          <p:spPr bwMode="auto">
            <a:xfrm>
              <a:off x="1909764" y="660400"/>
              <a:ext cx="79375" cy="1079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2" name="Freeform 65"/>
            <p:cNvSpPr>
              <a:spLocks/>
            </p:cNvSpPr>
            <p:nvPr/>
          </p:nvSpPr>
          <p:spPr bwMode="auto">
            <a:xfrm>
              <a:off x="1871664" y="120650"/>
              <a:ext cx="273050" cy="290513"/>
            </a:xfrm>
            <a:custGeom>
              <a:avLst/>
              <a:gdLst>
                <a:gd name="T0" fmla="*/ 283 w 306"/>
                <a:gd name="T1" fmla="*/ 304 h 325"/>
                <a:gd name="T2" fmla="*/ 195 w 306"/>
                <a:gd name="T3" fmla="*/ 124 h 325"/>
                <a:gd name="T4" fmla="*/ 23 w 306"/>
                <a:gd name="T5" fmla="*/ 21 h 325"/>
                <a:gd name="T6" fmla="*/ 112 w 306"/>
                <a:gd name="T7" fmla="*/ 200 h 325"/>
                <a:gd name="T8" fmla="*/ 283 w 306"/>
                <a:gd name="T9" fmla="*/ 30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325">
                  <a:moveTo>
                    <a:pt x="283" y="304"/>
                  </a:moveTo>
                  <a:cubicBezTo>
                    <a:pt x="306" y="283"/>
                    <a:pt x="266" y="202"/>
                    <a:pt x="195" y="124"/>
                  </a:cubicBezTo>
                  <a:cubicBezTo>
                    <a:pt x="123" y="46"/>
                    <a:pt x="46" y="0"/>
                    <a:pt x="23" y="21"/>
                  </a:cubicBezTo>
                  <a:cubicBezTo>
                    <a:pt x="0" y="42"/>
                    <a:pt x="40" y="122"/>
                    <a:pt x="112" y="200"/>
                  </a:cubicBezTo>
                  <a:cubicBezTo>
                    <a:pt x="183" y="278"/>
                    <a:pt x="260" y="325"/>
                    <a:pt x="283" y="304"/>
                  </a:cubicBezTo>
                  <a:close/>
                </a:path>
              </a:pathLst>
            </a:custGeom>
            <a:gradFill>
              <a:gsLst>
                <a:gs pos="100000">
                  <a:srgbClr val="95C53F"/>
                </a:gs>
                <a:gs pos="0">
                  <a:srgbClr val="DDE686"/>
                </a:gs>
              </a:gsLst>
              <a:lin ang="15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3" name="Freeform 66"/>
            <p:cNvSpPr>
              <a:spLocks/>
            </p:cNvSpPr>
            <p:nvPr/>
          </p:nvSpPr>
          <p:spPr bwMode="auto">
            <a:xfrm>
              <a:off x="1873251" y="306388"/>
              <a:ext cx="133350" cy="142875"/>
            </a:xfrm>
            <a:custGeom>
              <a:avLst/>
              <a:gdLst>
                <a:gd name="T0" fmla="*/ 139 w 150"/>
                <a:gd name="T1" fmla="*/ 149 h 160"/>
                <a:gd name="T2" fmla="*/ 95 w 150"/>
                <a:gd name="T3" fmla="*/ 61 h 160"/>
                <a:gd name="T4" fmla="*/ 11 w 150"/>
                <a:gd name="T5" fmla="*/ 11 h 160"/>
                <a:gd name="T6" fmla="*/ 55 w 150"/>
                <a:gd name="T7" fmla="*/ 99 h 160"/>
                <a:gd name="T8" fmla="*/ 139 w 150"/>
                <a:gd name="T9" fmla="*/ 14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60">
                  <a:moveTo>
                    <a:pt x="139" y="149"/>
                  </a:moveTo>
                  <a:cubicBezTo>
                    <a:pt x="150" y="139"/>
                    <a:pt x="130" y="100"/>
                    <a:pt x="95" y="61"/>
                  </a:cubicBezTo>
                  <a:cubicBezTo>
                    <a:pt x="60" y="23"/>
                    <a:pt x="23" y="0"/>
                    <a:pt x="11" y="11"/>
                  </a:cubicBezTo>
                  <a:cubicBezTo>
                    <a:pt x="0" y="21"/>
                    <a:pt x="20" y="60"/>
                    <a:pt x="55" y="99"/>
                  </a:cubicBezTo>
                  <a:cubicBezTo>
                    <a:pt x="90" y="137"/>
                    <a:pt x="127" y="160"/>
                    <a:pt x="139" y="149"/>
                  </a:cubicBezTo>
                  <a:close/>
                </a:path>
              </a:pathLst>
            </a:custGeom>
            <a:gradFill>
              <a:gsLst>
                <a:gs pos="100000">
                  <a:srgbClr val="95C53F"/>
                </a:gs>
                <a:gs pos="0">
                  <a:srgbClr val="DDE686"/>
                </a:gs>
              </a:gsLst>
              <a:lin ang="15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4" name="Rectangle 67"/>
            <p:cNvSpPr>
              <a:spLocks noChangeArrowheads="1"/>
            </p:cNvSpPr>
            <p:nvPr/>
          </p:nvSpPr>
          <p:spPr bwMode="auto">
            <a:xfrm>
              <a:off x="1004888" y="1366838"/>
              <a:ext cx="1509713" cy="304800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93878">
                  <a:schemeClr val="bg1">
                    <a:lumMod val="75000"/>
                  </a:schemeClr>
                </a:gs>
                <a:gs pos="46000">
                  <a:schemeClr val="bg1">
                    <a:lumMod val="95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5" name="Rectangle 68"/>
            <p:cNvSpPr>
              <a:spLocks noChangeArrowheads="1"/>
            </p:cNvSpPr>
            <p:nvPr/>
          </p:nvSpPr>
          <p:spPr bwMode="auto">
            <a:xfrm>
              <a:off x="1004888" y="1366838"/>
              <a:ext cx="1509713" cy="42863"/>
            </a:xfrm>
            <a:prstGeom prst="rect">
              <a:avLst/>
            </a:pr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  <a:gs pos="52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6" name="Rectangle 69"/>
            <p:cNvSpPr>
              <a:spLocks noChangeArrowheads="1"/>
            </p:cNvSpPr>
            <p:nvPr/>
          </p:nvSpPr>
          <p:spPr bwMode="auto">
            <a:xfrm>
              <a:off x="944563" y="1625600"/>
              <a:ext cx="1630363" cy="49213"/>
            </a:xfrm>
            <a:prstGeom prst="rect">
              <a:avLst/>
            </a:pr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3000">
                  <a:schemeClr val="bg1">
                    <a:lumMod val="8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7" name="Oval 70"/>
            <p:cNvSpPr>
              <a:spLocks noChangeArrowheads="1"/>
            </p:cNvSpPr>
            <p:nvPr/>
          </p:nvSpPr>
          <p:spPr bwMode="auto">
            <a:xfrm>
              <a:off x="1689101" y="1447800"/>
              <a:ext cx="141288" cy="142875"/>
            </a:xfrm>
            <a:prstGeom prst="ellipse">
              <a:avLst/>
            </a:prstGeom>
            <a:gradFill>
              <a:gsLst>
                <a:gs pos="55000">
                  <a:schemeClr val="tx1">
                    <a:lumMod val="65000"/>
                    <a:lumOff val="35000"/>
                  </a:schemeClr>
                </a:gs>
                <a:gs pos="84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8" name="Oval 71"/>
            <p:cNvSpPr>
              <a:spLocks noChangeArrowheads="1"/>
            </p:cNvSpPr>
            <p:nvPr/>
          </p:nvSpPr>
          <p:spPr bwMode="auto">
            <a:xfrm>
              <a:off x="1500188" y="1447800"/>
              <a:ext cx="141288" cy="142875"/>
            </a:xfrm>
            <a:prstGeom prst="ellipse">
              <a:avLst/>
            </a:prstGeom>
            <a:gradFill>
              <a:gsLst>
                <a:gs pos="55000">
                  <a:schemeClr val="tx1">
                    <a:lumMod val="65000"/>
                    <a:lumOff val="35000"/>
                  </a:schemeClr>
                </a:gs>
                <a:gs pos="84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9" name="Oval 72"/>
            <p:cNvSpPr>
              <a:spLocks noChangeArrowheads="1"/>
            </p:cNvSpPr>
            <p:nvPr/>
          </p:nvSpPr>
          <p:spPr bwMode="auto">
            <a:xfrm>
              <a:off x="1311276" y="1447800"/>
              <a:ext cx="141288" cy="142875"/>
            </a:xfrm>
            <a:prstGeom prst="ellipse">
              <a:avLst/>
            </a:prstGeom>
            <a:gradFill>
              <a:gsLst>
                <a:gs pos="55000">
                  <a:schemeClr val="tx1">
                    <a:lumMod val="65000"/>
                    <a:lumOff val="35000"/>
                  </a:schemeClr>
                </a:gs>
                <a:gs pos="84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50" name="Oval 73"/>
            <p:cNvSpPr>
              <a:spLocks noChangeArrowheads="1"/>
            </p:cNvSpPr>
            <p:nvPr/>
          </p:nvSpPr>
          <p:spPr bwMode="auto">
            <a:xfrm>
              <a:off x="1122363" y="1447800"/>
              <a:ext cx="141288" cy="142875"/>
            </a:xfrm>
            <a:prstGeom prst="ellipse">
              <a:avLst/>
            </a:prstGeom>
            <a:gradFill>
              <a:gsLst>
                <a:gs pos="55000">
                  <a:schemeClr val="tx1">
                    <a:lumMod val="65000"/>
                    <a:lumOff val="35000"/>
                  </a:schemeClr>
                </a:gs>
                <a:gs pos="84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51" name="Oval 74"/>
            <p:cNvSpPr>
              <a:spLocks noChangeArrowheads="1"/>
            </p:cNvSpPr>
            <p:nvPr/>
          </p:nvSpPr>
          <p:spPr bwMode="auto">
            <a:xfrm>
              <a:off x="1878014" y="1447800"/>
              <a:ext cx="141288" cy="142875"/>
            </a:xfrm>
            <a:prstGeom prst="ellipse">
              <a:avLst/>
            </a:prstGeom>
            <a:gradFill>
              <a:gsLst>
                <a:gs pos="55000">
                  <a:schemeClr val="tx1">
                    <a:lumMod val="65000"/>
                    <a:lumOff val="35000"/>
                  </a:schemeClr>
                </a:gs>
                <a:gs pos="84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52" name="Oval 75"/>
            <p:cNvSpPr>
              <a:spLocks noChangeArrowheads="1"/>
            </p:cNvSpPr>
            <p:nvPr/>
          </p:nvSpPr>
          <p:spPr bwMode="auto">
            <a:xfrm>
              <a:off x="2066926" y="1447800"/>
              <a:ext cx="141288" cy="142875"/>
            </a:xfrm>
            <a:prstGeom prst="ellipse">
              <a:avLst/>
            </a:prstGeom>
            <a:gradFill>
              <a:gsLst>
                <a:gs pos="55000">
                  <a:schemeClr val="tx1">
                    <a:lumMod val="65000"/>
                    <a:lumOff val="35000"/>
                  </a:schemeClr>
                </a:gs>
                <a:gs pos="84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53" name="Oval 76"/>
            <p:cNvSpPr>
              <a:spLocks noChangeArrowheads="1"/>
            </p:cNvSpPr>
            <p:nvPr/>
          </p:nvSpPr>
          <p:spPr bwMode="auto">
            <a:xfrm>
              <a:off x="2255839" y="1447800"/>
              <a:ext cx="141288" cy="142875"/>
            </a:xfrm>
            <a:prstGeom prst="ellipse">
              <a:avLst/>
            </a:prstGeom>
            <a:gradFill>
              <a:gsLst>
                <a:gs pos="55000">
                  <a:schemeClr val="tx1">
                    <a:lumMod val="65000"/>
                    <a:lumOff val="35000"/>
                  </a:schemeClr>
                </a:gs>
                <a:gs pos="84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54" name="Oval 77"/>
            <p:cNvSpPr>
              <a:spLocks noChangeArrowheads="1"/>
            </p:cNvSpPr>
            <p:nvPr/>
          </p:nvSpPr>
          <p:spPr bwMode="auto">
            <a:xfrm>
              <a:off x="1657351" y="1244600"/>
              <a:ext cx="176213" cy="58738"/>
            </a:xfrm>
            <a:prstGeom prst="ellipse">
              <a:avLst/>
            </a:prstGeom>
            <a:solidFill>
              <a:srgbClr val="F2DB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55" name="Bubble2"/>
          <p:cNvGrpSpPr>
            <a:grpSpLocks noChangeAspect="1"/>
          </p:cNvGrpSpPr>
          <p:nvPr/>
        </p:nvGrpSpPr>
        <p:grpSpPr bwMode="auto">
          <a:xfrm>
            <a:off x="3257551" y="1028700"/>
            <a:ext cx="906344" cy="796626"/>
            <a:chOff x="1696" y="777"/>
            <a:chExt cx="2503" cy="2200"/>
          </a:xfrm>
        </p:grpSpPr>
        <p:sp>
          <p:nvSpPr>
            <p:cNvPr id="458" name="Freeform 56"/>
            <p:cNvSpPr>
              <a:spLocks/>
            </p:cNvSpPr>
            <p:nvPr/>
          </p:nvSpPr>
          <p:spPr bwMode="auto">
            <a:xfrm>
              <a:off x="1696" y="777"/>
              <a:ext cx="2503" cy="2200"/>
            </a:xfrm>
            <a:custGeom>
              <a:avLst/>
              <a:gdLst>
                <a:gd name="T0" fmla="*/ 1016 w 1057"/>
                <a:gd name="T1" fmla="*/ 499 h 929"/>
                <a:gd name="T2" fmla="*/ 602 w 1057"/>
                <a:gd name="T3" fmla="*/ 60 h 929"/>
                <a:gd name="T4" fmla="*/ 40 w 1057"/>
                <a:gd name="T5" fmla="*/ 280 h 929"/>
                <a:gd name="T6" fmla="*/ 455 w 1057"/>
                <a:gd name="T7" fmla="*/ 718 h 929"/>
                <a:gd name="T8" fmla="*/ 634 w 1057"/>
                <a:gd name="T9" fmla="*/ 735 h 929"/>
                <a:gd name="T10" fmla="*/ 519 w 1057"/>
                <a:gd name="T11" fmla="*/ 929 h 929"/>
                <a:gd name="T12" fmla="*/ 781 w 1057"/>
                <a:gd name="T13" fmla="*/ 713 h 929"/>
                <a:gd name="T14" fmla="*/ 1016 w 1057"/>
                <a:gd name="T15" fmla="*/ 499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7" h="929">
                  <a:moveTo>
                    <a:pt x="1016" y="499"/>
                  </a:moveTo>
                  <a:cubicBezTo>
                    <a:pt x="1057" y="317"/>
                    <a:pt x="871" y="121"/>
                    <a:pt x="602" y="60"/>
                  </a:cubicBezTo>
                  <a:cubicBezTo>
                    <a:pt x="333" y="0"/>
                    <a:pt x="81" y="98"/>
                    <a:pt x="40" y="280"/>
                  </a:cubicBezTo>
                  <a:cubicBezTo>
                    <a:pt x="0" y="461"/>
                    <a:pt x="185" y="658"/>
                    <a:pt x="455" y="718"/>
                  </a:cubicBezTo>
                  <a:cubicBezTo>
                    <a:pt x="516" y="732"/>
                    <a:pt x="577" y="737"/>
                    <a:pt x="634" y="735"/>
                  </a:cubicBezTo>
                  <a:cubicBezTo>
                    <a:pt x="616" y="838"/>
                    <a:pt x="519" y="929"/>
                    <a:pt x="519" y="929"/>
                  </a:cubicBezTo>
                  <a:cubicBezTo>
                    <a:pt x="519" y="929"/>
                    <a:pt x="733" y="833"/>
                    <a:pt x="781" y="713"/>
                  </a:cubicBezTo>
                  <a:cubicBezTo>
                    <a:pt x="903" y="677"/>
                    <a:pt x="993" y="601"/>
                    <a:pt x="1016" y="4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2" name="Freeform 57"/>
            <p:cNvSpPr>
              <a:spLocks/>
            </p:cNvSpPr>
            <p:nvPr/>
          </p:nvSpPr>
          <p:spPr bwMode="auto">
            <a:xfrm>
              <a:off x="1769" y="895"/>
              <a:ext cx="2333" cy="1862"/>
            </a:xfrm>
            <a:custGeom>
              <a:avLst/>
              <a:gdLst>
                <a:gd name="T0" fmla="*/ 602 w 985"/>
                <a:gd name="T1" fmla="*/ 786 h 786"/>
                <a:gd name="T2" fmla="*/ 630 w 985"/>
                <a:gd name="T3" fmla="*/ 705 h 786"/>
                <a:gd name="T4" fmla="*/ 637 w 985"/>
                <a:gd name="T5" fmla="*/ 665 h 786"/>
                <a:gd name="T6" fmla="*/ 597 w 985"/>
                <a:gd name="T7" fmla="*/ 667 h 786"/>
                <a:gd name="T8" fmla="*/ 426 w 985"/>
                <a:gd name="T9" fmla="*/ 650 h 786"/>
                <a:gd name="T10" fmla="*/ 36 w 985"/>
                <a:gd name="T11" fmla="*/ 251 h 786"/>
                <a:gd name="T12" fmla="*/ 559 w 985"/>
                <a:gd name="T13" fmla="*/ 56 h 786"/>
                <a:gd name="T14" fmla="*/ 948 w 985"/>
                <a:gd name="T15" fmla="*/ 455 h 786"/>
                <a:gd name="T16" fmla="*/ 735 w 985"/>
                <a:gd name="T17" fmla="*/ 645 h 786"/>
                <a:gd name="T18" fmla="*/ 720 w 985"/>
                <a:gd name="T19" fmla="*/ 650 h 786"/>
                <a:gd name="T20" fmla="*/ 714 w 985"/>
                <a:gd name="T21" fmla="*/ 664 h 786"/>
                <a:gd name="T22" fmla="*/ 602 w 985"/>
                <a:gd name="T23" fmla="*/ 786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85" h="786">
                  <a:moveTo>
                    <a:pt x="602" y="786"/>
                  </a:moveTo>
                  <a:cubicBezTo>
                    <a:pt x="615" y="760"/>
                    <a:pt x="625" y="733"/>
                    <a:pt x="630" y="705"/>
                  </a:cubicBezTo>
                  <a:cubicBezTo>
                    <a:pt x="637" y="665"/>
                    <a:pt x="637" y="665"/>
                    <a:pt x="637" y="665"/>
                  </a:cubicBezTo>
                  <a:cubicBezTo>
                    <a:pt x="597" y="667"/>
                    <a:pt x="597" y="667"/>
                    <a:pt x="597" y="667"/>
                  </a:cubicBezTo>
                  <a:cubicBezTo>
                    <a:pt x="541" y="668"/>
                    <a:pt x="483" y="663"/>
                    <a:pt x="426" y="650"/>
                  </a:cubicBezTo>
                  <a:cubicBezTo>
                    <a:pt x="174" y="594"/>
                    <a:pt x="0" y="414"/>
                    <a:pt x="36" y="251"/>
                  </a:cubicBezTo>
                  <a:cubicBezTo>
                    <a:pt x="73" y="87"/>
                    <a:pt x="308" y="0"/>
                    <a:pt x="559" y="56"/>
                  </a:cubicBezTo>
                  <a:cubicBezTo>
                    <a:pt x="810" y="112"/>
                    <a:pt x="985" y="291"/>
                    <a:pt x="948" y="455"/>
                  </a:cubicBezTo>
                  <a:cubicBezTo>
                    <a:pt x="929" y="542"/>
                    <a:pt x="851" y="611"/>
                    <a:pt x="735" y="645"/>
                  </a:cubicBezTo>
                  <a:cubicBezTo>
                    <a:pt x="720" y="650"/>
                    <a:pt x="720" y="650"/>
                    <a:pt x="720" y="650"/>
                  </a:cubicBezTo>
                  <a:cubicBezTo>
                    <a:pt x="714" y="664"/>
                    <a:pt x="714" y="664"/>
                    <a:pt x="714" y="664"/>
                  </a:cubicBezTo>
                  <a:cubicBezTo>
                    <a:pt x="697" y="708"/>
                    <a:pt x="651" y="751"/>
                    <a:pt x="602" y="7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894272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8121E"/>
            </a:gs>
            <a:gs pos="100000">
              <a:srgbClr val="081320"/>
            </a:gs>
            <a:gs pos="48000">
              <a:srgbClr val="0B1E3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wavy_bg"/>
          <p:cNvSpPr>
            <a:spLocks/>
          </p:cNvSpPr>
          <p:nvPr/>
        </p:nvSpPr>
        <p:spPr bwMode="auto">
          <a:xfrm>
            <a:off x="1600200" y="607186"/>
            <a:ext cx="5242441" cy="3880595"/>
          </a:xfrm>
          <a:custGeom>
            <a:avLst/>
            <a:gdLst>
              <a:gd name="T0" fmla="*/ 1621 w 1716"/>
              <a:gd name="T1" fmla="*/ 188 h 1341"/>
              <a:gd name="T2" fmla="*/ 1395 w 1716"/>
              <a:gd name="T3" fmla="*/ 120 h 1341"/>
              <a:gd name="T4" fmla="*/ 1156 w 1716"/>
              <a:gd name="T5" fmla="*/ 295 h 1341"/>
              <a:gd name="T6" fmla="*/ 863 w 1716"/>
              <a:gd name="T7" fmla="*/ 250 h 1341"/>
              <a:gd name="T8" fmla="*/ 596 w 1716"/>
              <a:gd name="T9" fmla="*/ 288 h 1341"/>
              <a:gd name="T10" fmla="*/ 323 w 1716"/>
              <a:gd name="T11" fmla="*/ 237 h 1341"/>
              <a:gd name="T12" fmla="*/ 0 w 1716"/>
              <a:gd name="T13" fmla="*/ 194 h 1341"/>
              <a:gd name="T14" fmla="*/ 160 w 1716"/>
              <a:gd name="T15" fmla="*/ 695 h 1341"/>
              <a:gd name="T16" fmla="*/ 45 w 1716"/>
              <a:gd name="T17" fmla="*/ 1126 h 1341"/>
              <a:gd name="T18" fmla="*/ 257 w 1716"/>
              <a:gd name="T19" fmla="*/ 1215 h 1341"/>
              <a:gd name="T20" fmla="*/ 712 w 1716"/>
              <a:gd name="T21" fmla="*/ 1173 h 1341"/>
              <a:gd name="T22" fmla="*/ 976 w 1716"/>
              <a:gd name="T23" fmla="*/ 1250 h 1341"/>
              <a:gd name="T24" fmla="*/ 1380 w 1716"/>
              <a:gd name="T25" fmla="*/ 1215 h 1341"/>
              <a:gd name="T26" fmla="*/ 1716 w 1716"/>
              <a:gd name="T27" fmla="*/ 1218 h 1341"/>
              <a:gd name="T28" fmla="*/ 1716 w 1716"/>
              <a:gd name="T29" fmla="*/ 92 h 1341"/>
              <a:gd name="T30" fmla="*/ 1621 w 1716"/>
              <a:gd name="T31" fmla="*/ 188 h 1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16" h="1341">
                <a:moveTo>
                  <a:pt x="1621" y="188"/>
                </a:moveTo>
                <a:cubicBezTo>
                  <a:pt x="1583" y="293"/>
                  <a:pt x="1547" y="241"/>
                  <a:pt x="1395" y="120"/>
                </a:cubicBezTo>
                <a:cubicBezTo>
                  <a:pt x="1243" y="0"/>
                  <a:pt x="1226" y="94"/>
                  <a:pt x="1156" y="295"/>
                </a:cubicBezTo>
                <a:cubicBezTo>
                  <a:pt x="1087" y="496"/>
                  <a:pt x="961" y="344"/>
                  <a:pt x="863" y="250"/>
                </a:cubicBezTo>
                <a:cubicBezTo>
                  <a:pt x="765" y="156"/>
                  <a:pt x="684" y="190"/>
                  <a:pt x="596" y="288"/>
                </a:cubicBezTo>
                <a:cubicBezTo>
                  <a:pt x="507" y="385"/>
                  <a:pt x="476" y="387"/>
                  <a:pt x="323" y="237"/>
                </a:cubicBezTo>
                <a:cubicBezTo>
                  <a:pt x="197" y="112"/>
                  <a:pt x="128" y="124"/>
                  <a:pt x="0" y="194"/>
                </a:cubicBezTo>
                <a:cubicBezTo>
                  <a:pt x="101" y="336"/>
                  <a:pt x="160" y="509"/>
                  <a:pt x="160" y="695"/>
                </a:cubicBezTo>
                <a:cubicBezTo>
                  <a:pt x="160" y="852"/>
                  <a:pt x="118" y="999"/>
                  <a:pt x="45" y="1126"/>
                </a:cubicBezTo>
                <a:cubicBezTo>
                  <a:pt x="160" y="1112"/>
                  <a:pt x="233" y="1139"/>
                  <a:pt x="257" y="1215"/>
                </a:cubicBezTo>
                <a:cubicBezTo>
                  <a:pt x="299" y="1341"/>
                  <a:pt x="583" y="1271"/>
                  <a:pt x="712" y="1173"/>
                </a:cubicBezTo>
                <a:cubicBezTo>
                  <a:pt x="842" y="1075"/>
                  <a:pt x="895" y="1162"/>
                  <a:pt x="976" y="1250"/>
                </a:cubicBezTo>
                <a:cubicBezTo>
                  <a:pt x="1057" y="1339"/>
                  <a:pt x="1194" y="1301"/>
                  <a:pt x="1380" y="1215"/>
                </a:cubicBezTo>
                <a:cubicBezTo>
                  <a:pt x="1529" y="1145"/>
                  <a:pt x="1595" y="1152"/>
                  <a:pt x="1716" y="1218"/>
                </a:cubicBezTo>
                <a:cubicBezTo>
                  <a:pt x="1716" y="92"/>
                  <a:pt x="1716" y="92"/>
                  <a:pt x="1716" y="92"/>
                </a:cubicBezTo>
                <a:cubicBezTo>
                  <a:pt x="1586" y="48"/>
                  <a:pt x="1654" y="95"/>
                  <a:pt x="1621" y="188"/>
                </a:cubicBezTo>
              </a:path>
            </a:pathLst>
          </a:custGeom>
          <a:gradFill flip="none" rotWithShape="1">
            <a:gsLst>
              <a:gs pos="99000">
                <a:srgbClr val="08121E">
                  <a:alpha val="90000"/>
                </a:srgbClr>
              </a:gs>
              <a:gs pos="0">
                <a:schemeClr val="tx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en-US" sz="1350" dirty="0"/>
              <a:t> </a:t>
            </a:r>
          </a:p>
        </p:txBody>
      </p:sp>
      <p:sp>
        <p:nvSpPr>
          <p:cNvPr id="274" name="wave3"/>
          <p:cNvSpPr>
            <a:spLocks/>
          </p:cNvSpPr>
          <p:nvPr/>
        </p:nvSpPr>
        <p:spPr bwMode="auto">
          <a:xfrm>
            <a:off x="-945" y="280359"/>
            <a:ext cx="2392627" cy="4633569"/>
          </a:xfrm>
          <a:custGeom>
            <a:avLst/>
            <a:gdLst>
              <a:gd name="T0" fmla="*/ 29 w 882"/>
              <a:gd name="T1" fmla="*/ 1706 h 1706"/>
              <a:gd name="T2" fmla="*/ 882 w 882"/>
              <a:gd name="T3" fmla="*/ 853 h 1706"/>
              <a:gd name="T4" fmla="*/ 29 w 882"/>
              <a:gd name="T5" fmla="*/ 0 h 1706"/>
              <a:gd name="T6" fmla="*/ 0 w 882"/>
              <a:gd name="T7" fmla="*/ 1 h 1706"/>
              <a:gd name="T8" fmla="*/ 0 w 882"/>
              <a:gd name="T9" fmla="*/ 1705 h 1706"/>
              <a:gd name="T10" fmla="*/ 29 w 882"/>
              <a:gd name="T11" fmla="*/ 1706 h 1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2" h="1706">
                <a:moveTo>
                  <a:pt x="29" y="1706"/>
                </a:moveTo>
                <a:cubicBezTo>
                  <a:pt x="500" y="1706"/>
                  <a:pt x="882" y="1324"/>
                  <a:pt x="882" y="853"/>
                </a:cubicBezTo>
                <a:cubicBezTo>
                  <a:pt x="882" y="382"/>
                  <a:pt x="500" y="0"/>
                  <a:pt x="29" y="0"/>
                </a:cubicBezTo>
                <a:cubicBezTo>
                  <a:pt x="19" y="0"/>
                  <a:pt x="10" y="1"/>
                  <a:pt x="0" y="1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10" y="1705"/>
                  <a:pt x="19" y="1706"/>
                  <a:pt x="29" y="1706"/>
                </a:cubicBezTo>
              </a:path>
            </a:pathLst>
          </a:custGeom>
          <a:solidFill>
            <a:srgbClr val="005C92">
              <a:alpha val="4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275" name="wave2"/>
          <p:cNvSpPr>
            <a:spLocks/>
          </p:cNvSpPr>
          <p:nvPr/>
        </p:nvSpPr>
        <p:spPr bwMode="auto">
          <a:xfrm>
            <a:off x="1918" y="842741"/>
            <a:ext cx="1814504" cy="3517392"/>
          </a:xfrm>
          <a:custGeom>
            <a:avLst/>
            <a:gdLst>
              <a:gd name="T0" fmla="*/ 22 w 669"/>
              <a:gd name="T1" fmla="*/ 1295 h 1295"/>
              <a:gd name="T2" fmla="*/ 669 w 669"/>
              <a:gd name="T3" fmla="*/ 647 h 1295"/>
              <a:gd name="T4" fmla="*/ 22 w 669"/>
              <a:gd name="T5" fmla="*/ 0 h 1295"/>
              <a:gd name="T6" fmla="*/ 0 w 669"/>
              <a:gd name="T7" fmla="*/ 1 h 1295"/>
              <a:gd name="T8" fmla="*/ 0 w 669"/>
              <a:gd name="T9" fmla="*/ 1294 h 1295"/>
              <a:gd name="T10" fmla="*/ 22 w 669"/>
              <a:gd name="T11" fmla="*/ 1295 h 1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9" h="1295">
                <a:moveTo>
                  <a:pt x="22" y="1295"/>
                </a:moveTo>
                <a:cubicBezTo>
                  <a:pt x="379" y="1295"/>
                  <a:pt x="669" y="1005"/>
                  <a:pt x="669" y="647"/>
                </a:cubicBezTo>
                <a:cubicBezTo>
                  <a:pt x="669" y="290"/>
                  <a:pt x="379" y="0"/>
                  <a:pt x="22" y="0"/>
                </a:cubicBezTo>
                <a:cubicBezTo>
                  <a:pt x="15" y="0"/>
                  <a:pt x="7" y="0"/>
                  <a:pt x="0" y="1"/>
                </a:cubicBezTo>
                <a:cubicBezTo>
                  <a:pt x="0" y="1294"/>
                  <a:pt x="0" y="1294"/>
                  <a:pt x="0" y="1294"/>
                </a:cubicBezTo>
                <a:cubicBezTo>
                  <a:pt x="7" y="1294"/>
                  <a:pt x="15" y="1295"/>
                  <a:pt x="22" y="1295"/>
                </a:cubicBezTo>
              </a:path>
            </a:pathLst>
          </a:custGeom>
          <a:solidFill>
            <a:srgbClr val="0071B2">
              <a:alpha val="5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76" name="wave1"/>
          <p:cNvSpPr>
            <a:spLocks/>
          </p:cNvSpPr>
          <p:nvPr/>
        </p:nvSpPr>
        <p:spPr bwMode="auto">
          <a:xfrm>
            <a:off x="-945" y="1445190"/>
            <a:ext cx="1202037" cy="2325371"/>
          </a:xfrm>
          <a:custGeom>
            <a:avLst/>
            <a:gdLst>
              <a:gd name="T0" fmla="*/ 15 w 443"/>
              <a:gd name="T1" fmla="*/ 856 h 856"/>
              <a:gd name="T2" fmla="*/ 443 w 443"/>
              <a:gd name="T3" fmla="*/ 428 h 856"/>
              <a:gd name="T4" fmla="*/ 15 w 443"/>
              <a:gd name="T5" fmla="*/ 0 h 856"/>
              <a:gd name="T6" fmla="*/ 0 w 443"/>
              <a:gd name="T7" fmla="*/ 1 h 856"/>
              <a:gd name="T8" fmla="*/ 0 w 443"/>
              <a:gd name="T9" fmla="*/ 856 h 856"/>
              <a:gd name="T10" fmla="*/ 15 w 443"/>
              <a:gd name="T11" fmla="*/ 856 h 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3" h="856">
                <a:moveTo>
                  <a:pt x="15" y="856"/>
                </a:moveTo>
                <a:cubicBezTo>
                  <a:pt x="251" y="856"/>
                  <a:pt x="443" y="665"/>
                  <a:pt x="443" y="428"/>
                </a:cubicBezTo>
                <a:cubicBezTo>
                  <a:pt x="443" y="192"/>
                  <a:pt x="251" y="0"/>
                  <a:pt x="15" y="0"/>
                </a:cubicBezTo>
                <a:cubicBezTo>
                  <a:pt x="10" y="0"/>
                  <a:pt x="5" y="0"/>
                  <a:pt x="0" y="1"/>
                </a:cubicBezTo>
                <a:cubicBezTo>
                  <a:pt x="0" y="856"/>
                  <a:pt x="0" y="856"/>
                  <a:pt x="0" y="856"/>
                </a:cubicBezTo>
                <a:cubicBezTo>
                  <a:pt x="5" y="856"/>
                  <a:pt x="10" y="856"/>
                  <a:pt x="15" y="856"/>
                </a:cubicBezTo>
              </a:path>
            </a:pathLst>
          </a:custGeom>
          <a:solidFill>
            <a:srgbClr val="008ED3">
              <a:alpha val="6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2" name="Sun"/>
          <p:cNvGrpSpPr/>
          <p:nvPr/>
        </p:nvGrpSpPr>
        <p:grpSpPr>
          <a:xfrm>
            <a:off x="-805589" y="1793170"/>
            <a:ext cx="1640636" cy="1640636"/>
            <a:chOff x="-952500" y="1630250"/>
            <a:chExt cx="1922088" cy="1922088"/>
          </a:xfrm>
        </p:grpSpPr>
        <p:sp>
          <p:nvSpPr>
            <p:cNvPr id="278" name="Oval 277"/>
            <p:cNvSpPr/>
            <p:nvPr/>
          </p:nvSpPr>
          <p:spPr>
            <a:xfrm>
              <a:off x="-952500" y="1630250"/>
              <a:ext cx="1922088" cy="1922088"/>
            </a:xfrm>
            <a:prstGeom prst="ellipse">
              <a:avLst/>
            </a:prstGeom>
            <a:gradFill flip="none" rotWithShape="1">
              <a:gsLst>
                <a:gs pos="55000">
                  <a:srgbClr val="F78D1E"/>
                </a:gs>
                <a:gs pos="70000">
                  <a:srgbClr val="FFF68C"/>
                </a:gs>
                <a:gs pos="0">
                  <a:srgbClr val="FFF32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7" name="Oval 130"/>
            <p:cNvSpPr>
              <a:spLocks noChangeArrowheads="1"/>
            </p:cNvSpPr>
            <p:nvPr/>
          </p:nvSpPr>
          <p:spPr bwMode="auto">
            <a:xfrm>
              <a:off x="763640" y="2390775"/>
              <a:ext cx="160286" cy="290629"/>
            </a:xfrm>
            <a:prstGeom prst="ellipse">
              <a:avLst/>
            </a:prstGeom>
            <a:solidFill>
              <a:srgbClr val="FFF1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34" name="lines_measure"/>
          <p:cNvSpPr>
            <a:spLocks noEditPoints="1"/>
          </p:cNvSpPr>
          <p:nvPr/>
        </p:nvSpPr>
        <p:spPr bwMode="auto">
          <a:xfrm>
            <a:off x="864093" y="2541827"/>
            <a:ext cx="5650847" cy="106928"/>
          </a:xfrm>
          <a:custGeom>
            <a:avLst/>
            <a:gdLst>
              <a:gd name="T0" fmla="*/ 3796 w 3805"/>
              <a:gd name="T1" fmla="*/ 0 h 72"/>
              <a:gd name="T2" fmla="*/ 3693 w 3805"/>
              <a:gd name="T3" fmla="*/ 72 h 72"/>
              <a:gd name="T4" fmla="*/ 3693 w 3805"/>
              <a:gd name="T5" fmla="*/ 0 h 72"/>
              <a:gd name="T6" fmla="*/ 3572 w 3805"/>
              <a:gd name="T7" fmla="*/ 72 h 72"/>
              <a:gd name="T8" fmla="*/ 3581 w 3805"/>
              <a:gd name="T9" fmla="*/ 72 h 72"/>
              <a:gd name="T10" fmla="*/ 3460 w 3805"/>
              <a:gd name="T11" fmla="*/ 0 h 72"/>
              <a:gd name="T12" fmla="*/ 3360 w 3805"/>
              <a:gd name="T13" fmla="*/ 72 h 72"/>
              <a:gd name="T14" fmla="*/ 3360 w 3805"/>
              <a:gd name="T15" fmla="*/ 0 h 72"/>
              <a:gd name="T16" fmla="*/ 3236 w 3805"/>
              <a:gd name="T17" fmla="*/ 72 h 72"/>
              <a:gd name="T18" fmla="*/ 3248 w 3805"/>
              <a:gd name="T19" fmla="*/ 72 h 72"/>
              <a:gd name="T20" fmla="*/ 3126 w 3805"/>
              <a:gd name="T21" fmla="*/ 0 h 72"/>
              <a:gd name="T22" fmla="*/ 3024 w 3805"/>
              <a:gd name="T23" fmla="*/ 72 h 72"/>
              <a:gd name="T24" fmla="*/ 3024 w 3805"/>
              <a:gd name="T25" fmla="*/ 0 h 72"/>
              <a:gd name="T26" fmla="*/ 2903 w 3805"/>
              <a:gd name="T27" fmla="*/ 72 h 72"/>
              <a:gd name="T28" fmla="*/ 2912 w 3805"/>
              <a:gd name="T29" fmla="*/ 72 h 72"/>
              <a:gd name="T30" fmla="*/ 2791 w 3805"/>
              <a:gd name="T31" fmla="*/ 0 h 72"/>
              <a:gd name="T32" fmla="*/ 2688 w 3805"/>
              <a:gd name="T33" fmla="*/ 72 h 72"/>
              <a:gd name="T34" fmla="*/ 2688 w 3805"/>
              <a:gd name="T35" fmla="*/ 0 h 72"/>
              <a:gd name="T36" fmla="*/ 2567 w 3805"/>
              <a:gd name="T37" fmla="*/ 72 h 72"/>
              <a:gd name="T38" fmla="*/ 2579 w 3805"/>
              <a:gd name="T39" fmla="*/ 72 h 72"/>
              <a:gd name="T40" fmla="*/ 2455 w 3805"/>
              <a:gd name="T41" fmla="*/ 0 h 72"/>
              <a:gd name="T42" fmla="*/ 2355 w 3805"/>
              <a:gd name="T43" fmla="*/ 72 h 72"/>
              <a:gd name="T44" fmla="*/ 2355 w 3805"/>
              <a:gd name="T45" fmla="*/ 0 h 72"/>
              <a:gd name="T46" fmla="*/ 2234 w 3805"/>
              <a:gd name="T47" fmla="*/ 72 h 72"/>
              <a:gd name="T48" fmla="*/ 2243 w 3805"/>
              <a:gd name="T49" fmla="*/ 72 h 72"/>
              <a:gd name="T50" fmla="*/ 2122 w 3805"/>
              <a:gd name="T51" fmla="*/ 0 h 72"/>
              <a:gd name="T52" fmla="*/ 2019 w 3805"/>
              <a:gd name="T53" fmla="*/ 72 h 72"/>
              <a:gd name="T54" fmla="*/ 2019 w 3805"/>
              <a:gd name="T55" fmla="*/ 0 h 72"/>
              <a:gd name="T56" fmla="*/ 1898 w 3805"/>
              <a:gd name="T57" fmla="*/ 72 h 72"/>
              <a:gd name="T58" fmla="*/ 1907 w 3805"/>
              <a:gd name="T59" fmla="*/ 72 h 72"/>
              <a:gd name="T60" fmla="*/ 1786 w 3805"/>
              <a:gd name="T61" fmla="*/ 0 h 72"/>
              <a:gd name="T62" fmla="*/ 1684 w 3805"/>
              <a:gd name="T63" fmla="*/ 72 h 72"/>
              <a:gd name="T64" fmla="*/ 1684 w 3805"/>
              <a:gd name="T65" fmla="*/ 0 h 72"/>
              <a:gd name="T66" fmla="*/ 1562 w 3805"/>
              <a:gd name="T67" fmla="*/ 72 h 72"/>
              <a:gd name="T68" fmla="*/ 1574 w 3805"/>
              <a:gd name="T69" fmla="*/ 72 h 72"/>
              <a:gd name="T70" fmla="*/ 1451 w 3805"/>
              <a:gd name="T71" fmla="*/ 0 h 72"/>
              <a:gd name="T72" fmla="*/ 1350 w 3805"/>
              <a:gd name="T73" fmla="*/ 72 h 72"/>
              <a:gd name="T74" fmla="*/ 1350 w 3805"/>
              <a:gd name="T75" fmla="*/ 0 h 72"/>
              <a:gd name="T76" fmla="*/ 1229 w 3805"/>
              <a:gd name="T77" fmla="*/ 72 h 72"/>
              <a:gd name="T78" fmla="*/ 1238 w 3805"/>
              <a:gd name="T79" fmla="*/ 72 h 72"/>
              <a:gd name="T80" fmla="*/ 1009 w 3805"/>
              <a:gd name="T81" fmla="*/ 0 h 72"/>
              <a:gd name="T82" fmla="*/ 1126 w 3805"/>
              <a:gd name="T83" fmla="*/ 72 h 72"/>
              <a:gd name="T84" fmla="*/ 1126 w 3805"/>
              <a:gd name="T85" fmla="*/ 0 h 72"/>
              <a:gd name="T86" fmla="*/ 893 w 3805"/>
              <a:gd name="T87" fmla="*/ 72 h 72"/>
              <a:gd name="T88" fmla="*/ 905 w 3805"/>
              <a:gd name="T89" fmla="*/ 72 h 72"/>
              <a:gd name="T90" fmla="*/ 781 w 3805"/>
              <a:gd name="T91" fmla="*/ 0 h 72"/>
              <a:gd name="T92" fmla="*/ 681 w 3805"/>
              <a:gd name="T93" fmla="*/ 72 h 72"/>
              <a:gd name="T94" fmla="*/ 681 w 3805"/>
              <a:gd name="T95" fmla="*/ 0 h 72"/>
              <a:gd name="T96" fmla="*/ 560 w 3805"/>
              <a:gd name="T97" fmla="*/ 72 h 72"/>
              <a:gd name="T98" fmla="*/ 569 w 3805"/>
              <a:gd name="T99" fmla="*/ 72 h 72"/>
              <a:gd name="T100" fmla="*/ 448 w 3805"/>
              <a:gd name="T101" fmla="*/ 0 h 72"/>
              <a:gd name="T102" fmla="*/ 345 w 3805"/>
              <a:gd name="T103" fmla="*/ 72 h 72"/>
              <a:gd name="T104" fmla="*/ 345 w 3805"/>
              <a:gd name="T105" fmla="*/ 0 h 72"/>
              <a:gd name="T106" fmla="*/ 224 w 3805"/>
              <a:gd name="T107" fmla="*/ 72 h 72"/>
              <a:gd name="T108" fmla="*/ 235 w 3805"/>
              <a:gd name="T109" fmla="*/ 72 h 72"/>
              <a:gd name="T110" fmla="*/ 112 w 3805"/>
              <a:gd name="T111" fmla="*/ 0 h 72"/>
              <a:gd name="T112" fmla="*/ 12 w 3805"/>
              <a:gd name="T113" fmla="*/ 72 h 72"/>
              <a:gd name="T114" fmla="*/ 12 w 3805"/>
              <a:gd name="T115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805" h="72">
                <a:moveTo>
                  <a:pt x="3805" y="72"/>
                </a:moveTo>
                <a:lnTo>
                  <a:pt x="3796" y="72"/>
                </a:lnTo>
                <a:lnTo>
                  <a:pt x="3796" y="0"/>
                </a:lnTo>
                <a:lnTo>
                  <a:pt x="3805" y="0"/>
                </a:lnTo>
                <a:lnTo>
                  <a:pt x="3805" y="72"/>
                </a:lnTo>
                <a:close/>
                <a:moveTo>
                  <a:pt x="3693" y="72"/>
                </a:moveTo>
                <a:lnTo>
                  <a:pt x="3684" y="72"/>
                </a:lnTo>
                <a:lnTo>
                  <a:pt x="3684" y="0"/>
                </a:lnTo>
                <a:lnTo>
                  <a:pt x="3693" y="0"/>
                </a:lnTo>
                <a:lnTo>
                  <a:pt x="3693" y="72"/>
                </a:lnTo>
                <a:close/>
                <a:moveTo>
                  <a:pt x="3581" y="72"/>
                </a:moveTo>
                <a:lnTo>
                  <a:pt x="3572" y="72"/>
                </a:lnTo>
                <a:lnTo>
                  <a:pt x="3572" y="0"/>
                </a:lnTo>
                <a:lnTo>
                  <a:pt x="3581" y="0"/>
                </a:lnTo>
                <a:lnTo>
                  <a:pt x="3581" y="72"/>
                </a:lnTo>
                <a:close/>
                <a:moveTo>
                  <a:pt x="3470" y="72"/>
                </a:moveTo>
                <a:lnTo>
                  <a:pt x="3460" y="72"/>
                </a:lnTo>
                <a:lnTo>
                  <a:pt x="3460" y="0"/>
                </a:lnTo>
                <a:lnTo>
                  <a:pt x="3470" y="0"/>
                </a:lnTo>
                <a:lnTo>
                  <a:pt x="3470" y="72"/>
                </a:lnTo>
                <a:close/>
                <a:moveTo>
                  <a:pt x="3360" y="72"/>
                </a:moveTo>
                <a:lnTo>
                  <a:pt x="3348" y="72"/>
                </a:lnTo>
                <a:lnTo>
                  <a:pt x="3348" y="0"/>
                </a:lnTo>
                <a:lnTo>
                  <a:pt x="3360" y="0"/>
                </a:lnTo>
                <a:lnTo>
                  <a:pt x="3360" y="72"/>
                </a:lnTo>
                <a:close/>
                <a:moveTo>
                  <a:pt x="3248" y="72"/>
                </a:moveTo>
                <a:lnTo>
                  <a:pt x="3236" y="72"/>
                </a:lnTo>
                <a:lnTo>
                  <a:pt x="3236" y="0"/>
                </a:lnTo>
                <a:lnTo>
                  <a:pt x="3248" y="0"/>
                </a:lnTo>
                <a:lnTo>
                  <a:pt x="3248" y="72"/>
                </a:lnTo>
                <a:close/>
                <a:moveTo>
                  <a:pt x="3136" y="72"/>
                </a:moveTo>
                <a:lnTo>
                  <a:pt x="3126" y="72"/>
                </a:lnTo>
                <a:lnTo>
                  <a:pt x="3126" y="0"/>
                </a:lnTo>
                <a:lnTo>
                  <a:pt x="3136" y="0"/>
                </a:lnTo>
                <a:lnTo>
                  <a:pt x="3136" y="72"/>
                </a:lnTo>
                <a:close/>
                <a:moveTo>
                  <a:pt x="3024" y="72"/>
                </a:moveTo>
                <a:lnTo>
                  <a:pt x="3015" y="72"/>
                </a:lnTo>
                <a:lnTo>
                  <a:pt x="3015" y="0"/>
                </a:lnTo>
                <a:lnTo>
                  <a:pt x="3024" y="0"/>
                </a:lnTo>
                <a:lnTo>
                  <a:pt x="3024" y="72"/>
                </a:lnTo>
                <a:close/>
                <a:moveTo>
                  <a:pt x="2912" y="72"/>
                </a:moveTo>
                <a:lnTo>
                  <a:pt x="2903" y="72"/>
                </a:lnTo>
                <a:lnTo>
                  <a:pt x="2903" y="0"/>
                </a:lnTo>
                <a:lnTo>
                  <a:pt x="2912" y="0"/>
                </a:lnTo>
                <a:lnTo>
                  <a:pt x="2912" y="72"/>
                </a:lnTo>
                <a:close/>
                <a:moveTo>
                  <a:pt x="2800" y="72"/>
                </a:moveTo>
                <a:lnTo>
                  <a:pt x="2791" y="72"/>
                </a:lnTo>
                <a:lnTo>
                  <a:pt x="2791" y="0"/>
                </a:lnTo>
                <a:lnTo>
                  <a:pt x="2800" y="0"/>
                </a:lnTo>
                <a:lnTo>
                  <a:pt x="2800" y="72"/>
                </a:lnTo>
                <a:close/>
                <a:moveTo>
                  <a:pt x="2688" y="72"/>
                </a:moveTo>
                <a:lnTo>
                  <a:pt x="2679" y="72"/>
                </a:lnTo>
                <a:lnTo>
                  <a:pt x="2679" y="0"/>
                </a:lnTo>
                <a:lnTo>
                  <a:pt x="2688" y="0"/>
                </a:lnTo>
                <a:lnTo>
                  <a:pt x="2688" y="72"/>
                </a:lnTo>
                <a:close/>
                <a:moveTo>
                  <a:pt x="2579" y="72"/>
                </a:moveTo>
                <a:lnTo>
                  <a:pt x="2567" y="72"/>
                </a:lnTo>
                <a:lnTo>
                  <a:pt x="2567" y="0"/>
                </a:lnTo>
                <a:lnTo>
                  <a:pt x="2579" y="0"/>
                </a:lnTo>
                <a:lnTo>
                  <a:pt x="2579" y="72"/>
                </a:lnTo>
                <a:close/>
                <a:moveTo>
                  <a:pt x="2467" y="72"/>
                </a:moveTo>
                <a:lnTo>
                  <a:pt x="2455" y="72"/>
                </a:lnTo>
                <a:lnTo>
                  <a:pt x="2455" y="0"/>
                </a:lnTo>
                <a:lnTo>
                  <a:pt x="2467" y="0"/>
                </a:lnTo>
                <a:lnTo>
                  <a:pt x="2467" y="72"/>
                </a:lnTo>
                <a:close/>
                <a:moveTo>
                  <a:pt x="2355" y="72"/>
                </a:moveTo>
                <a:lnTo>
                  <a:pt x="2345" y="72"/>
                </a:lnTo>
                <a:lnTo>
                  <a:pt x="2345" y="0"/>
                </a:lnTo>
                <a:lnTo>
                  <a:pt x="2355" y="0"/>
                </a:lnTo>
                <a:lnTo>
                  <a:pt x="2355" y="72"/>
                </a:lnTo>
                <a:close/>
                <a:moveTo>
                  <a:pt x="2243" y="72"/>
                </a:moveTo>
                <a:lnTo>
                  <a:pt x="2234" y="72"/>
                </a:lnTo>
                <a:lnTo>
                  <a:pt x="2234" y="0"/>
                </a:lnTo>
                <a:lnTo>
                  <a:pt x="2243" y="0"/>
                </a:lnTo>
                <a:lnTo>
                  <a:pt x="2243" y="72"/>
                </a:lnTo>
                <a:close/>
                <a:moveTo>
                  <a:pt x="2131" y="72"/>
                </a:moveTo>
                <a:lnTo>
                  <a:pt x="2122" y="72"/>
                </a:lnTo>
                <a:lnTo>
                  <a:pt x="2122" y="0"/>
                </a:lnTo>
                <a:lnTo>
                  <a:pt x="2131" y="0"/>
                </a:lnTo>
                <a:lnTo>
                  <a:pt x="2131" y="72"/>
                </a:lnTo>
                <a:close/>
                <a:moveTo>
                  <a:pt x="2019" y="72"/>
                </a:moveTo>
                <a:lnTo>
                  <a:pt x="2010" y="72"/>
                </a:lnTo>
                <a:lnTo>
                  <a:pt x="2010" y="0"/>
                </a:lnTo>
                <a:lnTo>
                  <a:pt x="2019" y="0"/>
                </a:lnTo>
                <a:lnTo>
                  <a:pt x="2019" y="72"/>
                </a:lnTo>
                <a:close/>
                <a:moveTo>
                  <a:pt x="1907" y="72"/>
                </a:moveTo>
                <a:lnTo>
                  <a:pt x="1898" y="72"/>
                </a:lnTo>
                <a:lnTo>
                  <a:pt x="1898" y="0"/>
                </a:lnTo>
                <a:lnTo>
                  <a:pt x="1907" y="0"/>
                </a:lnTo>
                <a:lnTo>
                  <a:pt x="1907" y="72"/>
                </a:lnTo>
                <a:close/>
                <a:moveTo>
                  <a:pt x="1797" y="72"/>
                </a:moveTo>
                <a:lnTo>
                  <a:pt x="1786" y="72"/>
                </a:lnTo>
                <a:lnTo>
                  <a:pt x="1786" y="0"/>
                </a:lnTo>
                <a:lnTo>
                  <a:pt x="1797" y="0"/>
                </a:lnTo>
                <a:lnTo>
                  <a:pt x="1797" y="72"/>
                </a:lnTo>
                <a:close/>
                <a:moveTo>
                  <a:pt x="1684" y="72"/>
                </a:moveTo>
                <a:lnTo>
                  <a:pt x="1674" y="72"/>
                </a:lnTo>
                <a:lnTo>
                  <a:pt x="1674" y="0"/>
                </a:lnTo>
                <a:lnTo>
                  <a:pt x="1684" y="0"/>
                </a:lnTo>
                <a:lnTo>
                  <a:pt x="1684" y="72"/>
                </a:lnTo>
                <a:close/>
                <a:moveTo>
                  <a:pt x="1574" y="72"/>
                </a:moveTo>
                <a:lnTo>
                  <a:pt x="1562" y="72"/>
                </a:lnTo>
                <a:lnTo>
                  <a:pt x="1562" y="0"/>
                </a:lnTo>
                <a:lnTo>
                  <a:pt x="1574" y="0"/>
                </a:lnTo>
                <a:lnTo>
                  <a:pt x="1574" y="72"/>
                </a:lnTo>
                <a:close/>
                <a:moveTo>
                  <a:pt x="1462" y="72"/>
                </a:moveTo>
                <a:lnTo>
                  <a:pt x="1451" y="72"/>
                </a:lnTo>
                <a:lnTo>
                  <a:pt x="1451" y="0"/>
                </a:lnTo>
                <a:lnTo>
                  <a:pt x="1462" y="0"/>
                </a:lnTo>
                <a:lnTo>
                  <a:pt x="1462" y="72"/>
                </a:lnTo>
                <a:close/>
                <a:moveTo>
                  <a:pt x="1350" y="72"/>
                </a:moveTo>
                <a:lnTo>
                  <a:pt x="1341" y="72"/>
                </a:lnTo>
                <a:lnTo>
                  <a:pt x="1341" y="0"/>
                </a:lnTo>
                <a:lnTo>
                  <a:pt x="1350" y="0"/>
                </a:lnTo>
                <a:lnTo>
                  <a:pt x="1350" y="72"/>
                </a:lnTo>
                <a:close/>
                <a:moveTo>
                  <a:pt x="1238" y="72"/>
                </a:moveTo>
                <a:lnTo>
                  <a:pt x="1229" y="72"/>
                </a:lnTo>
                <a:lnTo>
                  <a:pt x="1229" y="0"/>
                </a:lnTo>
                <a:lnTo>
                  <a:pt x="1238" y="0"/>
                </a:lnTo>
                <a:lnTo>
                  <a:pt x="1238" y="72"/>
                </a:lnTo>
                <a:close/>
                <a:moveTo>
                  <a:pt x="1018" y="72"/>
                </a:moveTo>
                <a:lnTo>
                  <a:pt x="1009" y="72"/>
                </a:lnTo>
                <a:lnTo>
                  <a:pt x="1009" y="0"/>
                </a:lnTo>
                <a:lnTo>
                  <a:pt x="1018" y="0"/>
                </a:lnTo>
                <a:lnTo>
                  <a:pt x="1018" y="72"/>
                </a:lnTo>
                <a:close/>
                <a:moveTo>
                  <a:pt x="1126" y="72"/>
                </a:moveTo>
                <a:lnTo>
                  <a:pt x="1117" y="72"/>
                </a:lnTo>
                <a:lnTo>
                  <a:pt x="1117" y="0"/>
                </a:lnTo>
                <a:lnTo>
                  <a:pt x="1126" y="0"/>
                </a:lnTo>
                <a:lnTo>
                  <a:pt x="1126" y="72"/>
                </a:lnTo>
                <a:close/>
                <a:moveTo>
                  <a:pt x="905" y="72"/>
                </a:moveTo>
                <a:lnTo>
                  <a:pt x="893" y="72"/>
                </a:lnTo>
                <a:lnTo>
                  <a:pt x="893" y="0"/>
                </a:lnTo>
                <a:lnTo>
                  <a:pt x="905" y="0"/>
                </a:lnTo>
                <a:lnTo>
                  <a:pt x="905" y="72"/>
                </a:lnTo>
                <a:close/>
                <a:moveTo>
                  <a:pt x="793" y="72"/>
                </a:moveTo>
                <a:lnTo>
                  <a:pt x="781" y="72"/>
                </a:lnTo>
                <a:lnTo>
                  <a:pt x="781" y="0"/>
                </a:lnTo>
                <a:lnTo>
                  <a:pt x="793" y="0"/>
                </a:lnTo>
                <a:lnTo>
                  <a:pt x="793" y="72"/>
                </a:lnTo>
                <a:close/>
                <a:moveTo>
                  <a:pt x="681" y="72"/>
                </a:moveTo>
                <a:lnTo>
                  <a:pt x="671" y="72"/>
                </a:lnTo>
                <a:lnTo>
                  <a:pt x="671" y="0"/>
                </a:lnTo>
                <a:lnTo>
                  <a:pt x="681" y="0"/>
                </a:lnTo>
                <a:lnTo>
                  <a:pt x="681" y="72"/>
                </a:lnTo>
                <a:close/>
                <a:moveTo>
                  <a:pt x="569" y="72"/>
                </a:moveTo>
                <a:lnTo>
                  <a:pt x="560" y="72"/>
                </a:lnTo>
                <a:lnTo>
                  <a:pt x="560" y="0"/>
                </a:lnTo>
                <a:lnTo>
                  <a:pt x="569" y="0"/>
                </a:lnTo>
                <a:lnTo>
                  <a:pt x="569" y="72"/>
                </a:lnTo>
                <a:close/>
                <a:moveTo>
                  <a:pt x="457" y="72"/>
                </a:moveTo>
                <a:lnTo>
                  <a:pt x="448" y="72"/>
                </a:lnTo>
                <a:lnTo>
                  <a:pt x="448" y="0"/>
                </a:lnTo>
                <a:lnTo>
                  <a:pt x="457" y="0"/>
                </a:lnTo>
                <a:lnTo>
                  <a:pt x="457" y="72"/>
                </a:lnTo>
                <a:close/>
                <a:moveTo>
                  <a:pt x="345" y="72"/>
                </a:moveTo>
                <a:lnTo>
                  <a:pt x="336" y="72"/>
                </a:lnTo>
                <a:lnTo>
                  <a:pt x="336" y="0"/>
                </a:lnTo>
                <a:lnTo>
                  <a:pt x="345" y="0"/>
                </a:lnTo>
                <a:lnTo>
                  <a:pt x="345" y="72"/>
                </a:lnTo>
                <a:close/>
                <a:moveTo>
                  <a:pt x="235" y="72"/>
                </a:moveTo>
                <a:lnTo>
                  <a:pt x="224" y="72"/>
                </a:lnTo>
                <a:lnTo>
                  <a:pt x="224" y="0"/>
                </a:lnTo>
                <a:lnTo>
                  <a:pt x="235" y="0"/>
                </a:lnTo>
                <a:lnTo>
                  <a:pt x="235" y="72"/>
                </a:lnTo>
                <a:close/>
                <a:moveTo>
                  <a:pt x="124" y="72"/>
                </a:moveTo>
                <a:lnTo>
                  <a:pt x="112" y="72"/>
                </a:lnTo>
                <a:lnTo>
                  <a:pt x="112" y="0"/>
                </a:lnTo>
                <a:lnTo>
                  <a:pt x="124" y="0"/>
                </a:lnTo>
                <a:lnTo>
                  <a:pt x="124" y="72"/>
                </a:lnTo>
                <a:close/>
                <a:moveTo>
                  <a:pt x="12" y="72"/>
                </a:moveTo>
                <a:lnTo>
                  <a:pt x="0" y="72"/>
                </a:lnTo>
                <a:lnTo>
                  <a:pt x="0" y="0"/>
                </a:lnTo>
                <a:lnTo>
                  <a:pt x="12" y="0"/>
                </a:lnTo>
                <a:lnTo>
                  <a:pt x="12" y="7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52" name="pointer"/>
          <p:cNvSpPr>
            <a:spLocks/>
          </p:cNvSpPr>
          <p:nvPr/>
        </p:nvSpPr>
        <p:spPr bwMode="auto">
          <a:xfrm>
            <a:off x="1438831" y="1191861"/>
            <a:ext cx="289597" cy="144056"/>
          </a:xfrm>
          <a:custGeom>
            <a:avLst/>
            <a:gdLst>
              <a:gd name="T0" fmla="*/ 0 w 195"/>
              <a:gd name="T1" fmla="*/ 0 h 97"/>
              <a:gd name="T2" fmla="*/ 96 w 195"/>
              <a:gd name="T3" fmla="*/ 97 h 97"/>
              <a:gd name="T4" fmla="*/ 195 w 195"/>
              <a:gd name="T5" fmla="*/ 0 h 97"/>
              <a:gd name="T6" fmla="*/ 0 w 195"/>
              <a:gd name="T7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5" h="97">
                <a:moveTo>
                  <a:pt x="0" y="0"/>
                </a:moveTo>
                <a:lnTo>
                  <a:pt x="96" y="97"/>
                </a:lnTo>
                <a:lnTo>
                  <a:pt x="195" y="0"/>
                </a:lnTo>
                <a:lnTo>
                  <a:pt x="0" y="0"/>
                </a:lnTo>
                <a:close/>
              </a:path>
            </a:pathLst>
          </a:custGeom>
          <a:solidFill>
            <a:srgbClr val="F9C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53" name="pointer"/>
          <p:cNvSpPr>
            <a:spLocks/>
          </p:cNvSpPr>
          <p:nvPr/>
        </p:nvSpPr>
        <p:spPr bwMode="auto">
          <a:xfrm rot="5400000">
            <a:off x="2512566" y="1900258"/>
            <a:ext cx="288112" cy="144056"/>
          </a:xfrm>
          <a:custGeom>
            <a:avLst/>
            <a:gdLst>
              <a:gd name="T0" fmla="*/ 194 w 194"/>
              <a:gd name="T1" fmla="*/ 97 h 97"/>
              <a:gd name="T2" fmla="*/ 97 w 194"/>
              <a:gd name="T3" fmla="*/ 0 h 97"/>
              <a:gd name="T4" fmla="*/ 0 w 194"/>
              <a:gd name="T5" fmla="*/ 97 h 97"/>
              <a:gd name="T6" fmla="*/ 194 w 194"/>
              <a:gd name="T7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4" h="97">
                <a:moveTo>
                  <a:pt x="194" y="97"/>
                </a:moveTo>
                <a:lnTo>
                  <a:pt x="97" y="0"/>
                </a:lnTo>
                <a:lnTo>
                  <a:pt x="0" y="97"/>
                </a:lnTo>
                <a:lnTo>
                  <a:pt x="194" y="97"/>
                </a:lnTo>
                <a:close/>
              </a:path>
            </a:pathLst>
          </a:custGeom>
          <a:solidFill>
            <a:srgbClr val="F9C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054" name="pointer"/>
          <p:cNvSpPr>
            <a:spLocks/>
          </p:cNvSpPr>
          <p:nvPr/>
        </p:nvSpPr>
        <p:spPr bwMode="auto">
          <a:xfrm>
            <a:off x="3564024" y="921571"/>
            <a:ext cx="144056" cy="289597"/>
          </a:xfrm>
          <a:custGeom>
            <a:avLst/>
            <a:gdLst>
              <a:gd name="T0" fmla="*/ 0 w 97"/>
              <a:gd name="T1" fmla="*/ 195 h 195"/>
              <a:gd name="T2" fmla="*/ 97 w 97"/>
              <a:gd name="T3" fmla="*/ 99 h 195"/>
              <a:gd name="T4" fmla="*/ 0 w 97"/>
              <a:gd name="T5" fmla="*/ 0 h 195"/>
              <a:gd name="T6" fmla="*/ 0 w 97"/>
              <a:gd name="T7" fmla="*/ 195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" h="195">
                <a:moveTo>
                  <a:pt x="0" y="195"/>
                </a:moveTo>
                <a:lnTo>
                  <a:pt x="97" y="99"/>
                </a:lnTo>
                <a:lnTo>
                  <a:pt x="0" y="0"/>
                </a:lnTo>
                <a:lnTo>
                  <a:pt x="0" y="195"/>
                </a:lnTo>
                <a:close/>
              </a:path>
            </a:pathLst>
          </a:custGeom>
          <a:solidFill>
            <a:srgbClr val="F9C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55" name="pointer"/>
          <p:cNvSpPr>
            <a:spLocks/>
          </p:cNvSpPr>
          <p:nvPr/>
        </p:nvSpPr>
        <p:spPr bwMode="auto">
          <a:xfrm>
            <a:off x="283415" y="3882882"/>
            <a:ext cx="288112" cy="144056"/>
          </a:xfrm>
          <a:custGeom>
            <a:avLst/>
            <a:gdLst>
              <a:gd name="T0" fmla="*/ 194 w 194"/>
              <a:gd name="T1" fmla="*/ 97 h 97"/>
              <a:gd name="T2" fmla="*/ 97 w 194"/>
              <a:gd name="T3" fmla="*/ 0 h 97"/>
              <a:gd name="T4" fmla="*/ 0 w 194"/>
              <a:gd name="T5" fmla="*/ 97 h 97"/>
              <a:gd name="T6" fmla="*/ 194 w 194"/>
              <a:gd name="T7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4" h="97">
                <a:moveTo>
                  <a:pt x="194" y="97"/>
                </a:moveTo>
                <a:lnTo>
                  <a:pt x="97" y="0"/>
                </a:lnTo>
                <a:lnTo>
                  <a:pt x="0" y="97"/>
                </a:lnTo>
                <a:lnTo>
                  <a:pt x="194" y="97"/>
                </a:lnTo>
                <a:close/>
              </a:path>
            </a:pathLst>
          </a:custGeom>
          <a:solidFill>
            <a:srgbClr val="F9C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0" name="pointer"/>
          <p:cNvSpPr>
            <a:spLocks/>
          </p:cNvSpPr>
          <p:nvPr/>
        </p:nvSpPr>
        <p:spPr bwMode="auto">
          <a:xfrm>
            <a:off x="3437790" y="3882882"/>
            <a:ext cx="286627" cy="144056"/>
          </a:xfrm>
          <a:custGeom>
            <a:avLst/>
            <a:gdLst>
              <a:gd name="T0" fmla="*/ 193 w 193"/>
              <a:gd name="T1" fmla="*/ 97 h 97"/>
              <a:gd name="T2" fmla="*/ 96 w 193"/>
              <a:gd name="T3" fmla="*/ 0 h 97"/>
              <a:gd name="T4" fmla="*/ 0 w 193"/>
              <a:gd name="T5" fmla="*/ 97 h 97"/>
              <a:gd name="T6" fmla="*/ 193 w 193"/>
              <a:gd name="T7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3" h="97">
                <a:moveTo>
                  <a:pt x="193" y="97"/>
                </a:moveTo>
                <a:lnTo>
                  <a:pt x="96" y="0"/>
                </a:lnTo>
                <a:lnTo>
                  <a:pt x="0" y="97"/>
                </a:lnTo>
                <a:lnTo>
                  <a:pt x="193" y="97"/>
                </a:lnTo>
                <a:close/>
              </a:path>
            </a:pathLst>
          </a:custGeom>
          <a:solidFill>
            <a:srgbClr val="F9C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1" name="pointer"/>
          <p:cNvSpPr>
            <a:spLocks/>
          </p:cNvSpPr>
          <p:nvPr/>
        </p:nvSpPr>
        <p:spPr bwMode="auto">
          <a:xfrm>
            <a:off x="5472392" y="3066071"/>
            <a:ext cx="147026" cy="288112"/>
          </a:xfrm>
          <a:custGeom>
            <a:avLst/>
            <a:gdLst>
              <a:gd name="T0" fmla="*/ 99 w 99"/>
              <a:gd name="T1" fmla="*/ 0 h 194"/>
              <a:gd name="T2" fmla="*/ 0 w 99"/>
              <a:gd name="T3" fmla="*/ 97 h 194"/>
              <a:gd name="T4" fmla="*/ 99 w 99"/>
              <a:gd name="T5" fmla="*/ 194 h 194"/>
              <a:gd name="T6" fmla="*/ 99 w 99"/>
              <a:gd name="T7" fmla="*/ 0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9" h="194">
                <a:moveTo>
                  <a:pt x="99" y="0"/>
                </a:moveTo>
                <a:lnTo>
                  <a:pt x="0" y="97"/>
                </a:lnTo>
                <a:lnTo>
                  <a:pt x="99" y="194"/>
                </a:lnTo>
                <a:lnTo>
                  <a:pt x="99" y="0"/>
                </a:lnTo>
                <a:close/>
              </a:path>
            </a:pathLst>
          </a:custGeom>
          <a:solidFill>
            <a:srgbClr val="F9C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2" name="pointer"/>
          <p:cNvSpPr>
            <a:spLocks/>
          </p:cNvSpPr>
          <p:nvPr/>
        </p:nvSpPr>
        <p:spPr bwMode="auto">
          <a:xfrm>
            <a:off x="5242200" y="1702739"/>
            <a:ext cx="286627" cy="144056"/>
          </a:xfrm>
          <a:custGeom>
            <a:avLst/>
            <a:gdLst>
              <a:gd name="T0" fmla="*/ 193 w 193"/>
              <a:gd name="T1" fmla="*/ 97 h 97"/>
              <a:gd name="T2" fmla="*/ 96 w 193"/>
              <a:gd name="T3" fmla="*/ 0 h 97"/>
              <a:gd name="T4" fmla="*/ 0 w 193"/>
              <a:gd name="T5" fmla="*/ 97 h 97"/>
              <a:gd name="T6" fmla="*/ 193 w 193"/>
              <a:gd name="T7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3" h="97">
                <a:moveTo>
                  <a:pt x="193" y="97"/>
                </a:moveTo>
                <a:lnTo>
                  <a:pt x="96" y="0"/>
                </a:lnTo>
                <a:lnTo>
                  <a:pt x="0" y="97"/>
                </a:lnTo>
                <a:lnTo>
                  <a:pt x="193" y="97"/>
                </a:lnTo>
                <a:close/>
              </a:path>
            </a:pathLst>
          </a:custGeom>
          <a:solidFill>
            <a:srgbClr val="F9C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3" name="pointer"/>
          <p:cNvSpPr>
            <a:spLocks/>
          </p:cNvSpPr>
          <p:nvPr/>
        </p:nvSpPr>
        <p:spPr bwMode="auto">
          <a:xfrm>
            <a:off x="6329301" y="1928476"/>
            <a:ext cx="286627" cy="142571"/>
          </a:xfrm>
          <a:custGeom>
            <a:avLst/>
            <a:gdLst>
              <a:gd name="T0" fmla="*/ 0 w 193"/>
              <a:gd name="T1" fmla="*/ 0 h 96"/>
              <a:gd name="T2" fmla="*/ 96 w 193"/>
              <a:gd name="T3" fmla="*/ 96 h 96"/>
              <a:gd name="T4" fmla="*/ 193 w 193"/>
              <a:gd name="T5" fmla="*/ 0 h 96"/>
              <a:gd name="T6" fmla="*/ 0 w 193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3" h="96">
                <a:moveTo>
                  <a:pt x="0" y="0"/>
                </a:moveTo>
                <a:lnTo>
                  <a:pt x="96" y="96"/>
                </a:lnTo>
                <a:lnTo>
                  <a:pt x="193" y="0"/>
                </a:lnTo>
                <a:lnTo>
                  <a:pt x="0" y="0"/>
                </a:lnTo>
                <a:close/>
              </a:path>
            </a:pathLst>
          </a:custGeom>
          <a:solidFill>
            <a:srgbClr val="F9C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4" name="pointer"/>
          <p:cNvSpPr>
            <a:spLocks/>
          </p:cNvSpPr>
          <p:nvPr/>
        </p:nvSpPr>
        <p:spPr bwMode="auto">
          <a:xfrm>
            <a:off x="1716547" y="3207157"/>
            <a:ext cx="144056" cy="288112"/>
          </a:xfrm>
          <a:custGeom>
            <a:avLst/>
            <a:gdLst>
              <a:gd name="T0" fmla="*/ 0 w 97"/>
              <a:gd name="T1" fmla="*/ 194 h 194"/>
              <a:gd name="T2" fmla="*/ 97 w 97"/>
              <a:gd name="T3" fmla="*/ 97 h 194"/>
              <a:gd name="T4" fmla="*/ 0 w 97"/>
              <a:gd name="T5" fmla="*/ 0 h 194"/>
              <a:gd name="T6" fmla="*/ 0 w 97"/>
              <a:gd name="T7" fmla="*/ 194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" h="194">
                <a:moveTo>
                  <a:pt x="0" y="194"/>
                </a:moveTo>
                <a:lnTo>
                  <a:pt x="97" y="97"/>
                </a:lnTo>
                <a:lnTo>
                  <a:pt x="0" y="0"/>
                </a:lnTo>
                <a:lnTo>
                  <a:pt x="0" y="194"/>
                </a:lnTo>
                <a:close/>
              </a:path>
            </a:pathLst>
          </a:custGeom>
          <a:solidFill>
            <a:srgbClr val="F9C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3" name="stars_colorful"/>
          <p:cNvGrpSpPr/>
          <p:nvPr/>
        </p:nvGrpSpPr>
        <p:grpSpPr>
          <a:xfrm>
            <a:off x="1876938" y="591876"/>
            <a:ext cx="4381077" cy="3914753"/>
            <a:chOff x="2502584" y="-68082"/>
            <a:chExt cx="5841436" cy="5219670"/>
          </a:xfrm>
        </p:grpSpPr>
        <p:sp>
          <p:nvSpPr>
            <p:cNvPr id="402" name="Freeform 131"/>
            <p:cNvSpPr>
              <a:spLocks/>
            </p:cNvSpPr>
            <p:nvPr/>
          </p:nvSpPr>
          <p:spPr bwMode="auto">
            <a:xfrm>
              <a:off x="6419317" y="70528"/>
              <a:ext cx="310883" cy="330685"/>
            </a:xfrm>
            <a:custGeom>
              <a:avLst/>
              <a:gdLst>
                <a:gd name="T0" fmla="*/ 77 w 157"/>
                <a:gd name="T1" fmla="*/ 0 h 167"/>
                <a:gd name="T2" fmla="*/ 89 w 157"/>
                <a:gd name="T3" fmla="*/ 53 h 167"/>
                <a:gd name="T4" fmla="*/ 127 w 157"/>
                <a:gd name="T5" fmla="*/ 15 h 167"/>
                <a:gd name="T6" fmla="*/ 104 w 157"/>
                <a:gd name="T7" fmla="*/ 65 h 167"/>
                <a:gd name="T8" fmla="*/ 157 w 157"/>
                <a:gd name="T9" fmla="*/ 57 h 167"/>
                <a:gd name="T10" fmla="*/ 110 w 157"/>
                <a:gd name="T11" fmla="*/ 84 h 167"/>
                <a:gd name="T12" fmla="*/ 157 w 157"/>
                <a:gd name="T13" fmla="*/ 110 h 167"/>
                <a:gd name="T14" fmla="*/ 104 w 157"/>
                <a:gd name="T15" fmla="*/ 103 h 167"/>
                <a:gd name="T16" fmla="*/ 127 w 157"/>
                <a:gd name="T17" fmla="*/ 152 h 167"/>
                <a:gd name="T18" fmla="*/ 89 w 157"/>
                <a:gd name="T19" fmla="*/ 114 h 167"/>
                <a:gd name="T20" fmla="*/ 77 w 157"/>
                <a:gd name="T21" fmla="*/ 167 h 167"/>
                <a:gd name="T22" fmla="*/ 68 w 157"/>
                <a:gd name="T23" fmla="*/ 114 h 167"/>
                <a:gd name="T24" fmla="*/ 30 w 157"/>
                <a:gd name="T25" fmla="*/ 152 h 167"/>
                <a:gd name="T26" fmla="*/ 53 w 157"/>
                <a:gd name="T27" fmla="*/ 103 h 167"/>
                <a:gd name="T28" fmla="*/ 0 w 157"/>
                <a:gd name="T29" fmla="*/ 110 h 167"/>
                <a:gd name="T30" fmla="*/ 47 w 157"/>
                <a:gd name="T31" fmla="*/ 84 h 167"/>
                <a:gd name="T32" fmla="*/ 0 w 157"/>
                <a:gd name="T33" fmla="*/ 57 h 167"/>
                <a:gd name="T34" fmla="*/ 53 w 157"/>
                <a:gd name="T35" fmla="*/ 65 h 167"/>
                <a:gd name="T36" fmla="*/ 30 w 157"/>
                <a:gd name="T37" fmla="*/ 15 h 167"/>
                <a:gd name="T38" fmla="*/ 68 w 157"/>
                <a:gd name="T39" fmla="*/ 53 h 167"/>
                <a:gd name="T40" fmla="*/ 77 w 157"/>
                <a:gd name="T41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7" h="167">
                  <a:moveTo>
                    <a:pt x="77" y="0"/>
                  </a:moveTo>
                  <a:lnTo>
                    <a:pt x="89" y="53"/>
                  </a:lnTo>
                  <a:lnTo>
                    <a:pt x="127" y="15"/>
                  </a:lnTo>
                  <a:lnTo>
                    <a:pt x="104" y="65"/>
                  </a:lnTo>
                  <a:lnTo>
                    <a:pt x="157" y="57"/>
                  </a:lnTo>
                  <a:lnTo>
                    <a:pt x="110" y="84"/>
                  </a:lnTo>
                  <a:lnTo>
                    <a:pt x="157" y="110"/>
                  </a:lnTo>
                  <a:lnTo>
                    <a:pt x="104" y="103"/>
                  </a:lnTo>
                  <a:lnTo>
                    <a:pt x="127" y="152"/>
                  </a:lnTo>
                  <a:lnTo>
                    <a:pt x="89" y="114"/>
                  </a:lnTo>
                  <a:lnTo>
                    <a:pt x="77" y="167"/>
                  </a:lnTo>
                  <a:lnTo>
                    <a:pt x="68" y="114"/>
                  </a:lnTo>
                  <a:lnTo>
                    <a:pt x="30" y="152"/>
                  </a:lnTo>
                  <a:lnTo>
                    <a:pt x="53" y="103"/>
                  </a:lnTo>
                  <a:lnTo>
                    <a:pt x="0" y="110"/>
                  </a:lnTo>
                  <a:lnTo>
                    <a:pt x="47" y="84"/>
                  </a:lnTo>
                  <a:lnTo>
                    <a:pt x="0" y="57"/>
                  </a:lnTo>
                  <a:lnTo>
                    <a:pt x="53" y="65"/>
                  </a:lnTo>
                  <a:lnTo>
                    <a:pt x="30" y="15"/>
                  </a:lnTo>
                  <a:lnTo>
                    <a:pt x="68" y="53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5F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3" name="Freeform 132"/>
            <p:cNvSpPr>
              <a:spLocks/>
            </p:cNvSpPr>
            <p:nvPr/>
          </p:nvSpPr>
          <p:spPr bwMode="auto">
            <a:xfrm>
              <a:off x="5955962" y="4717936"/>
              <a:ext cx="316824" cy="330685"/>
            </a:xfrm>
            <a:custGeom>
              <a:avLst/>
              <a:gdLst>
                <a:gd name="T0" fmla="*/ 80 w 160"/>
                <a:gd name="T1" fmla="*/ 0 h 167"/>
                <a:gd name="T2" fmla="*/ 89 w 160"/>
                <a:gd name="T3" fmla="*/ 53 h 167"/>
                <a:gd name="T4" fmla="*/ 129 w 160"/>
                <a:gd name="T5" fmla="*/ 15 h 167"/>
                <a:gd name="T6" fmla="*/ 106 w 160"/>
                <a:gd name="T7" fmla="*/ 64 h 167"/>
                <a:gd name="T8" fmla="*/ 160 w 160"/>
                <a:gd name="T9" fmla="*/ 57 h 167"/>
                <a:gd name="T10" fmla="*/ 112 w 160"/>
                <a:gd name="T11" fmla="*/ 83 h 167"/>
                <a:gd name="T12" fmla="*/ 160 w 160"/>
                <a:gd name="T13" fmla="*/ 108 h 167"/>
                <a:gd name="T14" fmla="*/ 106 w 160"/>
                <a:gd name="T15" fmla="*/ 102 h 167"/>
                <a:gd name="T16" fmla="*/ 129 w 160"/>
                <a:gd name="T17" fmla="*/ 150 h 167"/>
                <a:gd name="T18" fmla="*/ 89 w 160"/>
                <a:gd name="T19" fmla="*/ 114 h 167"/>
                <a:gd name="T20" fmla="*/ 80 w 160"/>
                <a:gd name="T21" fmla="*/ 167 h 167"/>
                <a:gd name="T22" fmla="*/ 70 w 160"/>
                <a:gd name="T23" fmla="*/ 114 h 167"/>
                <a:gd name="T24" fmla="*/ 31 w 160"/>
                <a:gd name="T25" fmla="*/ 150 h 167"/>
                <a:gd name="T26" fmla="*/ 53 w 160"/>
                <a:gd name="T27" fmla="*/ 102 h 167"/>
                <a:gd name="T28" fmla="*/ 0 w 160"/>
                <a:gd name="T29" fmla="*/ 108 h 167"/>
                <a:gd name="T30" fmla="*/ 48 w 160"/>
                <a:gd name="T31" fmla="*/ 83 h 167"/>
                <a:gd name="T32" fmla="*/ 0 w 160"/>
                <a:gd name="T33" fmla="*/ 57 h 167"/>
                <a:gd name="T34" fmla="*/ 53 w 160"/>
                <a:gd name="T35" fmla="*/ 64 h 167"/>
                <a:gd name="T36" fmla="*/ 31 w 160"/>
                <a:gd name="T37" fmla="*/ 15 h 167"/>
                <a:gd name="T38" fmla="*/ 70 w 160"/>
                <a:gd name="T39" fmla="*/ 53 h 167"/>
                <a:gd name="T40" fmla="*/ 80 w 160"/>
                <a:gd name="T41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67">
                  <a:moveTo>
                    <a:pt x="80" y="0"/>
                  </a:moveTo>
                  <a:lnTo>
                    <a:pt x="89" y="53"/>
                  </a:lnTo>
                  <a:lnTo>
                    <a:pt x="129" y="15"/>
                  </a:lnTo>
                  <a:lnTo>
                    <a:pt x="106" y="64"/>
                  </a:lnTo>
                  <a:lnTo>
                    <a:pt x="160" y="57"/>
                  </a:lnTo>
                  <a:lnTo>
                    <a:pt x="112" y="83"/>
                  </a:lnTo>
                  <a:lnTo>
                    <a:pt x="160" y="108"/>
                  </a:lnTo>
                  <a:lnTo>
                    <a:pt x="106" y="102"/>
                  </a:lnTo>
                  <a:lnTo>
                    <a:pt x="129" y="150"/>
                  </a:lnTo>
                  <a:lnTo>
                    <a:pt x="89" y="114"/>
                  </a:lnTo>
                  <a:lnTo>
                    <a:pt x="80" y="167"/>
                  </a:lnTo>
                  <a:lnTo>
                    <a:pt x="70" y="114"/>
                  </a:lnTo>
                  <a:lnTo>
                    <a:pt x="31" y="150"/>
                  </a:lnTo>
                  <a:lnTo>
                    <a:pt x="53" y="102"/>
                  </a:lnTo>
                  <a:lnTo>
                    <a:pt x="0" y="108"/>
                  </a:lnTo>
                  <a:lnTo>
                    <a:pt x="48" y="83"/>
                  </a:lnTo>
                  <a:lnTo>
                    <a:pt x="0" y="57"/>
                  </a:lnTo>
                  <a:lnTo>
                    <a:pt x="53" y="64"/>
                  </a:lnTo>
                  <a:lnTo>
                    <a:pt x="31" y="15"/>
                  </a:lnTo>
                  <a:lnTo>
                    <a:pt x="70" y="53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5F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4" name="Freeform 133"/>
            <p:cNvSpPr>
              <a:spLocks/>
            </p:cNvSpPr>
            <p:nvPr/>
          </p:nvSpPr>
          <p:spPr bwMode="auto">
            <a:xfrm>
              <a:off x="7720274" y="-68082"/>
              <a:ext cx="192074" cy="196035"/>
            </a:xfrm>
            <a:custGeom>
              <a:avLst/>
              <a:gdLst>
                <a:gd name="T0" fmla="*/ 48 w 97"/>
                <a:gd name="T1" fmla="*/ 0 h 99"/>
                <a:gd name="T2" fmla="*/ 55 w 97"/>
                <a:gd name="T3" fmla="*/ 30 h 99"/>
                <a:gd name="T4" fmla="*/ 78 w 97"/>
                <a:gd name="T5" fmla="*/ 9 h 99"/>
                <a:gd name="T6" fmla="*/ 65 w 97"/>
                <a:gd name="T7" fmla="*/ 38 h 99"/>
                <a:gd name="T8" fmla="*/ 97 w 97"/>
                <a:gd name="T9" fmla="*/ 34 h 99"/>
                <a:gd name="T10" fmla="*/ 69 w 97"/>
                <a:gd name="T11" fmla="*/ 49 h 99"/>
                <a:gd name="T12" fmla="*/ 97 w 97"/>
                <a:gd name="T13" fmla="*/ 64 h 99"/>
                <a:gd name="T14" fmla="*/ 65 w 97"/>
                <a:gd name="T15" fmla="*/ 61 h 99"/>
                <a:gd name="T16" fmla="*/ 78 w 97"/>
                <a:gd name="T17" fmla="*/ 89 h 99"/>
                <a:gd name="T18" fmla="*/ 55 w 97"/>
                <a:gd name="T19" fmla="*/ 68 h 99"/>
                <a:gd name="T20" fmla="*/ 48 w 97"/>
                <a:gd name="T21" fmla="*/ 99 h 99"/>
                <a:gd name="T22" fmla="*/ 42 w 97"/>
                <a:gd name="T23" fmla="*/ 68 h 99"/>
                <a:gd name="T24" fmla="*/ 19 w 97"/>
                <a:gd name="T25" fmla="*/ 89 h 99"/>
                <a:gd name="T26" fmla="*/ 33 w 97"/>
                <a:gd name="T27" fmla="*/ 61 h 99"/>
                <a:gd name="T28" fmla="*/ 0 w 97"/>
                <a:gd name="T29" fmla="*/ 64 h 99"/>
                <a:gd name="T30" fmla="*/ 29 w 97"/>
                <a:gd name="T31" fmla="*/ 49 h 99"/>
                <a:gd name="T32" fmla="*/ 0 w 97"/>
                <a:gd name="T33" fmla="*/ 34 h 99"/>
                <a:gd name="T34" fmla="*/ 33 w 97"/>
                <a:gd name="T35" fmla="*/ 38 h 99"/>
                <a:gd name="T36" fmla="*/ 19 w 97"/>
                <a:gd name="T37" fmla="*/ 9 h 99"/>
                <a:gd name="T38" fmla="*/ 42 w 97"/>
                <a:gd name="T39" fmla="*/ 30 h 99"/>
                <a:gd name="T40" fmla="*/ 48 w 97"/>
                <a:gd name="T41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7" h="99">
                  <a:moveTo>
                    <a:pt x="48" y="0"/>
                  </a:moveTo>
                  <a:lnTo>
                    <a:pt x="55" y="30"/>
                  </a:lnTo>
                  <a:lnTo>
                    <a:pt x="78" y="9"/>
                  </a:lnTo>
                  <a:lnTo>
                    <a:pt x="65" y="38"/>
                  </a:lnTo>
                  <a:lnTo>
                    <a:pt x="97" y="34"/>
                  </a:lnTo>
                  <a:lnTo>
                    <a:pt x="69" y="49"/>
                  </a:lnTo>
                  <a:lnTo>
                    <a:pt x="97" y="64"/>
                  </a:lnTo>
                  <a:lnTo>
                    <a:pt x="65" y="61"/>
                  </a:lnTo>
                  <a:lnTo>
                    <a:pt x="78" y="89"/>
                  </a:lnTo>
                  <a:lnTo>
                    <a:pt x="55" y="68"/>
                  </a:lnTo>
                  <a:lnTo>
                    <a:pt x="48" y="99"/>
                  </a:lnTo>
                  <a:lnTo>
                    <a:pt x="42" y="68"/>
                  </a:lnTo>
                  <a:lnTo>
                    <a:pt x="19" y="89"/>
                  </a:lnTo>
                  <a:lnTo>
                    <a:pt x="33" y="61"/>
                  </a:lnTo>
                  <a:lnTo>
                    <a:pt x="0" y="64"/>
                  </a:lnTo>
                  <a:lnTo>
                    <a:pt x="29" y="49"/>
                  </a:lnTo>
                  <a:lnTo>
                    <a:pt x="0" y="34"/>
                  </a:lnTo>
                  <a:lnTo>
                    <a:pt x="33" y="38"/>
                  </a:lnTo>
                  <a:lnTo>
                    <a:pt x="19" y="9"/>
                  </a:lnTo>
                  <a:lnTo>
                    <a:pt x="42" y="3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7C6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6" name="Freeform 135"/>
            <p:cNvSpPr>
              <a:spLocks/>
            </p:cNvSpPr>
            <p:nvPr/>
          </p:nvSpPr>
          <p:spPr bwMode="auto">
            <a:xfrm>
              <a:off x="8157886" y="442796"/>
              <a:ext cx="186134" cy="198015"/>
            </a:xfrm>
            <a:custGeom>
              <a:avLst/>
              <a:gdLst>
                <a:gd name="T0" fmla="*/ 47 w 94"/>
                <a:gd name="T1" fmla="*/ 0 h 100"/>
                <a:gd name="T2" fmla="*/ 53 w 94"/>
                <a:gd name="T3" fmla="*/ 32 h 100"/>
                <a:gd name="T4" fmla="*/ 76 w 94"/>
                <a:gd name="T5" fmla="*/ 11 h 100"/>
                <a:gd name="T6" fmla="*/ 62 w 94"/>
                <a:gd name="T7" fmla="*/ 40 h 100"/>
                <a:gd name="T8" fmla="*/ 94 w 94"/>
                <a:gd name="T9" fmla="*/ 36 h 100"/>
                <a:gd name="T10" fmla="*/ 66 w 94"/>
                <a:gd name="T11" fmla="*/ 51 h 100"/>
                <a:gd name="T12" fmla="*/ 94 w 94"/>
                <a:gd name="T13" fmla="*/ 66 h 100"/>
                <a:gd name="T14" fmla="*/ 62 w 94"/>
                <a:gd name="T15" fmla="*/ 63 h 100"/>
                <a:gd name="T16" fmla="*/ 76 w 94"/>
                <a:gd name="T17" fmla="*/ 91 h 100"/>
                <a:gd name="T18" fmla="*/ 53 w 94"/>
                <a:gd name="T19" fmla="*/ 68 h 100"/>
                <a:gd name="T20" fmla="*/ 47 w 94"/>
                <a:gd name="T21" fmla="*/ 100 h 100"/>
                <a:gd name="T22" fmla="*/ 41 w 94"/>
                <a:gd name="T23" fmla="*/ 68 h 100"/>
                <a:gd name="T24" fmla="*/ 17 w 94"/>
                <a:gd name="T25" fmla="*/ 91 h 100"/>
                <a:gd name="T26" fmla="*/ 32 w 94"/>
                <a:gd name="T27" fmla="*/ 63 h 100"/>
                <a:gd name="T28" fmla="*/ 0 w 94"/>
                <a:gd name="T29" fmla="*/ 66 h 100"/>
                <a:gd name="T30" fmla="*/ 28 w 94"/>
                <a:gd name="T31" fmla="*/ 51 h 100"/>
                <a:gd name="T32" fmla="*/ 0 w 94"/>
                <a:gd name="T33" fmla="*/ 36 h 100"/>
                <a:gd name="T34" fmla="*/ 32 w 94"/>
                <a:gd name="T35" fmla="*/ 40 h 100"/>
                <a:gd name="T36" fmla="*/ 17 w 94"/>
                <a:gd name="T37" fmla="*/ 11 h 100"/>
                <a:gd name="T38" fmla="*/ 41 w 94"/>
                <a:gd name="T39" fmla="*/ 32 h 100"/>
                <a:gd name="T40" fmla="*/ 47 w 94"/>
                <a:gd name="T4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4" h="100">
                  <a:moveTo>
                    <a:pt x="47" y="0"/>
                  </a:moveTo>
                  <a:lnTo>
                    <a:pt x="53" y="32"/>
                  </a:lnTo>
                  <a:lnTo>
                    <a:pt x="76" y="11"/>
                  </a:lnTo>
                  <a:lnTo>
                    <a:pt x="62" y="40"/>
                  </a:lnTo>
                  <a:lnTo>
                    <a:pt x="94" y="36"/>
                  </a:lnTo>
                  <a:lnTo>
                    <a:pt x="66" y="51"/>
                  </a:lnTo>
                  <a:lnTo>
                    <a:pt x="94" y="66"/>
                  </a:lnTo>
                  <a:lnTo>
                    <a:pt x="62" y="63"/>
                  </a:lnTo>
                  <a:lnTo>
                    <a:pt x="76" y="91"/>
                  </a:lnTo>
                  <a:lnTo>
                    <a:pt x="53" y="68"/>
                  </a:lnTo>
                  <a:lnTo>
                    <a:pt x="47" y="100"/>
                  </a:lnTo>
                  <a:lnTo>
                    <a:pt x="41" y="68"/>
                  </a:lnTo>
                  <a:lnTo>
                    <a:pt x="17" y="91"/>
                  </a:lnTo>
                  <a:lnTo>
                    <a:pt x="32" y="63"/>
                  </a:lnTo>
                  <a:lnTo>
                    <a:pt x="0" y="66"/>
                  </a:lnTo>
                  <a:lnTo>
                    <a:pt x="28" y="51"/>
                  </a:lnTo>
                  <a:lnTo>
                    <a:pt x="0" y="36"/>
                  </a:lnTo>
                  <a:lnTo>
                    <a:pt x="32" y="40"/>
                  </a:lnTo>
                  <a:lnTo>
                    <a:pt x="17" y="11"/>
                  </a:lnTo>
                  <a:lnTo>
                    <a:pt x="41" y="32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D2B2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7" name="Freeform 136"/>
            <p:cNvSpPr>
              <a:spLocks/>
            </p:cNvSpPr>
            <p:nvPr/>
          </p:nvSpPr>
          <p:spPr bwMode="auto">
            <a:xfrm>
              <a:off x="3583745" y="4953573"/>
              <a:ext cx="188114" cy="198015"/>
            </a:xfrm>
            <a:custGeom>
              <a:avLst/>
              <a:gdLst>
                <a:gd name="T0" fmla="*/ 48 w 95"/>
                <a:gd name="T1" fmla="*/ 0 h 100"/>
                <a:gd name="T2" fmla="*/ 53 w 95"/>
                <a:gd name="T3" fmla="*/ 32 h 100"/>
                <a:gd name="T4" fmla="*/ 76 w 95"/>
                <a:gd name="T5" fmla="*/ 9 h 100"/>
                <a:gd name="T6" fmla="*/ 63 w 95"/>
                <a:gd name="T7" fmla="*/ 40 h 100"/>
                <a:gd name="T8" fmla="*/ 95 w 95"/>
                <a:gd name="T9" fmla="*/ 36 h 100"/>
                <a:gd name="T10" fmla="*/ 67 w 95"/>
                <a:gd name="T11" fmla="*/ 51 h 100"/>
                <a:gd name="T12" fmla="*/ 95 w 95"/>
                <a:gd name="T13" fmla="*/ 66 h 100"/>
                <a:gd name="T14" fmla="*/ 63 w 95"/>
                <a:gd name="T15" fmla="*/ 62 h 100"/>
                <a:gd name="T16" fmla="*/ 76 w 95"/>
                <a:gd name="T17" fmla="*/ 91 h 100"/>
                <a:gd name="T18" fmla="*/ 53 w 95"/>
                <a:gd name="T19" fmla="*/ 68 h 100"/>
                <a:gd name="T20" fmla="*/ 48 w 95"/>
                <a:gd name="T21" fmla="*/ 100 h 100"/>
                <a:gd name="T22" fmla="*/ 42 w 95"/>
                <a:gd name="T23" fmla="*/ 68 h 100"/>
                <a:gd name="T24" fmla="*/ 17 w 95"/>
                <a:gd name="T25" fmla="*/ 91 h 100"/>
                <a:gd name="T26" fmla="*/ 33 w 95"/>
                <a:gd name="T27" fmla="*/ 62 h 100"/>
                <a:gd name="T28" fmla="*/ 0 w 95"/>
                <a:gd name="T29" fmla="*/ 66 h 100"/>
                <a:gd name="T30" fmla="*/ 29 w 95"/>
                <a:gd name="T31" fmla="*/ 51 h 100"/>
                <a:gd name="T32" fmla="*/ 0 w 95"/>
                <a:gd name="T33" fmla="*/ 36 h 100"/>
                <a:gd name="T34" fmla="*/ 33 w 95"/>
                <a:gd name="T35" fmla="*/ 40 h 100"/>
                <a:gd name="T36" fmla="*/ 17 w 95"/>
                <a:gd name="T37" fmla="*/ 9 h 100"/>
                <a:gd name="T38" fmla="*/ 42 w 95"/>
                <a:gd name="T39" fmla="*/ 32 h 100"/>
                <a:gd name="T40" fmla="*/ 48 w 95"/>
                <a:gd name="T4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00">
                  <a:moveTo>
                    <a:pt x="48" y="0"/>
                  </a:moveTo>
                  <a:lnTo>
                    <a:pt x="53" y="32"/>
                  </a:lnTo>
                  <a:lnTo>
                    <a:pt x="76" y="9"/>
                  </a:lnTo>
                  <a:lnTo>
                    <a:pt x="63" y="40"/>
                  </a:lnTo>
                  <a:lnTo>
                    <a:pt x="95" y="36"/>
                  </a:lnTo>
                  <a:lnTo>
                    <a:pt x="67" y="51"/>
                  </a:lnTo>
                  <a:lnTo>
                    <a:pt x="95" y="66"/>
                  </a:lnTo>
                  <a:lnTo>
                    <a:pt x="63" y="62"/>
                  </a:lnTo>
                  <a:lnTo>
                    <a:pt x="76" y="91"/>
                  </a:lnTo>
                  <a:lnTo>
                    <a:pt x="53" y="68"/>
                  </a:lnTo>
                  <a:lnTo>
                    <a:pt x="48" y="100"/>
                  </a:lnTo>
                  <a:lnTo>
                    <a:pt x="42" y="68"/>
                  </a:lnTo>
                  <a:lnTo>
                    <a:pt x="17" y="91"/>
                  </a:lnTo>
                  <a:lnTo>
                    <a:pt x="33" y="62"/>
                  </a:lnTo>
                  <a:lnTo>
                    <a:pt x="0" y="66"/>
                  </a:lnTo>
                  <a:lnTo>
                    <a:pt x="29" y="51"/>
                  </a:lnTo>
                  <a:lnTo>
                    <a:pt x="0" y="36"/>
                  </a:lnTo>
                  <a:lnTo>
                    <a:pt x="33" y="40"/>
                  </a:lnTo>
                  <a:lnTo>
                    <a:pt x="17" y="9"/>
                  </a:lnTo>
                  <a:lnTo>
                    <a:pt x="42" y="3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7C6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0" name="Freeform 139"/>
            <p:cNvSpPr>
              <a:spLocks/>
            </p:cNvSpPr>
            <p:nvPr/>
          </p:nvSpPr>
          <p:spPr bwMode="auto">
            <a:xfrm>
              <a:off x="4371844" y="1007138"/>
              <a:ext cx="192074" cy="198015"/>
            </a:xfrm>
            <a:custGeom>
              <a:avLst/>
              <a:gdLst>
                <a:gd name="T0" fmla="*/ 50 w 97"/>
                <a:gd name="T1" fmla="*/ 0 h 100"/>
                <a:gd name="T2" fmla="*/ 55 w 97"/>
                <a:gd name="T3" fmla="*/ 32 h 100"/>
                <a:gd name="T4" fmla="*/ 78 w 97"/>
                <a:gd name="T5" fmla="*/ 9 h 100"/>
                <a:gd name="T6" fmla="*/ 65 w 97"/>
                <a:gd name="T7" fmla="*/ 38 h 100"/>
                <a:gd name="T8" fmla="*/ 97 w 97"/>
                <a:gd name="T9" fmla="*/ 34 h 100"/>
                <a:gd name="T10" fmla="*/ 69 w 97"/>
                <a:gd name="T11" fmla="*/ 49 h 100"/>
                <a:gd name="T12" fmla="*/ 97 w 97"/>
                <a:gd name="T13" fmla="*/ 66 h 100"/>
                <a:gd name="T14" fmla="*/ 65 w 97"/>
                <a:gd name="T15" fmla="*/ 60 h 100"/>
                <a:gd name="T16" fmla="*/ 78 w 97"/>
                <a:gd name="T17" fmla="*/ 91 h 100"/>
                <a:gd name="T18" fmla="*/ 55 w 97"/>
                <a:gd name="T19" fmla="*/ 68 h 100"/>
                <a:gd name="T20" fmla="*/ 50 w 97"/>
                <a:gd name="T21" fmla="*/ 100 h 100"/>
                <a:gd name="T22" fmla="*/ 42 w 97"/>
                <a:gd name="T23" fmla="*/ 68 h 100"/>
                <a:gd name="T24" fmla="*/ 19 w 97"/>
                <a:gd name="T25" fmla="*/ 91 h 100"/>
                <a:gd name="T26" fmla="*/ 33 w 97"/>
                <a:gd name="T27" fmla="*/ 60 h 100"/>
                <a:gd name="T28" fmla="*/ 0 w 97"/>
                <a:gd name="T29" fmla="*/ 66 h 100"/>
                <a:gd name="T30" fmla="*/ 29 w 97"/>
                <a:gd name="T31" fmla="*/ 49 h 100"/>
                <a:gd name="T32" fmla="*/ 0 w 97"/>
                <a:gd name="T33" fmla="*/ 34 h 100"/>
                <a:gd name="T34" fmla="*/ 33 w 97"/>
                <a:gd name="T35" fmla="*/ 38 h 100"/>
                <a:gd name="T36" fmla="*/ 19 w 97"/>
                <a:gd name="T37" fmla="*/ 9 h 100"/>
                <a:gd name="T38" fmla="*/ 42 w 97"/>
                <a:gd name="T39" fmla="*/ 32 h 100"/>
                <a:gd name="T40" fmla="*/ 50 w 97"/>
                <a:gd name="T4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7" h="100">
                  <a:moveTo>
                    <a:pt x="50" y="0"/>
                  </a:moveTo>
                  <a:lnTo>
                    <a:pt x="55" y="32"/>
                  </a:lnTo>
                  <a:lnTo>
                    <a:pt x="78" y="9"/>
                  </a:lnTo>
                  <a:lnTo>
                    <a:pt x="65" y="38"/>
                  </a:lnTo>
                  <a:lnTo>
                    <a:pt x="97" y="34"/>
                  </a:lnTo>
                  <a:lnTo>
                    <a:pt x="69" y="49"/>
                  </a:lnTo>
                  <a:lnTo>
                    <a:pt x="97" y="66"/>
                  </a:lnTo>
                  <a:lnTo>
                    <a:pt x="65" y="60"/>
                  </a:lnTo>
                  <a:lnTo>
                    <a:pt x="78" y="91"/>
                  </a:lnTo>
                  <a:lnTo>
                    <a:pt x="55" y="68"/>
                  </a:lnTo>
                  <a:lnTo>
                    <a:pt x="50" y="100"/>
                  </a:lnTo>
                  <a:lnTo>
                    <a:pt x="42" y="68"/>
                  </a:lnTo>
                  <a:lnTo>
                    <a:pt x="19" y="91"/>
                  </a:lnTo>
                  <a:lnTo>
                    <a:pt x="33" y="60"/>
                  </a:lnTo>
                  <a:lnTo>
                    <a:pt x="0" y="66"/>
                  </a:lnTo>
                  <a:lnTo>
                    <a:pt x="29" y="49"/>
                  </a:lnTo>
                  <a:lnTo>
                    <a:pt x="0" y="34"/>
                  </a:lnTo>
                  <a:lnTo>
                    <a:pt x="33" y="38"/>
                  </a:lnTo>
                  <a:lnTo>
                    <a:pt x="19" y="9"/>
                  </a:lnTo>
                  <a:lnTo>
                    <a:pt x="42" y="32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6264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1" name="Freeform 140"/>
            <p:cNvSpPr>
              <a:spLocks/>
            </p:cNvSpPr>
            <p:nvPr/>
          </p:nvSpPr>
          <p:spPr bwMode="auto">
            <a:xfrm>
              <a:off x="2502584" y="4545663"/>
              <a:ext cx="188114" cy="198015"/>
            </a:xfrm>
            <a:custGeom>
              <a:avLst/>
              <a:gdLst>
                <a:gd name="T0" fmla="*/ 48 w 95"/>
                <a:gd name="T1" fmla="*/ 0 h 100"/>
                <a:gd name="T2" fmla="*/ 53 w 95"/>
                <a:gd name="T3" fmla="*/ 32 h 100"/>
                <a:gd name="T4" fmla="*/ 78 w 95"/>
                <a:gd name="T5" fmla="*/ 9 h 100"/>
                <a:gd name="T6" fmla="*/ 63 w 95"/>
                <a:gd name="T7" fmla="*/ 38 h 100"/>
                <a:gd name="T8" fmla="*/ 95 w 95"/>
                <a:gd name="T9" fmla="*/ 34 h 100"/>
                <a:gd name="T10" fmla="*/ 67 w 95"/>
                <a:gd name="T11" fmla="*/ 49 h 100"/>
                <a:gd name="T12" fmla="*/ 95 w 95"/>
                <a:gd name="T13" fmla="*/ 64 h 100"/>
                <a:gd name="T14" fmla="*/ 63 w 95"/>
                <a:gd name="T15" fmla="*/ 61 h 100"/>
                <a:gd name="T16" fmla="*/ 78 w 95"/>
                <a:gd name="T17" fmla="*/ 91 h 100"/>
                <a:gd name="T18" fmla="*/ 53 w 95"/>
                <a:gd name="T19" fmla="*/ 68 h 100"/>
                <a:gd name="T20" fmla="*/ 48 w 95"/>
                <a:gd name="T21" fmla="*/ 100 h 100"/>
                <a:gd name="T22" fmla="*/ 42 w 95"/>
                <a:gd name="T23" fmla="*/ 68 h 100"/>
                <a:gd name="T24" fmla="*/ 17 w 95"/>
                <a:gd name="T25" fmla="*/ 91 h 100"/>
                <a:gd name="T26" fmla="*/ 32 w 95"/>
                <a:gd name="T27" fmla="*/ 61 h 100"/>
                <a:gd name="T28" fmla="*/ 0 w 95"/>
                <a:gd name="T29" fmla="*/ 64 h 100"/>
                <a:gd name="T30" fmla="*/ 29 w 95"/>
                <a:gd name="T31" fmla="*/ 49 h 100"/>
                <a:gd name="T32" fmla="*/ 0 w 95"/>
                <a:gd name="T33" fmla="*/ 34 h 100"/>
                <a:gd name="T34" fmla="*/ 32 w 95"/>
                <a:gd name="T35" fmla="*/ 38 h 100"/>
                <a:gd name="T36" fmla="*/ 17 w 95"/>
                <a:gd name="T37" fmla="*/ 9 h 100"/>
                <a:gd name="T38" fmla="*/ 42 w 95"/>
                <a:gd name="T39" fmla="*/ 32 h 100"/>
                <a:gd name="T40" fmla="*/ 48 w 95"/>
                <a:gd name="T4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00">
                  <a:moveTo>
                    <a:pt x="48" y="0"/>
                  </a:moveTo>
                  <a:lnTo>
                    <a:pt x="53" y="32"/>
                  </a:lnTo>
                  <a:lnTo>
                    <a:pt x="78" y="9"/>
                  </a:lnTo>
                  <a:lnTo>
                    <a:pt x="63" y="38"/>
                  </a:lnTo>
                  <a:lnTo>
                    <a:pt x="95" y="34"/>
                  </a:lnTo>
                  <a:lnTo>
                    <a:pt x="67" y="49"/>
                  </a:lnTo>
                  <a:lnTo>
                    <a:pt x="95" y="64"/>
                  </a:lnTo>
                  <a:lnTo>
                    <a:pt x="63" y="61"/>
                  </a:lnTo>
                  <a:lnTo>
                    <a:pt x="78" y="91"/>
                  </a:lnTo>
                  <a:lnTo>
                    <a:pt x="53" y="68"/>
                  </a:lnTo>
                  <a:lnTo>
                    <a:pt x="48" y="100"/>
                  </a:lnTo>
                  <a:lnTo>
                    <a:pt x="42" y="68"/>
                  </a:lnTo>
                  <a:lnTo>
                    <a:pt x="17" y="91"/>
                  </a:lnTo>
                  <a:lnTo>
                    <a:pt x="32" y="61"/>
                  </a:lnTo>
                  <a:lnTo>
                    <a:pt x="0" y="64"/>
                  </a:lnTo>
                  <a:lnTo>
                    <a:pt x="29" y="49"/>
                  </a:lnTo>
                  <a:lnTo>
                    <a:pt x="0" y="34"/>
                  </a:lnTo>
                  <a:lnTo>
                    <a:pt x="32" y="38"/>
                  </a:lnTo>
                  <a:lnTo>
                    <a:pt x="17" y="9"/>
                  </a:lnTo>
                  <a:lnTo>
                    <a:pt x="42" y="3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54C1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2" name="Freeform 141"/>
            <p:cNvSpPr>
              <a:spLocks/>
            </p:cNvSpPr>
            <p:nvPr/>
          </p:nvSpPr>
          <p:spPr bwMode="auto">
            <a:xfrm>
              <a:off x="8116303" y="4787241"/>
              <a:ext cx="186134" cy="199995"/>
            </a:xfrm>
            <a:custGeom>
              <a:avLst/>
              <a:gdLst>
                <a:gd name="T0" fmla="*/ 47 w 94"/>
                <a:gd name="T1" fmla="*/ 0 h 101"/>
                <a:gd name="T2" fmla="*/ 53 w 94"/>
                <a:gd name="T3" fmla="*/ 32 h 101"/>
                <a:gd name="T4" fmla="*/ 77 w 94"/>
                <a:gd name="T5" fmla="*/ 10 h 101"/>
                <a:gd name="T6" fmla="*/ 62 w 94"/>
                <a:gd name="T7" fmla="*/ 40 h 101"/>
                <a:gd name="T8" fmla="*/ 94 w 94"/>
                <a:gd name="T9" fmla="*/ 36 h 101"/>
                <a:gd name="T10" fmla="*/ 66 w 94"/>
                <a:gd name="T11" fmla="*/ 51 h 101"/>
                <a:gd name="T12" fmla="*/ 94 w 94"/>
                <a:gd name="T13" fmla="*/ 67 h 101"/>
                <a:gd name="T14" fmla="*/ 62 w 94"/>
                <a:gd name="T15" fmla="*/ 63 h 101"/>
                <a:gd name="T16" fmla="*/ 77 w 94"/>
                <a:gd name="T17" fmla="*/ 91 h 101"/>
                <a:gd name="T18" fmla="*/ 53 w 94"/>
                <a:gd name="T19" fmla="*/ 68 h 101"/>
                <a:gd name="T20" fmla="*/ 47 w 94"/>
                <a:gd name="T21" fmla="*/ 101 h 101"/>
                <a:gd name="T22" fmla="*/ 41 w 94"/>
                <a:gd name="T23" fmla="*/ 68 h 101"/>
                <a:gd name="T24" fmla="*/ 18 w 94"/>
                <a:gd name="T25" fmla="*/ 91 h 101"/>
                <a:gd name="T26" fmla="*/ 32 w 94"/>
                <a:gd name="T27" fmla="*/ 63 h 101"/>
                <a:gd name="T28" fmla="*/ 0 w 94"/>
                <a:gd name="T29" fmla="*/ 67 h 101"/>
                <a:gd name="T30" fmla="*/ 28 w 94"/>
                <a:gd name="T31" fmla="*/ 51 h 101"/>
                <a:gd name="T32" fmla="*/ 0 w 94"/>
                <a:gd name="T33" fmla="*/ 36 h 101"/>
                <a:gd name="T34" fmla="*/ 32 w 94"/>
                <a:gd name="T35" fmla="*/ 40 h 101"/>
                <a:gd name="T36" fmla="*/ 18 w 94"/>
                <a:gd name="T37" fmla="*/ 10 h 101"/>
                <a:gd name="T38" fmla="*/ 41 w 94"/>
                <a:gd name="T39" fmla="*/ 32 h 101"/>
                <a:gd name="T40" fmla="*/ 47 w 94"/>
                <a:gd name="T4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4" h="101">
                  <a:moveTo>
                    <a:pt x="47" y="0"/>
                  </a:moveTo>
                  <a:lnTo>
                    <a:pt x="53" y="32"/>
                  </a:lnTo>
                  <a:lnTo>
                    <a:pt x="77" y="10"/>
                  </a:lnTo>
                  <a:lnTo>
                    <a:pt x="62" y="40"/>
                  </a:lnTo>
                  <a:lnTo>
                    <a:pt x="94" y="36"/>
                  </a:lnTo>
                  <a:lnTo>
                    <a:pt x="66" y="51"/>
                  </a:lnTo>
                  <a:lnTo>
                    <a:pt x="94" y="67"/>
                  </a:lnTo>
                  <a:lnTo>
                    <a:pt x="62" y="63"/>
                  </a:lnTo>
                  <a:lnTo>
                    <a:pt x="77" y="91"/>
                  </a:lnTo>
                  <a:lnTo>
                    <a:pt x="53" y="68"/>
                  </a:lnTo>
                  <a:lnTo>
                    <a:pt x="47" y="101"/>
                  </a:lnTo>
                  <a:lnTo>
                    <a:pt x="41" y="68"/>
                  </a:lnTo>
                  <a:lnTo>
                    <a:pt x="18" y="91"/>
                  </a:lnTo>
                  <a:lnTo>
                    <a:pt x="32" y="63"/>
                  </a:lnTo>
                  <a:lnTo>
                    <a:pt x="0" y="67"/>
                  </a:lnTo>
                  <a:lnTo>
                    <a:pt x="28" y="51"/>
                  </a:lnTo>
                  <a:lnTo>
                    <a:pt x="0" y="36"/>
                  </a:lnTo>
                  <a:lnTo>
                    <a:pt x="32" y="40"/>
                  </a:lnTo>
                  <a:lnTo>
                    <a:pt x="18" y="10"/>
                  </a:lnTo>
                  <a:lnTo>
                    <a:pt x="41" y="32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54C1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15" name="Jupiter"/>
          <p:cNvGrpSpPr/>
          <p:nvPr/>
        </p:nvGrpSpPr>
        <p:grpSpPr>
          <a:xfrm>
            <a:off x="3752903" y="733123"/>
            <a:ext cx="872976" cy="877077"/>
            <a:chOff x="5015392" y="-54852"/>
            <a:chExt cx="1279176" cy="1285185"/>
          </a:xfrm>
        </p:grpSpPr>
        <p:sp>
          <p:nvSpPr>
            <p:cNvPr id="215" name="Freeform 31"/>
            <p:cNvSpPr>
              <a:spLocks/>
            </p:cNvSpPr>
            <p:nvPr/>
          </p:nvSpPr>
          <p:spPr bwMode="auto">
            <a:xfrm>
              <a:off x="5078756" y="163033"/>
              <a:ext cx="1207890" cy="184154"/>
            </a:xfrm>
            <a:custGeom>
              <a:avLst/>
              <a:gdLst>
                <a:gd name="T0" fmla="*/ 129 w 322"/>
                <a:gd name="T1" fmla="*/ 2 h 49"/>
                <a:gd name="T2" fmla="*/ 22 w 322"/>
                <a:gd name="T3" fmla="*/ 3 h 49"/>
                <a:gd name="T4" fmla="*/ 15 w 322"/>
                <a:gd name="T5" fmla="*/ 13 h 49"/>
                <a:gd name="T6" fmla="*/ 280 w 322"/>
                <a:gd name="T7" fmla="*/ 24 h 49"/>
                <a:gd name="T8" fmla="*/ 6 w 322"/>
                <a:gd name="T9" fmla="*/ 27 h 49"/>
                <a:gd name="T10" fmla="*/ 0 w 322"/>
                <a:gd name="T11" fmla="*/ 37 h 49"/>
                <a:gd name="T12" fmla="*/ 223 w 322"/>
                <a:gd name="T13" fmla="*/ 40 h 49"/>
                <a:gd name="T14" fmla="*/ 311 w 322"/>
                <a:gd name="T15" fmla="*/ 49 h 49"/>
                <a:gd name="T16" fmla="*/ 281 w 322"/>
                <a:gd name="T17" fmla="*/ 0 h 49"/>
                <a:gd name="T18" fmla="*/ 129 w 322"/>
                <a:gd name="T19" fmla="*/ 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49">
                  <a:moveTo>
                    <a:pt x="129" y="2"/>
                  </a:moveTo>
                  <a:cubicBezTo>
                    <a:pt x="80" y="2"/>
                    <a:pt x="48" y="1"/>
                    <a:pt x="22" y="3"/>
                  </a:cubicBezTo>
                  <a:cubicBezTo>
                    <a:pt x="20" y="7"/>
                    <a:pt x="17" y="10"/>
                    <a:pt x="15" y="13"/>
                  </a:cubicBezTo>
                  <a:cubicBezTo>
                    <a:pt x="81" y="11"/>
                    <a:pt x="217" y="4"/>
                    <a:pt x="280" y="24"/>
                  </a:cubicBezTo>
                  <a:cubicBezTo>
                    <a:pt x="322" y="37"/>
                    <a:pt x="112" y="22"/>
                    <a:pt x="6" y="27"/>
                  </a:cubicBezTo>
                  <a:cubicBezTo>
                    <a:pt x="4" y="31"/>
                    <a:pt x="2" y="34"/>
                    <a:pt x="0" y="37"/>
                  </a:cubicBezTo>
                  <a:cubicBezTo>
                    <a:pt x="78" y="27"/>
                    <a:pt x="150" y="40"/>
                    <a:pt x="223" y="40"/>
                  </a:cubicBezTo>
                  <a:cubicBezTo>
                    <a:pt x="252" y="40"/>
                    <a:pt x="282" y="44"/>
                    <a:pt x="311" y="49"/>
                  </a:cubicBezTo>
                  <a:cubicBezTo>
                    <a:pt x="304" y="31"/>
                    <a:pt x="294" y="14"/>
                    <a:pt x="281" y="0"/>
                  </a:cubicBezTo>
                  <a:cubicBezTo>
                    <a:pt x="224" y="0"/>
                    <a:pt x="178" y="2"/>
                    <a:pt x="129" y="2"/>
                  </a:cubicBezTo>
                  <a:close/>
                </a:path>
              </a:pathLst>
            </a:custGeom>
            <a:gradFill>
              <a:gsLst>
                <a:gs pos="23000">
                  <a:srgbClr val="F9A12F"/>
                </a:gs>
                <a:gs pos="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6" name="Freeform 32"/>
            <p:cNvSpPr>
              <a:spLocks/>
            </p:cNvSpPr>
            <p:nvPr/>
          </p:nvSpPr>
          <p:spPr bwMode="auto">
            <a:xfrm>
              <a:off x="5318354" y="1105584"/>
              <a:ext cx="679191" cy="124749"/>
            </a:xfrm>
            <a:custGeom>
              <a:avLst/>
              <a:gdLst>
                <a:gd name="T0" fmla="*/ 0 w 181"/>
                <a:gd name="T1" fmla="*/ 7 h 33"/>
                <a:gd name="T2" fmla="*/ 89 w 181"/>
                <a:gd name="T3" fmla="*/ 33 h 33"/>
                <a:gd name="T4" fmla="*/ 181 w 181"/>
                <a:gd name="T5" fmla="*/ 6 h 33"/>
                <a:gd name="T6" fmla="*/ 144 w 181"/>
                <a:gd name="T7" fmla="*/ 2 h 33"/>
                <a:gd name="T8" fmla="*/ 0 w 181"/>
                <a:gd name="T9" fmla="*/ 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33">
                  <a:moveTo>
                    <a:pt x="0" y="7"/>
                  </a:moveTo>
                  <a:cubicBezTo>
                    <a:pt x="26" y="23"/>
                    <a:pt x="56" y="33"/>
                    <a:pt x="89" y="33"/>
                  </a:cubicBezTo>
                  <a:cubicBezTo>
                    <a:pt x="123" y="33"/>
                    <a:pt x="155" y="23"/>
                    <a:pt x="181" y="6"/>
                  </a:cubicBezTo>
                  <a:cubicBezTo>
                    <a:pt x="175" y="4"/>
                    <a:pt x="163" y="3"/>
                    <a:pt x="144" y="2"/>
                  </a:cubicBezTo>
                  <a:cubicBezTo>
                    <a:pt x="83" y="0"/>
                    <a:pt x="33" y="3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rgbClr val="F9A12F"/>
                </a:gs>
                <a:gs pos="3000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7" name="Freeform 33"/>
            <p:cNvSpPr>
              <a:spLocks/>
            </p:cNvSpPr>
            <p:nvPr/>
          </p:nvSpPr>
          <p:spPr bwMode="auto">
            <a:xfrm>
              <a:off x="5116379" y="877342"/>
              <a:ext cx="1081161" cy="194577"/>
            </a:xfrm>
            <a:custGeom>
              <a:avLst/>
              <a:gdLst>
                <a:gd name="T0" fmla="*/ 0 w 288"/>
                <a:gd name="T1" fmla="*/ 17 h 54"/>
                <a:gd name="T2" fmla="*/ 30 w 288"/>
                <a:gd name="T3" fmla="*/ 53 h 54"/>
                <a:gd name="T4" fmla="*/ 65 w 288"/>
                <a:gd name="T5" fmla="*/ 54 h 54"/>
                <a:gd name="T6" fmla="*/ 227 w 288"/>
                <a:gd name="T7" fmla="*/ 36 h 54"/>
                <a:gd name="T8" fmla="*/ 273 w 288"/>
                <a:gd name="T9" fmla="*/ 36 h 54"/>
                <a:gd name="T10" fmla="*/ 288 w 288"/>
                <a:gd name="T11" fmla="*/ 15 h 54"/>
                <a:gd name="T12" fmla="*/ 175 w 288"/>
                <a:gd name="T13" fmla="*/ 5 h 54"/>
                <a:gd name="T14" fmla="*/ 0 w 288"/>
                <a:gd name="T15" fmla="*/ 17 h 54"/>
                <a:gd name="connsiteX0" fmla="*/ 0 w 10000"/>
                <a:gd name="connsiteY0" fmla="*/ 2555 h 9407"/>
                <a:gd name="connsiteX1" fmla="*/ 1042 w 10000"/>
                <a:gd name="connsiteY1" fmla="*/ 9222 h 9407"/>
                <a:gd name="connsiteX2" fmla="*/ 2257 w 10000"/>
                <a:gd name="connsiteY2" fmla="*/ 9407 h 9407"/>
                <a:gd name="connsiteX3" fmla="*/ 7882 w 10000"/>
                <a:gd name="connsiteY3" fmla="*/ 6074 h 9407"/>
                <a:gd name="connsiteX4" fmla="*/ 9479 w 10000"/>
                <a:gd name="connsiteY4" fmla="*/ 6074 h 9407"/>
                <a:gd name="connsiteX5" fmla="*/ 10000 w 10000"/>
                <a:gd name="connsiteY5" fmla="*/ 2185 h 9407"/>
                <a:gd name="connsiteX6" fmla="*/ 6076 w 10000"/>
                <a:gd name="connsiteY6" fmla="*/ 162 h 9407"/>
                <a:gd name="connsiteX7" fmla="*/ 0 w 10000"/>
                <a:gd name="connsiteY7" fmla="*/ 2555 h 9407"/>
                <a:gd name="connsiteX0" fmla="*/ 0 w 10000"/>
                <a:gd name="connsiteY0" fmla="*/ 2957 h 10241"/>
                <a:gd name="connsiteX1" fmla="*/ 1042 w 10000"/>
                <a:gd name="connsiteY1" fmla="*/ 10044 h 10241"/>
                <a:gd name="connsiteX2" fmla="*/ 2257 w 10000"/>
                <a:gd name="connsiteY2" fmla="*/ 10241 h 10241"/>
                <a:gd name="connsiteX3" fmla="*/ 7882 w 10000"/>
                <a:gd name="connsiteY3" fmla="*/ 6698 h 10241"/>
                <a:gd name="connsiteX4" fmla="*/ 9479 w 10000"/>
                <a:gd name="connsiteY4" fmla="*/ 6698 h 10241"/>
                <a:gd name="connsiteX5" fmla="*/ 10000 w 10000"/>
                <a:gd name="connsiteY5" fmla="*/ 2564 h 10241"/>
                <a:gd name="connsiteX6" fmla="*/ 6076 w 10000"/>
                <a:gd name="connsiteY6" fmla="*/ 413 h 10241"/>
                <a:gd name="connsiteX7" fmla="*/ 0 w 10000"/>
                <a:gd name="connsiteY7" fmla="*/ 2957 h 10241"/>
                <a:gd name="connsiteX0" fmla="*/ 0 w 10000"/>
                <a:gd name="connsiteY0" fmla="*/ 2957 h 10241"/>
                <a:gd name="connsiteX1" fmla="*/ 1042 w 10000"/>
                <a:gd name="connsiteY1" fmla="*/ 10044 h 10241"/>
                <a:gd name="connsiteX2" fmla="*/ 2257 w 10000"/>
                <a:gd name="connsiteY2" fmla="*/ 10241 h 10241"/>
                <a:gd name="connsiteX3" fmla="*/ 7882 w 10000"/>
                <a:gd name="connsiteY3" fmla="*/ 6698 h 10241"/>
                <a:gd name="connsiteX4" fmla="*/ 9479 w 10000"/>
                <a:gd name="connsiteY4" fmla="*/ 6698 h 10241"/>
                <a:gd name="connsiteX5" fmla="*/ 10000 w 10000"/>
                <a:gd name="connsiteY5" fmla="*/ 2564 h 10241"/>
                <a:gd name="connsiteX6" fmla="*/ 6076 w 10000"/>
                <a:gd name="connsiteY6" fmla="*/ 413 h 10241"/>
                <a:gd name="connsiteX7" fmla="*/ 0 w 10000"/>
                <a:gd name="connsiteY7" fmla="*/ 2957 h 10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241">
                  <a:moveTo>
                    <a:pt x="0" y="2957"/>
                  </a:moveTo>
                  <a:cubicBezTo>
                    <a:pt x="278" y="5714"/>
                    <a:pt x="660" y="8076"/>
                    <a:pt x="1042" y="10044"/>
                  </a:cubicBezTo>
                  <a:cubicBezTo>
                    <a:pt x="1424" y="10241"/>
                    <a:pt x="1806" y="10241"/>
                    <a:pt x="2257" y="10241"/>
                  </a:cubicBezTo>
                  <a:cubicBezTo>
                    <a:pt x="5243" y="10241"/>
                    <a:pt x="6563" y="6698"/>
                    <a:pt x="7882" y="6698"/>
                  </a:cubicBezTo>
                  <a:cubicBezTo>
                    <a:pt x="8472" y="6698"/>
                    <a:pt x="8993" y="6500"/>
                    <a:pt x="9479" y="6698"/>
                  </a:cubicBezTo>
                  <a:cubicBezTo>
                    <a:pt x="9653" y="5319"/>
                    <a:pt x="9826" y="4138"/>
                    <a:pt x="10000" y="2564"/>
                  </a:cubicBezTo>
                  <a:cubicBezTo>
                    <a:pt x="8681" y="1579"/>
                    <a:pt x="7898" y="807"/>
                    <a:pt x="6076" y="413"/>
                  </a:cubicBezTo>
                  <a:cubicBezTo>
                    <a:pt x="3223" y="-328"/>
                    <a:pt x="2014" y="-389"/>
                    <a:pt x="0" y="2957"/>
                  </a:cubicBezTo>
                  <a:close/>
                </a:path>
              </a:pathLst>
            </a:custGeom>
            <a:gradFill>
              <a:gsLst>
                <a:gs pos="31000">
                  <a:srgbClr val="F9A12F"/>
                </a:gs>
                <a:gs pos="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8" name="Freeform 34"/>
            <p:cNvSpPr>
              <a:spLocks/>
            </p:cNvSpPr>
            <p:nvPr/>
          </p:nvSpPr>
          <p:spPr bwMode="auto">
            <a:xfrm>
              <a:off x="5015392" y="365009"/>
              <a:ext cx="1279176" cy="233657"/>
            </a:xfrm>
            <a:custGeom>
              <a:avLst/>
              <a:gdLst>
                <a:gd name="T0" fmla="*/ 229 w 341"/>
                <a:gd name="T1" fmla="*/ 24 h 62"/>
                <a:gd name="T2" fmla="*/ 68 w 341"/>
                <a:gd name="T3" fmla="*/ 11 h 62"/>
                <a:gd name="T4" fmla="*/ 5 w 341"/>
                <a:gd name="T5" fmla="*/ 17 h 62"/>
                <a:gd name="T6" fmla="*/ 0 w 341"/>
                <a:gd name="T7" fmla="*/ 56 h 62"/>
                <a:gd name="T8" fmla="*/ 28 w 341"/>
                <a:gd name="T9" fmla="*/ 53 h 62"/>
                <a:gd name="T10" fmla="*/ 232 w 341"/>
                <a:gd name="T11" fmla="*/ 53 h 62"/>
                <a:gd name="T12" fmla="*/ 341 w 341"/>
                <a:gd name="T13" fmla="*/ 62 h 62"/>
                <a:gd name="T14" fmla="*/ 341 w 341"/>
                <a:gd name="T15" fmla="*/ 59 h 62"/>
                <a:gd name="T16" fmla="*/ 338 w 341"/>
                <a:gd name="T17" fmla="*/ 30 h 62"/>
                <a:gd name="T18" fmla="*/ 229 w 341"/>
                <a:gd name="T19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1" h="62">
                  <a:moveTo>
                    <a:pt x="229" y="24"/>
                  </a:moveTo>
                  <a:cubicBezTo>
                    <a:pt x="149" y="15"/>
                    <a:pt x="142" y="0"/>
                    <a:pt x="68" y="11"/>
                  </a:cubicBezTo>
                  <a:cubicBezTo>
                    <a:pt x="41" y="15"/>
                    <a:pt x="21" y="17"/>
                    <a:pt x="5" y="17"/>
                  </a:cubicBezTo>
                  <a:cubicBezTo>
                    <a:pt x="2" y="30"/>
                    <a:pt x="0" y="43"/>
                    <a:pt x="0" y="56"/>
                  </a:cubicBezTo>
                  <a:cubicBezTo>
                    <a:pt x="9" y="55"/>
                    <a:pt x="19" y="54"/>
                    <a:pt x="28" y="53"/>
                  </a:cubicBezTo>
                  <a:cubicBezTo>
                    <a:pt x="110" y="40"/>
                    <a:pt x="124" y="46"/>
                    <a:pt x="232" y="53"/>
                  </a:cubicBezTo>
                  <a:cubicBezTo>
                    <a:pt x="274" y="55"/>
                    <a:pt x="310" y="59"/>
                    <a:pt x="341" y="62"/>
                  </a:cubicBezTo>
                  <a:cubicBezTo>
                    <a:pt x="341" y="61"/>
                    <a:pt x="341" y="60"/>
                    <a:pt x="341" y="59"/>
                  </a:cubicBezTo>
                  <a:cubicBezTo>
                    <a:pt x="341" y="49"/>
                    <a:pt x="340" y="39"/>
                    <a:pt x="338" y="30"/>
                  </a:cubicBezTo>
                  <a:cubicBezTo>
                    <a:pt x="300" y="31"/>
                    <a:pt x="274" y="29"/>
                    <a:pt x="229" y="24"/>
                  </a:cubicBezTo>
                  <a:close/>
                </a:path>
              </a:pathLst>
            </a:custGeom>
            <a:gradFill>
              <a:gsLst>
                <a:gs pos="30000">
                  <a:srgbClr val="F9A12F"/>
                </a:gs>
                <a:gs pos="50000">
                  <a:srgbClr val="D56A28"/>
                </a:gs>
                <a:gs pos="100000">
                  <a:srgbClr val="812407"/>
                </a:gs>
                <a:gs pos="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9" name="Freeform 35"/>
            <p:cNvSpPr>
              <a:spLocks/>
            </p:cNvSpPr>
            <p:nvPr/>
          </p:nvSpPr>
          <p:spPr bwMode="auto">
            <a:xfrm>
              <a:off x="5021332" y="633803"/>
              <a:ext cx="1261354" cy="212380"/>
            </a:xfrm>
            <a:custGeom>
              <a:avLst/>
              <a:gdLst>
                <a:gd name="T0" fmla="*/ 0 w 336"/>
                <a:gd name="T1" fmla="*/ 14 h 55"/>
                <a:gd name="T2" fmla="*/ 12 w 336"/>
                <a:gd name="T3" fmla="*/ 55 h 55"/>
                <a:gd name="T4" fmla="*/ 149 w 336"/>
                <a:gd name="T5" fmla="*/ 27 h 55"/>
                <a:gd name="T6" fmla="*/ 324 w 336"/>
                <a:gd name="T7" fmla="*/ 48 h 55"/>
                <a:gd name="T8" fmla="*/ 327 w 336"/>
                <a:gd name="T9" fmla="*/ 48 h 55"/>
                <a:gd name="T10" fmla="*/ 336 w 336"/>
                <a:gd name="T11" fmla="*/ 17 h 55"/>
                <a:gd name="T12" fmla="*/ 144 w 336"/>
                <a:gd name="T13" fmla="*/ 3 h 55"/>
                <a:gd name="T14" fmla="*/ 0 w 336"/>
                <a:gd name="T15" fmla="*/ 14 h 55"/>
                <a:gd name="connsiteX0" fmla="*/ 0 w 10000"/>
                <a:gd name="connsiteY0" fmla="*/ 2926 h 10381"/>
                <a:gd name="connsiteX1" fmla="*/ 357 w 10000"/>
                <a:gd name="connsiteY1" fmla="*/ 10381 h 10381"/>
                <a:gd name="connsiteX2" fmla="*/ 4435 w 10000"/>
                <a:gd name="connsiteY2" fmla="*/ 5290 h 10381"/>
                <a:gd name="connsiteX3" fmla="*/ 9643 w 10000"/>
                <a:gd name="connsiteY3" fmla="*/ 9108 h 10381"/>
                <a:gd name="connsiteX4" fmla="*/ 9732 w 10000"/>
                <a:gd name="connsiteY4" fmla="*/ 9108 h 10381"/>
                <a:gd name="connsiteX5" fmla="*/ 10000 w 10000"/>
                <a:gd name="connsiteY5" fmla="*/ 3472 h 10381"/>
                <a:gd name="connsiteX6" fmla="*/ 4286 w 10000"/>
                <a:gd name="connsiteY6" fmla="*/ 88 h 10381"/>
                <a:gd name="connsiteX7" fmla="*/ 0 w 10000"/>
                <a:gd name="connsiteY7" fmla="*/ 2926 h 10381"/>
                <a:gd name="connsiteX0" fmla="*/ 0 w 10000"/>
                <a:gd name="connsiteY0" fmla="*/ 2856 h 10311"/>
                <a:gd name="connsiteX1" fmla="*/ 357 w 10000"/>
                <a:gd name="connsiteY1" fmla="*/ 10311 h 10311"/>
                <a:gd name="connsiteX2" fmla="*/ 4435 w 10000"/>
                <a:gd name="connsiteY2" fmla="*/ 5220 h 10311"/>
                <a:gd name="connsiteX3" fmla="*/ 9643 w 10000"/>
                <a:gd name="connsiteY3" fmla="*/ 9038 h 10311"/>
                <a:gd name="connsiteX4" fmla="*/ 9732 w 10000"/>
                <a:gd name="connsiteY4" fmla="*/ 9038 h 10311"/>
                <a:gd name="connsiteX5" fmla="*/ 10000 w 10000"/>
                <a:gd name="connsiteY5" fmla="*/ 3402 h 10311"/>
                <a:gd name="connsiteX6" fmla="*/ 4286 w 10000"/>
                <a:gd name="connsiteY6" fmla="*/ 18 h 10311"/>
                <a:gd name="connsiteX7" fmla="*/ 0 w 10000"/>
                <a:gd name="connsiteY7" fmla="*/ 2856 h 10311"/>
                <a:gd name="connsiteX0" fmla="*/ 0 w 10000"/>
                <a:gd name="connsiteY0" fmla="*/ 2858 h 10313"/>
                <a:gd name="connsiteX1" fmla="*/ 357 w 10000"/>
                <a:gd name="connsiteY1" fmla="*/ 10313 h 10313"/>
                <a:gd name="connsiteX2" fmla="*/ 4435 w 10000"/>
                <a:gd name="connsiteY2" fmla="*/ 5222 h 10313"/>
                <a:gd name="connsiteX3" fmla="*/ 9643 w 10000"/>
                <a:gd name="connsiteY3" fmla="*/ 9040 h 10313"/>
                <a:gd name="connsiteX4" fmla="*/ 9732 w 10000"/>
                <a:gd name="connsiteY4" fmla="*/ 9040 h 10313"/>
                <a:gd name="connsiteX5" fmla="*/ 10000 w 10000"/>
                <a:gd name="connsiteY5" fmla="*/ 3404 h 10313"/>
                <a:gd name="connsiteX6" fmla="*/ 4286 w 10000"/>
                <a:gd name="connsiteY6" fmla="*/ 20 h 10313"/>
                <a:gd name="connsiteX7" fmla="*/ 0 w 10000"/>
                <a:gd name="connsiteY7" fmla="*/ 2858 h 10313"/>
                <a:gd name="connsiteX0" fmla="*/ 0 w 10000"/>
                <a:gd name="connsiteY0" fmla="*/ 2858 h 10313"/>
                <a:gd name="connsiteX1" fmla="*/ 357 w 10000"/>
                <a:gd name="connsiteY1" fmla="*/ 10313 h 10313"/>
                <a:gd name="connsiteX2" fmla="*/ 4435 w 10000"/>
                <a:gd name="connsiteY2" fmla="*/ 5222 h 10313"/>
                <a:gd name="connsiteX3" fmla="*/ 9643 w 10000"/>
                <a:gd name="connsiteY3" fmla="*/ 9040 h 10313"/>
                <a:gd name="connsiteX4" fmla="*/ 9732 w 10000"/>
                <a:gd name="connsiteY4" fmla="*/ 9040 h 10313"/>
                <a:gd name="connsiteX5" fmla="*/ 10000 w 10000"/>
                <a:gd name="connsiteY5" fmla="*/ 2566 h 10313"/>
                <a:gd name="connsiteX6" fmla="*/ 4286 w 10000"/>
                <a:gd name="connsiteY6" fmla="*/ 20 h 10313"/>
                <a:gd name="connsiteX7" fmla="*/ 0 w 10000"/>
                <a:gd name="connsiteY7" fmla="*/ 2858 h 10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313">
                  <a:moveTo>
                    <a:pt x="0" y="2858"/>
                  </a:moveTo>
                  <a:cubicBezTo>
                    <a:pt x="60" y="5404"/>
                    <a:pt x="179" y="7949"/>
                    <a:pt x="357" y="10313"/>
                  </a:cubicBezTo>
                  <a:cubicBezTo>
                    <a:pt x="1518" y="7949"/>
                    <a:pt x="2470" y="5222"/>
                    <a:pt x="4435" y="5222"/>
                  </a:cubicBezTo>
                  <a:cubicBezTo>
                    <a:pt x="7560" y="5222"/>
                    <a:pt x="7500" y="9040"/>
                    <a:pt x="9643" y="9040"/>
                  </a:cubicBezTo>
                  <a:lnTo>
                    <a:pt x="9732" y="9040"/>
                  </a:lnTo>
                  <a:cubicBezTo>
                    <a:pt x="9851" y="7222"/>
                    <a:pt x="9940" y="4566"/>
                    <a:pt x="10000" y="2566"/>
                  </a:cubicBezTo>
                  <a:cubicBezTo>
                    <a:pt x="7500" y="1475"/>
                    <a:pt x="6161" y="566"/>
                    <a:pt x="4286" y="20"/>
                  </a:cubicBezTo>
                  <a:cubicBezTo>
                    <a:pt x="1684" y="-190"/>
                    <a:pt x="886" y="1251"/>
                    <a:pt x="0" y="2858"/>
                  </a:cubicBezTo>
                  <a:close/>
                </a:path>
              </a:pathLst>
            </a:custGeom>
            <a:gradFill flip="none" rotWithShape="1">
              <a:gsLst>
                <a:gs pos="73000">
                  <a:srgbClr val="F9A12F"/>
                </a:gs>
                <a:gs pos="46000">
                  <a:srgbClr val="D56A28"/>
                </a:gs>
                <a:gs pos="100000">
                  <a:srgbClr val="812407"/>
                </a:gs>
                <a:gs pos="25000">
                  <a:srgbClr val="A3351A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0" name="Freeform 36"/>
            <p:cNvSpPr>
              <a:spLocks/>
            </p:cNvSpPr>
            <p:nvPr/>
          </p:nvSpPr>
          <p:spPr bwMode="auto">
            <a:xfrm>
              <a:off x="5015392" y="531415"/>
              <a:ext cx="1279176" cy="172200"/>
            </a:xfrm>
            <a:custGeom>
              <a:avLst/>
              <a:gdLst>
                <a:gd name="T0" fmla="*/ 28 w 341"/>
                <a:gd name="T1" fmla="*/ 13 h 50"/>
                <a:gd name="T2" fmla="*/ 0 w 341"/>
                <a:gd name="T3" fmla="*/ 16 h 50"/>
                <a:gd name="T4" fmla="*/ 0 w 341"/>
                <a:gd name="T5" fmla="*/ 19 h 50"/>
                <a:gd name="T6" fmla="*/ 2 w 341"/>
                <a:gd name="T7" fmla="*/ 47 h 50"/>
                <a:gd name="T8" fmla="*/ 146 w 341"/>
                <a:gd name="T9" fmla="*/ 36 h 50"/>
                <a:gd name="T10" fmla="*/ 338 w 341"/>
                <a:gd name="T11" fmla="*/ 50 h 50"/>
                <a:gd name="T12" fmla="*/ 341 w 341"/>
                <a:gd name="T13" fmla="*/ 22 h 50"/>
                <a:gd name="T14" fmla="*/ 232 w 341"/>
                <a:gd name="T15" fmla="*/ 13 h 50"/>
                <a:gd name="T16" fmla="*/ 28 w 341"/>
                <a:gd name="T17" fmla="*/ 13 h 50"/>
                <a:gd name="connsiteX0" fmla="*/ 821 w 10000"/>
                <a:gd name="connsiteY0" fmla="*/ 1754 h 9154"/>
                <a:gd name="connsiteX1" fmla="*/ 0 w 10000"/>
                <a:gd name="connsiteY1" fmla="*/ 2354 h 9154"/>
                <a:gd name="connsiteX2" fmla="*/ 0 w 10000"/>
                <a:gd name="connsiteY2" fmla="*/ 2954 h 9154"/>
                <a:gd name="connsiteX3" fmla="*/ 59 w 10000"/>
                <a:gd name="connsiteY3" fmla="*/ 8554 h 9154"/>
                <a:gd name="connsiteX4" fmla="*/ 4282 w 10000"/>
                <a:gd name="connsiteY4" fmla="*/ 6354 h 9154"/>
                <a:gd name="connsiteX5" fmla="*/ 9912 w 10000"/>
                <a:gd name="connsiteY5" fmla="*/ 9154 h 9154"/>
                <a:gd name="connsiteX6" fmla="*/ 10000 w 10000"/>
                <a:gd name="connsiteY6" fmla="*/ 3554 h 9154"/>
                <a:gd name="connsiteX7" fmla="*/ 6804 w 10000"/>
                <a:gd name="connsiteY7" fmla="*/ 1248 h 9154"/>
                <a:gd name="connsiteX8" fmla="*/ 821 w 10000"/>
                <a:gd name="connsiteY8" fmla="*/ 1754 h 9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" h="9154">
                  <a:moveTo>
                    <a:pt x="821" y="1754"/>
                  </a:moveTo>
                  <a:cubicBezTo>
                    <a:pt x="557" y="1954"/>
                    <a:pt x="264" y="2154"/>
                    <a:pt x="0" y="2354"/>
                  </a:cubicBezTo>
                  <a:lnTo>
                    <a:pt x="0" y="2954"/>
                  </a:lnTo>
                  <a:cubicBezTo>
                    <a:pt x="0" y="4954"/>
                    <a:pt x="0" y="6754"/>
                    <a:pt x="59" y="8554"/>
                  </a:cubicBezTo>
                  <a:cubicBezTo>
                    <a:pt x="1525" y="7154"/>
                    <a:pt x="2258" y="5754"/>
                    <a:pt x="4282" y="6354"/>
                  </a:cubicBezTo>
                  <a:cubicBezTo>
                    <a:pt x="6129" y="6954"/>
                    <a:pt x="7449" y="7954"/>
                    <a:pt x="9912" y="9154"/>
                  </a:cubicBezTo>
                  <a:cubicBezTo>
                    <a:pt x="9971" y="7354"/>
                    <a:pt x="9971" y="5554"/>
                    <a:pt x="10000" y="3554"/>
                  </a:cubicBezTo>
                  <a:cubicBezTo>
                    <a:pt x="9091" y="2954"/>
                    <a:pt x="8035" y="1648"/>
                    <a:pt x="6804" y="1248"/>
                  </a:cubicBezTo>
                  <a:cubicBezTo>
                    <a:pt x="3636" y="-152"/>
                    <a:pt x="3226" y="-846"/>
                    <a:pt x="821" y="1754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1" name="Freeform 37"/>
            <p:cNvSpPr>
              <a:spLocks/>
            </p:cNvSpPr>
            <p:nvPr/>
          </p:nvSpPr>
          <p:spPr bwMode="auto">
            <a:xfrm>
              <a:off x="5066876" y="731479"/>
              <a:ext cx="1182148" cy="201832"/>
            </a:xfrm>
            <a:custGeom>
              <a:avLst/>
              <a:gdLst>
                <a:gd name="T0" fmla="*/ 137 w 315"/>
                <a:gd name="T1" fmla="*/ 0 h 51"/>
                <a:gd name="T2" fmla="*/ 0 w 315"/>
                <a:gd name="T3" fmla="*/ 28 h 51"/>
                <a:gd name="T4" fmla="*/ 13 w 315"/>
                <a:gd name="T5" fmla="*/ 51 h 51"/>
                <a:gd name="T6" fmla="*/ 188 w 315"/>
                <a:gd name="T7" fmla="*/ 39 h 51"/>
                <a:gd name="T8" fmla="*/ 301 w 315"/>
                <a:gd name="T9" fmla="*/ 49 h 51"/>
                <a:gd name="T10" fmla="*/ 315 w 315"/>
                <a:gd name="T11" fmla="*/ 21 h 51"/>
                <a:gd name="T12" fmla="*/ 312 w 315"/>
                <a:gd name="T13" fmla="*/ 21 h 51"/>
                <a:gd name="T14" fmla="*/ 137 w 315"/>
                <a:gd name="T15" fmla="*/ 0 h 51"/>
                <a:gd name="connsiteX0" fmla="*/ 4349 w 10000"/>
                <a:gd name="connsiteY0" fmla="*/ 0 h 10508"/>
                <a:gd name="connsiteX1" fmla="*/ 0 w 10000"/>
                <a:gd name="connsiteY1" fmla="*/ 5998 h 10508"/>
                <a:gd name="connsiteX2" fmla="*/ 413 w 10000"/>
                <a:gd name="connsiteY2" fmla="*/ 10508 h 10508"/>
                <a:gd name="connsiteX3" fmla="*/ 5968 w 10000"/>
                <a:gd name="connsiteY3" fmla="*/ 8155 h 10508"/>
                <a:gd name="connsiteX4" fmla="*/ 9556 w 10000"/>
                <a:gd name="connsiteY4" fmla="*/ 10116 h 10508"/>
                <a:gd name="connsiteX5" fmla="*/ 10000 w 10000"/>
                <a:gd name="connsiteY5" fmla="*/ 4626 h 10508"/>
                <a:gd name="connsiteX6" fmla="*/ 9905 w 10000"/>
                <a:gd name="connsiteY6" fmla="*/ 4626 h 10508"/>
                <a:gd name="connsiteX7" fmla="*/ 4349 w 10000"/>
                <a:gd name="connsiteY7" fmla="*/ 0 h 1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508">
                  <a:moveTo>
                    <a:pt x="4349" y="0"/>
                  </a:moveTo>
                  <a:cubicBezTo>
                    <a:pt x="2254" y="0"/>
                    <a:pt x="1238" y="3449"/>
                    <a:pt x="0" y="5998"/>
                  </a:cubicBezTo>
                  <a:cubicBezTo>
                    <a:pt x="127" y="7567"/>
                    <a:pt x="254" y="9135"/>
                    <a:pt x="413" y="10508"/>
                  </a:cubicBezTo>
                  <a:cubicBezTo>
                    <a:pt x="2254" y="7175"/>
                    <a:pt x="3651" y="7959"/>
                    <a:pt x="5968" y="8155"/>
                  </a:cubicBezTo>
                  <a:cubicBezTo>
                    <a:pt x="7429" y="8547"/>
                    <a:pt x="8349" y="9135"/>
                    <a:pt x="9556" y="10116"/>
                  </a:cubicBezTo>
                  <a:cubicBezTo>
                    <a:pt x="9714" y="8547"/>
                    <a:pt x="9873" y="6586"/>
                    <a:pt x="10000" y="4626"/>
                  </a:cubicBezTo>
                  <a:lnTo>
                    <a:pt x="9905" y="4626"/>
                  </a:lnTo>
                  <a:cubicBezTo>
                    <a:pt x="7619" y="4626"/>
                    <a:pt x="7683" y="0"/>
                    <a:pt x="4349" y="0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2" name="Freeform 38"/>
            <p:cNvSpPr>
              <a:spLocks/>
            </p:cNvSpPr>
            <p:nvPr/>
          </p:nvSpPr>
          <p:spPr bwMode="auto">
            <a:xfrm>
              <a:off x="5033213" y="287372"/>
              <a:ext cx="1249473" cy="192712"/>
            </a:xfrm>
            <a:custGeom>
              <a:avLst/>
              <a:gdLst>
                <a:gd name="T0" fmla="*/ 235 w 333"/>
                <a:gd name="T1" fmla="*/ 13 h 58"/>
                <a:gd name="T2" fmla="*/ 12 w 333"/>
                <a:gd name="T3" fmla="*/ 10 h 58"/>
                <a:gd name="T4" fmla="*/ 0 w 333"/>
                <a:gd name="T5" fmla="*/ 44 h 58"/>
                <a:gd name="T6" fmla="*/ 63 w 333"/>
                <a:gd name="T7" fmla="*/ 38 h 58"/>
                <a:gd name="T8" fmla="*/ 224 w 333"/>
                <a:gd name="T9" fmla="*/ 51 h 58"/>
                <a:gd name="T10" fmla="*/ 333 w 333"/>
                <a:gd name="T11" fmla="*/ 57 h 58"/>
                <a:gd name="T12" fmla="*/ 323 w 333"/>
                <a:gd name="T13" fmla="*/ 22 h 58"/>
                <a:gd name="T14" fmla="*/ 235 w 333"/>
                <a:gd name="T15" fmla="*/ 13 h 58"/>
                <a:gd name="connsiteX0" fmla="*/ 7057 w 10000"/>
                <a:gd name="connsiteY0" fmla="*/ 1169 h 8779"/>
                <a:gd name="connsiteX1" fmla="*/ 360 w 10000"/>
                <a:gd name="connsiteY1" fmla="*/ 652 h 8779"/>
                <a:gd name="connsiteX2" fmla="*/ 0 w 10000"/>
                <a:gd name="connsiteY2" fmla="*/ 6514 h 8779"/>
                <a:gd name="connsiteX3" fmla="*/ 1816 w 10000"/>
                <a:gd name="connsiteY3" fmla="*/ 6355 h 8779"/>
                <a:gd name="connsiteX4" fmla="*/ 6727 w 10000"/>
                <a:gd name="connsiteY4" fmla="*/ 7721 h 8779"/>
                <a:gd name="connsiteX5" fmla="*/ 10000 w 10000"/>
                <a:gd name="connsiteY5" fmla="*/ 8756 h 8779"/>
                <a:gd name="connsiteX6" fmla="*/ 9700 w 10000"/>
                <a:gd name="connsiteY6" fmla="*/ 2721 h 8779"/>
                <a:gd name="connsiteX7" fmla="*/ 7057 w 10000"/>
                <a:gd name="connsiteY7" fmla="*/ 1169 h 8779"/>
                <a:gd name="connsiteX0" fmla="*/ 7057 w 10000"/>
                <a:gd name="connsiteY0" fmla="*/ 1332 h 10001"/>
                <a:gd name="connsiteX1" fmla="*/ 360 w 10000"/>
                <a:gd name="connsiteY1" fmla="*/ 743 h 10001"/>
                <a:gd name="connsiteX2" fmla="*/ 0 w 10000"/>
                <a:gd name="connsiteY2" fmla="*/ 7420 h 10001"/>
                <a:gd name="connsiteX3" fmla="*/ 1816 w 10000"/>
                <a:gd name="connsiteY3" fmla="*/ 7239 h 10001"/>
                <a:gd name="connsiteX4" fmla="*/ 6803 w 10000"/>
                <a:gd name="connsiteY4" fmla="*/ 8795 h 10001"/>
                <a:gd name="connsiteX5" fmla="*/ 10000 w 10000"/>
                <a:gd name="connsiteY5" fmla="*/ 9974 h 10001"/>
                <a:gd name="connsiteX6" fmla="*/ 9700 w 10000"/>
                <a:gd name="connsiteY6" fmla="*/ 3099 h 10001"/>
                <a:gd name="connsiteX7" fmla="*/ 7057 w 10000"/>
                <a:gd name="connsiteY7" fmla="*/ 1332 h 10001"/>
                <a:gd name="connsiteX0" fmla="*/ 7057 w 10000"/>
                <a:gd name="connsiteY0" fmla="*/ 1332 h 10025"/>
                <a:gd name="connsiteX1" fmla="*/ 360 w 10000"/>
                <a:gd name="connsiteY1" fmla="*/ 743 h 10025"/>
                <a:gd name="connsiteX2" fmla="*/ 0 w 10000"/>
                <a:gd name="connsiteY2" fmla="*/ 7420 h 10025"/>
                <a:gd name="connsiteX3" fmla="*/ 1816 w 10000"/>
                <a:gd name="connsiteY3" fmla="*/ 7239 h 10025"/>
                <a:gd name="connsiteX4" fmla="*/ 6803 w 10000"/>
                <a:gd name="connsiteY4" fmla="*/ 8795 h 10025"/>
                <a:gd name="connsiteX5" fmla="*/ 10000 w 10000"/>
                <a:gd name="connsiteY5" fmla="*/ 9974 h 10025"/>
                <a:gd name="connsiteX6" fmla="*/ 9700 w 10000"/>
                <a:gd name="connsiteY6" fmla="*/ 3099 h 10025"/>
                <a:gd name="connsiteX7" fmla="*/ 7057 w 10000"/>
                <a:gd name="connsiteY7" fmla="*/ 1332 h 10025"/>
                <a:gd name="connsiteX0" fmla="*/ 7057 w 10000"/>
                <a:gd name="connsiteY0" fmla="*/ 1332 h 10028"/>
                <a:gd name="connsiteX1" fmla="*/ 360 w 10000"/>
                <a:gd name="connsiteY1" fmla="*/ 743 h 10028"/>
                <a:gd name="connsiteX2" fmla="*/ 0 w 10000"/>
                <a:gd name="connsiteY2" fmla="*/ 7420 h 10028"/>
                <a:gd name="connsiteX3" fmla="*/ 1816 w 10000"/>
                <a:gd name="connsiteY3" fmla="*/ 7239 h 10028"/>
                <a:gd name="connsiteX4" fmla="*/ 6803 w 10000"/>
                <a:gd name="connsiteY4" fmla="*/ 8795 h 10028"/>
                <a:gd name="connsiteX5" fmla="*/ 10000 w 10000"/>
                <a:gd name="connsiteY5" fmla="*/ 9974 h 10028"/>
                <a:gd name="connsiteX6" fmla="*/ 9700 w 10000"/>
                <a:gd name="connsiteY6" fmla="*/ 3099 h 10028"/>
                <a:gd name="connsiteX7" fmla="*/ 7057 w 10000"/>
                <a:gd name="connsiteY7" fmla="*/ 1332 h 10028"/>
                <a:gd name="connsiteX0" fmla="*/ 7057 w 10000"/>
                <a:gd name="connsiteY0" fmla="*/ 1332 h 10078"/>
                <a:gd name="connsiteX1" fmla="*/ 360 w 10000"/>
                <a:gd name="connsiteY1" fmla="*/ 743 h 10078"/>
                <a:gd name="connsiteX2" fmla="*/ 0 w 10000"/>
                <a:gd name="connsiteY2" fmla="*/ 7420 h 10078"/>
                <a:gd name="connsiteX3" fmla="*/ 1816 w 10000"/>
                <a:gd name="connsiteY3" fmla="*/ 7239 h 10078"/>
                <a:gd name="connsiteX4" fmla="*/ 6699 w 10000"/>
                <a:gd name="connsiteY4" fmla="*/ 9135 h 10078"/>
                <a:gd name="connsiteX5" fmla="*/ 10000 w 10000"/>
                <a:gd name="connsiteY5" fmla="*/ 9974 h 10078"/>
                <a:gd name="connsiteX6" fmla="*/ 9700 w 10000"/>
                <a:gd name="connsiteY6" fmla="*/ 3099 h 10078"/>
                <a:gd name="connsiteX7" fmla="*/ 7057 w 10000"/>
                <a:gd name="connsiteY7" fmla="*/ 1332 h 10078"/>
                <a:gd name="connsiteX0" fmla="*/ 7057 w 10000"/>
                <a:gd name="connsiteY0" fmla="*/ 1332 h 10078"/>
                <a:gd name="connsiteX1" fmla="*/ 360 w 10000"/>
                <a:gd name="connsiteY1" fmla="*/ 743 h 10078"/>
                <a:gd name="connsiteX2" fmla="*/ 0 w 10000"/>
                <a:gd name="connsiteY2" fmla="*/ 7420 h 10078"/>
                <a:gd name="connsiteX3" fmla="*/ 1816 w 10000"/>
                <a:gd name="connsiteY3" fmla="*/ 7239 h 10078"/>
                <a:gd name="connsiteX4" fmla="*/ 6699 w 10000"/>
                <a:gd name="connsiteY4" fmla="*/ 9135 h 10078"/>
                <a:gd name="connsiteX5" fmla="*/ 10000 w 10000"/>
                <a:gd name="connsiteY5" fmla="*/ 9974 h 10078"/>
                <a:gd name="connsiteX6" fmla="*/ 9700 w 10000"/>
                <a:gd name="connsiteY6" fmla="*/ 3099 h 10078"/>
                <a:gd name="connsiteX7" fmla="*/ 7057 w 10000"/>
                <a:gd name="connsiteY7" fmla="*/ 1332 h 10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78">
                  <a:moveTo>
                    <a:pt x="7057" y="1332"/>
                  </a:moveTo>
                  <a:cubicBezTo>
                    <a:pt x="4865" y="1332"/>
                    <a:pt x="2703" y="-1221"/>
                    <a:pt x="360" y="743"/>
                  </a:cubicBezTo>
                  <a:cubicBezTo>
                    <a:pt x="210" y="2904"/>
                    <a:pt x="90" y="5063"/>
                    <a:pt x="0" y="7420"/>
                  </a:cubicBezTo>
                  <a:cubicBezTo>
                    <a:pt x="480" y="7420"/>
                    <a:pt x="750" y="7676"/>
                    <a:pt x="1816" y="7239"/>
                  </a:cubicBezTo>
                  <a:cubicBezTo>
                    <a:pt x="3192" y="6675"/>
                    <a:pt x="4191" y="6438"/>
                    <a:pt x="6699" y="9135"/>
                  </a:cubicBezTo>
                  <a:cubicBezTo>
                    <a:pt x="7678" y="10188"/>
                    <a:pt x="8859" y="10170"/>
                    <a:pt x="10000" y="9974"/>
                  </a:cubicBezTo>
                  <a:cubicBezTo>
                    <a:pt x="9940" y="7617"/>
                    <a:pt x="9850" y="5260"/>
                    <a:pt x="9700" y="3099"/>
                  </a:cubicBezTo>
                  <a:cubicBezTo>
                    <a:pt x="8829" y="2118"/>
                    <a:pt x="7928" y="1332"/>
                    <a:pt x="7057" y="1332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3" name="Freeform 39"/>
            <p:cNvSpPr>
              <a:spLocks/>
            </p:cNvSpPr>
            <p:nvPr/>
          </p:nvSpPr>
          <p:spPr bwMode="auto">
            <a:xfrm>
              <a:off x="5100536" y="197566"/>
              <a:ext cx="1048653" cy="76757"/>
            </a:xfrm>
            <a:custGeom>
              <a:avLst/>
              <a:gdLst>
                <a:gd name="T0" fmla="*/ 274 w 316"/>
                <a:gd name="T1" fmla="*/ 20 h 33"/>
                <a:gd name="T2" fmla="*/ 9 w 316"/>
                <a:gd name="T3" fmla="*/ 9 h 33"/>
                <a:gd name="T4" fmla="*/ 0 w 316"/>
                <a:gd name="T5" fmla="*/ 23 h 33"/>
                <a:gd name="T6" fmla="*/ 274 w 316"/>
                <a:gd name="T7" fmla="*/ 20 h 33"/>
                <a:gd name="connsiteX0" fmla="*/ 8671 w 8842"/>
                <a:gd name="connsiteY0" fmla="*/ 4189 h 6029"/>
                <a:gd name="connsiteX1" fmla="*/ 285 w 8842"/>
                <a:gd name="connsiteY1" fmla="*/ 855 h 6029"/>
                <a:gd name="connsiteX2" fmla="*/ 0 w 8842"/>
                <a:gd name="connsiteY2" fmla="*/ 5098 h 6029"/>
                <a:gd name="connsiteX3" fmla="*/ 8671 w 8842"/>
                <a:gd name="connsiteY3" fmla="*/ 4189 h 6029"/>
                <a:gd name="connsiteX0" fmla="*/ 9807 w 10000"/>
                <a:gd name="connsiteY0" fmla="*/ 6948 h 10809"/>
                <a:gd name="connsiteX1" fmla="*/ 322 w 10000"/>
                <a:gd name="connsiteY1" fmla="*/ 1418 h 10809"/>
                <a:gd name="connsiteX2" fmla="*/ 0 w 10000"/>
                <a:gd name="connsiteY2" fmla="*/ 10618 h 10809"/>
                <a:gd name="connsiteX3" fmla="*/ 9807 w 10000"/>
                <a:gd name="connsiteY3" fmla="*/ 6948 h 10809"/>
                <a:gd name="connsiteX0" fmla="*/ 9807 w 10000"/>
                <a:gd name="connsiteY0" fmla="*/ 6948 h 10437"/>
                <a:gd name="connsiteX1" fmla="*/ 322 w 10000"/>
                <a:gd name="connsiteY1" fmla="*/ 1418 h 10437"/>
                <a:gd name="connsiteX2" fmla="*/ 0 w 10000"/>
                <a:gd name="connsiteY2" fmla="*/ 9753 h 10437"/>
                <a:gd name="connsiteX3" fmla="*/ 9807 w 10000"/>
                <a:gd name="connsiteY3" fmla="*/ 6948 h 10437"/>
                <a:gd name="connsiteX0" fmla="*/ 9807 w 9999"/>
                <a:gd name="connsiteY0" fmla="*/ 6948 h 9849"/>
                <a:gd name="connsiteX1" fmla="*/ 322 w 9999"/>
                <a:gd name="connsiteY1" fmla="*/ 1418 h 9849"/>
                <a:gd name="connsiteX2" fmla="*/ 0 w 9999"/>
                <a:gd name="connsiteY2" fmla="*/ 9753 h 9849"/>
                <a:gd name="connsiteX3" fmla="*/ 9807 w 9999"/>
                <a:gd name="connsiteY3" fmla="*/ 6948 h 9849"/>
                <a:gd name="connsiteX0" fmla="*/ 9808 w 10000"/>
                <a:gd name="connsiteY0" fmla="*/ 7417 h 10362"/>
                <a:gd name="connsiteX1" fmla="*/ 322 w 10000"/>
                <a:gd name="connsiteY1" fmla="*/ 1802 h 10362"/>
                <a:gd name="connsiteX2" fmla="*/ 0 w 10000"/>
                <a:gd name="connsiteY2" fmla="*/ 10265 h 10362"/>
                <a:gd name="connsiteX3" fmla="*/ 9808 w 10000"/>
                <a:gd name="connsiteY3" fmla="*/ 7417 h 10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362">
                  <a:moveTo>
                    <a:pt x="9808" y="7417"/>
                  </a:moveTo>
                  <a:cubicBezTo>
                    <a:pt x="7552" y="-2791"/>
                    <a:pt x="2746" y="-97"/>
                    <a:pt x="322" y="1802"/>
                  </a:cubicBezTo>
                  <a:cubicBezTo>
                    <a:pt x="215" y="4353"/>
                    <a:pt x="107" y="8224"/>
                    <a:pt x="0" y="10265"/>
                  </a:cubicBezTo>
                  <a:cubicBezTo>
                    <a:pt x="3633" y="6916"/>
                    <a:pt x="11311" y="14051"/>
                    <a:pt x="9808" y="7417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6" name="Freeform 40"/>
            <p:cNvSpPr>
              <a:spLocks/>
            </p:cNvSpPr>
            <p:nvPr/>
          </p:nvSpPr>
          <p:spPr bwMode="auto">
            <a:xfrm>
              <a:off x="5155019" y="-54852"/>
              <a:ext cx="979156" cy="236680"/>
            </a:xfrm>
            <a:custGeom>
              <a:avLst/>
              <a:gdLst>
                <a:gd name="T0" fmla="*/ 131 w 259"/>
                <a:gd name="T1" fmla="*/ 0 h 61"/>
                <a:gd name="T2" fmla="*/ 0 w 259"/>
                <a:gd name="T3" fmla="*/ 61 h 61"/>
                <a:gd name="T4" fmla="*/ 107 w 259"/>
                <a:gd name="T5" fmla="*/ 60 h 61"/>
                <a:gd name="T6" fmla="*/ 259 w 259"/>
                <a:gd name="T7" fmla="*/ 58 h 61"/>
                <a:gd name="T8" fmla="*/ 131 w 259"/>
                <a:gd name="T9" fmla="*/ 0 h 61"/>
                <a:gd name="connsiteX0" fmla="*/ 5129 w 10071"/>
                <a:gd name="connsiteY0" fmla="*/ 3 h 10304"/>
                <a:gd name="connsiteX1" fmla="*/ 0 w 10071"/>
                <a:gd name="connsiteY1" fmla="*/ 10304 h 10304"/>
                <a:gd name="connsiteX2" fmla="*/ 4202 w 10071"/>
                <a:gd name="connsiteY2" fmla="*/ 9839 h 10304"/>
                <a:gd name="connsiteX3" fmla="*/ 10071 w 10071"/>
                <a:gd name="connsiteY3" fmla="*/ 9511 h 10304"/>
                <a:gd name="connsiteX4" fmla="*/ 5129 w 10071"/>
                <a:gd name="connsiteY4" fmla="*/ 3 h 10304"/>
                <a:gd name="connsiteX0" fmla="*/ 5129 w 10071"/>
                <a:gd name="connsiteY0" fmla="*/ 3 h 10304"/>
                <a:gd name="connsiteX1" fmla="*/ 0 w 10071"/>
                <a:gd name="connsiteY1" fmla="*/ 10304 h 10304"/>
                <a:gd name="connsiteX2" fmla="*/ 4202 w 10071"/>
                <a:gd name="connsiteY2" fmla="*/ 9839 h 10304"/>
                <a:gd name="connsiteX3" fmla="*/ 10071 w 10071"/>
                <a:gd name="connsiteY3" fmla="*/ 9511 h 10304"/>
                <a:gd name="connsiteX4" fmla="*/ 5129 w 10071"/>
                <a:gd name="connsiteY4" fmla="*/ 3 h 10304"/>
                <a:gd name="connsiteX0" fmla="*/ 5129 w 10071"/>
                <a:gd name="connsiteY0" fmla="*/ 3 h 10304"/>
                <a:gd name="connsiteX1" fmla="*/ 0 w 10071"/>
                <a:gd name="connsiteY1" fmla="*/ 10304 h 10304"/>
                <a:gd name="connsiteX2" fmla="*/ 4202 w 10071"/>
                <a:gd name="connsiteY2" fmla="*/ 9839 h 10304"/>
                <a:gd name="connsiteX3" fmla="*/ 10071 w 10071"/>
                <a:gd name="connsiteY3" fmla="*/ 9511 h 10304"/>
                <a:gd name="connsiteX4" fmla="*/ 5129 w 10071"/>
                <a:gd name="connsiteY4" fmla="*/ 3 h 10304"/>
                <a:gd name="connsiteX0" fmla="*/ 5129 w 10071"/>
                <a:gd name="connsiteY0" fmla="*/ 3 h 10304"/>
                <a:gd name="connsiteX1" fmla="*/ 0 w 10071"/>
                <a:gd name="connsiteY1" fmla="*/ 10304 h 10304"/>
                <a:gd name="connsiteX2" fmla="*/ 4202 w 10071"/>
                <a:gd name="connsiteY2" fmla="*/ 9839 h 10304"/>
                <a:gd name="connsiteX3" fmla="*/ 10071 w 10071"/>
                <a:gd name="connsiteY3" fmla="*/ 9511 h 10304"/>
                <a:gd name="connsiteX4" fmla="*/ 5129 w 10071"/>
                <a:gd name="connsiteY4" fmla="*/ 3 h 10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71" h="10304">
                  <a:moveTo>
                    <a:pt x="5129" y="3"/>
                  </a:moveTo>
                  <a:cubicBezTo>
                    <a:pt x="3451" y="135"/>
                    <a:pt x="1414" y="3336"/>
                    <a:pt x="0" y="10304"/>
                  </a:cubicBezTo>
                  <a:cubicBezTo>
                    <a:pt x="1004" y="9976"/>
                    <a:pt x="2310" y="9839"/>
                    <a:pt x="4202" y="9839"/>
                  </a:cubicBezTo>
                  <a:cubicBezTo>
                    <a:pt x="6094" y="9839"/>
                    <a:pt x="8474" y="9812"/>
                    <a:pt x="10071" y="9511"/>
                  </a:cubicBezTo>
                  <a:cubicBezTo>
                    <a:pt x="8874" y="3773"/>
                    <a:pt x="6807" y="-129"/>
                    <a:pt x="5129" y="3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7" name="Freeform 41"/>
            <p:cNvSpPr>
              <a:spLocks/>
            </p:cNvSpPr>
            <p:nvPr/>
          </p:nvSpPr>
          <p:spPr bwMode="auto">
            <a:xfrm>
              <a:off x="5229248" y="1002702"/>
              <a:ext cx="910868" cy="135533"/>
            </a:xfrm>
            <a:custGeom>
              <a:avLst/>
              <a:gdLst>
                <a:gd name="T0" fmla="*/ 197 w 243"/>
                <a:gd name="T1" fmla="*/ 1 h 35"/>
                <a:gd name="T2" fmla="*/ 35 w 243"/>
                <a:gd name="T3" fmla="*/ 19 h 35"/>
                <a:gd name="T4" fmla="*/ 0 w 243"/>
                <a:gd name="T5" fmla="*/ 18 h 35"/>
                <a:gd name="T6" fmla="*/ 24 w 243"/>
                <a:gd name="T7" fmla="*/ 35 h 35"/>
                <a:gd name="T8" fmla="*/ 168 w 243"/>
                <a:gd name="T9" fmla="*/ 30 h 35"/>
                <a:gd name="T10" fmla="*/ 205 w 243"/>
                <a:gd name="T11" fmla="*/ 34 h 35"/>
                <a:gd name="T12" fmla="*/ 243 w 243"/>
                <a:gd name="T13" fmla="*/ 1 h 35"/>
                <a:gd name="T14" fmla="*/ 197 w 243"/>
                <a:gd name="T15" fmla="*/ 1 h 35"/>
                <a:gd name="connsiteX0" fmla="*/ 8107 w 10000"/>
                <a:gd name="connsiteY0" fmla="*/ 128 h 9842"/>
                <a:gd name="connsiteX1" fmla="*/ 1440 w 10000"/>
                <a:gd name="connsiteY1" fmla="*/ 5271 h 9842"/>
                <a:gd name="connsiteX2" fmla="*/ 0 w 10000"/>
                <a:gd name="connsiteY2" fmla="*/ 4985 h 9842"/>
                <a:gd name="connsiteX3" fmla="*/ 988 w 10000"/>
                <a:gd name="connsiteY3" fmla="*/ 9842 h 9842"/>
                <a:gd name="connsiteX4" fmla="*/ 6838 w 10000"/>
                <a:gd name="connsiteY4" fmla="*/ 8941 h 9842"/>
                <a:gd name="connsiteX5" fmla="*/ 8436 w 10000"/>
                <a:gd name="connsiteY5" fmla="*/ 9556 h 9842"/>
                <a:gd name="connsiteX6" fmla="*/ 10000 w 10000"/>
                <a:gd name="connsiteY6" fmla="*/ 128 h 9842"/>
                <a:gd name="connsiteX7" fmla="*/ 8107 w 10000"/>
                <a:gd name="connsiteY7" fmla="*/ 128 h 9842"/>
                <a:gd name="connsiteX0" fmla="*/ 8107 w 10000"/>
                <a:gd name="connsiteY0" fmla="*/ 130 h 10537"/>
                <a:gd name="connsiteX1" fmla="*/ 1440 w 10000"/>
                <a:gd name="connsiteY1" fmla="*/ 5356 h 10537"/>
                <a:gd name="connsiteX2" fmla="*/ 0 w 10000"/>
                <a:gd name="connsiteY2" fmla="*/ 5065 h 10537"/>
                <a:gd name="connsiteX3" fmla="*/ 1064 w 10000"/>
                <a:gd name="connsiteY3" fmla="*/ 10537 h 10537"/>
                <a:gd name="connsiteX4" fmla="*/ 6838 w 10000"/>
                <a:gd name="connsiteY4" fmla="*/ 9085 h 10537"/>
                <a:gd name="connsiteX5" fmla="*/ 8436 w 10000"/>
                <a:gd name="connsiteY5" fmla="*/ 9709 h 10537"/>
                <a:gd name="connsiteX6" fmla="*/ 10000 w 10000"/>
                <a:gd name="connsiteY6" fmla="*/ 130 h 10537"/>
                <a:gd name="connsiteX7" fmla="*/ 8107 w 10000"/>
                <a:gd name="connsiteY7" fmla="*/ 130 h 10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537">
                  <a:moveTo>
                    <a:pt x="8107" y="130"/>
                  </a:moveTo>
                  <a:cubicBezTo>
                    <a:pt x="6543" y="130"/>
                    <a:pt x="4979" y="5356"/>
                    <a:pt x="1440" y="5356"/>
                  </a:cubicBezTo>
                  <a:cubicBezTo>
                    <a:pt x="905" y="5356"/>
                    <a:pt x="453" y="5356"/>
                    <a:pt x="0" y="5065"/>
                  </a:cubicBezTo>
                  <a:cubicBezTo>
                    <a:pt x="329" y="6807"/>
                    <a:pt x="734" y="9085"/>
                    <a:pt x="1064" y="10537"/>
                  </a:cubicBezTo>
                  <a:cubicBezTo>
                    <a:pt x="2422" y="9376"/>
                    <a:pt x="4327" y="8504"/>
                    <a:pt x="6838" y="9085"/>
                  </a:cubicBezTo>
                  <a:cubicBezTo>
                    <a:pt x="7619" y="9375"/>
                    <a:pt x="8189" y="9129"/>
                    <a:pt x="8436" y="9709"/>
                  </a:cubicBezTo>
                  <a:cubicBezTo>
                    <a:pt x="9012" y="7097"/>
                    <a:pt x="9547" y="3904"/>
                    <a:pt x="10000" y="130"/>
                  </a:cubicBezTo>
                  <a:cubicBezTo>
                    <a:pt x="9424" y="-161"/>
                    <a:pt x="8807" y="130"/>
                    <a:pt x="8107" y="130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8" name="Oval 42"/>
            <p:cNvSpPr>
              <a:spLocks noChangeArrowheads="1"/>
            </p:cNvSpPr>
            <p:nvPr/>
          </p:nvSpPr>
          <p:spPr bwMode="auto">
            <a:xfrm>
              <a:off x="5367858" y="929351"/>
              <a:ext cx="306923" cy="100988"/>
            </a:xfrm>
            <a:prstGeom prst="ellipse">
              <a:avLst/>
            </a:prstGeom>
            <a:solidFill>
              <a:srgbClr val="DAB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9" name="Freeform 44"/>
            <p:cNvSpPr>
              <a:spLocks/>
            </p:cNvSpPr>
            <p:nvPr/>
          </p:nvSpPr>
          <p:spPr bwMode="auto">
            <a:xfrm>
              <a:off x="5284692" y="8582"/>
              <a:ext cx="766317" cy="142571"/>
            </a:xfrm>
            <a:custGeom>
              <a:avLst/>
              <a:gdLst>
                <a:gd name="T0" fmla="*/ 131 w 204"/>
                <a:gd name="T1" fmla="*/ 0 h 38"/>
                <a:gd name="T2" fmla="*/ 47 w 204"/>
                <a:gd name="T3" fmla="*/ 12 h 38"/>
                <a:gd name="T4" fmla="*/ 42 w 204"/>
                <a:gd name="T5" fmla="*/ 25 h 38"/>
                <a:gd name="T6" fmla="*/ 102 w 204"/>
                <a:gd name="T7" fmla="*/ 35 h 38"/>
                <a:gd name="T8" fmla="*/ 172 w 204"/>
                <a:gd name="T9" fmla="*/ 27 h 38"/>
                <a:gd name="T10" fmla="*/ 110 w 204"/>
                <a:gd name="T11" fmla="*/ 23 h 38"/>
                <a:gd name="T12" fmla="*/ 136 w 204"/>
                <a:gd name="T13" fmla="*/ 13 h 38"/>
                <a:gd name="T14" fmla="*/ 140 w 204"/>
                <a:gd name="T15" fmla="*/ 6 h 38"/>
                <a:gd name="T16" fmla="*/ 131 w 204"/>
                <a:gd name="T1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4" h="38">
                  <a:moveTo>
                    <a:pt x="131" y="0"/>
                  </a:moveTo>
                  <a:cubicBezTo>
                    <a:pt x="86" y="0"/>
                    <a:pt x="8" y="11"/>
                    <a:pt x="47" y="12"/>
                  </a:cubicBezTo>
                  <a:cubicBezTo>
                    <a:pt x="85" y="13"/>
                    <a:pt x="84" y="19"/>
                    <a:pt x="42" y="25"/>
                  </a:cubicBezTo>
                  <a:cubicBezTo>
                    <a:pt x="0" y="31"/>
                    <a:pt x="29" y="38"/>
                    <a:pt x="102" y="35"/>
                  </a:cubicBezTo>
                  <a:cubicBezTo>
                    <a:pt x="174" y="32"/>
                    <a:pt x="204" y="30"/>
                    <a:pt x="172" y="27"/>
                  </a:cubicBezTo>
                  <a:cubicBezTo>
                    <a:pt x="139" y="25"/>
                    <a:pt x="78" y="27"/>
                    <a:pt x="110" y="23"/>
                  </a:cubicBezTo>
                  <a:cubicBezTo>
                    <a:pt x="143" y="19"/>
                    <a:pt x="185" y="15"/>
                    <a:pt x="136" y="13"/>
                  </a:cubicBezTo>
                  <a:cubicBezTo>
                    <a:pt x="87" y="11"/>
                    <a:pt x="121" y="6"/>
                    <a:pt x="140" y="6"/>
                  </a:cubicBezTo>
                  <a:cubicBezTo>
                    <a:pt x="159" y="5"/>
                    <a:pt x="154" y="0"/>
                    <a:pt x="131" y="0"/>
                  </a:cubicBezTo>
                  <a:close/>
                </a:path>
              </a:pathLst>
            </a:custGeom>
            <a:gradFill>
              <a:gsLst>
                <a:gs pos="23000">
                  <a:srgbClr val="F9A12F"/>
                </a:gs>
                <a:gs pos="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0" name="Freeform 45"/>
            <p:cNvSpPr>
              <a:spLocks/>
            </p:cNvSpPr>
            <p:nvPr/>
          </p:nvSpPr>
          <p:spPr bwMode="auto">
            <a:xfrm>
              <a:off x="5247069" y="309564"/>
              <a:ext cx="968292" cy="122769"/>
            </a:xfrm>
            <a:custGeom>
              <a:avLst/>
              <a:gdLst>
                <a:gd name="T0" fmla="*/ 241 w 258"/>
                <a:gd name="T1" fmla="*/ 17 h 33"/>
                <a:gd name="T2" fmla="*/ 89 w 258"/>
                <a:gd name="T3" fmla="*/ 3 h 33"/>
                <a:gd name="T4" fmla="*/ 82 w 258"/>
                <a:gd name="T5" fmla="*/ 10 h 33"/>
                <a:gd name="T6" fmla="*/ 118 w 258"/>
                <a:gd name="T7" fmla="*/ 20 h 33"/>
                <a:gd name="T8" fmla="*/ 181 w 258"/>
                <a:gd name="T9" fmla="*/ 31 h 33"/>
                <a:gd name="T10" fmla="*/ 247 w 258"/>
                <a:gd name="T11" fmla="*/ 33 h 33"/>
                <a:gd name="T12" fmla="*/ 198 w 258"/>
                <a:gd name="T13" fmla="*/ 25 h 33"/>
                <a:gd name="T14" fmla="*/ 211 w 258"/>
                <a:gd name="T15" fmla="*/ 20 h 33"/>
                <a:gd name="T16" fmla="*/ 241 w 258"/>
                <a:gd name="T17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" h="33">
                  <a:moveTo>
                    <a:pt x="241" y="17"/>
                  </a:moveTo>
                  <a:cubicBezTo>
                    <a:pt x="155" y="7"/>
                    <a:pt x="142" y="6"/>
                    <a:pt x="89" y="3"/>
                  </a:cubicBezTo>
                  <a:cubicBezTo>
                    <a:pt x="36" y="0"/>
                    <a:pt x="0" y="6"/>
                    <a:pt x="82" y="10"/>
                  </a:cubicBezTo>
                  <a:cubicBezTo>
                    <a:pt x="165" y="13"/>
                    <a:pt x="143" y="20"/>
                    <a:pt x="118" y="20"/>
                  </a:cubicBezTo>
                  <a:cubicBezTo>
                    <a:pt x="93" y="20"/>
                    <a:pt x="127" y="28"/>
                    <a:pt x="181" y="31"/>
                  </a:cubicBezTo>
                  <a:cubicBezTo>
                    <a:pt x="235" y="33"/>
                    <a:pt x="237" y="33"/>
                    <a:pt x="247" y="33"/>
                  </a:cubicBezTo>
                  <a:cubicBezTo>
                    <a:pt x="258" y="33"/>
                    <a:pt x="239" y="29"/>
                    <a:pt x="198" y="25"/>
                  </a:cubicBezTo>
                  <a:cubicBezTo>
                    <a:pt x="157" y="20"/>
                    <a:pt x="176" y="18"/>
                    <a:pt x="211" y="20"/>
                  </a:cubicBezTo>
                  <a:cubicBezTo>
                    <a:pt x="246" y="22"/>
                    <a:pt x="241" y="17"/>
                    <a:pt x="241" y="17"/>
                  </a:cubicBezTo>
                  <a:close/>
                </a:path>
              </a:pathLst>
            </a:custGeom>
            <a:gradFill>
              <a:gsLst>
                <a:gs pos="23000">
                  <a:srgbClr val="F9A12F"/>
                </a:gs>
                <a:gs pos="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1" name="Freeform 46"/>
            <p:cNvSpPr>
              <a:spLocks/>
            </p:cNvSpPr>
            <p:nvPr/>
          </p:nvSpPr>
          <p:spPr bwMode="auto">
            <a:xfrm>
              <a:off x="5146082" y="757078"/>
              <a:ext cx="990074" cy="100988"/>
            </a:xfrm>
            <a:custGeom>
              <a:avLst/>
              <a:gdLst>
                <a:gd name="T0" fmla="*/ 210 w 264"/>
                <a:gd name="T1" fmla="*/ 13 h 27"/>
                <a:gd name="T2" fmla="*/ 33 w 264"/>
                <a:gd name="T3" fmla="*/ 16 h 27"/>
                <a:gd name="T4" fmla="*/ 42 w 264"/>
                <a:gd name="T5" fmla="*/ 21 h 27"/>
                <a:gd name="T6" fmla="*/ 126 w 264"/>
                <a:gd name="T7" fmla="*/ 19 h 27"/>
                <a:gd name="T8" fmla="*/ 172 w 264"/>
                <a:gd name="T9" fmla="*/ 22 h 27"/>
                <a:gd name="T10" fmla="*/ 254 w 264"/>
                <a:gd name="T11" fmla="*/ 27 h 27"/>
                <a:gd name="T12" fmla="*/ 210 w 264"/>
                <a:gd name="T1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4" h="27">
                  <a:moveTo>
                    <a:pt x="210" y="13"/>
                  </a:moveTo>
                  <a:cubicBezTo>
                    <a:pt x="132" y="0"/>
                    <a:pt x="67" y="9"/>
                    <a:pt x="33" y="16"/>
                  </a:cubicBezTo>
                  <a:cubicBezTo>
                    <a:pt x="0" y="23"/>
                    <a:pt x="0" y="27"/>
                    <a:pt x="42" y="21"/>
                  </a:cubicBezTo>
                  <a:cubicBezTo>
                    <a:pt x="83" y="16"/>
                    <a:pt x="160" y="10"/>
                    <a:pt x="126" y="19"/>
                  </a:cubicBezTo>
                  <a:cubicBezTo>
                    <a:pt x="91" y="27"/>
                    <a:pt x="119" y="18"/>
                    <a:pt x="172" y="22"/>
                  </a:cubicBezTo>
                  <a:cubicBezTo>
                    <a:pt x="226" y="26"/>
                    <a:pt x="245" y="27"/>
                    <a:pt x="254" y="27"/>
                  </a:cubicBezTo>
                  <a:cubicBezTo>
                    <a:pt x="264" y="27"/>
                    <a:pt x="249" y="20"/>
                    <a:pt x="210" y="13"/>
                  </a:cubicBezTo>
                  <a:close/>
                </a:path>
              </a:pathLst>
            </a:custGeom>
            <a:gradFill>
              <a:gsLst>
                <a:gs pos="31000">
                  <a:srgbClr val="F9A12F"/>
                </a:gs>
                <a:gs pos="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2" name="Freeform 47"/>
            <p:cNvSpPr>
              <a:spLocks/>
            </p:cNvSpPr>
            <p:nvPr/>
          </p:nvSpPr>
          <p:spPr bwMode="auto">
            <a:xfrm>
              <a:off x="5175784" y="539262"/>
              <a:ext cx="1073240" cy="130690"/>
            </a:xfrm>
            <a:custGeom>
              <a:avLst/>
              <a:gdLst>
                <a:gd name="T0" fmla="*/ 223 w 286"/>
                <a:gd name="T1" fmla="*/ 21 h 35"/>
                <a:gd name="T2" fmla="*/ 51 w 286"/>
                <a:gd name="T3" fmla="*/ 14 h 35"/>
                <a:gd name="T4" fmla="*/ 68 w 286"/>
                <a:gd name="T5" fmla="*/ 20 h 35"/>
                <a:gd name="T6" fmla="*/ 242 w 286"/>
                <a:gd name="T7" fmla="*/ 33 h 35"/>
                <a:gd name="T8" fmla="*/ 223 w 286"/>
                <a:gd name="T9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" h="35">
                  <a:moveTo>
                    <a:pt x="223" y="21"/>
                  </a:moveTo>
                  <a:cubicBezTo>
                    <a:pt x="132" y="18"/>
                    <a:pt x="100" y="0"/>
                    <a:pt x="51" y="14"/>
                  </a:cubicBezTo>
                  <a:cubicBezTo>
                    <a:pt x="1" y="27"/>
                    <a:pt x="0" y="18"/>
                    <a:pt x="68" y="20"/>
                  </a:cubicBezTo>
                  <a:cubicBezTo>
                    <a:pt x="135" y="22"/>
                    <a:pt x="198" y="30"/>
                    <a:pt x="242" y="33"/>
                  </a:cubicBezTo>
                  <a:cubicBezTo>
                    <a:pt x="286" y="35"/>
                    <a:pt x="263" y="23"/>
                    <a:pt x="223" y="21"/>
                  </a:cubicBezTo>
                  <a:close/>
                </a:path>
              </a:pathLst>
            </a:custGeom>
            <a:gradFill>
              <a:gsLst>
                <a:gs pos="31000">
                  <a:srgbClr val="F9A12F"/>
                </a:gs>
                <a:gs pos="0">
                  <a:srgbClr val="D56A28"/>
                </a:gs>
                <a:gs pos="100000">
                  <a:srgbClr val="812407"/>
                </a:gs>
                <a:gs pos="68000">
                  <a:srgbClr val="A3351A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3" name="Freeform 48"/>
            <p:cNvSpPr>
              <a:spLocks/>
            </p:cNvSpPr>
            <p:nvPr/>
          </p:nvSpPr>
          <p:spPr bwMode="auto">
            <a:xfrm>
              <a:off x="5078756" y="448175"/>
              <a:ext cx="918789" cy="91087"/>
            </a:xfrm>
            <a:custGeom>
              <a:avLst/>
              <a:gdLst>
                <a:gd name="T0" fmla="*/ 158 w 245"/>
                <a:gd name="T1" fmla="*/ 9 h 24"/>
                <a:gd name="T2" fmla="*/ 52 w 245"/>
                <a:gd name="T3" fmla="*/ 7 h 24"/>
                <a:gd name="T4" fmla="*/ 85 w 245"/>
                <a:gd name="T5" fmla="*/ 15 h 24"/>
                <a:gd name="T6" fmla="*/ 207 w 245"/>
                <a:gd name="T7" fmla="*/ 22 h 24"/>
                <a:gd name="T8" fmla="*/ 158 w 245"/>
                <a:gd name="T9" fmla="*/ 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24">
                  <a:moveTo>
                    <a:pt x="158" y="9"/>
                  </a:moveTo>
                  <a:cubicBezTo>
                    <a:pt x="110" y="6"/>
                    <a:pt x="104" y="0"/>
                    <a:pt x="52" y="7"/>
                  </a:cubicBezTo>
                  <a:cubicBezTo>
                    <a:pt x="0" y="15"/>
                    <a:pt x="21" y="16"/>
                    <a:pt x="85" y="15"/>
                  </a:cubicBezTo>
                  <a:cubicBezTo>
                    <a:pt x="150" y="15"/>
                    <a:pt x="170" y="20"/>
                    <a:pt x="207" y="22"/>
                  </a:cubicBezTo>
                  <a:cubicBezTo>
                    <a:pt x="245" y="24"/>
                    <a:pt x="209" y="11"/>
                    <a:pt x="158" y="9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DAB26B"/>
                </a:gs>
                <a:gs pos="100000">
                  <a:srgbClr val="DAB26B"/>
                </a:gs>
                <a:gs pos="69000">
                  <a:srgbClr val="FFDE95"/>
                </a:gs>
                <a:gs pos="0">
                  <a:srgbClr val="D58E6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075" name="Saturn"/>
          <p:cNvGrpSpPr/>
          <p:nvPr/>
        </p:nvGrpSpPr>
        <p:grpSpPr>
          <a:xfrm>
            <a:off x="2955333" y="3164682"/>
            <a:ext cx="1252336" cy="684635"/>
            <a:chOff x="3940444" y="3362325"/>
            <a:chExt cx="1669781" cy="912847"/>
          </a:xfrm>
        </p:grpSpPr>
        <p:sp>
          <p:nvSpPr>
            <p:cNvPr id="264" name="Freeform 22"/>
            <p:cNvSpPr>
              <a:spLocks/>
            </p:cNvSpPr>
            <p:nvPr/>
          </p:nvSpPr>
          <p:spPr bwMode="auto">
            <a:xfrm>
              <a:off x="4533617" y="3964769"/>
              <a:ext cx="673004" cy="310403"/>
            </a:xfrm>
            <a:custGeom>
              <a:avLst/>
              <a:gdLst>
                <a:gd name="T0" fmla="*/ 57 w 171"/>
                <a:gd name="T1" fmla="*/ 80 h 80"/>
                <a:gd name="T2" fmla="*/ 171 w 171"/>
                <a:gd name="T3" fmla="*/ 0 h 80"/>
                <a:gd name="T4" fmla="*/ 0 w 171"/>
                <a:gd name="T5" fmla="*/ 66 h 80"/>
                <a:gd name="T6" fmla="*/ 57 w 171"/>
                <a:gd name="T7" fmla="*/ 80 h 80"/>
                <a:gd name="connsiteX0" fmla="*/ 3725 w 10392"/>
                <a:gd name="connsiteY0" fmla="*/ 10000 h 10000"/>
                <a:gd name="connsiteX1" fmla="*/ 10392 w 10392"/>
                <a:gd name="connsiteY1" fmla="*/ 0 h 10000"/>
                <a:gd name="connsiteX2" fmla="*/ 0 w 10392"/>
                <a:gd name="connsiteY2" fmla="*/ 7937 h 10000"/>
                <a:gd name="connsiteX3" fmla="*/ 3725 w 10392"/>
                <a:gd name="connsiteY3" fmla="*/ 10000 h 10000"/>
                <a:gd name="connsiteX0" fmla="*/ 3725 w 10490"/>
                <a:gd name="connsiteY0" fmla="*/ 10313 h 10313"/>
                <a:gd name="connsiteX1" fmla="*/ 10490 w 10490"/>
                <a:gd name="connsiteY1" fmla="*/ 0 h 10313"/>
                <a:gd name="connsiteX2" fmla="*/ 0 w 10490"/>
                <a:gd name="connsiteY2" fmla="*/ 8250 h 10313"/>
                <a:gd name="connsiteX3" fmla="*/ 3725 w 10490"/>
                <a:gd name="connsiteY3" fmla="*/ 10313 h 10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90" h="10313">
                  <a:moveTo>
                    <a:pt x="3725" y="10313"/>
                  </a:moveTo>
                  <a:cubicBezTo>
                    <a:pt x="6766" y="10313"/>
                    <a:pt x="9496" y="5875"/>
                    <a:pt x="10490" y="0"/>
                  </a:cubicBezTo>
                  <a:cubicBezTo>
                    <a:pt x="5987" y="4375"/>
                    <a:pt x="1988" y="7125"/>
                    <a:pt x="0" y="8250"/>
                  </a:cubicBezTo>
                  <a:cubicBezTo>
                    <a:pt x="994" y="9375"/>
                    <a:pt x="2497" y="10313"/>
                    <a:pt x="3725" y="1031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D56A28"/>
                </a:gs>
                <a:gs pos="64000">
                  <a:srgbClr val="A3351A"/>
                </a:gs>
              </a:gsLst>
              <a:lin ang="192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5" name="Freeform 23"/>
            <p:cNvSpPr>
              <a:spLocks/>
            </p:cNvSpPr>
            <p:nvPr/>
          </p:nvSpPr>
          <p:spPr bwMode="auto">
            <a:xfrm>
              <a:off x="4764373" y="3493014"/>
              <a:ext cx="451803" cy="293483"/>
            </a:xfrm>
            <a:custGeom>
              <a:avLst/>
              <a:gdLst>
                <a:gd name="T0" fmla="*/ 125 w 156"/>
                <a:gd name="T1" fmla="*/ 67 h 90"/>
                <a:gd name="T2" fmla="*/ 156 w 156"/>
                <a:gd name="T3" fmla="*/ 61 h 90"/>
                <a:gd name="T4" fmla="*/ 123 w 156"/>
                <a:gd name="T5" fmla="*/ 0 h 90"/>
                <a:gd name="T6" fmla="*/ 125 w 156"/>
                <a:gd name="T7" fmla="*/ 67 h 90"/>
                <a:gd name="connsiteX0" fmla="*/ 5481 w 7575"/>
                <a:gd name="connsiteY0" fmla="*/ 7908 h 8747"/>
                <a:gd name="connsiteX1" fmla="*/ 7575 w 7575"/>
                <a:gd name="connsiteY1" fmla="*/ 6778 h 8747"/>
                <a:gd name="connsiteX2" fmla="*/ 5460 w 7575"/>
                <a:gd name="connsiteY2" fmla="*/ 0 h 8747"/>
                <a:gd name="connsiteX3" fmla="*/ 5481 w 7575"/>
                <a:gd name="connsiteY3" fmla="*/ 7908 h 8747"/>
                <a:gd name="connsiteX0" fmla="*/ 7412 w 10176"/>
                <a:gd name="connsiteY0" fmla="*/ 9041 h 9909"/>
                <a:gd name="connsiteX1" fmla="*/ 10176 w 10176"/>
                <a:gd name="connsiteY1" fmla="*/ 7749 h 9909"/>
                <a:gd name="connsiteX2" fmla="*/ 7384 w 10176"/>
                <a:gd name="connsiteY2" fmla="*/ 0 h 9909"/>
                <a:gd name="connsiteX3" fmla="*/ 7412 w 10176"/>
                <a:gd name="connsiteY3" fmla="*/ 9041 h 9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76" h="9909">
                  <a:moveTo>
                    <a:pt x="7412" y="9041"/>
                  </a:moveTo>
                  <a:cubicBezTo>
                    <a:pt x="8258" y="8787"/>
                    <a:pt x="9330" y="8003"/>
                    <a:pt x="10176" y="7749"/>
                  </a:cubicBezTo>
                  <a:cubicBezTo>
                    <a:pt x="9752" y="4827"/>
                    <a:pt x="8822" y="2160"/>
                    <a:pt x="7384" y="0"/>
                  </a:cubicBezTo>
                  <a:cubicBezTo>
                    <a:pt x="-1743" y="7154"/>
                    <a:pt x="-3167" y="11963"/>
                    <a:pt x="7412" y="904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56A28"/>
                </a:gs>
                <a:gs pos="64000">
                  <a:srgbClr val="A3351A"/>
                </a:gs>
              </a:gsLst>
              <a:lin ang="192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6" name="Freeform 24"/>
            <p:cNvSpPr>
              <a:spLocks/>
            </p:cNvSpPr>
            <p:nvPr/>
          </p:nvSpPr>
          <p:spPr bwMode="auto">
            <a:xfrm>
              <a:off x="4356791" y="3362325"/>
              <a:ext cx="603945" cy="259399"/>
            </a:xfrm>
            <a:custGeom>
              <a:avLst/>
              <a:gdLst>
                <a:gd name="T0" fmla="*/ 110 w 161"/>
                <a:gd name="T1" fmla="*/ 0 h 69"/>
                <a:gd name="T2" fmla="*/ 0 w 161"/>
                <a:gd name="T3" fmla="*/ 69 h 69"/>
                <a:gd name="T4" fmla="*/ 161 w 161"/>
                <a:gd name="T5" fmla="*/ 11 h 69"/>
                <a:gd name="T6" fmla="*/ 110 w 161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69">
                  <a:moveTo>
                    <a:pt x="110" y="0"/>
                  </a:moveTo>
                  <a:cubicBezTo>
                    <a:pt x="61" y="0"/>
                    <a:pt x="19" y="28"/>
                    <a:pt x="0" y="69"/>
                  </a:cubicBezTo>
                  <a:cubicBezTo>
                    <a:pt x="60" y="46"/>
                    <a:pt x="116" y="26"/>
                    <a:pt x="161" y="11"/>
                  </a:cubicBezTo>
                  <a:cubicBezTo>
                    <a:pt x="146" y="4"/>
                    <a:pt x="128" y="0"/>
                    <a:pt x="11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9A12F"/>
                </a:gs>
                <a:gs pos="46000">
                  <a:srgbClr val="D56A28"/>
                </a:gs>
                <a:gs pos="86000">
                  <a:srgbClr val="A3351A"/>
                </a:gs>
              </a:gsLst>
              <a:lin ang="192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7" name="Freeform 25"/>
            <p:cNvSpPr>
              <a:spLocks/>
            </p:cNvSpPr>
            <p:nvPr/>
          </p:nvSpPr>
          <p:spPr bwMode="auto">
            <a:xfrm>
              <a:off x="4326457" y="3633788"/>
              <a:ext cx="915461" cy="548319"/>
            </a:xfrm>
            <a:custGeom>
              <a:avLst/>
              <a:gdLst>
                <a:gd name="T0" fmla="*/ 266 w 266"/>
                <a:gd name="T1" fmla="*/ 64 h 156"/>
                <a:gd name="T2" fmla="*/ 266 w 266"/>
                <a:gd name="T3" fmla="*/ 58 h 156"/>
                <a:gd name="T4" fmla="*/ 266 w 266"/>
                <a:gd name="T5" fmla="*/ 52 h 156"/>
                <a:gd name="T6" fmla="*/ 179 w 266"/>
                <a:gd name="T7" fmla="*/ 65 h 156"/>
                <a:gd name="T8" fmla="*/ 80 w 266"/>
                <a:gd name="T9" fmla="*/ 51 h 156"/>
                <a:gd name="T10" fmla="*/ 46 w 266"/>
                <a:gd name="T11" fmla="*/ 33 h 156"/>
                <a:gd name="T12" fmla="*/ 24 w 266"/>
                <a:gd name="T13" fmla="*/ 39 h 156"/>
                <a:gd name="T14" fmla="*/ 22 w 266"/>
                <a:gd name="T15" fmla="*/ 58 h 156"/>
                <a:gd name="T16" fmla="*/ 71 w 266"/>
                <a:gd name="T17" fmla="*/ 156 h 156"/>
                <a:gd name="T18" fmla="*/ 136 w 266"/>
                <a:gd name="T19" fmla="*/ 125 h 156"/>
                <a:gd name="T20" fmla="*/ 266 w 266"/>
                <a:gd name="T21" fmla="*/ 64 h 156"/>
                <a:gd name="connsiteX0" fmla="*/ 9173 w 9173"/>
                <a:gd name="connsiteY0" fmla="*/ 3458 h 9355"/>
                <a:gd name="connsiteX1" fmla="*/ 9173 w 9173"/>
                <a:gd name="connsiteY1" fmla="*/ 3073 h 9355"/>
                <a:gd name="connsiteX2" fmla="*/ 9173 w 9173"/>
                <a:gd name="connsiteY2" fmla="*/ 2688 h 9355"/>
                <a:gd name="connsiteX3" fmla="*/ 5902 w 9173"/>
                <a:gd name="connsiteY3" fmla="*/ 3522 h 9355"/>
                <a:gd name="connsiteX4" fmla="*/ 2181 w 9173"/>
                <a:gd name="connsiteY4" fmla="*/ 2624 h 9355"/>
                <a:gd name="connsiteX5" fmla="*/ 1154 w 9173"/>
                <a:gd name="connsiteY5" fmla="*/ 1148 h 9355"/>
                <a:gd name="connsiteX6" fmla="*/ 75 w 9173"/>
                <a:gd name="connsiteY6" fmla="*/ 1855 h 9355"/>
                <a:gd name="connsiteX7" fmla="*/ 0 w 9173"/>
                <a:gd name="connsiteY7" fmla="*/ 3073 h 9355"/>
                <a:gd name="connsiteX8" fmla="*/ 1842 w 9173"/>
                <a:gd name="connsiteY8" fmla="*/ 9355 h 9355"/>
                <a:gd name="connsiteX9" fmla="*/ 4286 w 9173"/>
                <a:gd name="connsiteY9" fmla="*/ 7368 h 9355"/>
                <a:gd name="connsiteX10" fmla="*/ 9173 w 9173"/>
                <a:gd name="connsiteY10" fmla="*/ 3458 h 9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73" h="9355">
                  <a:moveTo>
                    <a:pt x="9173" y="3458"/>
                  </a:moveTo>
                  <a:lnTo>
                    <a:pt x="9173" y="3073"/>
                  </a:lnTo>
                  <a:lnTo>
                    <a:pt x="9173" y="2688"/>
                  </a:lnTo>
                  <a:cubicBezTo>
                    <a:pt x="8647" y="2688"/>
                    <a:pt x="7594" y="2945"/>
                    <a:pt x="5902" y="3522"/>
                  </a:cubicBezTo>
                  <a:cubicBezTo>
                    <a:pt x="150" y="5509"/>
                    <a:pt x="-827" y="5829"/>
                    <a:pt x="2181" y="2624"/>
                  </a:cubicBezTo>
                  <a:cubicBezTo>
                    <a:pt x="5150" y="-645"/>
                    <a:pt x="3861" y="-518"/>
                    <a:pt x="1154" y="1148"/>
                  </a:cubicBezTo>
                  <a:cubicBezTo>
                    <a:pt x="816" y="1341"/>
                    <a:pt x="301" y="1791"/>
                    <a:pt x="75" y="1855"/>
                  </a:cubicBezTo>
                  <a:cubicBezTo>
                    <a:pt x="38" y="2240"/>
                    <a:pt x="0" y="2688"/>
                    <a:pt x="0" y="3073"/>
                  </a:cubicBezTo>
                  <a:cubicBezTo>
                    <a:pt x="0" y="5637"/>
                    <a:pt x="752" y="7945"/>
                    <a:pt x="1842" y="9355"/>
                  </a:cubicBezTo>
                  <a:cubicBezTo>
                    <a:pt x="2368" y="8842"/>
                    <a:pt x="3158" y="8201"/>
                    <a:pt x="4286" y="7368"/>
                  </a:cubicBezTo>
                  <a:cubicBezTo>
                    <a:pt x="6729" y="5509"/>
                    <a:pt x="8459" y="4227"/>
                    <a:pt x="9173" y="3458"/>
                  </a:cubicBezTo>
                  <a:close/>
                </a:path>
              </a:pathLst>
            </a:custGeom>
            <a:gradFill flip="none" rotWithShape="1">
              <a:gsLst>
                <a:gs pos="10000">
                  <a:srgbClr val="F9A12F"/>
                </a:gs>
                <a:gs pos="86000">
                  <a:srgbClr val="A3351A"/>
                </a:gs>
              </a:gsLst>
              <a:lin ang="192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8" name="Freeform 26"/>
            <p:cNvSpPr>
              <a:spLocks/>
            </p:cNvSpPr>
            <p:nvPr/>
          </p:nvSpPr>
          <p:spPr bwMode="auto">
            <a:xfrm>
              <a:off x="4329721" y="3403908"/>
              <a:ext cx="898337" cy="529229"/>
            </a:xfrm>
            <a:custGeom>
              <a:avLst/>
              <a:gdLst>
                <a:gd name="T0" fmla="*/ 80 w 266"/>
                <a:gd name="T1" fmla="*/ 103 h 154"/>
                <a:gd name="T2" fmla="*/ 179 w 266"/>
                <a:gd name="T3" fmla="*/ 118 h 154"/>
                <a:gd name="T4" fmla="*/ 266 w 266"/>
                <a:gd name="T5" fmla="*/ 104 h 154"/>
                <a:gd name="T6" fmla="*/ 263 w 266"/>
                <a:gd name="T7" fmla="*/ 85 h 154"/>
                <a:gd name="T8" fmla="*/ 232 w 266"/>
                <a:gd name="T9" fmla="*/ 91 h 154"/>
                <a:gd name="T10" fmla="*/ 230 w 266"/>
                <a:gd name="T11" fmla="*/ 24 h 154"/>
                <a:gd name="T12" fmla="*/ 195 w 266"/>
                <a:gd name="T13" fmla="*/ 0 h 154"/>
                <a:gd name="T14" fmla="*/ 34 w 266"/>
                <a:gd name="T15" fmla="*/ 58 h 154"/>
                <a:gd name="T16" fmla="*/ 24 w 266"/>
                <a:gd name="T17" fmla="*/ 92 h 154"/>
                <a:gd name="T18" fmla="*/ 46 w 266"/>
                <a:gd name="T19" fmla="*/ 85 h 154"/>
                <a:gd name="T20" fmla="*/ 80 w 266"/>
                <a:gd name="T21" fmla="*/ 103 h 154"/>
                <a:gd name="connsiteX0" fmla="*/ 2106 w 9098"/>
                <a:gd name="connsiteY0" fmla="*/ 6688 h 9153"/>
                <a:gd name="connsiteX1" fmla="*/ 5827 w 9098"/>
                <a:gd name="connsiteY1" fmla="*/ 7662 h 9153"/>
                <a:gd name="connsiteX2" fmla="*/ 9098 w 9098"/>
                <a:gd name="connsiteY2" fmla="*/ 6753 h 9153"/>
                <a:gd name="connsiteX3" fmla="*/ 8985 w 9098"/>
                <a:gd name="connsiteY3" fmla="*/ 5519 h 9153"/>
                <a:gd name="connsiteX4" fmla="*/ 7820 w 9098"/>
                <a:gd name="connsiteY4" fmla="*/ 5909 h 9153"/>
                <a:gd name="connsiteX5" fmla="*/ 7745 w 9098"/>
                <a:gd name="connsiteY5" fmla="*/ 1558 h 9153"/>
                <a:gd name="connsiteX6" fmla="*/ 6429 w 9098"/>
                <a:gd name="connsiteY6" fmla="*/ 0 h 9153"/>
                <a:gd name="connsiteX7" fmla="*/ 552 w 9098"/>
                <a:gd name="connsiteY7" fmla="*/ 3581 h 9153"/>
                <a:gd name="connsiteX8" fmla="*/ 0 w 9098"/>
                <a:gd name="connsiteY8" fmla="*/ 5974 h 9153"/>
                <a:gd name="connsiteX9" fmla="*/ 827 w 9098"/>
                <a:gd name="connsiteY9" fmla="*/ 5519 h 9153"/>
                <a:gd name="connsiteX10" fmla="*/ 2106 w 9098"/>
                <a:gd name="connsiteY10" fmla="*/ 6688 h 9153"/>
                <a:gd name="connsiteX0" fmla="*/ 2199 w 9884"/>
                <a:gd name="connsiteY0" fmla="*/ 7307 h 10000"/>
                <a:gd name="connsiteX1" fmla="*/ 6289 w 9884"/>
                <a:gd name="connsiteY1" fmla="*/ 8371 h 10000"/>
                <a:gd name="connsiteX2" fmla="*/ 9884 w 9884"/>
                <a:gd name="connsiteY2" fmla="*/ 7378 h 10000"/>
                <a:gd name="connsiteX3" fmla="*/ 9760 w 9884"/>
                <a:gd name="connsiteY3" fmla="*/ 6030 h 10000"/>
                <a:gd name="connsiteX4" fmla="*/ 8479 w 9884"/>
                <a:gd name="connsiteY4" fmla="*/ 6456 h 10000"/>
                <a:gd name="connsiteX5" fmla="*/ 8397 w 9884"/>
                <a:gd name="connsiteY5" fmla="*/ 1702 h 10000"/>
                <a:gd name="connsiteX6" fmla="*/ 6950 w 9884"/>
                <a:gd name="connsiteY6" fmla="*/ 0 h 10000"/>
                <a:gd name="connsiteX7" fmla="*/ 491 w 9884"/>
                <a:gd name="connsiteY7" fmla="*/ 3912 h 10000"/>
                <a:gd name="connsiteX8" fmla="*/ 0 w 9884"/>
                <a:gd name="connsiteY8" fmla="*/ 6729 h 10000"/>
                <a:gd name="connsiteX9" fmla="*/ 793 w 9884"/>
                <a:gd name="connsiteY9" fmla="*/ 6030 h 10000"/>
                <a:gd name="connsiteX10" fmla="*/ 2199 w 9884"/>
                <a:gd name="connsiteY10" fmla="*/ 7307 h 10000"/>
                <a:gd name="connsiteX0" fmla="*/ 2225 w 10000"/>
                <a:gd name="connsiteY0" fmla="*/ 7307 h 10000"/>
                <a:gd name="connsiteX1" fmla="*/ 6363 w 10000"/>
                <a:gd name="connsiteY1" fmla="*/ 8371 h 10000"/>
                <a:gd name="connsiteX2" fmla="*/ 10000 w 10000"/>
                <a:gd name="connsiteY2" fmla="*/ 7378 h 10000"/>
                <a:gd name="connsiteX3" fmla="*/ 9875 w 10000"/>
                <a:gd name="connsiteY3" fmla="*/ 6030 h 10000"/>
                <a:gd name="connsiteX4" fmla="*/ 8579 w 10000"/>
                <a:gd name="connsiteY4" fmla="*/ 6456 h 10000"/>
                <a:gd name="connsiteX5" fmla="*/ 8496 w 10000"/>
                <a:gd name="connsiteY5" fmla="*/ 1702 h 10000"/>
                <a:gd name="connsiteX6" fmla="*/ 7032 w 10000"/>
                <a:gd name="connsiteY6" fmla="*/ 0 h 10000"/>
                <a:gd name="connsiteX7" fmla="*/ 497 w 10000"/>
                <a:gd name="connsiteY7" fmla="*/ 3912 h 10000"/>
                <a:gd name="connsiteX8" fmla="*/ 0 w 10000"/>
                <a:gd name="connsiteY8" fmla="*/ 6729 h 10000"/>
                <a:gd name="connsiteX9" fmla="*/ 802 w 10000"/>
                <a:gd name="connsiteY9" fmla="*/ 6030 h 10000"/>
                <a:gd name="connsiteX10" fmla="*/ 2225 w 10000"/>
                <a:gd name="connsiteY10" fmla="*/ 7307 h 10000"/>
                <a:gd name="connsiteX0" fmla="*/ 2225 w 10000"/>
                <a:gd name="connsiteY0" fmla="*/ 7307 h 10000"/>
                <a:gd name="connsiteX1" fmla="*/ 6363 w 10000"/>
                <a:gd name="connsiteY1" fmla="*/ 8371 h 10000"/>
                <a:gd name="connsiteX2" fmla="*/ 10000 w 10000"/>
                <a:gd name="connsiteY2" fmla="*/ 7378 h 10000"/>
                <a:gd name="connsiteX3" fmla="*/ 9875 w 10000"/>
                <a:gd name="connsiteY3" fmla="*/ 6030 h 10000"/>
                <a:gd name="connsiteX4" fmla="*/ 8579 w 10000"/>
                <a:gd name="connsiteY4" fmla="*/ 6456 h 10000"/>
                <a:gd name="connsiteX5" fmla="*/ 8496 w 10000"/>
                <a:gd name="connsiteY5" fmla="*/ 1702 h 10000"/>
                <a:gd name="connsiteX6" fmla="*/ 7032 w 10000"/>
                <a:gd name="connsiteY6" fmla="*/ 0 h 10000"/>
                <a:gd name="connsiteX7" fmla="*/ 497 w 10000"/>
                <a:gd name="connsiteY7" fmla="*/ 3912 h 10000"/>
                <a:gd name="connsiteX8" fmla="*/ 0 w 10000"/>
                <a:gd name="connsiteY8" fmla="*/ 6729 h 10000"/>
                <a:gd name="connsiteX9" fmla="*/ 802 w 10000"/>
                <a:gd name="connsiteY9" fmla="*/ 6030 h 10000"/>
                <a:gd name="connsiteX10" fmla="*/ 2225 w 10000"/>
                <a:gd name="connsiteY10" fmla="*/ 7307 h 10000"/>
                <a:gd name="connsiteX0" fmla="*/ 2094 w 9869"/>
                <a:gd name="connsiteY0" fmla="*/ 7307 h 10000"/>
                <a:gd name="connsiteX1" fmla="*/ 6232 w 9869"/>
                <a:gd name="connsiteY1" fmla="*/ 8371 h 10000"/>
                <a:gd name="connsiteX2" fmla="*/ 9869 w 9869"/>
                <a:gd name="connsiteY2" fmla="*/ 7378 h 10000"/>
                <a:gd name="connsiteX3" fmla="*/ 9744 w 9869"/>
                <a:gd name="connsiteY3" fmla="*/ 6030 h 10000"/>
                <a:gd name="connsiteX4" fmla="*/ 8448 w 9869"/>
                <a:gd name="connsiteY4" fmla="*/ 6456 h 10000"/>
                <a:gd name="connsiteX5" fmla="*/ 8365 w 9869"/>
                <a:gd name="connsiteY5" fmla="*/ 1702 h 10000"/>
                <a:gd name="connsiteX6" fmla="*/ 6901 w 9869"/>
                <a:gd name="connsiteY6" fmla="*/ 0 h 10000"/>
                <a:gd name="connsiteX7" fmla="*/ 366 w 9869"/>
                <a:gd name="connsiteY7" fmla="*/ 3912 h 10000"/>
                <a:gd name="connsiteX8" fmla="*/ 0 w 9869"/>
                <a:gd name="connsiteY8" fmla="*/ 6639 h 10000"/>
                <a:gd name="connsiteX9" fmla="*/ 671 w 9869"/>
                <a:gd name="connsiteY9" fmla="*/ 6030 h 10000"/>
                <a:gd name="connsiteX10" fmla="*/ 2094 w 9869"/>
                <a:gd name="connsiteY10" fmla="*/ 7307 h 10000"/>
                <a:gd name="connsiteX0" fmla="*/ 2122 w 10000"/>
                <a:gd name="connsiteY0" fmla="*/ 7307 h 10000"/>
                <a:gd name="connsiteX1" fmla="*/ 6315 w 10000"/>
                <a:gd name="connsiteY1" fmla="*/ 8371 h 10000"/>
                <a:gd name="connsiteX2" fmla="*/ 10000 w 10000"/>
                <a:gd name="connsiteY2" fmla="*/ 7378 h 10000"/>
                <a:gd name="connsiteX3" fmla="*/ 9873 w 10000"/>
                <a:gd name="connsiteY3" fmla="*/ 6030 h 10000"/>
                <a:gd name="connsiteX4" fmla="*/ 8560 w 10000"/>
                <a:gd name="connsiteY4" fmla="*/ 6456 h 10000"/>
                <a:gd name="connsiteX5" fmla="*/ 8476 w 10000"/>
                <a:gd name="connsiteY5" fmla="*/ 1702 h 10000"/>
                <a:gd name="connsiteX6" fmla="*/ 6993 w 10000"/>
                <a:gd name="connsiteY6" fmla="*/ 0 h 10000"/>
                <a:gd name="connsiteX7" fmla="*/ 371 w 10000"/>
                <a:gd name="connsiteY7" fmla="*/ 3912 h 10000"/>
                <a:gd name="connsiteX8" fmla="*/ 0 w 10000"/>
                <a:gd name="connsiteY8" fmla="*/ 6639 h 10000"/>
                <a:gd name="connsiteX9" fmla="*/ 680 w 10000"/>
                <a:gd name="connsiteY9" fmla="*/ 6030 h 10000"/>
                <a:gd name="connsiteX10" fmla="*/ 2122 w 10000"/>
                <a:gd name="connsiteY10" fmla="*/ 7307 h 10000"/>
                <a:gd name="connsiteX0" fmla="*/ 2122 w 10000"/>
                <a:gd name="connsiteY0" fmla="*/ 7307 h 10000"/>
                <a:gd name="connsiteX1" fmla="*/ 6315 w 10000"/>
                <a:gd name="connsiteY1" fmla="*/ 8371 h 10000"/>
                <a:gd name="connsiteX2" fmla="*/ 10000 w 10000"/>
                <a:gd name="connsiteY2" fmla="*/ 7378 h 10000"/>
                <a:gd name="connsiteX3" fmla="*/ 9873 w 10000"/>
                <a:gd name="connsiteY3" fmla="*/ 6030 h 10000"/>
                <a:gd name="connsiteX4" fmla="*/ 8560 w 10000"/>
                <a:gd name="connsiteY4" fmla="*/ 6456 h 10000"/>
                <a:gd name="connsiteX5" fmla="*/ 8476 w 10000"/>
                <a:gd name="connsiteY5" fmla="*/ 1702 h 10000"/>
                <a:gd name="connsiteX6" fmla="*/ 6993 w 10000"/>
                <a:gd name="connsiteY6" fmla="*/ 0 h 10000"/>
                <a:gd name="connsiteX7" fmla="*/ 424 w 10000"/>
                <a:gd name="connsiteY7" fmla="*/ 3912 h 10000"/>
                <a:gd name="connsiteX8" fmla="*/ 0 w 10000"/>
                <a:gd name="connsiteY8" fmla="*/ 6639 h 10000"/>
                <a:gd name="connsiteX9" fmla="*/ 680 w 10000"/>
                <a:gd name="connsiteY9" fmla="*/ 6030 h 10000"/>
                <a:gd name="connsiteX10" fmla="*/ 2122 w 10000"/>
                <a:gd name="connsiteY10" fmla="*/ 7307 h 10000"/>
                <a:gd name="connsiteX0" fmla="*/ 2122 w 10000"/>
                <a:gd name="connsiteY0" fmla="*/ 7307 h 10000"/>
                <a:gd name="connsiteX1" fmla="*/ 6315 w 10000"/>
                <a:gd name="connsiteY1" fmla="*/ 8371 h 10000"/>
                <a:gd name="connsiteX2" fmla="*/ 10000 w 10000"/>
                <a:gd name="connsiteY2" fmla="*/ 7378 h 10000"/>
                <a:gd name="connsiteX3" fmla="*/ 9873 w 10000"/>
                <a:gd name="connsiteY3" fmla="*/ 6030 h 10000"/>
                <a:gd name="connsiteX4" fmla="*/ 8560 w 10000"/>
                <a:gd name="connsiteY4" fmla="*/ 6456 h 10000"/>
                <a:gd name="connsiteX5" fmla="*/ 8476 w 10000"/>
                <a:gd name="connsiteY5" fmla="*/ 1702 h 10000"/>
                <a:gd name="connsiteX6" fmla="*/ 6993 w 10000"/>
                <a:gd name="connsiteY6" fmla="*/ 0 h 10000"/>
                <a:gd name="connsiteX7" fmla="*/ 424 w 10000"/>
                <a:gd name="connsiteY7" fmla="*/ 3912 h 10000"/>
                <a:gd name="connsiteX8" fmla="*/ 0 w 10000"/>
                <a:gd name="connsiteY8" fmla="*/ 6639 h 10000"/>
                <a:gd name="connsiteX9" fmla="*/ 680 w 10000"/>
                <a:gd name="connsiteY9" fmla="*/ 6030 h 10000"/>
                <a:gd name="connsiteX10" fmla="*/ 2122 w 10000"/>
                <a:gd name="connsiteY10" fmla="*/ 7307 h 10000"/>
                <a:gd name="connsiteX0" fmla="*/ 2122 w 10000"/>
                <a:gd name="connsiteY0" fmla="*/ 7307 h 10000"/>
                <a:gd name="connsiteX1" fmla="*/ 6315 w 10000"/>
                <a:gd name="connsiteY1" fmla="*/ 8371 h 10000"/>
                <a:gd name="connsiteX2" fmla="*/ 10000 w 10000"/>
                <a:gd name="connsiteY2" fmla="*/ 7378 h 10000"/>
                <a:gd name="connsiteX3" fmla="*/ 9873 w 10000"/>
                <a:gd name="connsiteY3" fmla="*/ 6030 h 10000"/>
                <a:gd name="connsiteX4" fmla="*/ 8560 w 10000"/>
                <a:gd name="connsiteY4" fmla="*/ 6456 h 10000"/>
                <a:gd name="connsiteX5" fmla="*/ 8476 w 10000"/>
                <a:gd name="connsiteY5" fmla="*/ 1702 h 10000"/>
                <a:gd name="connsiteX6" fmla="*/ 6993 w 10000"/>
                <a:gd name="connsiteY6" fmla="*/ 0 h 10000"/>
                <a:gd name="connsiteX7" fmla="*/ 424 w 10000"/>
                <a:gd name="connsiteY7" fmla="*/ 3912 h 10000"/>
                <a:gd name="connsiteX8" fmla="*/ 0 w 10000"/>
                <a:gd name="connsiteY8" fmla="*/ 6639 h 10000"/>
                <a:gd name="connsiteX9" fmla="*/ 680 w 10000"/>
                <a:gd name="connsiteY9" fmla="*/ 6030 h 10000"/>
                <a:gd name="connsiteX10" fmla="*/ 2122 w 10000"/>
                <a:gd name="connsiteY10" fmla="*/ 730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000" h="10000">
                  <a:moveTo>
                    <a:pt x="2122" y="7307"/>
                  </a:moveTo>
                  <a:cubicBezTo>
                    <a:pt x="-1268" y="10925"/>
                    <a:pt x="-167" y="10499"/>
                    <a:pt x="6315" y="8371"/>
                  </a:cubicBezTo>
                  <a:cubicBezTo>
                    <a:pt x="8221" y="7733"/>
                    <a:pt x="9407" y="7378"/>
                    <a:pt x="10000" y="7378"/>
                  </a:cubicBezTo>
                  <a:cubicBezTo>
                    <a:pt x="9957" y="6953"/>
                    <a:pt x="9916" y="6456"/>
                    <a:pt x="9873" y="6030"/>
                  </a:cubicBezTo>
                  <a:cubicBezTo>
                    <a:pt x="9450" y="6172"/>
                    <a:pt x="8984" y="6314"/>
                    <a:pt x="8560" y="6456"/>
                  </a:cubicBezTo>
                  <a:cubicBezTo>
                    <a:pt x="3265" y="8088"/>
                    <a:pt x="4154" y="6172"/>
                    <a:pt x="8476" y="1702"/>
                  </a:cubicBezTo>
                  <a:cubicBezTo>
                    <a:pt x="8052" y="993"/>
                    <a:pt x="7544" y="426"/>
                    <a:pt x="6993" y="0"/>
                  </a:cubicBezTo>
                  <a:cubicBezTo>
                    <a:pt x="5087" y="1064"/>
                    <a:pt x="2965" y="2281"/>
                    <a:pt x="424" y="3912"/>
                  </a:cubicBezTo>
                  <a:cubicBezTo>
                    <a:pt x="211" y="4919"/>
                    <a:pt x="107" y="5206"/>
                    <a:pt x="0" y="6639"/>
                  </a:cubicBezTo>
                  <a:cubicBezTo>
                    <a:pt x="254" y="6497"/>
                    <a:pt x="299" y="6243"/>
                    <a:pt x="680" y="6030"/>
                  </a:cubicBezTo>
                  <a:cubicBezTo>
                    <a:pt x="3730" y="4257"/>
                    <a:pt x="5467" y="3761"/>
                    <a:pt x="2122" y="7307"/>
                  </a:cubicBezTo>
                  <a:close/>
                </a:path>
              </a:pathLst>
            </a:custGeom>
            <a:gradFill flip="none" rotWithShape="1">
              <a:gsLst>
                <a:gs pos="58000">
                  <a:srgbClr val="F9A12F"/>
                </a:gs>
                <a:gs pos="86000">
                  <a:srgbClr val="D56A28"/>
                </a:gs>
                <a:gs pos="20000">
                  <a:srgbClr val="A3351A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9" name="Freeform 27"/>
            <p:cNvSpPr>
              <a:spLocks/>
            </p:cNvSpPr>
            <p:nvPr/>
          </p:nvSpPr>
          <p:spPr bwMode="auto">
            <a:xfrm>
              <a:off x="4499362" y="3839541"/>
              <a:ext cx="728694" cy="382169"/>
            </a:xfrm>
            <a:custGeom>
              <a:avLst/>
              <a:gdLst>
                <a:gd name="T0" fmla="*/ 64 w 194"/>
                <a:gd name="T1" fmla="*/ 61 h 102"/>
                <a:gd name="T2" fmla="*/ 0 w 194"/>
                <a:gd name="T3" fmla="*/ 92 h 102"/>
                <a:gd name="T4" fmla="*/ 15 w 194"/>
                <a:gd name="T5" fmla="*/ 102 h 102"/>
                <a:gd name="T6" fmla="*/ 186 w 194"/>
                <a:gd name="T7" fmla="*/ 36 h 102"/>
                <a:gd name="T8" fmla="*/ 194 w 194"/>
                <a:gd name="T9" fmla="*/ 0 h 102"/>
                <a:gd name="T10" fmla="*/ 64 w 194"/>
                <a:gd name="T11" fmla="*/ 6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102">
                  <a:moveTo>
                    <a:pt x="64" y="61"/>
                  </a:moveTo>
                  <a:cubicBezTo>
                    <a:pt x="34" y="74"/>
                    <a:pt x="13" y="85"/>
                    <a:pt x="0" y="92"/>
                  </a:cubicBezTo>
                  <a:cubicBezTo>
                    <a:pt x="5" y="96"/>
                    <a:pt x="10" y="99"/>
                    <a:pt x="15" y="102"/>
                  </a:cubicBezTo>
                  <a:cubicBezTo>
                    <a:pt x="49" y="93"/>
                    <a:pt x="109" y="71"/>
                    <a:pt x="186" y="36"/>
                  </a:cubicBezTo>
                  <a:cubicBezTo>
                    <a:pt x="191" y="25"/>
                    <a:pt x="193" y="13"/>
                    <a:pt x="194" y="0"/>
                  </a:cubicBezTo>
                  <a:cubicBezTo>
                    <a:pt x="175" y="12"/>
                    <a:pt x="130" y="33"/>
                    <a:pt x="64" y="61"/>
                  </a:cubicBezTo>
                  <a:close/>
                </a:path>
              </a:pathLst>
            </a:custGeom>
            <a:solidFill>
              <a:srgbClr val="D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0" name="Freeform 28"/>
            <p:cNvSpPr>
              <a:spLocks/>
            </p:cNvSpPr>
            <p:nvPr/>
          </p:nvSpPr>
          <p:spPr bwMode="auto">
            <a:xfrm>
              <a:off x="5119148" y="3467273"/>
              <a:ext cx="491077" cy="384149"/>
            </a:xfrm>
            <a:custGeom>
              <a:avLst/>
              <a:gdLst>
                <a:gd name="T0" fmla="*/ 124 w 131"/>
                <a:gd name="T1" fmla="*/ 18 h 102"/>
                <a:gd name="T2" fmla="*/ 0 w 131"/>
                <a:gd name="T3" fmla="*/ 15 h 102"/>
                <a:gd name="T4" fmla="*/ 14 w 131"/>
                <a:gd name="T5" fmla="*/ 35 h 102"/>
                <a:gd name="T6" fmla="*/ 65 w 131"/>
                <a:gd name="T7" fmla="*/ 40 h 102"/>
                <a:gd name="T8" fmla="*/ 28 w 131"/>
                <a:gd name="T9" fmla="*/ 77 h 102"/>
                <a:gd name="T10" fmla="*/ 29 w 131"/>
                <a:gd name="T11" fmla="*/ 87 h 102"/>
                <a:gd name="T12" fmla="*/ 29 w 131"/>
                <a:gd name="T13" fmla="*/ 93 h 102"/>
                <a:gd name="T14" fmla="*/ 29 w 131"/>
                <a:gd name="T15" fmla="*/ 99 h 102"/>
                <a:gd name="T16" fmla="*/ 28 w 131"/>
                <a:gd name="T17" fmla="*/ 102 h 102"/>
                <a:gd name="T18" fmla="*/ 124 w 131"/>
                <a:gd name="T19" fmla="*/ 18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102">
                  <a:moveTo>
                    <a:pt x="124" y="18"/>
                  </a:moveTo>
                  <a:cubicBezTo>
                    <a:pt x="118" y="0"/>
                    <a:pt x="68" y="0"/>
                    <a:pt x="0" y="15"/>
                  </a:cubicBezTo>
                  <a:cubicBezTo>
                    <a:pt x="5" y="21"/>
                    <a:pt x="10" y="28"/>
                    <a:pt x="14" y="35"/>
                  </a:cubicBezTo>
                  <a:cubicBezTo>
                    <a:pt x="42" y="30"/>
                    <a:pt x="62" y="32"/>
                    <a:pt x="65" y="40"/>
                  </a:cubicBezTo>
                  <a:cubicBezTo>
                    <a:pt x="68" y="48"/>
                    <a:pt x="53" y="62"/>
                    <a:pt x="28" y="77"/>
                  </a:cubicBezTo>
                  <a:cubicBezTo>
                    <a:pt x="28" y="80"/>
                    <a:pt x="29" y="84"/>
                    <a:pt x="29" y="87"/>
                  </a:cubicBezTo>
                  <a:cubicBezTo>
                    <a:pt x="29" y="89"/>
                    <a:pt x="29" y="91"/>
                    <a:pt x="29" y="93"/>
                  </a:cubicBezTo>
                  <a:cubicBezTo>
                    <a:pt x="29" y="95"/>
                    <a:pt x="29" y="97"/>
                    <a:pt x="29" y="99"/>
                  </a:cubicBezTo>
                  <a:cubicBezTo>
                    <a:pt x="29" y="100"/>
                    <a:pt x="29" y="101"/>
                    <a:pt x="28" y="102"/>
                  </a:cubicBezTo>
                  <a:cubicBezTo>
                    <a:pt x="92" y="69"/>
                    <a:pt x="131" y="37"/>
                    <a:pt x="124" y="1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CFE7EB"/>
                </a:gs>
                <a:gs pos="100000">
                  <a:srgbClr val="C3E4F7"/>
                </a:gs>
              </a:gsLst>
              <a:lin ang="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1" name="Freeform 29"/>
            <p:cNvSpPr>
              <a:spLocks/>
            </p:cNvSpPr>
            <p:nvPr/>
          </p:nvSpPr>
          <p:spPr bwMode="auto">
            <a:xfrm>
              <a:off x="3940444" y="3813799"/>
              <a:ext cx="506257" cy="374819"/>
            </a:xfrm>
            <a:custGeom>
              <a:avLst/>
              <a:gdLst>
                <a:gd name="T0" fmla="*/ 125 w 140"/>
                <a:gd name="T1" fmla="*/ 68 h 105"/>
                <a:gd name="T2" fmla="*/ 67 w 140"/>
                <a:gd name="T3" fmla="*/ 64 h 105"/>
                <a:gd name="T4" fmla="*/ 107 w 140"/>
                <a:gd name="T5" fmla="*/ 24 h 105"/>
                <a:gd name="T6" fmla="*/ 105 w 140"/>
                <a:gd name="T7" fmla="*/ 1 h 105"/>
                <a:gd name="T8" fmla="*/ 105 w 140"/>
                <a:gd name="T9" fmla="*/ 0 h 105"/>
                <a:gd name="T10" fmla="*/ 7 w 140"/>
                <a:gd name="T11" fmla="*/ 85 h 105"/>
                <a:gd name="T12" fmla="*/ 140 w 140"/>
                <a:gd name="T13" fmla="*/ 87 h 105"/>
                <a:gd name="T14" fmla="*/ 125 w 140"/>
                <a:gd name="T15" fmla="*/ 68 h 105"/>
                <a:gd name="connsiteX0" fmla="*/ 8622 w 9557"/>
                <a:gd name="connsiteY0" fmla="*/ 6355 h 9512"/>
                <a:gd name="connsiteX1" fmla="*/ 4343 w 9557"/>
                <a:gd name="connsiteY1" fmla="*/ 6095 h 9512"/>
                <a:gd name="connsiteX2" fmla="*/ 7200 w 9557"/>
                <a:gd name="connsiteY2" fmla="*/ 2286 h 9512"/>
                <a:gd name="connsiteX3" fmla="*/ 7057 w 9557"/>
                <a:gd name="connsiteY3" fmla="*/ 95 h 9512"/>
                <a:gd name="connsiteX4" fmla="*/ 7057 w 9557"/>
                <a:gd name="connsiteY4" fmla="*/ 0 h 9512"/>
                <a:gd name="connsiteX5" fmla="*/ 57 w 9557"/>
                <a:gd name="connsiteY5" fmla="*/ 8095 h 9512"/>
                <a:gd name="connsiteX6" fmla="*/ 9557 w 9557"/>
                <a:gd name="connsiteY6" fmla="*/ 8286 h 9512"/>
                <a:gd name="connsiteX7" fmla="*/ 8622 w 9557"/>
                <a:gd name="connsiteY7" fmla="*/ 6355 h 9512"/>
                <a:gd name="connsiteX0" fmla="*/ 9022 w 10095"/>
                <a:gd name="connsiteY0" fmla="*/ 6681 h 10000"/>
                <a:gd name="connsiteX1" fmla="*/ 4544 w 10095"/>
                <a:gd name="connsiteY1" fmla="*/ 6408 h 10000"/>
                <a:gd name="connsiteX2" fmla="*/ 7534 w 10095"/>
                <a:gd name="connsiteY2" fmla="*/ 2403 h 10000"/>
                <a:gd name="connsiteX3" fmla="*/ 7384 w 10095"/>
                <a:gd name="connsiteY3" fmla="*/ 100 h 10000"/>
                <a:gd name="connsiteX4" fmla="*/ 7384 w 10095"/>
                <a:gd name="connsiteY4" fmla="*/ 0 h 10000"/>
                <a:gd name="connsiteX5" fmla="*/ 60 w 10095"/>
                <a:gd name="connsiteY5" fmla="*/ 8510 h 10000"/>
                <a:gd name="connsiteX6" fmla="*/ 10095 w 10095"/>
                <a:gd name="connsiteY6" fmla="*/ 8711 h 10000"/>
                <a:gd name="connsiteX7" fmla="*/ 9022 w 10095"/>
                <a:gd name="connsiteY7" fmla="*/ 6681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95" h="10000">
                  <a:moveTo>
                    <a:pt x="9022" y="6681"/>
                  </a:moveTo>
                  <a:cubicBezTo>
                    <a:pt x="6554" y="7181"/>
                    <a:pt x="4768" y="7209"/>
                    <a:pt x="4544" y="6408"/>
                  </a:cubicBezTo>
                  <a:cubicBezTo>
                    <a:pt x="4245" y="5507"/>
                    <a:pt x="5441" y="4005"/>
                    <a:pt x="7534" y="2403"/>
                  </a:cubicBezTo>
                  <a:cubicBezTo>
                    <a:pt x="7458" y="1702"/>
                    <a:pt x="7384" y="901"/>
                    <a:pt x="7384" y="100"/>
                  </a:cubicBezTo>
                  <a:lnTo>
                    <a:pt x="7384" y="0"/>
                  </a:lnTo>
                  <a:cubicBezTo>
                    <a:pt x="2526" y="3304"/>
                    <a:pt x="-464" y="6708"/>
                    <a:pt x="60" y="8510"/>
                  </a:cubicBezTo>
                  <a:cubicBezTo>
                    <a:pt x="583" y="10513"/>
                    <a:pt x="4639" y="10413"/>
                    <a:pt x="10095" y="8711"/>
                  </a:cubicBezTo>
                  <a:cubicBezTo>
                    <a:pt x="9646" y="8110"/>
                    <a:pt x="9320" y="7282"/>
                    <a:pt x="9022" y="6681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CFD2B2"/>
                </a:gs>
                <a:gs pos="6000">
                  <a:srgbClr val="FFF5BB">
                    <a:alpha val="80000"/>
                  </a:srgbClr>
                </a:gs>
              </a:gsLst>
              <a:lin ang="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2" name="Freeform 30"/>
            <p:cNvSpPr>
              <a:spLocks/>
            </p:cNvSpPr>
            <p:nvPr/>
          </p:nvSpPr>
          <p:spPr bwMode="auto">
            <a:xfrm>
              <a:off x="4386493" y="3756375"/>
              <a:ext cx="841563" cy="384149"/>
            </a:xfrm>
            <a:custGeom>
              <a:avLst/>
              <a:gdLst>
                <a:gd name="T0" fmla="*/ 224 w 224"/>
                <a:gd name="T1" fmla="*/ 16 h 102"/>
                <a:gd name="T2" fmla="*/ 224 w 224"/>
                <a:gd name="T3" fmla="*/ 10 h 102"/>
                <a:gd name="T4" fmla="*/ 223 w 224"/>
                <a:gd name="T5" fmla="*/ 0 h 102"/>
                <a:gd name="T6" fmla="*/ 112 w 224"/>
                <a:gd name="T7" fmla="*/ 51 h 102"/>
                <a:gd name="T8" fmla="*/ 0 w 224"/>
                <a:gd name="T9" fmla="*/ 83 h 102"/>
                <a:gd name="T10" fmla="*/ 15 w 224"/>
                <a:gd name="T11" fmla="*/ 102 h 102"/>
                <a:gd name="T12" fmla="*/ 119 w 224"/>
                <a:gd name="T13" fmla="*/ 70 h 102"/>
                <a:gd name="T14" fmla="*/ 223 w 224"/>
                <a:gd name="T15" fmla="*/ 25 h 102"/>
                <a:gd name="T16" fmla="*/ 224 w 224"/>
                <a:gd name="T17" fmla="*/ 22 h 102"/>
                <a:gd name="T18" fmla="*/ 224 w 224"/>
                <a:gd name="T19" fmla="*/ 1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4" h="102">
                  <a:moveTo>
                    <a:pt x="224" y="16"/>
                  </a:moveTo>
                  <a:cubicBezTo>
                    <a:pt x="224" y="14"/>
                    <a:pt x="224" y="12"/>
                    <a:pt x="224" y="10"/>
                  </a:cubicBezTo>
                  <a:cubicBezTo>
                    <a:pt x="224" y="7"/>
                    <a:pt x="223" y="3"/>
                    <a:pt x="223" y="0"/>
                  </a:cubicBezTo>
                  <a:cubicBezTo>
                    <a:pt x="196" y="16"/>
                    <a:pt x="157" y="35"/>
                    <a:pt x="112" y="51"/>
                  </a:cubicBezTo>
                  <a:cubicBezTo>
                    <a:pt x="69" y="67"/>
                    <a:pt x="30" y="77"/>
                    <a:pt x="0" y="83"/>
                  </a:cubicBezTo>
                  <a:cubicBezTo>
                    <a:pt x="4" y="89"/>
                    <a:pt x="9" y="96"/>
                    <a:pt x="15" y="102"/>
                  </a:cubicBezTo>
                  <a:cubicBezTo>
                    <a:pt x="47" y="94"/>
                    <a:pt x="82" y="84"/>
                    <a:pt x="119" y="70"/>
                  </a:cubicBezTo>
                  <a:cubicBezTo>
                    <a:pt x="158" y="56"/>
                    <a:pt x="193" y="40"/>
                    <a:pt x="223" y="25"/>
                  </a:cubicBezTo>
                  <a:cubicBezTo>
                    <a:pt x="224" y="24"/>
                    <a:pt x="224" y="23"/>
                    <a:pt x="224" y="22"/>
                  </a:cubicBezTo>
                  <a:cubicBezTo>
                    <a:pt x="224" y="20"/>
                    <a:pt x="224" y="18"/>
                    <a:pt x="224" y="16"/>
                  </a:cubicBezTo>
                  <a:close/>
                </a:path>
              </a:pathLst>
            </a:custGeom>
            <a:gradFill flip="none" rotWithShape="1">
              <a:gsLst>
                <a:gs pos="6000">
                  <a:srgbClr val="CFD2B2"/>
                </a:gs>
                <a:gs pos="100000">
                  <a:srgbClr val="C3E4F7"/>
                </a:gs>
              </a:gsLst>
              <a:lin ang="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8" name="Oval 162"/>
            <p:cNvSpPr>
              <a:spLocks noChangeArrowheads="1"/>
            </p:cNvSpPr>
            <p:nvPr/>
          </p:nvSpPr>
          <p:spPr bwMode="auto">
            <a:xfrm>
              <a:off x="4499362" y="3462712"/>
              <a:ext cx="165529" cy="165529"/>
            </a:xfrm>
            <a:prstGeom prst="ellipse">
              <a:avLst/>
            </a:prstGeom>
            <a:solidFill>
              <a:srgbClr val="F7CB9B">
                <a:alpha val="6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96" name="Earth"/>
          <p:cNvGrpSpPr/>
          <p:nvPr/>
        </p:nvGrpSpPr>
        <p:grpSpPr>
          <a:xfrm>
            <a:off x="1894759" y="3135450"/>
            <a:ext cx="494542" cy="496027"/>
            <a:chOff x="2526345" y="3323349"/>
            <a:chExt cx="659389" cy="661369"/>
          </a:xfrm>
        </p:grpSpPr>
        <p:sp>
          <p:nvSpPr>
            <p:cNvPr id="280" name="Oval 49"/>
            <p:cNvSpPr>
              <a:spLocks noChangeArrowheads="1"/>
            </p:cNvSpPr>
            <p:nvPr/>
          </p:nvSpPr>
          <p:spPr bwMode="auto">
            <a:xfrm>
              <a:off x="2526345" y="3323349"/>
              <a:ext cx="659389" cy="661369"/>
            </a:xfrm>
            <a:prstGeom prst="ellipse">
              <a:avLst/>
            </a:prstGeom>
            <a:gradFill>
              <a:gsLst>
                <a:gs pos="26000">
                  <a:srgbClr val="97DAF8"/>
                </a:gs>
                <a:gs pos="0">
                  <a:srgbClr val="50C5F4"/>
                </a:gs>
                <a:gs pos="44000">
                  <a:srgbClr val="00AEEF"/>
                </a:gs>
                <a:gs pos="100000">
                  <a:srgbClr val="0066B3"/>
                </a:gs>
              </a:gsLst>
              <a:lin ang="4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81" name="Freeform 50"/>
            <p:cNvSpPr>
              <a:spLocks/>
            </p:cNvSpPr>
            <p:nvPr/>
          </p:nvSpPr>
          <p:spPr bwMode="auto">
            <a:xfrm>
              <a:off x="2849109" y="3598589"/>
              <a:ext cx="33663" cy="29702"/>
            </a:xfrm>
            <a:custGeom>
              <a:avLst/>
              <a:gdLst>
                <a:gd name="T0" fmla="*/ 0 w 9"/>
                <a:gd name="T1" fmla="*/ 4 h 8"/>
                <a:gd name="T2" fmla="*/ 3 w 9"/>
                <a:gd name="T3" fmla="*/ 7 h 8"/>
                <a:gd name="T4" fmla="*/ 8 w 9"/>
                <a:gd name="T5" fmla="*/ 8 h 8"/>
                <a:gd name="T6" fmla="*/ 6 w 9"/>
                <a:gd name="T7" fmla="*/ 4 h 8"/>
                <a:gd name="T8" fmla="*/ 2 w 9"/>
                <a:gd name="T9" fmla="*/ 1 h 8"/>
                <a:gd name="T10" fmla="*/ 0 w 9"/>
                <a:gd name="T11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8">
                  <a:moveTo>
                    <a:pt x="0" y="4"/>
                  </a:moveTo>
                  <a:cubicBezTo>
                    <a:pt x="0" y="8"/>
                    <a:pt x="1" y="7"/>
                    <a:pt x="3" y="7"/>
                  </a:cubicBezTo>
                  <a:cubicBezTo>
                    <a:pt x="4" y="7"/>
                    <a:pt x="6" y="8"/>
                    <a:pt x="8" y="8"/>
                  </a:cubicBezTo>
                  <a:cubicBezTo>
                    <a:pt x="9" y="7"/>
                    <a:pt x="9" y="7"/>
                    <a:pt x="6" y="4"/>
                  </a:cubicBezTo>
                  <a:cubicBezTo>
                    <a:pt x="4" y="2"/>
                    <a:pt x="3" y="0"/>
                    <a:pt x="2" y="1"/>
                  </a:cubicBezTo>
                  <a:cubicBezTo>
                    <a:pt x="1" y="2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2" name="Freeform 51"/>
            <p:cNvSpPr>
              <a:spLocks/>
            </p:cNvSpPr>
            <p:nvPr/>
          </p:nvSpPr>
          <p:spPr bwMode="auto">
            <a:xfrm>
              <a:off x="2777824" y="3390674"/>
              <a:ext cx="104948" cy="136630"/>
            </a:xfrm>
            <a:custGeom>
              <a:avLst/>
              <a:gdLst>
                <a:gd name="T0" fmla="*/ 1 w 28"/>
                <a:gd name="T1" fmla="*/ 12 h 36"/>
                <a:gd name="T2" fmla="*/ 8 w 28"/>
                <a:gd name="T3" fmla="*/ 15 h 36"/>
                <a:gd name="T4" fmla="*/ 14 w 28"/>
                <a:gd name="T5" fmla="*/ 22 h 36"/>
                <a:gd name="T6" fmla="*/ 15 w 28"/>
                <a:gd name="T7" fmla="*/ 27 h 36"/>
                <a:gd name="T8" fmla="*/ 18 w 28"/>
                <a:gd name="T9" fmla="*/ 31 h 36"/>
                <a:gd name="T10" fmla="*/ 22 w 28"/>
                <a:gd name="T11" fmla="*/ 34 h 36"/>
                <a:gd name="T12" fmla="*/ 24 w 28"/>
                <a:gd name="T13" fmla="*/ 33 h 36"/>
                <a:gd name="T14" fmla="*/ 25 w 28"/>
                <a:gd name="T15" fmla="*/ 28 h 36"/>
                <a:gd name="T16" fmla="*/ 25 w 28"/>
                <a:gd name="T17" fmla="*/ 23 h 36"/>
                <a:gd name="T18" fmla="*/ 27 w 28"/>
                <a:gd name="T19" fmla="*/ 19 h 36"/>
                <a:gd name="T20" fmla="*/ 28 w 28"/>
                <a:gd name="T21" fmla="*/ 16 h 36"/>
                <a:gd name="T22" fmla="*/ 25 w 28"/>
                <a:gd name="T23" fmla="*/ 12 h 36"/>
                <a:gd name="T24" fmla="*/ 21 w 28"/>
                <a:gd name="T25" fmla="*/ 7 h 36"/>
                <a:gd name="T26" fmla="*/ 13 w 28"/>
                <a:gd name="T27" fmla="*/ 2 h 36"/>
                <a:gd name="T28" fmla="*/ 8 w 28"/>
                <a:gd name="T29" fmla="*/ 2 h 36"/>
                <a:gd name="T30" fmla="*/ 3 w 28"/>
                <a:gd name="T31" fmla="*/ 5 h 36"/>
                <a:gd name="T32" fmla="*/ 1 w 28"/>
                <a:gd name="T33" fmla="*/ 7 h 36"/>
                <a:gd name="T34" fmla="*/ 1 w 28"/>
                <a:gd name="T35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" h="36">
                  <a:moveTo>
                    <a:pt x="1" y="12"/>
                  </a:moveTo>
                  <a:cubicBezTo>
                    <a:pt x="3" y="12"/>
                    <a:pt x="6" y="12"/>
                    <a:pt x="8" y="15"/>
                  </a:cubicBezTo>
                  <a:cubicBezTo>
                    <a:pt x="10" y="19"/>
                    <a:pt x="14" y="19"/>
                    <a:pt x="14" y="22"/>
                  </a:cubicBezTo>
                  <a:cubicBezTo>
                    <a:pt x="14" y="26"/>
                    <a:pt x="14" y="26"/>
                    <a:pt x="15" y="27"/>
                  </a:cubicBezTo>
                  <a:cubicBezTo>
                    <a:pt x="17" y="28"/>
                    <a:pt x="18" y="30"/>
                    <a:pt x="18" y="31"/>
                  </a:cubicBezTo>
                  <a:cubicBezTo>
                    <a:pt x="19" y="32"/>
                    <a:pt x="20" y="33"/>
                    <a:pt x="22" y="34"/>
                  </a:cubicBezTo>
                  <a:cubicBezTo>
                    <a:pt x="24" y="34"/>
                    <a:pt x="24" y="36"/>
                    <a:pt x="24" y="33"/>
                  </a:cubicBezTo>
                  <a:cubicBezTo>
                    <a:pt x="25" y="31"/>
                    <a:pt x="25" y="31"/>
                    <a:pt x="25" y="28"/>
                  </a:cubicBezTo>
                  <a:cubicBezTo>
                    <a:pt x="25" y="26"/>
                    <a:pt x="24" y="24"/>
                    <a:pt x="25" y="23"/>
                  </a:cubicBezTo>
                  <a:cubicBezTo>
                    <a:pt x="27" y="22"/>
                    <a:pt x="27" y="21"/>
                    <a:pt x="27" y="19"/>
                  </a:cubicBezTo>
                  <a:cubicBezTo>
                    <a:pt x="27" y="17"/>
                    <a:pt x="28" y="18"/>
                    <a:pt x="28" y="16"/>
                  </a:cubicBezTo>
                  <a:cubicBezTo>
                    <a:pt x="28" y="14"/>
                    <a:pt x="28" y="14"/>
                    <a:pt x="25" y="12"/>
                  </a:cubicBezTo>
                  <a:cubicBezTo>
                    <a:pt x="23" y="10"/>
                    <a:pt x="25" y="11"/>
                    <a:pt x="21" y="7"/>
                  </a:cubicBezTo>
                  <a:cubicBezTo>
                    <a:pt x="17" y="3"/>
                    <a:pt x="15" y="4"/>
                    <a:pt x="13" y="2"/>
                  </a:cubicBezTo>
                  <a:cubicBezTo>
                    <a:pt x="10" y="0"/>
                    <a:pt x="9" y="0"/>
                    <a:pt x="8" y="2"/>
                  </a:cubicBezTo>
                  <a:cubicBezTo>
                    <a:pt x="6" y="3"/>
                    <a:pt x="4" y="4"/>
                    <a:pt x="3" y="5"/>
                  </a:cubicBezTo>
                  <a:cubicBezTo>
                    <a:pt x="2" y="5"/>
                    <a:pt x="2" y="6"/>
                    <a:pt x="1" y="7"/>
                  </a:cubicBezTo>
                  <a:cubicBezTo>
                    <a:pt x="0" y="8"/>
                    <a:pt x="0" y="11"/>
                    <a:pt x="1" y="12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3" name="Freeform 52"/>
            <p:cNvSpPr>
              <a:spLocks/>
            </p:cNvSpPr>
            <p:nvPr/>
          </p:nvSpPr>
          <p:spPr bwMode="auto">
            <a:xfrm>
              <a:off x="2740201" y="3457999"/>
              <a:ext cx="67325" cy="75246"/>
            </a:xfrm>
            <a:custGeom>
              <a:avLst/>
              <a:gdLst>
                <a:gd name="T0" fmla="*/ 0 w 18"/>
                <a:gd name="T1" fmla="*/ 1 h 20"/>
                <a:gd name="T2" fmla="*/ 6 w 18"/>
                <a:gd name="T3" fmla="*/ 2 h 20"/>
                <a:gd name="T4" fmla="*/ 13 w 18"/>
                <a:gd name="T5" fmla="*/ 6 h 20"/>
                <a:gd name="T6" fmla="*/ 16 w 18"/>
                <a:gd name="T7" fmla="*/ 10 h 20"/>
                <a:gd name="T8" fmla="*/ 16 w 18"/>
                <a:gd name="T9" fmla="*/ 13 h 20"/>
                <a:gd name="T10" fmla="*/ 16 w 18"/>
                <a:gd name="T11" fmla="*/ 16 h 20"/>
                <a:gd name="T12" fmla="*/ 13 w 18"/>
                <a:gd name="T13" fmla="*/ 18 h 20"/>
                <a:gd name="T14" fmla="*/ 8 w 18"/>
                <a:gd name="T15" fmla="*/ 15 h 20"/>
                <a:gd name="T16" fmla="*/ 9 w 18"/>
                <a:gd name="T17" fmla="*/ 13 h 20"/>
                <a:gd name="T18" fmla="*/ 9 w 18"/>
                <a:gd name="T19" fmla="*/ 9 h 20"/>
                <a:gd name="T20" fmla="*/ 6 w 18"/>
                <a:gd name="T21" fmla="*/ 6 h 20"/>
                <a:gd name="T22" fmla="*/ 3 w 18"/>
                <a:gd name="T23" fmla="*/ 5 h 20"/>
                <a:gd name="T24" fmla="*/ 0 w 18"/>
                <a:gd name="T25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0">
                  <a:moveTo>
                    <a:pt x="0" y="1"/>
                  </a:moveTo>
                  <a:cubicBezTo>
                    <a:pt x="1" y="0"/>
                    <a:pt x="3" y="2"/>
                    <a:pt x="6" y="2"/>
                  </a:cubicBezTo>
                  <a:cubicBezTo>
                    <a:pt x="9" y="3"/>
                    <a:pt x="13" y="5"/>
                    <a:pt x="13" y="6"/>
                  </a:cubicBezTo>
                  <a:cubicBezTo>
                    <a:pt x="13" y="8"/>
                    <a:pt x="14" y="8"/>
                    <a:pt x="16" y="10"/>
                  </a:cubicBezTo>
                  <a:cubicBezTo>
                    <a:pt x="18" y="11"/>
                    <a:pt x="17" y="12"/>
                    <a:pt x="16" y="13"/>
                  </a:cubicBezTo>
                  <a:cubicBezTo>
                    <a:pt x="15" y="14"/>
                    <a:pt x="17" y="15"/>
                    <a:pt x="16" y="16"/>
                  </a:cubicBezTo>
                  <a:cubicBezTo>
                    <a:pt x="14" y="18"/>
                    <a:pt x="15" y="20"/>
                    <a:pt x="13" y="18"/>
                  </a:cubicBezTo>
                  <a:cubicBezTo>
                    <a:pt x="11" y="15"/>
                    <a:pt x="9" y="15"/>
                    <a:pt x="8" y="15"/>
                  </a:cubicBezTo>
                  <a:cubicBezTo>
                    <a:pt x="7" y="15"/>
                    <a:pt x="9" y="15"/>
                    <a:pt x="9" y="13"/>
                  </a:cubicBezTo>
                  <a:cubicBezTo>
                    <a:pt x="9" y="11"/>
                    <a:pt x="12" y="10"/>
                    <a:pt x="9" y="9"/>
                  </a:cubicBezTo>
                  <a:cubicBezTo>
                    <a:pt x="6" y="7"/>
                    <a:pt x="8" y="8"/>
                    <a:pt x="6" y="6"/>
                  </a:cubicBezTo>
                  <a:cubicBezTo>
                    <a:pt x="5" y="4"/>
                    <a:pt x="5" y="6"/>
                    <a:pt x="3" y="5"/>
                  </a:cubicBezTo>
                  <a:cubicBezTo>
                    <a:pt x="1" y="3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4" name="Freeform 53"/>
            <p:cNvSpPr>
              <a:spLocks/>
            </p:cNvSpPr>
            <p:nvPr/>
          </p:nvSpPr>
          <p:spPr bwMode="auto">
            <a:xfrm>
              <a:off x="2736241" y="3398594"/>
              <a:ext cx="55444" cy="49504"/>
            </a:xfrm>
            <a:custGeom>
              <a:avLst/>
              <a:gdLst>
                <a:gd name="T0" fmla="*/ 8 w 15"/>
                <a:gd name="T1" fmla="*/ 10 h 13"/>
                <a:gd name="T2" fmla="*/ 9 w 15"/>
                <a:gd name="T3" fmla="*/ 6 h 13"/>
                <a:gd name="T4" fmla="*/ 12 w 15"/>
                <a:gd name="T5" fmla="*/ 2 h 13"/>
                <a:gd name="T6" fmla="*/ 6 w 15"/>
                <a:gd name="T7" fmla="*/ 4 h 13"/>
                <a:gd name="T8" fmla="*/ 2 w 15"/>
                <a:gd name="T9" fmla="*/ 7 h 13"/>
                <a:gd name="T10" fmla="*/ 1 w 15"/>
                <a:gd name="T11" fmla="*/ 11 h 13"/>
                <a:gd name="T12" fmla="*/ 2 w 15"/>
                <a:gd name="T13" fmla="*/ 12 h 13"/>
                <a:gd name="T14" fmla="*/ 8 w 15"/>
                <a:gd name="T15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8" y="10"/>
                  </a:moveTo>
                  <a:cubicBezTo>
                    <a:pt x="7" y="8"/>
                    <a:pt x="8" y="7"/>
                    <a:pt x="9" y="6"/>
                  </a:cubicBezTo>
                  <a:cubicBezTo>
                    <a:pt x="10" y="4"/>
                    <a:pt x="15" y="3"/>
                    <a:pt x="12" y="2"/>
                  </a:cubicBezTo>
                  <a:cubicBezTo>
                    <a:pt x="9" y="0"/>
                    <a:pt x="9" y="3"/>
                    <a:pt x="6" y="4"/>
                  </a:cubicBezTo>
                  <a:cubicBezTo>
                    <a:pt x="3" y="5"/>
                    <a:pt x="1" y="4"/>
                    <a:pt x="2" y="7"/>
                  </a:cubicBezTo>
                  <a:cubicBezTo>
                    <a:pt x="2" y="9"/>
                    <a:pt x="2" y="11"/>
                    <a:pt x="1" y="11"/>
                  </a:cubicBezTo>
                  <a:cubicBezTo>
                    <a:pt x="0" y="11"/>
                    <a:pt x="0" y="11"/>
                    <a:pt x="2" y="12"/>
                  </a:cubicBezTo>
                  <a:cubicBezTo>
                    <a:pt x="3" y="13"/>
                    <a:pt x="8" y="10"/>
                    <a:pt x="8" y="10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5" name="Freeform 54"/>
            <p:cNvSpPr>
              <a:spLocks/>
            </p:cNvSpPr>
            <p:nvPr/>
          </p:nvSpPr>
          <p:spPr bwMode="auto">
            <a:xfrm>
              <a:off x="2714459" y="3424336"/>
              <a:ext cx="25742" cy="27722"/>
            </a:xfrm>
            <a:custGeom>
              <a:avLst/>
              <a:gdLst>
                <a:gd name="T0" fmla="*/ 5 w 7"/>
                <a:gd name="T1" fmla="*/ 5 h 7"/>
                <a:gd name="T2" fmla="*/ 4 w 7"/>
                <a:gd name="T3" fmla="*/ 2 h 7"/>
                <a:gd name="T4" fmla="*/ 3 w 7"/>
                <a:gd name="T5" fmla="*/ 6 h 7"/>
                <a:gd name="T6" fmla="*/ 5 w 7"/>
                <a:gd name="T7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7">
                  <a:moveTo>
                    <a:pt x="5" y="5"/>
                  </a:moveTo>
                  <a:cubicBezTo>
                    <a:pt x="4" y="4"/>
                    <a:pt x="7" y="0"/>
                    <a:pt x="4" y="2"/>
                  </a:cubicBezTo>
                  <a:cubicBezTo>
                    <a:pt x="2" y="3"/>
                    <a:pt x="0" y="5"/>
                    <a:pt x="3" y="6"/>
                  </a:cubicBezTo>
                  <a:cubicBezTo>
                    <a:pt x="5" y="7"/>
                    <a:pt x="5" y="5"/>
                    <a:pt x="5" y="5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6" name="Freeform 55"/>
            <p:cNvSpPr>
              <a:spLocks/>
            </p:cNvSpPr>
            <p:nvPr/>
          </p:nvSpPr>
          <p:spPr bwMode="auto">
            <a:xfrm>
              <a:off x="2702578" y="3416416"/>
              <a:ext cx="11881" cy="19801"/>
            </a:xfrm>
            <a:custGeom>
              <a:avLst/>
              <a:gdLst>
                <a:gd name="T0" fmla="*/ 2 w 3"/>
                <a:gd name="T1" fmla="*/ 3 h 5"/>
                <a:gd name="T2" fmla="*/ 0 w 3"/>
                <a:gd name="T3" fmla="*/ 1 h 5"/>
                <a:gd name="T4" fmla="*/ 1 w 3"/>
                <a:gd name="T5" fmla="*/ 5 h 5"/>
                <a:gd name="T6" fmla="*/ 2 w 3"/>
                <a:gd name="T7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">
                  <a:moveTo>
                    <a:pt x="2" y="3"/>
                  </a:moveTo>
                  <a:cubicBezTo>
                    <a:pt x="2" y="2"/>
                    <a:pt x="0" y="0"/>
                    <a:pt x="0" y="1"/>
                  </a:cubicBezTo>
                  <a:cubicBezTo>
                    <a:pt x="0" y="2"/>
                    <a:pt x="0" y="5"/>
                    <a:pt x="1" y="5"/>
                  </a:cubicBezTo>
                  <a:cubicBezTo>
                    <a:pt x="3" y="5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8" name="Freeform 57"/>
            <p:cNvSpPr>
              <a:spLocks/>
            </p:cNvSpPr>
            <p:nvPr/>
          </p:nvSpPr>
          <p:spPr bwMode="auto">
            <a:xfrm>
              <a:off x="2900593" y="3452058"/>
              <a:ext cx="37623" cy="17821"/>
            </a:xfrm>
            <a:custGeom>
              <a:avLst/>
              <a:gdLst>
                <a:gd name="T0" fmla="*/ 4 w 10"/>
                <a:gd name="T1" fmla="*/ 1 h 5"/>
                <a:gd name="T2" fmla="*/ 1 w 10"/>
                <a:gd name="T3" fmla="*/ 3 h 5"/>
                <a:gd name="T4" fmla="*/ 1 w 10"/>
                <a:gd name="T5" fmla="*/ 5 h 5"/>
                <a:gd name="T6" fmla="*/ 4 w 10"/>
                <a:gd name="T7" fmla="*/ 4 h 5"/>
                <a:gd name="T8" fmla="*/ 6 w 10"/>
                <a:gd name="T9" fmla="*/ 3 h 5"/>
                <a:gd name="T10" fmla="*/ 7 w 10"/>
                <a:gd name="T11" fmla="*/ 1 h 5"/>
                <a:gd name="T12" fmla="*/ 4 w 10"/>
                <a:gd name="T13" fmla="*/ 0 h 5"/>
                <a:gd name="T14" fmla="*/ 4 w 10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5">
                  <a:moveTo>
                    <a:pt x="4" y="1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0" y="4"/>
                    <a:pt x="1" y="5"/>
                  </a:cubicBezTo>
                  <a:cubicBezTo>
                    <a:pt x="3" y="5"/>
                    <a:pt x="1" y="4"/>
                    <a:pt x="4" y="4"/>
                  </a:cubicBezTo>
                  <a:cubicBezTo>
                    <a:pt x="6" y="4"/>
                    <a:pt x="6" y="5"/>
                    <a:pt x="6" y="3"/>
                  </a:cubicBezTo>
                  <a:cubicBezTo>
                    <a:pt x="6" y="2"/>
                    <a:pt x="10" y="3"/>
                    <a:pt x="7" y="1"/>
                  </a:cubicBezTo>
                  <a:cubicBezTo>
                    <a:pt x="5" y="0"/>
                    <a:pt x="4" y="0"/>
                    <a:pt x="4" y="0"/>
                  </a:cubicBezTo>
                  <a:lnTo>
                    <a:pt x="4" y="1"/>
                  </a:ln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9" name="Freeform 58"/>
            <p:cNvSpPr>
              <a:spLocks/>
            </p:cNvSpPr>
            <p:nvPr/>
          </p:nvSpPr>
          <p:spPr bwMode="auto">
            <a:xfrm>
              <a:off x="2530306" y="3420376"/>
              <a:ext cx="502958" cy="564342"/>
            </a:xfrm>
            <a:custGeom>
              <a:avLst/>
              <a:gdLst>
                <a:gd name="T0" fmla="*/ 31 w 134"/>
                <a:gd name="T1" fmla="*/ 108 h 150"/>
                <a:gd name="T2" fmla="*/ 24 w 134"/>
                <a:gd name="T3" fmla="*/ 96 h 150"/>
                <a:gd name="T4" fmla="*/ 37 w 134"/>
                <a:gd name="T5" fmla="*/ 86 h 150"/>
                <a:gd name="T6" fmla="*/ 44 w 134"/>
                <a:gd name="T7" fmla="*/ 87 h 150"/>
                <a:gd name="T8" fmla="*/ 51 w 134"/>
                <a:gd name="T9" fmla="*/ 95 h 150"/>
                <a:gd name="T10" fmla="*/ 53 w 134"/>
                <a:gd name="T11" fmla="*/ 87 h 150"/>
                <a:gd name="T12" fmla="*/ 62 w 134"/>
                <a:gd name="T13" fmla="*/ 77 h 150"/>
                <a:gd name="T14" fmla="*/ 65 w 134"/>
                <a:gd name="T15" fmla="*/ 68 h 150"/>
                <a:gd name="T16" fmla="*/ 69 w 134"/>
                <a:gd name="T17" fmla="*/ 67 h 150"/>
                <a:gd name="T18" fmla="*/ 77 w 134"/>
                <a:gd name="T19" fmla="*/ 60 h 150"/>
                <a:gd name="T20" fmla="*/ 77 w 134"/>
                <a:gd name="T21" fmla="*/ 56 h 150"/>
                <a:gd name="T22" fmla="*/ 75 w 134"/>
                <a:gd name="T23" fmla="*/ 50 h 150"/>
                <a:gd name="T24" fmla="*/ 85 w 134"/>
                <a:gd name="T25" fmla="*/ 47 h 150"/>
                <a:gd name="T26" fmla="*/ 79 w 134"/>
                <a:gd name="T27" fmla="*/ 38 h 150"/>
                <a:gd name="T28" fmla="*/ 69 w 134"/>
                <a:gd name="T29" fmla="*/ 35 h 150"/>
                <a:gd name="T30" fmla="*/ 62 w 134"/>
                <a:gd name="T31" fmla="*/ 34 h 150"/>
                <a:gd name="T32" fmla="*/ 59 w 134"/>
                <a:gd name="T33" fmla="*/ 43 h 150"/>
                <a:gd name="T34" fmla="*/ 56 w 134"/>
                <a:gd name="T35" fmla="*/ 49 h 150"/>
                <a:gd name="T36" fmla="*/ 45 w 134"/>
                <a:gd name="T37" fmla="*/ 36 h 150"/>
                <a:gd name="T38" fmla="*/ 50 w 134"/>
                <a:gd name="T39" fmla="*/ 26 h 150"/>
                <a:gd name="T40" fmla="*/ 58 w 134"/>
                <a:gd name="T41" fmla="*/ 20 h 150"/>
                <a:gd name="T42" fmla="*/ 54 w 134"/>
                <a:gd name="T43" fmla="*/ 15 h 150"/>
                <a:gd name="T44" fmla="*/ 50 w 134"/>
                <a:gd name="T45" fmla="*/ 15 h 150"/>
                <a:gd name="T46" fmla="*/ 39 w 134"/>
                <a:gd name="T47" fmla="*/ 12 h 150"/>
                <a:gd name="T48" fmla="*/ 47 w 134"/>
                <a:gd name="T49" fmla="*/ 11 h 150"/>
                <a:gd name="T50" fmla="*/ 40 w 134"/>
                <a:gd name="T51" fmla="*/ 2 h 150"/>
                <a:gd name="T52" fmla="*/ 36 w 134"/>
                <a:gd name="T53" fmla="*/ 8 h 150"/>
                <a:gd name="T54" fmla="*/ 17 w 134"/>
                <a:gd name="T55" fmla="*/ 10 h 150"/>
                <a:gd name="T56" fmla="*/ 14 w 134"/>
                <a:gd name="T57" fmla="*/ 23 h 150"/>
                <a:gd name="T58" fmla="*/ 9 w 134"/>
                <a:gd name="T59" fmla="*/ 33 h 150"/>
                <a:gd name="T60" fmla="*/ 1 w 134"/>
                <a:gd name="T61" fmla="*/ 66 h 150"/>
                <a:gd name="T62" fmla="*/ 4 w 134"/>
                <a:gd name="T63" fmla="*/ 88 h 150"/>
                <a:gd name="T64" fmla="*/ 6 w 134"/>
                <a:gd name="T65" fmla="*/ 80 h 150"/>
                <a:gd name="T66" fmla="*/ 13 w 134"/>
                <a:gd name="T67" fmla="*/ 102 h 150"/>
                <a:gd name="T68" fmla="*/ 28 w 134"/>
                <a:gd name="T69" fmla="*/ 111 h 150"/>
                <a:gd name="T70" fmla="*/ 41 w 134"/>
                <a:gd name="T71" fmla="*/ 120 h 150"/>
                <a:gd name="T72" fmla="*/ 52 w 134"/>
                <a:gd name="T73" fmla="*/ 128 h 150"/>
                <a:gd name="T74" fmla="*/ 58 w 134"/>
                <a:gd name="T75" fmla="*/ 136 h 150"/>
                <a:gd name="T76" fmla="*/ 87 w 134"/>
                <a:gd name="T77" fmla="*/ 150 h 150"/>
                <a:gd name="T78" fmla="*/ 121 w 134"/>
                <a:gd name="T79" fmla="*/ 135 h 150"/>
                <a:gd name="T80" fmla="*/ 108 w 134"/>
                <a:gd name="T81" fmla="*/ 138 h 150"/>
                <a:gd name="T82" fmla="*/ 103 w 134"/>
                <a:gd name="T83" fmla="*/ 128 h 150"/>
                <a:gd name="T84" fmla="*/ 87 w 134"/>
                <a:gd name="T85" fmla="*/ 124 h 150"/>
                <a:gd name="T86" fmla="*/ 73 w 134"/>
                <a:gd name="T87" fmla="*/ 124 h 150"/>
                <a:gd name="T88" fmla="*/ 63 w 134"/>
                <a:gd name="T89" fmla="*/ 124 h 150"/>
                <a:gd name="T90" fmla="*/ 52 w 134"/>
                <a:gd name="T91" fmla="*/ 127 h 150"/>
                <a:gd name="T92" fmla="*/ 38 w 134"/>
                <a:gd name="T93" fmla="*/ 11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4" h="150">
                  <a:moveTo>
                    <a:pt x="36" y="110"/>
                  </a:moveTo>
                  <a:cubicBezTo>
                    <a:pt x="35" y="108"/>
                    <a:pt x="34" y="109"/>
                    <a:pt x="33" y="109"/>
                  </a:cubicBezTo>
                  <a:cubicBezTo>
                    <a:pt x="32" y="109"/>
                    <a:pt x="32" y="109"/>
                    <a:pt x="31" y="108"/>
                  </a:cubicBezTo>
                  <a:cubicBezTo>
                    <a:pt x="30" y="106"/>
                    <a:pt x="30" y="107"/>
                    <a:pt x="29" y="107"/>
                  </a:cubicBezTo>
                  <a:cubicBezTo>
                    <a:pt x="27" y="106"/>
                    <a:pt x="25" y="105"/>
                    <a:pt x="25" y="102"/>
                  </a:cubicBezTo>
                  <a:cubicBezTo>
                    <a:pt x="24" y="100"/>
                    <a:pt x="23" y="99"/>
                    <a:pt x="24" y="96"/>
                  </a:cubicBezTo>
                  <a:cubicBezTo>
                    <a:pt x="25" y="93"/>
                    <a:pt x="25" y="91"/>
                    <a:pt x="27" y="88"/>
                  </a:cubicBezTo>
                  <a:cubicBezTo>
                    <a:pt x="29" y="86"/>
                    <a:pt x="29" y="86"/>
                    <a:pt x="31" y="86"/>
                  </a:cubicBezTo>
                  <a:cubicBezTo>
                    <a:pt x="34" y="86"/>
                    <a:pt x="37" y="86"/>
                    <a:pt x="37" y="86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0" y="87"/>
                    <a:pt x="41" y="86"/>
                    <a:pt x="42" y="86"/>
                  </a:cubicBezTo>
                  <a:cubicBezTo>
                    <a:pt x="43" y="86"/>
                    <a:pt x="45" y="88"/>
                    <a:pt x="44" y="87"/>
                  </a:cubicBezTo>
                  <a:cubicBezTo>
                    <a:pt x="43" y="85"/>
                    <a:pt x="45" y="87"/>
                    <a:pt x="46" y="88"/>
                  </a:cubicBezTo>
                  <a:cubicBezTo>
                    <a:pt x="44" y="88"/>
                    <a:pt x="48" y="88"/>
                    <a:pt x="48" y="88"/>
                  </a:cubicBezTo>
                  <a:cubicBezTo>
                    <a:pt x="48" y="88"/>
                    <a:pt x="50" y="93"/>
                    <a:pt x="51" y="95"/>
                  </a:cubicBezTo>
                  <a:cubicBezTo>
                    <a:pt x="52" y="97"/>
                    <a:pt x="53" y="99"/>
                    <a:pt x="54" y="98"/>
                  </a:cubicBezTo>
                  <a:cubicBezTo>
                    <a:pt x="55" y="97"/>
                    <a:pt x="55" y="95"/>
                    <a:pt x="54" y="92"/>
                  </a:cubicBezTo>
                  <a:cubicBezTo>
                    <a:pt x="53" y="89"/>
                    <a:pt x="53" y="87"/>
                    <a:pt x="53" y="87"/>
                  </a:cubicBezTo>
                  <a:cubicBezTo>
                    <a:pt x="53" y="87"/>
                    <a:pt x="53" y="85"/>
                    <a:pt x="54" y="84"/>
                  </a:cubicBezTo>
                  <a:cubicBezTo>
                    <a:pt x="56" y="84"/>
                    <a:pt x="60" y="80"/>
                    <a:pt x="60" y="80"/>
                  </a:cubicBezTo>
                  <a:cubicBezTo>
                    <a:pt x="60" y="80"/>
                    <a:pt x="62" y="78"/>
                    <a:pt x="62" y="77"/>
                  </a:cubicBezTo>
                  <a:cubicBezTo>
                    <a:pt x="62" y="76"/>
                    <a:pt x="63" y="73"/>
                    <a:pt x="63" y="73"/>
                  </a:cubicBezTo>
                  <a:cubicBezTo>
                    <a:pt x="64" y="71"/>
                    <a:pt x="64" y="71"/>
                    <a:pt x="64" y="71"/>
                  </a:cubicBezTo>
                  <a:cubicBezTo>
                    <a:pt x="64" y="71"/>
                    <a:pt x="64" y="68"/>
                    <a:pt x="65" y="68"/>
                  </a:cubicBezTo>
                  <a:cubicBezTo>
                    <a:pt x="66" y="67"/>
                    <a:pt x="67" y="68"/>
                    <a:pt x="67" y="69"/>
                  </a:cubicBezTo>
                  <a:cubicBezTo>
                    <a:pt x="66" y="70"/>
                    <a:pt x="68" y="70"/>
                    <a:pt x="68" y="68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9" y="67"/>
                    <a:pt x="70" y="66"/>
                    <a:pt x="70" y="64"/>
                  </a:cubicBezTo>
                  <a:cubicBezTo>
                    <a:pt x="71" y="63"/>
                    <a:pt x="71" y="61"/>
                    <a:pt x="72" y="60"/>
                  </a:cubicBezTo>
                  <a:cubicBezTo>
                    <a:pt x="74" y="59"/>
                    <a:pt x="75" y="61"/>
                    <a:pt x="77" y="60"/>
                  </a:cubicBezTo>
                  <a:cubicBezTo>
                    <a:pt x="80" y="60"/>
                    <a:pt x="81" y="60"/>
                    <a:pt x="81" y="59"/>
                  </a:cubicBezTo>
                  <a:cubicBezTo>
                    <a:pt x="82" y="57"/>
                    <a:pt x="82" y="57"/>
                    <a:pt x="80" y="57"/>
                  </a:cubicBezTo>
                  <a:cubicBezTo>
                    <a:pt x="77" y="58"/>
                    <a:pt x="77" y="58"/>
                    <a:pt x="77" y="56"/>
                  </a:cubicBezTo>
                  <a:cubicBezTo>
                    <a:pt x="77" y="54"/>
                    <a:pt x="79" y="54"/>
                    <a:pt x="77" y="53"/>
                  </a:cubicBezTo>
                  <a:cubicBezTo>
                    <a:pt x="76" y="52"/>
                    <a:pt x="75" y="53"/>
                    <a:pt x="75" y="53"/>
                  </a:cubicBezTo>
                  <a:cubicBezTo>
                    <a:pt x="75" y="53"/>
                    <a:pt x="72" y="51"/>
                    <a:pt x="75" y="50"/>
                  </a:cubicBezTo>
                  <a:cubicBezTo>
                    <a:pt x="77" y="50"/>
                    <a:pt x="76" y="51"/>
                    <a:pt x="79" y="50"/>
                  </a:cubicBezTo>
                  <a:cubicBezTo>
                    <a:pt x="81" y="49"/>
                    <a:pt x="81" y="48"/>
                    <a:pt x="82" y="48"/>
                  </a:cubicBezTo>
                  <a:cubicBezTo>
                    <a:pt x="84" y="47"/>
                    <a:pt x="84" y="47"/>
                    <a:pt x="85" y="47"/>
                  </a:cubicBezTo>
                  <a:cubicBezTo>
                    <a:pt x="86" y="47"/>
                    <a:pt x="86" y="50"/>
                    <a:pt x="86" y="47"/>
                  </a:cubicBezTo>
                  <a:cubicBezTo>
                    <a:pt x="86" y="44"/>
                    <a:pt x="87" y="43"/>
                    <a:pt x="83" y="42"/>
                  </a:cubicBezTo>
                  <a:cubicBezTo>
                    <a:pt x="79" y="41"/>
                    <a:pt x="79" y="40"/>
                    <a:pt x="79" y="38"/>
                  </a:cubicBezTo>
                  <a:cubicBezTo>
                    <a:pt x="78" y="37"/>
                    <a:pt x="77" y="37"/>
                    <a:pt x="76" y="36"/>
                  </a:cubicBezTo>
                  <a:cubicBezTo>
                    <a:pt x="75" y="34"/>
                    <a:pt x="75" y="32"/>
                    <a:pt x="73" y="34"/>
                  </a:cubicBezTo>
                  <a:cubicBezTo>
                    <a:pt x="72" y="36"/>
                    <a:pt x="70" y="38"/>
                    <a:pt x="69" y="35"/>
                  </a:cubicBezTo>
                  <a:cubicBezTo>
                    <a:pt x="68" y="32"/>
                    <a:pt x="67" y="30"/>
                    <a:pt x="65" y="29"/>
                  </a:cubicBezTo>
                  <a:cubicBezTo>
                    <a:pt x="63" y="28"/>
                    <a:pt x="62" y="31"/>
                    <a:pt x="62" y="32"/>
                  </a:cubicBezTo>
                  <a:cubicBezTo>
                    <a:pt x="62" y="33"/>
                    <a:pt x="62" y="32"/>
                    <a:pt x="62" y="34"/>
                  </a:cubicBezTo>
                  <a:cubicBezTo>
                    <a:pt x="62" y="36"/>
                    <a:pt x="62" y="36"/>
                    <a:pt x="62" y="37"/>
                  </a:cubicBezTo>
                  <a:cubicBezTo>
                    <a:pt x="62" y="39"/>
                    <a:pt x="62" y="40"/>
                    <a:pt x="61" y="41"/>
                  </a:cubicBezTo>
                  <a:cubicBezTo>
                    <a:pt x="59" y="41"/>
                    <a:pt x="59" y="42"/>
                    <a:pt x="59" y="43"/>
                  </a:cubicBezTo>
                  <a:cubicBezTo>
                    <a:pt x="60" y="45"/>
                    <a:pt x="61" y="45"/>
                    <a:pt x="60" y="46"/>
                  </a:cubicBezTo>
                  <a:cubicBezTo>
                    <a:pt x="60" y="47"/>
                    <a:pt x="59" y="48"/>
                    <a:pt x="59" y="48"/>
                  </a:cubicBezTo>
                  <a:cubicBezTo>
                    <a:pt x="59" y="48"/>
                    <a:pt x="57" y="51"/>
                    <a:pt x="56" y="49"/>
                  </a:cubicBezTo>
                  <a:cubicBezTo>
                    <a:pt x="54" y="47"/>
                    <a:pt x="54" y="45"/>
                    <a:pt x="54" y="43"/>
                  </a:cubicBezTo>
                  <a:cubicBezTo>
                    <a:pt x="53" y="41"/>
                    <a:pt x="52" y="40"/>
                    <a:pt x="49" y="38"/>
                  </a:cubicBezTo>
                  <a:cubicBezTo>
                    <a:pt x="47" y="37"/>
                    <a:pt x="46" y="38"/>
                    <a:pt x="45" y="36"/>
                  </a:cubicBezTo>
                  <a:cubicBezTo>
                    <a:pt x="45" y="35"/>
                    <a:pt x="45" y="34"/>
                    <a:pt x="44" y="32"/>
                  </a:cubicBezTo>
                  <a:cubicBezTo>
                    <a:pt x="43" y="30"/>
                    <a:pt x="41" y="31"/>
                    <a:pt x="45" y="29"/>
                  </a:cubicBezTo>
                  <a:cubicBezTo>
                    <a:pt x="48" y="27"/>
                    <a:pt x="49" y="28"/>
                    <a:pt x="50" y="26"/>
                  </a:cubicBezTo>
                  <a:cubicBezTo>
                    <a:pt x="50" y="24"/>
                    <a:pt x="50" y="24"/>
                    <a:pt x="52" y="23"/>
                  </a:cubicBezTo>
                  <a:cubicBezTo>
                    <a:pt x="53" y="22"/>
                    <a:pt x="55" y="23"/>
                    <a:pt x="56" y="22"/>
                  </a:cubicBezTo>
                  <a:cubicBezTo>
                    <a:pt x="56" y="20"/>
                    <a:pt x="58" y="20"/>
                    <a:pt x="58" y="20"/>
                  </a:cubicBezTo>
                  <a:cubicBezTo>
                    <a:pt x="58" y="20"/>
                    <a:pt x="58" y="18"/>
                    <a:pt x="59" y="17"/>
                  </a:cubicBezTo>
                  <a:cubicBezTo>
                    <a:pt x="59" y="16"/>
                    <a:pt x="61" y="13"/>
                    <a:pt x="59" y="15"/>
                  </a:cubicBezTo>
                  <a:cubicBezTo>
                    <a:pt x="57" y="16"/>
                    <a:pt x="54" y="18"/>
                    <a:pt x="54" y="15"/>
                  </a:cubicBezTo>
                  <a:cubicBezTo>
                    <a:pt x="53" y="13"/>
                    <a:pt x="55" y="12"/>
                    <a:pt x="53" y="11"/>
                  </a:cubicBezTo>
                  <a:cubicBezTo>
                    <a:pt x="52" y="11"/>
                    <a:pt x="51" y="13"/>
                    <a:pt x="50" y="14"/>
                  </a:cubicBezTo>
                  <a:cubicBezTo>
                    <a:pt x="50" y="15"/>
                    <a:pt x="53" y="18"/>
                    <a:pt x="50" y="15"/>
                  </a:cubicBezTo>
                  <a:cubicBezTo>
                    <a:pt x="46" y="12"/>
                    <a:pt x="42" y="14"/>
                    <a:pt x="42" y="14"/>
                  </a:cubicBezTo>
                  <a:cubicBezTo>
                    <a:pt x="42" y="14"/>
                    <a:pt x="40" y="15"/>
                    <a:pt x="40" y="13"/>
                  </a:cubicBezTo>
                  <a:cubicBezTo>
                    <a:pt x="39" y="12"/>
                    <a:pt x="38" y="13"/>
                    <a:pt x="39" y="12"/>
                  </a:cubicBezTo>
                  <a:cubicBezTo>
                    <a:pt x="40" y="11"/>
                    <a:pt x="43" y="12"/>
                    <a:pt x="43" y="12"/>
                  </a:cubicBezTo>
                  <a:cubicBezTo>
                    <a:pt x="43" y="12"/>
                    <a:pt x="44" y="13"/>
                    <a:pt x="45" y="12"/>
                  </a:cubicBezTo>
                  <a:cubicBezTo>
                    <a:pt x="47" y="11"/>
                    <a:pt x="48" y="14"/>
                    <a:pt x="47" y="11"/>
                  </a:cubicBezTo>
                  <a:cubicBezTo>
                    <a:pt x="46" y="7"/>
                    <a:pt x="47" y="9"/>
                    <a:pt x="46" y="7"/>
                  </a:cubicBezTo>
                  <a:cubicBezTo>
                    <a:pt x="45" y="6"/>
                    <a:pt x="46" y="5"/>
                    <a:pt x="44" y="4"/>
                  </a:cubicBezTo>
                  <a:cubicBezTo>
                    <a:pt x="42" y="2"/>
                    <a:pt x="41" y="0"/>
                    <a:pt x="40" y="2"/>
                  </a:cubicBezTo>
                  <a:cubicBezTo>
                    <a:pt x="39" y="4"/>
                    <a:pt x="40" y="6"/>
                    <a:pt x="40" y="6"/>
                  </a:cubicBezTo>
                  <a:cubicBezTo>
                    <a:pt x="40" y="6"/>
                    <a:pt x="40" y="8"/>
                    <a:pt x="39" y="8"/>
                  </a:cubicBezTo>
                  <a:cubicBezTo>
                    <a:pt x="38" y="8"/>
                    <a:pt x="36" y="9"/>
                    <a:pt x="36" y="8"/>
                  </a:cubicBezTo>
                  <a:cubicBezTo>
                    <a:pt x="35" y="7"/>
                    <a:pt x="34" y="6"/>
                    <a:pt x="31" y="6"/>
                  </a:cubicBezTo>
                  <a:cubicBezTo>
                    <a:pt x="29" y="6"/>
                    <a:pt x="27" y="4"/>
                    <a:pt x="24" y="5"/>
                  </a:cubicBezTo>
                  <a:cubicBezTo>
                    <a:pt x="21" y="6"/>
                    <a:pt x="17" y="8"/>
                    <a:pt x="17" y="10"/>
                  </a:cubicBezTo>
                  <a:cubicBezTo>
                    <a:pt x="17" y="11"/>
                    <a:pt x="17" y="15"/>
                    <a:pt x="16" y="15"/>
                  </a:cubicBezTo>
                  <a:cubicBezTo>
                    <a:pt x="15" y="16"/>
                    <a:pt x="13" y="19"/>
                    <a:pt x="13" y="19"/>
                  </a:cubicBezTo>
                  <a:cubicBezTo>
                    <a:pt x="13" y="19"/>
                    <a:pt x="14" y="22"/>
                    <a:pt x="14" y="23"/>
                  </a:cubicBezTo>
                  <a:cubicBezTo>
                    <a:pt x="14" y="24"/>
                    <a:pt x="13" y="26"/>
                    <a:pt x="12" y="27"/>
                  </a:cubicBezTo>
                  <a:cubicBezTo>
                    <a:pt x="11" y="27"/>
                    <a:pt x="11" y="28"/>
                    <a:pt x="10" y="30"/>
                  </a:cubicBezTo>
                  <a:cubicBezTo>
                    <a:pt x="9" y="32"/>
                    <a:pt x="9" y="33"/>
                    <a:pt x="9" y="33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5" y="45"/>
                    <a:pt x="2" y="48"/>
                    <a:pt x="2" y="51"/>
                  </a:cubicBezTo>
                  <a:cubicBezTo>
                    <a:pt x="1" y="55"/>
                    <a:pt x="1" y="64"/>
                    <a:pt x="1" y="66"/>
                  </a:cubicBezTo>
                  <a:cubicBezTo>
                    <a:pt x="1" y="68"/>
                    <a:pt x="0" y="71"/>
                    <a:pt x="1" y="74"/>
                  </a:cubicBezTo>
                  <a:cubicBezTo>
                    <a:pt x="2" y="78"/>
                    <a:pt x="2" y="79"/>
                    <a:pt x="3" y="82"/>
                  </a:cubicBezTo>
                  <a:cubicBezTo>
                    <a:pt x="4" y="86"/>
                    <a:pt x="4" y="86"/>
                    <a:pt x="4" y="88"/>
                  </a:cubicBezTo>
                  <a:cubicBezTo>
                    <a:pt x="4" y="90"/>
                    <a:pt x="6" y="91"/>
                    <a:pt x="6" y="91"/>
                  </a:cubicBezTo>
                  <a:cubicBezTo>
                    <a:pt x="6" y="91"/>
                    <a:pt x="4" y="84"/>
                    <a:pt x="4" y="81"/>
                  </a:cubicBezTo>
                  <a:cubicBezTo>
                    <a:pt x="4" y="77"/>
                    <a:pt x="6" y="79"/>
                    <a:pt x="6" y="80"/>
                  </a:cubicBezTo>
                  <a:cubicBezTo>
                    <a:pt x="7" y="82"/>
                    <a:pt x="9" y="86"/>
                    <a:pt x="10" y="89"/>
                  </a:cubicBezTo>
                  <a:cubicBezTo>
                    <a:pt x="11" y="93"/>
                    <a:pt x="11" y="95"/>
                    <a:pt x="11" y="97"/>
                  </a:cubicBezTo>
                  <a:cubicBezTo>
                    <a:pt x="11" y="98"/>
                    <a:pt x="11" y="100"/>
                    <a:pt x="13" y="102"/>
                  </a:cubicBezTo>
                  <a:cubicBezTo>
                    <a:pt x="14" y="103"/>
                    <a:pt x="18" y="105"/>
                    <a:pt x="20" y="107"/>
                  </a:cubicBezTo>
                  <a:cubicBezTo>
                    <a:pt x="21" y="109"/>
                    <a:pt x="22" y="110"/>
                    <a:pt x="23" y="110"/>
                  </a:cubicBezTo>
                  <a:cubicBezTo>
                    <a:pt x="25" y="110"/>
                    <a:pt x="28" y="111"/>
                    <a:pt x="28" y="111"/>
                  </a:cubicBezTo>
                  <a:cubicBezTo>
                    <a:pt x="28" y="111"/>
                    <a:pt x="29" y="112"/>
                    <a:pt x="32" y="115"/>
                  </a:cubicBezTo>
                  <a:cubicBezTo>
                    <a:pt x="35" y="117"/>
                    <a:pt x="38" y="116"/>
                    <a:pt x="39" y="116"/>
                  </a:cubicBezTo>
                  <a:cubicBezTo>
                    <a:pt x="40" y="116"/>
                    <a:pt x="40" y="119"/>
                    <a:pt x="41" y="120"/>
                  </a:cubicBezTo>
                  <a:cubicBezTo>
                    <a:pt x="43" y="121"/>
                    <a:pt x="43" y="121"/>
                    <a:pt x="44" y="123"/>
                  </a:cubicBezTo>
                  <a:cubicBezTo>
                    <a:pt x="44" y="124"/>
                    <a:pt x="47" y="125"/>
                    <a:pt x="48" y="127"/>
                  </a:cubicBezTo>
                  <a:cubicBezTo>
                    <a:pt x="49" y="129"/>
                    <a:pt x="50" y="128"/>
                    <a:pt x="52" y="128"/>
                  </a:cubicBezTo>
                  <a:cubicBezTo>
                    <a:pt x="53" y="127"/>
                    <a:pt x="54" y="126"/>
                    <a:pt x="56" y="128"/>
                  </a:cubicBezTo>
                  <a:cubicBezTo>
                    <a:pt x="58" y="130"/>
                    <a:pt x="59" y="130"/>
                    <a:pt x="59" y="130"/>
                  </a:cubicBezTo>
                  <a:cubicBezTo>
                    <a:pt x="59" y="130"/>
                    <a:pt x="59" y="135"/>
                    <a:pt x="58" y="136"/>
                  </a:cubicBezTo>
                  <a:cubicBezTo>
                    <a:pt x="58" y="137"/>
                    <a:pt x="58" y="138"/>
                    <a:pt x="55" y="140"/>
                  </a:cubicBezTo>
                  <a:cubicBezTo>
                    <a:pt x="54" y="141"/>
                    <a:pt x="53" y="142"/>
                    <a:pt x="53" y="143"/>
                  </a:cubicBezTo>
                  <a:cubicBezTo>
                    <a:pt x="63" y="147"/>
                    <a:pt x="75" y="150"/>
                    <a:pt x="87" y="150"/>
                  </a:cubicBezTo>
                  <a:cubicBezTo>
                    <a:pt x="104" y="150"/>
                    <a:pt x="120" y="145"/>
                    <a:pt x="133" y="137"/>
                  </a:cubicBezTo>
                  <a:cubicBezTo>
                    <a:pt x="134" y="135"/>
                    <a:pt x="134" y="134"/>
                    <a:pt x="132" y="134"/>
                  </a:cubicBezTo>
                  <a:cubicBezTo>
                    <a:pt x="129" y="133"/>
                    <a:pt x="122" y="133"/>
                    <a:pt x="121" y="135"/>
                  </a:cubicBezTo>
                  <a:cubicBezTo>
                    <a:pt x="120" y="137"/>
                    <a:pt x="117" y="138"/>
                    <a:pt x="117" y="136"/>
                  </a:cubicBezTo>
                  <a:cubicBezTo>
                    <a:pt x="117" y="134"/>
                    <a:pt x="116" y="134"/>
                    <a:pt x="113" y="135"/>
                  </a:cubicBezTo>
                  <a:cubicBezTo>
                    <a:pt x="110" y="137"/>
                    <a:pt x="108" y="138"/>
                    <a:pt x="108" y="138"/>
                  </a:cubicBezTo>
                  <a:cubicBezTo>
                    <a:pt x="108" y="138"/>
                    <a:pt x="107" y="136"/>
                    <a:pt x="108" y="135"/>
                  </a:cubicBezTo>
                  <a:cubicBezTo>
                    <a:pt x="109" y="133"/>
                    <a:pt x="111" y="133"/>
                    <a:pt x="109" y="131"/>
                  </a:cubicBezTo>
                  <a:cubicBezTo>
                    <a:pt x="107" y="129"/>
                    <a:pt x="105" y="127"/>
                    <a:pt x="103" y="128"/>
                  </a:cubicBezTo>
                  <a:cubicBezTo>
                    <a:pt x="100" y="129"/>
                    <a:pt x="98" y="129"/>
                    <a:pt x="97" y="129"/>
                  </a:cubicBezTo>
                  <a:cubicBezTo>
                    <a:pt x="95" y="129"/>
                    <a:pt x="96" y="130"/>
                    <a:pt x="93" y="127"/>
                  </a:cubicBezTo>
                  <a:cubicBezTo>
                    <a:pt x="89" y="124"/>
                    <a:pt x="89" y="124"/>
                    <a:pt x="87" y="124"/>
                  </a:cubicBezTo>
                  <a:cubicBezTo>
                    <a:pt x="85" y="125"/>
                    <a:pt x="85" y="126"/>
                    <a:pt x="83" y="124"/>
                  </a:cubicBezTo>
                  <a:cubicBezTo>
                    <a:pt x="80" y="123"/>
                    <a:pt x="81" y="123"/>
                    <a:pt x="79" y="124"/>
                  </a:cubicBezTo>
                  <a:cubicBezTo>
                    <a:pt x="76" y="125"/>
                    <a:pt x="77" y="125"/>
                    <a:pt x="73" y="124"/>
                  </a:cubicBezTo>
                  <a:cubicBezTo>
                    <a:pt x="70" y="123"/>
                    <a:pt x="68" y="124"/>
                    <a:pt x="69" y="123"/>
                  </a:cubicBezTo>
                  <a:cubicBezTo>
                    <a:pt x="70" y="122"/>
                    <a:pt x="70" y="120"/>
                    <a:pt x="68" y="122"/>
                  </a:cubicBezTo>
                  <a:cubicBezTo>
                    <a:pt x="66" y="124"/>
                    <a:pt x="65" y="123"/>
                    <a:pt x="63" y="124"/>
                  </a:cubicBezTo>
                  <a:cubicBezTo>
                    <a:pt x="61" y="125"/>
                    <a:pt x="60" y="128"/>
                    <a:pt x="60" y="128"/>
                  </a:cubicBezTo>
                  <a:cubicBezTo>
                    <a:pt x="60" y="128"/>
                    <a:pt x="58" y="127"/>
                    <a:pt x="57" y="126"/>
                  </a:cubicBezTo>
                  <a:cubicBezTo>
                    <a:pt x="56" y="125"/>
                    <a:pt x="54" y="125"/>
                    <a:pt x="52" y="127"/>
                  </a:cubicBezTo>
                  <a:cubicBezTo>
                    <a:pt x="49" y="128"/>
                    <a:pt x="47" y="125"/>
                    <a:pt x="47" y="121"/>
                  </a:cubicBezTo>
                  <a:cubicBezTo>
                    <a:pt x="47" y="118"/>
                    <a:pt x="47" y="114"/>
                    <a:pt x="44" y="114"/>
                  </a:cubicBezTo>
                  <a:cubicBezTo>
                    <a:pt x="42" y="114"/>
                    <a:pt x="39" y="114"/>
                    <a:pt x="38" y="114"/>
                  </a:cubicBezTo>
                  <a:cubicBezTo>
                    <a:pt x="37" y="113"/>
                    <a:pt x="37" y="111"/>
                    <a:pt x="36" y="110"/>
                  </a:cubicBezTo>
                  <a:close/>
                </a:path>
              </a:pathLst>
            </a:custGeom>
            <a:gradFill>
              <a:gsLst>
                <a:gs pos="66000">
                  <a:srgbClr val="996B4A"/>
                </a:gs>
                <a:gs pos="17000">
                  <a:srgbClr val="A3903B"/>
                </a:gs>
                <a:gs pos="100000">
                  <a:srgbClr val="A77844"/>
                </a:gs>
              </a:gsLst>
              <a:lin ang="6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0" name="Freeform 59"/>
            <p:cNvSpPr>
              <a:spLocks/>
            </p:cNvSpPr>
            <p:nvPr/>
          </p:nvSpPr>
          <p:spPr bwMode="auto">
            <a:xfrm>
              <a:off x="2886732" y="3323349"/>
              <a:ext cx="299002" cy="447513"/>
            </a:xfrm>
            <a:custGeom>
              <a:avLst/>
              <a:gdLst>
                <a:gd name="T0" fmla="*/ 73 w 80"/>
                <a:gd name="T1" fmla="*/ 53 h 119"/>
                <a:gd name="T2" fmla="*/ 0 w 80"/>
                <a:gd name="T3" fmla="*/ 0 h 119"/>
                <a:gd name="T4" fmla="*/ 6 w 80"/>
                <a:gd name="T5" fmla="*/ 5 h 119"/>
                <a:gd name="T6" fmla="*/ 7 w 80"/>
                <a:gd name="T7" fmla="*/ 11 h 119"/>
                <a:gd name="T8" fmla="*/ 14 w 80"/>
                <a:gd name="T9" fmla="*/ 18 h 119"/>
                <a:gd name="T10" fmla="*/ 20 w 80"/>
                <a:gd name="T11" fmla="*/ 27 h 119"/>
                <a:gd name="T12" fmla="*/ 27 w 80"/>
                <a:gd name="T13" fmla="*/ 30 h 119"/>
                <a:gd name="T14" fmla="*/ 27 w 80"/>
                <a:gd name="T15" fmla="*/ 27 h 119"/>
                <a:gd name="T16" fmla="*/ 31 w 80"/>
                <a:gd name="T17" fmla="*/ 27 h 119"/>
                <a:gd name="T18" fmla="*/ 25 w 80"/>
                <a:gd name="T19" fmla="*/ 21 h 119"/>
                <a:gd name="T20" fmla="*/ 14 w 80"/>
                <a:gd name="T21" fmla="*/ 14 h 119"/>
                <a:gd name="T22" fmla="*/ 22 w 80"/>
                <a:gd name="T23" fmla="*/ 18 h 119"/>
                <a:gd name="T24" fmla="*/ 22 w 80"/>
                <a:gd name="T25" fmla="*/ 16 h 119"/>
                <a:gd name="T26" fmla="*/ 20 w 80"/>
                <a:gd name="T27" fmla="*/ 12 h 119"/>
                <a:gd name="T28" fmla="*/ 26 w 80"/>
                <a:gd name="T29" fmla="*/ 18 h 119"/>
                <a:gd name="T30" fmla="*/ 31 w 80"/>
                <a:gd name="T31" fmla="*/ 23 h 119"/>
                <a:gd name="T32" fmla="*/ 35 w 80"/>
                <a:gd name="T33" fmla="*/ 29 h 119"/>
                <a:gd name="T34" fmla="*/ 39 w 80"/>
                <a:gd name="T35" fmla="*/ 43 h 119"/>
                <a:gd name="T36" fmla="*/ 40 w 80"/>
                <a:gd name="T37" fmla="*/ 50 h 119"/>
                <a:gd name="T38" fmla="*/ 46 w 80"/>
                <a:gd name="T39" fmla="*/ 55 h 119"/>
                <a:gd name="T40" fmla="*/ 45 w 80"/>
                <a:gd name="T41" fmla="*/ 61 h 119"/>
                <a:gd name="T42" fmla="*/ 50 w 80"/>
                <a:gd name="T43" fmla="*/ 67 h 119"/>
                <a:gd name="T44" fmla="*/ 53 w 80"/>
                <a:gd name="T45" fmla="*/ 63 h 119"/>
                <a:gd name="T46" fmla="*/ 50 w 80"/>
                <a:gd name="T47" fmla="*/ 55 h 119"/>
                <a:gd name="T48" fmla="*/ 49 w 80"/>
                <a:gd name="T49" fmla="*/ 43 h 119"/>
                <a:gd name="T50" fmla="*/ 56 w 80"/>
                <a:gd name="T51" fmla="*/ 45 h 119"/>
                <a:gd name="T52" fmla="*/ 57 w 80"/>
                <a:gd name="T53" fmla="*/ 47 h 119"/>
                <a:gd name="T54" fmla="*/ 51 w 80"/>
                <a:gd name="T55" fmla="*/ 39 h 119"/>
                <a:gd name="T56" fmla="*/ 52 w 80"/>
                <a:gd name="T57" fmla="*/ 37 h 119"/>
                <a:gd name="T58" fmla="*/ 58 w 80"/>
                <a:gd name="T59" fmla="*/ 38 h 119"/>
                <a:gd name="T60" fmla="*/ 55 w 80"/>
                <a:gd name="T61" fmla="*/ 36 h 119"/>
                <a:gd name="T62" fmla="*/ 47 w 80"/>
                <a:gd name="T63" fmla="*/ 27 h 119"/>
                <a:gd name="T64" fmla="*/ 44 w 80"/>
                <a:gd name="T65" fmla="*/ 19 h 119"/>
                <a:gd name="T66" fmla="*/ 44 w 80"/>
                <a:gd name="T67" fmla="*/ 17 h 119"/>
                <a:gd name="T68" fmla="*/ 48 w 80"/>
                <a:gd name="T69" fmla="*/ 23 h 119"/>
                <a:gd name="T70" fmla="*/ 56 w 80"/>
                <a:gd name="T71" fmla="*/ 33 h 119"/>
                <a:gd name="T72" fmla="*/ 54 w 80"/>
                <a:gd name="T73" fmla="*/ 28 h 119"/>
                <a:gd name="T74" fmla="*/ 57 w 80"/>
                <a:gd name="T75" fmla="*/ 31 h 119"/>
                <a:gd name="T76" fmla="*/ 63 w 80"/>
                <a:gd name="T77" fmla="*/ 45 h 119"/>
                <a:gd name="T78" fmla="*/ 64 w 80"/>
                <a:gd name="T79" fmla="*/ 53 h 119"/>
                <a:gd name="T80" fmla="*/ 60 w 80"/>
                <a:gd name="T81" fmla="*/ 54 h 119"/>
                <a:gd name="T82" fmla="*/ 56 w 80"/>
                <a:gd name="T83" fmla="*/ 59 h 119"/>
                <a:gd name="T84" fmla="*/ 56 w 80"/>
                <a:gd name="T85" fmla="*/ 68 h 119"/>
                <a:gd name="T86" fmla="*/ 56 w 80"/>
                <a:gd name="T87" fmla="*/ 76 h 119"/>
                <a:gd name="T88" fmla="*/ 57 w 80"/>
                <a:gd name="T89" fmla="*/ 87 h 119"/>
                <a:gd name="T90" fmla="*/ 57 w 80"/>
                <a:gd name="T91" fmla="*/ 101 h 119"/>
                <a:gd name="T92" fmla="*/ 60 w 80"/>
                <a:gd name="T93" fmla="*/ 108 h 119"/>
                <a:gd name="T94" fmla="*/ 65 w 80"/>
                <a:gd name="T95" fmla="*/ 116 h 119"/>
                <a:gd name="T96" fmla="*/ 70 w 80"/>
                <a:gd name="T97" fmla="*/ 116 h 119"/>
                <a:gd name="T98" fmla="*/ 75 w 80"/>
                <a:gd name="T99" fmla="*/ 105 h 119"/>
                <a:gd name="T100" fmla="*/ 78 w 80"/>
                <a:gd name="T101" fmla="*/ 103 h 119"/>
                <a:gd name="T102" fmla="*/ 80 w 80"/>
                <a:gd name="T103" fmla="*/ 8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0" h="119">
                  <a:moveTo>
                    <a:pt x="76" y="62"/>
                  </a:moveTo>
                  <a:cubicBezTo>
                    <a:pt x="75" y="59"/>
                    <a:pt x="74" y="56"/>
                    <a:pt x="73" y="53"/>
                  </a:cubicBezTo>
                  <a:cubicBezTo>
                    <a:pt x="72" y="50"/>
                    <a:pt x="71" y="48"/>
                    <a:pt x="69" y="45"/>
                  </a:cubicBezTo>
                  <a:cubicBezTo>
                    <a:pt x="56" y="20"/>
                    <a:pt x="30" y="3"/>
                    <a:pt x="0" y="0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4" y="2"/>
                    <a:pt x="2" y="4"/>
                    <a:pt x="6" y="5"/>
                  </a:cubicBezTo>
                  <a:cubicBezTo>
                    <a:pt x="10" y="5"/>
                    <a:pt x="13" y="7"/>
                    <a:pt x="11" y="8"/>
                  </a:cubicBezTo>
                  <a:cubicBezTo>
                    <a:pt x="9" y="8"/>
                    <a:pt x="6" y="9"/>
                    <a:pt x="7" y="11"/>
                  </a:cubicBezTo>
                  <a:cubicBezTo>
                    <a:pt x="7" y="14"/>
                    <a:pt x="5" y="14"/>
                    <a:pt x="9" y="15"/>
                  </a:cubicBezTo>
                  <a:cubicBezTo>
                    <a:pt x="12" y="17"/>
                    <a:pt x="13" y="17"/>
                    <a:pt x="14" y="18"/>
                  </a:cubicBezTo>
                  <a:cubicBezTo>
                    <a:pt x="14" y="20"/>
                    <a:pt x="16" y="21"/>
                    <a:pt x="18" y="23"/>
                  </a:cubicBezTo>
                  <a:cubicBezTo>
                    <a:pt x="19" y="25"/>
                    <a:pt x="19" y="26"/>
                    <a:pt x="20" y="27"/>
                  </a:cubicBezTo>
                  <a:cubicBezTo>
                    <a:pt x="21" y="28"/>
                    <a:pt x="21" y="29"/>
                    <a:pt x="24" y="29"/>
                  </a:cubicBezTo>
                  <a:cubicBezTo>
                    <a:pt x="26" y="29"/>
                    <a:pt x="27" y="30"/>
                    <a:pt x="27" y="30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5" y="25"/>
                    <a:pt x="27" y="27"/>
                  </a:cubicBezTo>
                  <a:cubicBezTo>
                    <a:pt x="30" y="28"/>
                    <a:pt x="28" y="27"/>
                    <a:pt x="30" y="28"/>
                  </a:cubicBezTo>
                  <a:cubicBezTo>
                    <a:pt x="32" y="29"/>
                    <a:pt x="31" y="27"/>
                    <a:pt x="31" y="27"/>
                  </a:cubicBezTo>
                  <a:cubicBezTo>
                    <a:pt x="31" y="27"/>
                    <a:pt x="32" y="26"/>
                    <a:pt x="29" y="25"/>
                  </a:cubicBezTo>
                  <a:cubicBezTo>
                    <a:pt x="26" y="24"/>
                    <a:pt x="28" y="23"/>
                    <a:pt x="25" y="21"/>
                  </a:cubicBezTo>
                  <a:cubicBezTo>
                    <a:pt x="22" y="20"/>
                    <a:pt x="22" y="21"/>
                    <a:pt x="19" y="19"/>
                  </a:cubicBezTo>
                  <a:cubicBezTo>
                    <a:pt x="17" y="17"/>
                    <a:pt x="13" y="14"/>
                    <a:pt x="14" y="14"/>
                  </a:cubicBezTo>
                  <a:cubicBezTo>
                    <a:pt x="16" y="15"/>
                    <a:pt x="16" y="14"/>
                    <a:pt x="18" y="16"/>
                  </a:cubicBezTo>
                  <a:cubicBezTo>
                    <a:pt x="19" y="17"/>
                    <a:pt x="19" y="18"/>
                    <a:pt x="22" y="18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3" y="17"/>
                    <a:pt x="22" y="16"/>
                  </a:cubicBezTo>
                  <a:cubicBezTo>
                    <a:pt x="21" y="15"/>
                    <a:pt x="20" y="14"/>
                    <a:pt x="20" y="14"/>
                  </a:cubicBezTo>
                  <a:cubicBezTo>
                    <a:pt x="20" y="14"/>
                    <a:pt x="21" y="13"/>
                    <a:pt x="20" y="12"/>
                  </a:cubicBezTo>
                  <a:cubicBezTo>
                    <a:pt x="19" y="10"/>
                    <a:pt x="23" y="12"/>
                    <a:pt x="24" y="14"/>
                  </a:cubicBezTo>
                  <a:cubicBezTo>
                    <a:pt x="25" y="17"/>
                    <a:pt x="24" y="17"/>
                    <a:pt x="26" y="18"/>
                  </a:cubicBezTo>
                  <a:cubicBezTo>
                    <a:pt x="27" y="19"/>
                    <a:pt x="29" y="19"/>
                    <a:pt x="30" y="20"/>
                  </a:cubicBezTo>
                  <a:cubicBezTo>
                    <a:pt x="30" y="21"/>
                    <a:pt x="30" y="22"/>
                    <a:pt x="31" y="23"/>
                  </a:cubicBezTo>
                  <a:cubicBezTo>
                    <a:pt x="32" y="23"/>
                    <a:pt x="33" y="24"/>
                    <a:pt x="34" y="25"/>
                  </a:cubicBezTo>
                  <a:cubicBezTo>
                    <a:pt x="34" y="26"/>
                    <a:pt x="35" y="27"/>
                    <a:pt x="35" y="29"/>
                  </a:cubicBezTo>
                  <a:cubicBezTo>
                    <a:pt x="34" y="31"/>
                    <a:pt x="35" y="35"/>
                    <a:pt x="35" y="37"/>
                  </a:cubicBezTo>
                  <a:cubicBezTo>
                    <a:pt x="36" y="38"/>
                    <a:pt x="39" y="42"/>
                    <a:pt x="39" y="43"/>
                  </a:cubicBezTo>
                  <a:cubicBezTo>
                    <a:pt x="40" y="44"/>
                    <a:pt x="39" y="46"/>
                    <a:pt x="39" y="47"/>
                  </a:cubicBezTo>
                  <a:cubicBezTo>
                    <a:pt x="39" y="48"/>
                    <a:pt x="39" y="49"/>
                    <a:pt x="40" y="50"/>
                  </a:cubicBezTo>
                  <a:cubicBezTo>
                    <a:pt x="41" y="50"/>
                    <a:pt x="42" y="50"/>
                    <a:pt x="43" y="51"/>
                  </a:cubicBezTo>
                  <a:cubicBezTo>
                    <a:pt x="44" y="52"/>
                    <a:pt x="47" y="52"/>
                    <a:pt x="46" y="55"/>
                  </a:cubicBezTo>
                  <a:cubicBezTo>
                    <a:pt x="45" y="57"/>
                    <a:pt x="44" y="56"/>
                    <a:pt x="44" y="58"/>
                  </a:cubicBezTo>
                  <a:cubicBezTo>
                    <a:pt x="44" y="60"/>
                    <a:pt x="44" y="60"/>
                    <a:pt x="45" y="61"/>
                  </a:cubicBezTo>
                  <a:cubicBezTo>
                    <a:pt x="46" y="62"/>
                    <a:pt x="48" y="65"/>
                    <a:pt x="48" y="65"/>
                  </a:cubicBezTo>
                  <a:cubicBezTo>
                    <a:pt x="48" y="65"/>
                    <a:pt x="49" y="67"/>
                    <a:pt x="50" y="67"/>
                  </a:cubicBezTo>
                  <a:cubicBezTo>
                    <a:pt x="50" y="67"/>
                    <a:pt x="52" y="68"/>
                    <a:pt x="52" y="67"/>
                  </a:cubicBezTo>
                  <a:cubicBezTo>
                    <a:pt x="53" y="66"/>
                    <a:pt x="54" y="64"/>
                    <a:pt x="53" y="63"/>
                  </a:cubicBezTo>
                  <a:cubicBezTo>
                    <a:pt x="53" y="61"/>
                    <a:pt x="53" y="58"/>
                    <a:pt x="52" y="58"/>
                  </a:cubicBezTo>
                  <a:cubicBezTo>
                    <a:pt x="52" y="57"/>
                    <a:pt x="51" y="55"/>
                    <a:pt x="50" y="55"/>
                  </a:cubicBezTo>
                  <a:cubicBezTo>
                    <a:pt x="50" y="54"/>
                    <a:pt x="49" y="53"/>
                    <a:pt x="49" y="51"/>
                  </a:cubicBezTo>
                  <a:cubicBezTo>
                    <a:pt x="49" y="50"/>
                    <a:pt x="49" y="43"/>
                    <a:pt x="49" y="43"/>
                  </a:cubicBezTo>
                  <a:cubicBezTo>
                    <a:pt x="49" y="43"/>
                    <a:pt x="51" y="43"/>
                    <a:pt x="52" y="43"/>
                  </a:cubicBezTo>
                  <a:cubicBezTo>
                    <a:pt x="54" y="42"/>
                    <a:pt x="56" y="45"/>
                    <a:pt x="56" y="45"/>
                  </a:cubicBezTo>
                  <a:cubicBezTo>
                    <a:pt x="56" y="46"/>
                    <a:pt x="56" y="46"/>
                    <a:pt x="56" y="47"/>
                  </a:cubicBezTo>
                  <a:cubicBezTo>
                    <a:pt x="56" y="48"/>
                    <a:pt x="57" y="48"/>
                    <a:pt x="57" y="47"/>
                  </a:cubicBezTo>
                  <a:cubicBezTo>
                    <a:pt x="58" y="45"/>
                    <a:pt x="57" y="43"/>
                    <a:pt x="56" y="42"/>
                  </a:cubicBezTo>
                  <a:cubicBezTo>
                    <a:pt x="55" y="41"/>
                    <a:pt x="52" y="39"/>
                    <a:pt x="51" y="39"/>
                  </a:cubicBezTo>
                  <a:cubicBezTo>
                    <a:pt x="50" y="39"/>
                    <a:pt x="48" y="39"/>
                    <a:pt x="49" y="38"/>
                  </a:cubicBezTo>
                  <a:cubicBezTo>
                    <a:pt x="49" y="37"/>
                    <a:pt x="51" y="37"/>
                    <a:pt x="52" y="37"/>
                  </a:cubicBezTo>
                  <a:cubicBezTo>
                    <a:pt x="52" y="37"/>
                    <a:pt x="55" y="38"/>
                    <a:pt x="55" y="38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58" y="38"/>
                    <a:pt x="58" y="39"/>
                    <a:pt x="59" y="39"/>
                  </a:cubicBezTo>
                  <a:cubicBezTo>
                    <a:pt x="59" y="39"/>
                    <a:pt x="55" y="36"/>
                    <a:pt x="55" y="36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0" y="28"/>
                    <a:pt x="47" y="27"/>
                  </a:cubicBezTo>
                  <a:cubicBezTo>
                    <a:pt x="45" y="25"/>
                    <a:pt x="43" y="22"/>
                    <a:pt x="44" y="21"/>
                  </a:cubicBezTo>
                  <a:cubicBezTo>
                    <a:pt x="44" y="21"/>
                    <a:pt x="45" y="19"/>
                    <a:pt x="44" y="19"/>
                  </a:cubicBezTo>
                  <a:cubicBezTo>
                    <a:pt x="43" y="20"/>
                    <a:pt x="42" y="19"/>
                    <a:pt x="42" y="18"/>
                  </a:cubicBezTo>
                  <a:cubicBezTo>
                    <a:pt x="42" y="17"/>
                    <a:pt x="44" y="17"/>
                    <a:pt x="44" y="17"/>
                  </a:cubicBezTo>
                  <a:cubicBezTo>
                    <a:pt x="44" y="17"/>
                    <a:pt x="46" y="19"/>
                    <a:pt x="46" y="20"/>
                  </a:cubicBezTo>
                  <a:cubicBezTo>
                    <a:pt x="47" y="21"/>
                    <a:pt x="47" y="22"/>
                    <a:pt x="48" y="23"/>
                  </a:cubicBezTo>
                  <a:cubicBezTo>
                    <a:pt x="49" y="25"/>
                    <a:pt x="51" y="27"/>
                    <a:pt x="52" y="29"/>
                  </a:cubicBezTo>
                  <a:cubicBezTo>
                    <a:pt x="53" y="30"/>
                    <a:pt x="56" y="33"/>
                    <a:pt x="56" y="33"/>
                  </a:cubicBezTo>
                  <a:cubicBezTo>
                    <a:pt x="56" y="33"/>
                    <a:pt x="55" y="29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5" y="28"/>
                    <a:pt x="56" y="29"/>
                    <a:pt x="57" y="31"/>
                  </a:cubicBezTo>
                  <a:cubicBezTo>
                    <a:pt x="58" y="33"/>
                    <a:pt x="61" y="36"/>
                    <a:pt x="61" y="37"/>
                  </a:cubicBezTo>
                  <a:cubicBezTo>
                    <a:pt x="61" y="38"/>
                    <a:pt x="63" y="43"/>
                    <a:pt x="63" y="45"/>
                  </a:cubicBezTo>
                  <a:cubicBezTo>
                    <a:pt x="62" y="48"/>
                    <a:pt x="65" y="47"/>
                    <a:pt x="65" y="49"/>
                  </a:cubicBezTo>
                  <a:cubicBezTo>
                    <a:pt x="65" y="50"/>
                    <a:pt x="65" y="51"/>
                    <a:pt x="64" y="53"/>
                  </a:cubicBezTo>
                  <a:cubicBezTo>
                    <a:pt x="63" y="54"/>
                    <a:pt x="63" y="56"/>
                    <a:pt x="62" y="55"/>
                  </a:cubicBezTo>
                  <a:cubicBezTo>
                    <a:pt x="60" y="55"/>
                    <a:pt x="61" y="55"/>
                    <a:pt x="60" y="54"/>
                  </a:cubicBezTo>
                  <a:cubicBezTo>
                    <a:pt x="59" y="52"/>
                    <a:pt x="58" y="51"/>
                    <a:pt x="58" y="52"/>
                  </a:cubicBezTo>
                  <a:cubicBezTo>
                    <a:pt x="58" y="54"/>
                    <a:pt x="57" y="58"/>
                    <a:pt x="56" y="59"/>
                  </a:cubicBezTo>
                  <a:cubicBezTo>
                    <a:pt x="55" y="61"/>
                    <a:pt x="56" y="61"/>
                    <a:pt x="56" y="63"/>
                  </a:cubicBezTo>
                  <a:cubicBezTo>
                    <a:pt x="56" y="65"/>
                    <a:pt x="57" y="67"/>
                    <a:pt x="56" y="68"/>
                  </a:cubicBezTo>
                  <a:cubicBezTo>
                    <a:pt x="55" y="69"/>
                    <a:pt x="54" y="66"/>
                    <a:pt x="54" y="69"/>
                  </a:cubicBezTo>
                  <a:cubicBezTo>
                    <a:pt x="54" y="71"/>
                    <a:pt x="55" y="75"/>
                    <a:pt x="56" y="76"/>
                  </a:cubicBezTo>
                  <a:cubicBezTo>
                    <a:pt x="56" y="78"/>
                    <a:pt x="59" y="79"/>
                    <a:pt x="58" y="82"/>
                  </a:cubicBezTo>
                  <a:cubicBezTo>
                    <a:pt x="57" y="85"/>
                    <a:pt x="57" y="85"/>
                    <a:pt x="57" y="87"/>
                  </a:cubicBezTo>
                  <a:cubicBezTo>
                    <a:pt x="56" y="90"/>
                    <a:pt x="56" y="94"/>
                    <a:pt x="56" y="96"/>
                  </a:cubicBezTo>
                  <a:cubicBezTo>
                    <a:pt x="56" y="97"/>
                    <a:pt x="56" y="100"/>
                    <a:pt x="57" y="101"/>
                  </a:cubicBezTo>
                  <a:cubicBezTo>
                    <a:pt x="58" y="102"/>
                    <a:pt x="59" y="102"/>
                    <a:pt x="59" y="104"/>
                  </a:cubicBezTo>
                  <a:cubicBezTo>
                    <a:pt x="60" y="106"/>
                    <a:pt x="60" y="107"/>
                    <a:pt x="60" y="108"/>
                  </a:cubicBezTo>
                  <a:cubicBezTo>
                    <a:pt x="60" y="109"/>
                    <a:pt x="60" y="112"/>
                    <a:pt x="61" y="113"/>
                  </a:cubicBezTo>
                  <a:cubicBezTo>
                    <a:pt x="62" y="115"/>
                    <a:pt x="65" y="116"/>
                    <a:pt x="65" y="116"/>
                  </a:cubicBezTo>
                  <a:cubicBezTo>
                    <a:pt x="65" y="116"/>
                    <a:pt x="67" y="118"/>
                    <a:pt x="68" y="118"/>
                  </a:cubicBezTo>
                  <a:cubicBezTo>
                    <a:pt x="69" y="117"/>
                    <a:pt x="69" y="119"/>
                    <a:pt x="70" y="116"/>
                  </a:cubicBezTo>
                  <a:cubicBezTo>
                    <a:pt x="72" y="113"/>
                    <a:pt x="73" y="112"/>
                    <a:pt x="74" y="110"/>
                  </a:cubicBezTo>
                  <a:cubicBezTo>
                    <a:pt x="75" y="107"/>
                    <a:pt x="74" y="107"/>
                    <a:pt x="75" y="105"/>
                  </a:cubicBezTo>
                  <a:cubicBezTo>
                    <a:pt x="76" y="103"/>
                    <a:pt x="77" y="101"/>
                    <a:pt x="77" y="101"/>
                  </a:cubicBezTo>
                  <a:cubicBezTo>
                    <a:pt x="78" y="101"/>
                    <a:pt x="79" y="102"/>
                    <a:pt x="78" y="103"/>
                  </a:cubicBezTo>
                  <a:cubicBezTo>
                    <a:pt x="78" y="104"/>
                    <a:pt x="78" y="104"/>
                    <a:pt x="79" y="105"/>
                  </a:cubicBezTo>
                  <a:cubicBezTo>
                    <a:pt x="80" y="99"/>
                    <a:pt x="80" y="94"/>
                    <a:pt x="80" y="88"/>
                  </a:cubicBezTo>
                  <a:cubicBezTo>
                    <a:pt x="80" y="79"/>
                    <a:pt x="79" y="70"/>
                    <a:pt x="76" y="62"/>
                  </a:cubicBezTo>
                  <a:close/>
                </a:path>
              </a:pathLst>
            </a:custGeom>
            <a:gradFill>
              <a:gsLst>
                <a:gs pos="66000">
                  <a:srgbClr val="996B4A"/>
                </a:gs>
                <a:gs pos="33000">
                  <a:srgbClr val="A3903B"/>
                </a:gs>
                <a:gs pos="100000">
                  <a:srgbClr val="A77844"/>
                </a:gs>
              </a:gsLst>
              <a:lin ang="6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1" name="Freeform 60"/>
            <p:cNvSpPr>
              <a:spLocks/>
            </p:cNvSpPr>
            <p:nvPr/>
          </p:nvSpPr>
          <p:spPr bwMode="auto">
            <a:xfrm>
              <a:off x="2706539" y="3800564"/>
              <a:ext cx="63365" cy="29702"/>
            </a:xfrm>
            <a:custGeom>
              <a:avLst/>
              <a:gdLst>
                <a:gd name="T0" fmla="*/ 1 w 17"/>
                <a:gd name="T1" fmla="*/ 1 h 8"/>
                <a:gd name="T2" fmla="*/ 7 w 17"/>
                <a:gd name="T3" fmla="*/ 2 h 8"/>
                <a:gd name="T4" fmla="*/ 10 w 17"/>
                <a:gd name="T5" fmla="*/ 3 h 8"/>
                <a:gd name="T6" fmla="*/ 14 w 17"/>
                <a:gd name="T7" fmla="*/ 6 h 8"/>
                <a:gd name="T8" fmla="*/ 15 w 17"/>
                <a:gd name="T9" fmla="*/ 7 h 8"/>
                <a:gd name="T10" fmla="*/ 11 w 17"/>
                <a:gd name="T11" fmla="*/ 5 h 8"/>
                <a:gd name="T12" fmla="*/ 8 w 17"/>
                <a:gd name="T13" fmla="*/ 4 h 8"/>
                <a:gd name="T14" fmla="*/ 4 w 17"/>
                <a:gd name="T15" fmla="*/ 2 h 8"/>
                <a:gd name="T16" fmla="*/ 2 w 17"/>
                <a:gd name="T17" fmla="*/ 2 h 8"/>
                <a:gd name="T18" fmla="*/ 1 w 17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8">
                  <a:moveTo>
                    <a:pt x="1" y="1"/>
                  </a:moveTo>
                  <a:cubicBezTo>
                    <a:pt x="5" y="0"/>
                    <a:pt x="6" y="0"/>
                    <a:pt x="7" y="2"/>
                  </a:cubicBezTo>
                  <a:cubicBezTo>
                    <a:pt x="9" y="3"/>
                    <a:pt x="9" y="2"/>
                    <a:pt x="10" y="3"/>
                  </a:cubicBezTo>
                  <a:cubicBezTo>
                    <a:pt x="12" y="4"/>
                    <a:pt x="12" y="5"/>
                    <a:pt x="14" y="6"/>
                  </a:cubicBezTo>
                  <a:cubicBezTo>
                    <a:pt x="16" y="6"/>
                    <a:pt x="17" y="8"/>
                    <a:pt x="15" y="7"/>
                  </a:cubicBezTo>
                  <a:cubicBezTo>
                    <a:pt x="12" y="7"/>
                    <a:pt x="13" y="6"/>
                    <a:pt x="11" y="5"/>
                  </a:cubicBezTo>
                  <a:cubicBezTo>
                    <a:pt x="9" y="4"/>
                    <a:pt x="9" y="4"/>
                    <a:pt x="8" y="4"/>
                  </a:cubicBezTo>
                  <a:cubicBezTo>
                    <a:pt x="7" y="4"/>
                    <a:pt x="5" y="3"/>
                    <a:pt x="4" y="2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1" y="2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2" name="Freeform 61"/>
            <p:cNvSpPr>
              <a:spLocks/>
            </p:cNvSpPr>
            <p:nvPr/>
          </p:nvSpPr>
          <p:spPr bwMode="auto">
            <a:xfrm>
              <a:off x="2740201" y="3834227"/>
              <a:ext cx="17821" cy="11881"/>
            </a:xfrm>
            <a:custGeom>
              <a:avLst/>
              <a:gdLst>
                <a:gd name="T0" fmla="*/ 4 w 5"/>
                <a:gd name="T1" fmla="*/ 1 h 3"/>
                <a:gd name="T2" fmla="*/ 4 w 5"/>
                <a:gd name="T3" fmla="*/ 2 h 3"/>
                <a:gd name="T4" fmla="*/ 1 w 5"/>
                <a:gd name="T5" fmla="*/ 0 h 3"/>
                <a:gd name="T6" fmla="*/ 4 w 5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5" y="1"/>
                    <a:pt x="5" y="3"/>
                    <a:pt x="4" y="2"/>
                  </a:cubicBezTo>
                  <a:cubicBezTo>
                    <a:pt x="3" y="1"/>
                    <a:pt x="0" y="1"/>
                    <a:pt x="1" y="0"/>
                  </a:cubicBezTo>
                  <a:cubicBezTo>
                    <a:pt x="3" y="0"/>
                    <a:pt x="3" y="0"/>
                    <a:pt x="4" y="1"/>
                  </a:cubicBez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3" name="Freeform 62"/>
            <p:cNvSpPr>
              <a:spLocks/>
            </p:cNvSpPr>
            <p:nvPr/>
          </p:nvSpPr>
          <p:spPr bwMode="auto">
            <a:xfrm>
              <a:off x="2773864" y="3822346"/>
              <a:ext cx="37623" cy="19801"/>
            </a:xfrm>
            <a:custGeom>
              <a:avLst/>
              <a:gdLst>
                <a:gd name="T0" fmla="*/ 1 w 10"/>
                <a:gd name="T1" fmla="*/ 4 h 5"/>
                <a:gd name="T2" fmla="*/ 5 w 10"/>
                <a:gd name="T3" fmla="*/ 5 h 5"/>
                <a:gd name="T4" fmla="*/ 7 w 10"/>
                <a:gd name="T5" fmla="*/ 4 h 5"/>
                <a:gd name="T6" fmla="*/ 10 w 10"/>
                <a:gd name="T7" fmla="*/ 3 h 5"/>
                <a:gd name="T8" fmla="*/ 8 w 10"/>
                <a:gd name="T9" fmla="*/ 2 h 5"/>
                <a:gd name="T10" fmla="*/ 5 w 10"/>
                <a:gd name="T11" fmla="*/ 1 h 5"/>
                <a:gd name="T12" fmla="*/ 2 w 10"/>
                <a:gd name="T13" fmla="*/ 3 h 5"/>
                <a:gd name="T14" fmla="*/ 0 w 10"/>
                <a:gd name="T15" fmla="*/ 4 h 5"/>
                <a:gd name="T16" fmla="*/ 1 w 10"/>
                <a:gd name="T1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5">
                  <a:moveTo>
                    <a:pt x="1" y="4"/>
                  </a:moveTo>
                  <a:cubicBezTo>
                    <a:pt x="4" y="4"/>
                    <a:pt x="3" y="5"/>
                    <a:pt x="5" y="5"/>
                  </a:cubicBezTo>
                  <a:cubicBezTo>
                    <a:pt x="6" y="5"/>
                    <a:pt x="5" y="5"/>
                    <a:pt x="7" y="4"/>
                  </a:cubicBezTo>
                  <a:cubicBezTo>
                    <a:pt x="8" y="3"/>
                    <a:pt x="9" y="4"/>
                    <a:pt x="10" y="3"/>
                  </a:cubicBezTo>
                  <a:cubicBezTo>
                    <a:pt x="10" y="2"/>
                    <a:pt x="9" y="3"/>
                    <a:pt x="8" y="2"/>
                  </a:cubicBezTo>
                  <a:cubicBezTo>
                    <a:pt x="7" y="1"/>
                    <a:pt x="7" y="0"/>
                    <a:pt x="5" y="1"/>
                  </a:cubicBezTo>
                  <a:cubicBezTo>
                    <a:pt x="3" y="2"/>
                    <a:pt x="3" y="3"/>
                    <a:pt x="2" y="3"/>
                  </a:cubicBezTo>
                  <a:cubicBezTo>
                    <a:pt x="1" y="4"/>
                    <a:pt x="0" y="4"/>
                    <a:pt x="0" y="4"/>
                  </a:cubicBezTo>
                  <a:lnTo>
                    <a:pt x="1" y="4"/>
                  </a:lnTo>
                  <a:close/>
                </a:path>
              </a:pathLst>
            </a:custGeom>
            <a:solidFill>
              <a:srgbClr val="A39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4" name="Freeform 63"/>
            <p:cNvSpPr>
              <a:spLocks/>
            </p:cNvSpPr>
            <p:nvPr/>
          </p:nvSpPr>
          <p:spPr bwMode="auto">
            <a:xfrm>
              <a:off x="2698618" y="3636212"/>
              <a:ext cx="45543" cy="33663"/>
            </a:xfrm>
            <a:custGeom>
              <a:avLst/>
              <a:gdLst>
                <a:gd name="T0" fmla="*/ 7 w 12"/>
                <a:gd name="T1" fmla="*/ 1 h 9"/>
                <a:gd name="T2" fmla="*/ 0 w 12"/>
                <a:gd name="T3" fmla="*/ 5 h 9"/>
                <a:gd name="T4" fmla="*/ 3 w 12"/>
                <a:gd name="T5" fmla="*/ 8 h 9"/>
                <a:gd name="T6" fmla="*/ 5 w 12"/>
                <a:gd name="T7" fmla="*/ 3 h 9"/>
                <a:gd name="T8" fmla="*/ 8 w 12"/>
                <a:gd name="T9" fmla="*/ 2 h 9"/>
                <a:gd name="T10" fmla="*/ 7 w 12"/>
                <a:gd name="T11" fmla="*/ 6 h 9"/>
                <a:gd name="T12" fmla="*/ 9 w 12"/>
                <a:gd name="T13" fmla="*/ 6 h 9"/>
                <a:gd name="T14" fmla="*/ 9 w 12"/>
                <a:gd name="T15" fmla="*/ 3 h 9"/>
                <a:gd name="T16" fmla="*/ 12 w 12"/>
                <a:gd name="T17" fmla="*/ 4 h 9"/>
                <a:gd name="T18" fmla="*/ 9 w 12"/>
                <a:gd name="T19" fmla="*/ 0 h 9"/>
                <a:gd name="T20" fmla="*/ 7 w 12"/>
                <a:gd name="T21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" h="9">
                  <a:moveTo>
                    <a:pt x="7" y="1"/>
                  </a:moveTo>
                  <a:cubicBezTo>
                    <a:pt x="3" y="2"/>
                    <a:pt x="0" y="4"/>
                    <a:pt x="0" y="5"/>
                  </a:cubicBezTo>
                  <a:cubicBezTo>
                    <a:pt x="0" y="7"/>
                    <a:pt x="2" y="9"/>
                    <a:pt x="3" y="8"/>
                  </a:cubicBezTo>
                  <a:cubicBezTo>
                    <a:pt x="3" y="7"/>
                    <a:pt x="4" y="4"/>
                    <a:pt x="5" y="3"/>
                  </a:cubicBezTo>
                  <a:cubicBezTo>
                    <a:pt x="6" y="3"/>
                    <a:pt x="8" y="2"/>
                    <a:pt x="8" y="2"/>
                  </a:cubicBezTo>
                  <a:cubicBezTo>
                    <a:pt x="8" y="2"/>
                    <a:pt x="7" y="4"/>
                    <a:pt x="7" y="6"/>
                  </a:cubicBezTo>
                  <a:cubicBezTo>
                    <a:pt x="7" y="7"/>
                    <a:pt x="9" y="8"/>
                    <a:pt x="9" y="6"/>
                  </a:cubicBezTo>
                  <a:cubicBezTo>
                    <a:pt x="9" y="4"/>
                    <a:pt x="9" y="3"/>
                    <a:pt x="9" y="3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2"/>
                    <a:pt x="9" y="0"/>
                    <a:pt x="9" y="0"/>
                  </a:cubicBezTo>
                  <a:lnTo>
                    <a:pt x="7" y="1"/>
                  </a:lnTo>
                  <a:close/>
                </a:path>
              </a:pathLst>
            </a:custGeom>
            <a:solidFill>
              <a:srgbClr val="006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5" name="Freeform 64"/>
            <p:cNvSpPr>
              <a:spLocks/>
            </p:cNvSpPr>
            <p:nvPr/>
          </p:nvSpPr>
          <p:spPr bwMode="auto">
            <a:xfrm>
              <a:off x="2672876" y="3612450"/>
              <a:ext cx="51484" cy="19801"/>
            </a:xfrm>
            <a:custGeom>
              <a:avLst/>
              <a:gdLst>
                <a:gd name="T0" fmla="*/ 13 w 14"/>
                <a:gd name="T1" fmla="*/ 4 h 5"/>
                <a:gd name="T2" fmla="*/ 10 w 14"/>
                <a:gd name="T3" fmla="*/ 3 h 5"/>
                <a:gd name="T4" fmla="*/ 12 w 14"/>
                <a:gd name="T5" fmla="*/ 2 h 5"/>
                <a:gd name="T6" fmla="*/ 7 w 14"/>
                <a:gd name="T7" fmla="*/ 2 h 5"/>
                <a:gd name="T8" fmla="*/ 3 w 14"/>
                <a:gd name="T9" fmla="*/ 4 h 5"/>
                <a:gd name="T10" fmla="*/ 7 w 14"/>
                <a:gd name="T11" fmla="*/ 4 h 5"/>
                <a:gd name="T12" fmla="*/ 11 w 14"/>
                <a:gd name="T13" fmla="*/ 5 h 5"/>
                <a:gd name="T14" fmla="*/ 13 w 14"/>
                <a:gd name="T1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5">
                  <a:moveTo>
                    <a:pt x="13" y="4"/>
                  </a:moveTo>
                  <a:cubicBezTo>
                    <a:pt x="12" y="2"/>
                    <a:pt x="10" y="3"/>
                    <a:pt x="10" y="3"/>
                  </a:cubicBezTo>
                  <a:cubicBezTo>
                    <a:pt x="10" y="3"/>
                    <a:pt x="14" y="3"/>
                    <a:pt x="12" y="2"/>
                  </a:cubicBezTo>
                  <a:cubicBezTo>
                    <a:pt x="10" y="0"/>
                    <a:pt x="9" y="1"/>
                    <a:pt x="7" y="2"/>
                  </a:cubicBezTo>
                  <a:cubicBezTo>
                    <a:pt x="4" y="3"/>
                    <a:pt x="0" y="4"/>
                    <a:pt x="3" y="4"/>
                  </a:cubicBezTo>
                  <a:cubicBezTo>
                    <a:pt x="6" y="4"/>
                    <a:pt x="5" y="5"/>
                    <a:pt x="7" y="4"/>
                  </a:cubicBezTo>
                  <a:cubicBezTo>
                    <a:pt x="10" y="3"/>
                    <a:pt x="9" y="5"/>
                    <a:pt x="11" y="5"/>
                  </a:cubicBezTo>
                  <a:cubicBezTo>
                    <a:pt x="12" y="5"/>
                    <a:pt x="13" y="4"/>
                    <a:pt x="13" y="4"/>
                  </a:cubicBezTo>
                  <a:close/>
                </a:path>
              </a:pathLst>
            </a:custGeom>
            <a:solidFill>
              <a:srgbClr val="006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41" name="Title 1"/>
          <p:cNvSpPr txBox="1">
            <a:spLocks/>
          </p:cNvSpPr>
          <p:nvPr/>
        </p:nvSpPr>
        <p:spPr>
          <a:xfrm>
            <a:off x="1868312" y="2033397"/>
            <a:ext cx="3409936" cy="64432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50" b="1" dirty="0">
                <a:ln w="9525">
                  <a:solidFill>
                    <a:schemeClr val="tx1"/>
                  </a:solidFill>
                </a:ln>
                <a:gradFill>
                  <a:gsLst>
                    <a:gs pos="37000">
                      <a:schemeClr val="bg1"/>
                    </a:gs>
                    <a:gs pos="16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Franklin Gothic Demi" panose="020B0703020102020204" pitchFamily="34" charset="0"/>
                <a:cs typeface="Aharoni" pitchFamily="2" charset="-79"/>
              </a:rPr>
              <a:t>SPACE</a:t>
            </a:r>
            <a:endParaRPr lang="en-US" sz="4050" b="1" dirty="0">
              <a:ln w="9525">
                <a:solidFill>
                  <a:schemeClr val="tx1"/>
                </a:solidFill>
              </a:ln>
              <a:gradFill>
                <a:gsLst>
                  <a:gs pos="37000">
                    <a:schemeClr val="bg1"/>
                  </a:gs>
                  <a:gs pos="16000">
                    <a:schemeClr val="accent1">
                      <a:lumMod val="20000"/>
                      <a:lumOff val="80000"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Franklin Gothic Demi" panose="020B0703020102020204" pitchFamily="34" charset="0"/>
            </a:endParaRPr>
          </a:p>
        </p:txBody>
      </p:sp>
      <p:sp>
        <p:nvSpPr>
          <p:cNvPr id="300" name="Title 1"/>
          <p:cNvSpPr txBox="1">
            <a:spLocks/>
          </p:cNvSpPr>
          <p:nvPr/>
        </p:nvSpPr>
        <p:spPr>
          <a:xfrm>
            <a:off x="1909942" y="2570405"/>
            <a:ext cx="3409936" cy="28408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50" b="1" dirty="0">
                <a:ln w="9525">
                  <a:solidFill>
                    <a:schemeClr val="tx1"/>
                  </a:solidFill>
                </a:ln>
                <a:gradFill>
                  <a:gsLst>
                    <a:gs pos="0">
                      <a:srgbClr val="459FDC"/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lin ang="5400000" scaled="1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Franklin Gothic Demi" panose="020B0703020102020204" pitchFamily="34" charset="0"/>
                <a:cs typeface="Aharoni" pitchFamily="2" charset="-79"/>
              </a:rPr>
              <a:t>CALCULATIONS</a:t>
            </a:r>
            <a:endParaRPr lang="en-US" sz="2250" b="1" dirty="0">
              <a:ln w="9525">
                <a:solidFill>
                  <a:schemeClr val="tx1"/>
                </a:solidFill>
              </a:ln>
              <a:gradFill>
                <a:gsLst>
                  <a:gs pos="0">
                    <a:srgbClr val="459FDC"/>
                  </a:gs>
                  <a:gs pos="100000">
                    <a:schemeClr val="accent1">
                      <a:lumMod val="60000"/>
                    </a:schemeClr>
                  </a:gs>
                </a:gsLst>
                <a:lin ang="5400000" scaled="1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Franklin Gothic Demi" panose="020B0703020102020204" pitchFamily="34" charset="0"/>
            </a:endParaRPr>
          </a:p>
        </p:txBody>
      </p:sp>
      <p:grpSp>
        <p:nvGrpSpPr>
          <p:cNvPr id="301" name="Planet"/>
          <p:cNvGrpSpPr>
            <a:grpSpLocks noChangeAspect="1"/>
          </p:cNvGrpSpPr>
          <p:nvPr/>
        </p:nvGrpSpPr>
        <p:grpSpPr bwMode="auto">
          <a:xfrm>
            <a:off x="6252110" y="4102773"/>
            <a:ext cx="273587" cy="246434"/>
            <a:chOff x="3999" y="183"/>
            <a:chExt cx="1733" cy="1561"/>
          </a:xfrm>
        </p:grpSpPr>
        <p:sp>
          <p:nvSpPr>
            <p:cNvPr id="302" name="AutoShape 51"/>
            <p:cNvSpPr>
              <a:spLocks noChangeAspect="1" noChangeArrowheads="1" noTextEdit="1"/>
            </p:cNvSpPr>
            <p:nvPr/>
          </p:nvSpPr>
          <p:spPr bwMode="auto">
            <a:xfrm>
              <a:off x="4018" y="237"/>
              <a:ext cx="1666" cy="1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3" name="Freeform 54"/>
            <p:cNvSpPr>
              <a:spLocks noEditPoints="1"/>
            </p:cNvSpPr>
            <p:nvPr/>
          </p:nvSpPr>
          <p:spPr bwMode="auto">
            <a:xfrm>
              <a:off x="3999" y="252"/>
              <a:ext cx="1733" cy="1394"/>
            </a:xfrm>
            <a:custGeom>
              <a:avLst/>
              <a:gdLst>
                <a:gd name="T0" fmla="*/ 542 w 2796"/>
                <a:gd name="T1" fmla="*/ 1334 h 2250"/>
                <a:gd name="T2" fmla="*/ 34 w 2796"/>
                <a:gd name="T3" fmla="*/ 1716 h 2250"/>
                <a:gd name="T4" fmla="*/ 293 w 2796"/>
                <a:gd name="T5" fmla="*/ 1802 h 2250"/>
                <a:gd name="T6" fmla="*/ 293 w 2796"/>
                <a:gd name="T7" fmla="*/ 1802 h 2250"/>
                <a:gd name="T8" fmla="*/ 495 w 2796"/>
                <a:gd name="T9" fmla="*/ 1790 h 2250"/>
                <a:gd name="T10" fmla="*/ 359 w 2796"/>
                <a:gd name="T11" fmla="*/ 2153 h 2250"/>
                <a:gd name="T12" fmla="*/ 442 w 2796"/>
                <a:gd name="T13" fmla="*/ 2184 h 2250"/>
                <a:gd name="T14" fmla="*/ 877 w 2796"/>
                <a:gd name="T15" fmla="*/ 2012 h 2250"/>
                <a:gd name="T16" fmla="*/ 1407 w 2796"/>
                <a:gd name="T17" fmla="*/ 2193 h 2250"/>
                <a:gd name="T18" fmla="*/ 1661 w 2796"/>
                <a:gd name="T19" fmla="*/ 2154 h 2250"/>
                <a:gd name="T20" fmla="*/ 1935 w 2796"/>
                <a:gd name="T21" fmla="*/ 2012 h 2250"/>
                <a:gd name="T22" fmla="*/ 2387 w 2796"/>
                <a:gd name="T23" fmla="*/ 2250 h 2250"/>
                <a:gd name="T24" fmla="*/ 2453 w 2796"/>
                <a:gd name="T25" fmla="*/ 2227 h 2250"/>
                <a:gd name="T26" fmla="*/ 2217 w 2796"/>
                <a:gd name="T27" fmla="*/ 1631 h 2250"/>
                <a:gd name="T28" fmla="*/ 2271 w 2796"/>
                <a:gd name="T29" fmla="*/ 1284 h 2250"/>
                <a:gd name="T30" fmla="*/ 2668 w 2796"/>
                <a:gd name="T31" fmla="*/ 952 h 2250"/>
                <a:gd name="T32" fmla="*/ 2409 w 2796"/>
                <a:gd name="T33" fmla="*/ 867 h 2250"/>
                <a:gd name="T34" fmla="*/ 2304 w 2796"/>
                <a:gd name="T35" fmla="*/ 870 h 2250"/>
                <a:gd name="T36" fmla="*/ 2699 w 2796"/>
                <a:gd name="T37" fmla="*/ 208 h 2250"/>
                <a:gd name="T38" fmla="*/ 2617 w 2796"/>
                <a:gd name="T39" fmla="*/ 176 h 2250"/>
                <a:gd name="T40" fmla="*/ 1831 w 2796"/>
                <a:gd name="T41" fmla="*/ 574 h 2250"/>
                <a:gd name="T42" fmla="*/ 1407 w 2796"/>
                <a:gd name="T43" fmla="*/ 462 h 2250"/>
                <a:gd name="T44" fmla="*/ 1181 w 2796"/>
                <a:gd name="T45" fmla="*/ 492 h 2250"/>
                <a:gd name="T46" fmla="*/ 421 w 2796"/>
                <a:gd name="T47" fmla="*/ 0 h 2250"/>
                <a:gd name="T48" fmla="*/ 355 w 2796"/>
                <a:gd name="T49" fmla="*/ 23 h 2250"/>
                <a:gd name="T50" fmla="*/ 724 w 2796"/>
                <a:gd name="T51" fmla="*/ 796 h 2250"/>
                <a:gd name="T52" fmla="*/ 542 w 2796"/>
                <a:gd name="T53" fmla="*/ 1334 h 2250"/>
                <a:gd name="T54" fmla="*/ 656 w 2796"/>
                <a:gd name="T55" fmla="*/ 339 h 2250"/>
                <a:gd name="T56" fmla="*/ 701 w 2796"/>
                <a:gd name="T57" fmla="*/ 325 h 2250"/>
                <a:gd name="T58" fmla="*/ 1090 w 2796"/>
                <a:gd name="T59" fmla="*/ 522 h 2250"/>
                <a:gd name="T60" fmla="*/ 783 w 2796"/>
                <a:gd name="T61" fmla="*/ 728 h 2250"/>
                <a:gd name="T62" fmla="*/ 656 w 2796"/>
                <a:gd name="T63" fmla="*/ 339 h 2250"/>
                <a:gd name="T64" fmla="*/ 687 w 2796"/>
                <a:gd name="T65" fmla="*/ 1807 h 2250"/>
                <a:gd name="T66" fmla="*/ 753 w 2796"/>
                <a:gd name="T67" fmla="*/ 1894 h 2250"/>
                <a:gd name="T68" fmla="*/ 695 w 2796"/>
                <a:gd name="T69" fmla="*/ 1874 h 2250"/>
                <a:gd name="T70" fmla="*/ 687 w 2796"/>
                <a:gd name="T71" fmla="*/ 1807 h 2250"/>
                <a:gd name="T72" fmla="*/ 550 w 2796"/>
                <a:gd name="T73" fmla="*/ 1446 h 2250"/>
                <a:gd name="T74" fmla="*/ 580 w 2796"/>
                <a:gd name="T75" fmla="*/ 1582 h 2250"/>
                <a:gd name="T76" fmla="*/ 606 w 2796"/>
                <a:gd name="T77" fmla="*/ 1654 h 2250"/>
                <a:gd name="T78" fmla="*/ 594 w 2796"/>
                <a:gd name="T79" fmla="*/ 1668 h 2250"/>
                <a:gd name="T80" fmla="*/ 415 w 2796"/>
                <a:gd name="T81" fmla="*/ 1606 h 2250"/>
                <a:gd name="T82" fmla="*/ 550 w 2796"/>
                <a:gd name="T83" fmla="*/ 1446 h 2250"/>
                <a:gd name="T84" fmla="*/ 2152 w 2796"/>
                <a:gd name="T85" fmla="*/ 1911 h 2250"/>
                <a:gd name="T86" fmla="*/ 2043 w 2796"/>
                <a:gd name="T87" fmla="*/ 1913 h 2250"/>
                <a:gd name="T88" fmla="*/ 2150 w 2796"/>
                <a:gd name="T89" fmla="*/ 1769 h 2250"/>
                <a:gd name="T90" fmla="*/ 2152 w 2796"/>
                <a:gd name="T91" fmla="*/ 1911 h 2250"/>
                <a:gd name="T92" fmla="*/ 2251 w 2796"/>
                <a:gd name="T93" fmla="*/ 1141 h 2250"/>
                <a:gd name="T94" fmla="*/ 2234 w 2796"/>
                <a:gd name="T95" fmla="*/ 1073 h 2250"/>
                <a:gd name="T96" fmla="*/ 2213 w 2796"/>
                <a:gd name="T97" fmla="*/ 1015 h 2250"/>
                <a:gd name="T98" fmla="*/ 2287 w 2796"/>
                <a:gd name="T99" fmla="*/ 1063 h 2250"/>
                <a:gd name="T100" fmla="*/ 2251 w 2796"/>
                <a:gd name="T101" fmla="*/ 1141 h 2250"/>
                <a:gd name="T102" fmla="*/ 2364 w 2796"/>
                <a:gd name="T103" fmla="*/ 487 h 2250"/>
                <a:gd name="T104" fmla="*/ 2173 w 2796"/>
                <a:gd name="T105" fmla="*/ 882 h 2250"/>
                <a:gd name="T106" fmla="*/ 2150 w 2796"/>
                <a:gd name="T107" fmla="*/ 885 h 2250"/>
                <a:gd name="T108" fmla="*/ 1906 w 2796"/>
                <a:gd name="T109" fmla="*/ 621 h 2250"/>
                <a:gd name="T110" fmla="*/ 2303 w 2796"/>
                <a:gd name="T111" fmla="*/ 467 h 2250"/>
                <a:gd name="T112" fmla="*/ 2364 w 2796"/>
                <a:gd name="T113" fmla="*/ 487 h 2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96" h="2250">
                  <a:moveTo>
                    <a:pt x="542" y="1334"/>
                  </a:moveTo>
                  <a:cubicBezTo>
                    <a:pt x="288" y="1445"/>
                    <a:pt x="0" y="1599"/>
                    <a:pt x="34" y="1716"/>
                  </a:cubicBezTo>
                  <a:cubicBezTo>
                    <a:pt x="51" y="1774"/>
                    <a:pt x="135" y="1802"/>
                    <a:pt x="293" y="1802"/>
                  </a:cubicBezTo>
                  <a:cubicBezTo>
                    <a:pt x="293" y="1802"/>
                    <a:pt x="293" y="1802"/>
                    <a:pt x="293" y="1802"/>
                  </a:cubicBezTo>
                  <a:cubicBezTo>
                    <a:pt x="352" y="1802"/>
                    <a:pt x="420" y="1798"/>
                    <a:pt x="495" y="1790"/>
                  </a:cubicBezTo>
                  <a:cubicBezTo>
                    <a:pt x="357" y="1973"/>
                    <a:pt x="311" y="2095"/>
                    <a:pt x="359" y="2153"/>
                  </a:cubicBezTo>
                  <a:cubicBezTo>
                    <a:pt x="377" y="2174"/>
                    <a:pt x="404" y="2184"/>
                    <a:pt x="442" y="2184"/>
                  </a:cubicBezTo>
                  <a:cubicBezTo>
                    <a:pt x="553" y="2184"/>
                    <a:pt x="737" y="2092"/>
                    <a:pt x="877" y="2012"/>
                  </a:cubicBezTo>
                  <a:cubicBezTo>
                    <a:pt x="1029" y="2128"/>
                    <a:pt x="1216" y="2193"/>
                    <a:pt x="1407" y="2193"/>
                  </a:cubicBezTo>
                  <a:cubicBezTo>
                    <a:pt x="1493" y="2193"/>
                    <a:pt x="1578" y="2180"/>
                    <a:pt x="1661" y="2154"/>
                  </a:cubicBezTo>
                  <a:cubicBezTo>
                    <a:pt x="1761" y="2123"/>
                    <a:pt x="1853" y="2076"/>
                    <a:pt x="1935" y="2012"/>
                  </a:cubicBezTo>
                  <a:cubicBezTo>
                    <a:pt x="2083" y="2123"/>
                    <a:pt x="2276" y="2250"/>
                    <a:pt x="2387" y="2250"/>
                  </a:cubicBezTo>
                  <a:cubicBezTo>
                    <a:pt x="2415" y="2250"/>
                    <a:pt x="2437" y="2242"/>
                    <a:pt x="2453" y="2227"/>
                  </a:cubicBezTo>
                  <a:cubicBezTo>
                    <a:pt x="2545" y="2140"/>
                    <a:pt x="2377" y="1857"/>
                    <a:pt x="2217" y="1631"/>
                  </a:cubicBezTo>
                  <a:cubicBezTo>
                    <a:pt x="2259" y="1519"/>
                    <a:pt x="2277" y="1403"/>
                    <a:pt x="2271" y="1284"/>
                  </a:cubicBezTo>
                  <a:cubicBezTo>
                    <a:pt x="2472" y="1188"/>
                    <a:pt x="2698" y="1055"/>
                    <a:pt x="2668" y="952"/>
                  </a:cubicBezTo>
                  <a:cubicBezTo>
                    <a:pt x="2652" y="894"/>
                    <a:pt x="2567" y="867"/>
                    <a:pt x="2409" y="867"/>
                  </a:cubicBezTo>
                  <a:cubicBezTo>
                    <a:pt x="2377" y="867"/>
                    <a:pt x="2342" y="868"/>
                    <a:pt x="2304" y="870"/>
                  </a:cubicBezTo>
                  <a:cubicBezTo>
                    <a:pt x="2483" y="682"/>
                    <a:pt x="2796" y="324"/>
                    <a:pt x="2699" y="208"/>
                  </a:cubicBezTo>
                  <a:cubicBezTo>
                    <a:pt x="2682" y="187"/>
                    <a:pt x="2654" y="176"/>
                    <a:pt x="2617" y="176"/>
                  </a:cubicBezTo>
                  <a:cubicBezTo>
                    <a:pt x="2478" y="176"/>
                    <a:pt x="2192" y="321"/>
                    <a:pt x="1831" y="574"/>
                  </a:cubicBezTo>
                  <a:cubicBezTo>
                    <a:pt x="1702" y="501"/>
                    <a:pt x="1555" y="462"/>
                    <a:pt x="1407" y="462"/>
                  </a:cubicBezTo>
                  <a:cubicBezTo>
                    <a:pt x="1331" y="462"/>
                    <a:pt x="1255" y="472"/>
                    <a:pt x="1181" y="492"/>
                  </a:cubicBezTo>
                  <a:cubicBezTo>
                    <a:pt x="835" y="184"/>
                    <a:pt x="551" y="0"/>
                    <a:pt x="421" y="0"/>
                  </a:cubicBezTo>
                  <a:cubicBezTo>
                    <a:pt x="393" y="0"/>
                    <a:pt x="371" y="8"/>
                    <a:pt x="355" y="23"/>
                  </a:cubicBezTo>
                  <a:cubicBezTo>
                    <a:pt x="235" y="137"/>
                    <a:pt x="564" y="591"/>
                    <a:pt x="724" y="796"/>
                  </a:cubicBezTo>
                  <a:cubicBezTo>
                    <a:pt x="604" y="950"/>
                    <a:pt x="540" y="1140"/>
                    <a:pt x="542" y="1334"/>
                  </a:cubicBezTo>
                  <a:close/>
                  <a:moveTo>
                    <a:pt x="656" y="339"/>
                  </a:moveTo>
                  <a:cubicBezTo>
                    <a:pt x="666" y="330"/>
                    <a:pt x="681" y="325"/>
                    <a:pt x="701" y="325"/>
                  </a:cubicBezTo>
                  <a:cubicBezTo>
                    <a:pt x="780" y="325"/>
                    <a:pt x="921" y="396"/>
                    <a:pt x="1090" y="522"/>
                  </a:cubicBezTo>
                  <a:cubicBezTo>
                    <a:pt x="974" y="568"/>
                    <a:pt x="869" y="638"/>
                    <a:pt x="783" y="728"/>
                  </a:cubicBezTo>
                  <a:cubicBezTo>
                    <a:pt x="635" y="493"/>
                    <a:pt x="622" y="372"/>
                    <a:pt x="656" y="339"/>
                  </a:cubicBezTo>
                  <a:close/>
                  <a:moveTo>
                    <a:pt x="687" y="1807"/>
                  </a:moveTo>
                  <a:cubicBezTo>
                    <a:pt x="707" y="1837"/>
                    <a:pt x="729" y="1866"/>
                    <a:pt x="753" y="1894"/>
                  </a:cubicBezTo>
                  <a:cubicBezTo>
                    <a:pt x="725" y="1893"/>
                    <a:pt x="705" y="1887"/>
                    <a:pt x="695" y="1874"/>
                  </a:cubicBezTo>
                  <a:cubicBezTo>
                    <a:pt x="682" y="1858"/>
                    <a:pt x="682" y="1833"/>
                    <a:pt x="687" y="1807"/>
                  </a:cubicBezTo>
                  <a:close/>
                  <a:moveTo>
                    <a:pt x="550" y="1446"/>
                  </a:moveTo>
                  <a:cubicBezTo>
                    <a:pt x="556" y="1492"/>
                    <a:pt x="566" y="1537"/>
                    <a:pt x="580" y="1582"/>
                  </a:cubicBezTo>
                  <a:cubicBezTo>
                    <a:pt x="587" y="1606"/>
                    <a:pt x="596" y="1630"/>
                    <a:pt x="606" y="1654"/>
                  </a:cubicBezTo>
                  <a:cubicBezTo>
                    <a:pt x="602" y="1659"/>
                    <a:pt x="598" y="1663"/>
                    <a:pt x="594" y="1668"/>
                  </a:cubicBezTo>
                  <a:cubicBezTo>
                    <a:pt x="490" y="1662"/>
                    <a:pt x="425" y="1640"/>
                    <a:pt x="415" y="1606"/>
                  </a:cubicBezTo>
                  <a:cubicBezTo>
                    <a:pt x="405" y="1569"/>
                    <a:pt x="455" y="1510"/>
                    <a:pt x="550" y="1446"/>
                  </a:cubicBezTo>
                  <a:close/>
                  <a:moveTo>
                    <a:pt x="2152" y="1911"/>
                  </a:moveTo>
                  <a:cubicBezTo>
                    <a:pt x="2134" y="1928"/>
                    <a:pt x="2095" y="1929"/>
                    <a:pt x="2043" y="1913"/>
                  </a:cubicBezTo>
                  <a:cubicBezTo>
                    <a:pt x="2084" y="1869"/>
                    <a:pt x="2120" y="1821"/>
                    <a:pt x="2150" y="1769"/>
                  </a:cubicBezTo>
                  <a:cubicBezTo>
                    <a:pt x="2174" y="1839"/>
                    <a:pt x="2175" y="1890"/>
                    <a:pt x="2152" y="1911"/>
                  </a:cubicBezTo>
                  <a:close/>
                  <a:moveTo>
                    <a:pt x="2251" y="1141"/>
                  </a:moveTo>
                  <a:cubicBezTo>
                    <a:pt x="2246" y="1117"/>
                    <a:pt x="2240" y="1095"/>
                    <a:pt x="2234" y="1073"/>
                  </a:cubicBezTo>
                  <a:cubicBezTo>
                    <a:pt x="2228" y="1054"/>
                    <a:pt x="2221" y="1034"/>
                    <a:pt x="2213" y="1015"/>
                  </a:cubicBezTo>
                  <a:cubicBezTo>
                    <a:pt x="2255" y="1026"/>
                    <a:pt x="2281" y="1043"/>
                    <a:pt x="2287" y="1063"/>
                  </a:cubicBezTo>
                  <a:cubicBezTo>
                    <a:pt x="2293" y="1082"/>
                    <a:pt x="2280" y="1110"/>
                    <a:pt x="2251" y="1141"/>
                  </a:cubicBezTo>
                  <a:close/>
                  <a:moveTo>
                    <a:pt x="2364" y="487"/>
                  </a:moveTo>
                  <a:cubicBezTo>
                    <a:pt x="2395" y="525"/>
                    <a:pt x="2364" y="651"/>
                    <a:pt x="2173" y="882"/>
                  </a:cubicBezTo>
                  <a:cubicBezTo>
                    <a:pt x="2165" y="883"/>
                    <a:pt x="2158" y="884"/>
                    <a:pt x="2150" y="885"/>
                  </a:cubicBezTo>
                  <a:cubicBezTo>
                    <a:pt x="2088" y="781"/>
                    <a:pt x="2005" y="691"/>
                    <a:pt x="1906" y="621"/>
                  </a:cubicBezTo>
                  <a:cubicBezTo>
                    <a:pt x="2079" y="521"/>
                    <a:pt x="2219" y="467"/>
                    <a:pt x="2303" y="467"/>
                  </a:cubicBezTo>
                  <a:cubicBezTo>
                    <a:pt x="2332" y="467"/>
                    <a:pt x="2353" y="473"/>
                    <a:pt x="2364" y="4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4" name="Freeform 55"/>
            <p:cNvSpPr>
              <a:spLocks/>
            </p:cNvSpPr>
            <p:nvPr/>
          </p:nvSpPr>
          <p:spPr bwMode="auto">
            <a:xfrm>
              <a:off x="4229" y="183"/>
              <a:ext cx="1350" cy="1410"/>
            </a:xfrm>
            <a:custGeom>
              <a:avLst/>
              <a:gdLst>
                <a:gd name="T0" fmla="*/ 1797 w 2177"/>
                <a:gd name="T1" fmla="*/ 1993 h 2276"/>
                <a:gd name="T2" fmla="*/ 1222 w 2177"/>
                <a:gd name="T3" fmla="*/ 1011 h 2276"/>
                <a:gd name="T4" fmla="*/ 270 w 2177"/>
                <a:gd name="T5" fmla="*/ 388 h 2276"/>
                <a:gd name="T6" fmla="*/ 0 w 2177"/>
                <a:gd name="T7" fmla="*/ 105 h 2276"/>
                <a:gd name="T8" fmla="*/ 1233 w 2177"/>
                <a:gd name="T9" fmla="*/ 1000 h 2276"/>
                <a:gd name="T10" fmla="*/ 2067 w 2177"/>
                <a:gd name="T11" fmla="*/ 2276 h 2276"/>
                <a:gd name="T12" fmla="*/ 1797 w 2177"/>
                <a:gd name="T13" fmla="*/ 1993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7" h="2276">
                  <a:moveTo>
                    <a:pt x="1797" y="1993"/>
                  </a:moveTo>
                  <a:cubicBezTo>
                    <a:pt x="1901" y="1893"/>
                    <a:pt x="1644" y="1454"/>
                    <a:pt x="1222" y="1011"/>
                  </a:cubicBezTo>
                  <a:cubicBezTo>
                    <a:pt x="801" y="568"/>
                    <a:pt x="374" y="289"/>
                    <a:pt x="270" y="388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110" y="0"/>
                    <a:pt x="662" y="401"/>
                    <a:pt x="1233" y="1000"/>
                  </a:cubicBezTo>
                  <a:cubicBezTo>
                    <a:pt x="1804" y="1600"/>
                    <a:pt x="2177" y="2171"/>
                    <a:pt x="2067" y="2276"/>
                  </a:cubicBezTo>
                  <a:lnTo>
                    <a:pt x="1797" y="1993"/>
                  </a:lnTo>
                  <a:close/>
                </a:path>
              </a:pathLst>
            </a:custGeom>
            <a:gradFill>
              <a:gsLst>
                <a:gs pos="6800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5" name="Freeform 56"/>
            <p:cNvSpPr>
              <a:spLocks/>
            </p:cNvSpPr>
            <p:nvPr/>
          </p:nvSpPr>
          <p:spPr bwMode="auto">
            <a:xfrm>
              <a:off x="4010" y="736"/>
              <a:ext cx="1630" cy="547"/>
            </a:xfrm>
            <a:custGeom>
              <a:avLst/>
              <a:gdLst>
                <a:gd name="T0" fmla="*/ 2291 w 2630"/>
                <a:gd name="T1" fmla="*/ 230 h 884"/>
                <a:gd name="T2" fmla="*/ 1269 w 2630"/>
                <a:gd name="T3" fmla="*/ 282 h 884"/>
                <a:gd name="T4" fmla="*/ 377 w 2630"/>
                <a:gd name="T5" fmla="*/ 786 h 884"/>
                <a:gd name="T6" fmla="*/ 39 w 2630"/>
                <a:gd name="T7" fmla="*/ 884 h 884"/>
                <a:gd name="T8" fmla="*/ 1265 w 2630"/>
                <a:gd name="T9" fmla="*/ 269 h 884"/>
                <a:gd name="T10" fmla="*/ 2630 w 2630"/>
                <a:gd name="T11" fmla="*/ 132 h 884"/>
                <a:gd name="T12" fmla="*/ 2291 w 2630"/>
                <a:gd name="T13" fmla="*/ 230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30" h="884">
                  <a:moveTo>
                    <a:pt x="2291" y="230"/>
                  </a:moveTo>
                  <a:cubicBezTo>
                    <a:pt x="2255" y="105"/>
                    <a:pt x="1797" y="129"/>
                    <a:pt x="1269" y="282"/>
                  </a:cubicBezTo>
                  <a:cubicBezTo>
                    <a:pt x="740" y="436"/>
                    <a:pt x="341" y="661"/>
                    <a:pt x="377" y="786"/>
                  </a:cubicBezTo>
                  <a:cubicBezTo>
                    <a:pt x="39" y="884"/>
                    <a:pt x="39" y="884"/>
                    <a:pt x="39" y="884"/>
                  </a:cubicBezTo>
                  <a:cubicBezTo>
                    <a:pt x="0" y="752"/>
                    <a:pt x="549" y="477"/>
                    <a:pt x="1265" y="269"/>
                  </a:cubicBezTo>
                  <a:cubicBezTo>
                    <a:pt x="1980" y="62"/>
                    <a:pt x="2591" y="0"/>
                    <a:pt x="2630" y="132"/>
                  </a:cubicBezTo>
                  <a:lnTo>
                    <a:pt x="2291" y="23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6" name="Freeform 57"/>
            <p:cNvSpPr>
              <a:spLocks/>
            </p:cNvSpPr>
            <p:nvPr/>
          </p:nvSpPr>
          <p:spPr bwMode="auto">
            <a:xfrm>
              <a:off x="4172" y="289"/>
              <a:ext cx="1490" cy="1259"/>
            </a:xfrm>
            <a:custGeom>
              <a:avLst/>
              <a:gdLst>
                <a:gd name="T0" fmla="*/ 2102 w 2403"/>
                <a:gd name="T1" fmla="*/ 367 h 2033"/>
                <a:gd name="T2" fmla="*/ 1083 w 2403"/>
                <a:gd name="T3" fmla="*/ 874 h 2033"/>
                <a:gd name="T4" fmla="*/ 399 w 2403"/>
                <a:gd name="T5" fmla="*/ 1783 h 2033"/>
                <a:gd name="T6" fmla="*/ 97 w 2403"/>
                <a:gd name="T7" fmla="*/ 2033 h 2033"/>
                <a:gd name="T8" fmla="*/ 1074 w 2403"/>
                <a:gd name="T9" fmla="*/ 863 h 2033"/>
                <a:gd name="T10" fmla="*/ 2403 w 2403"/>
                <a:gd name="T11" fmla="*/ 117 h 2033"/>
                <a:gd name="T12" fmla="*/ 2102 w 2403"/>
                <a:gd name="T13" fmla="*/ 367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3" h="2033">
                  <a:moveTo>
                    <a:pt x="2102" y="367"/>
                  </a:moveTo>
                  <a:cubicBezTo>
                    <a:pt x="2010" y="256"/>
                    <a:pt x="1554" y="483"/>
                    <a:pt x="1083" y="874"/>
                  </a:cubicBezTo>
                  <a:cubicBezTo>
                    <a:pt x="613" y="1265"/>
                    <a:pt x="306" y="1672"/>
                    <a:pt x="399" y="1783"/>
                  </a:cubicBezTo>
                  <a:cubicBezTo>
                    <a:pt x="97" y="2033"/>
                    <a:pt x="97" y="2033"/>
                    <a:pt x="97" y="2033"/>
                  </a:cubicBezTo>
                  <a:cubicBezTo>
                    <a:pt x="0" y="1916"/>
                    <a:pt x="437" y="1392"/>
                    <a:pt x="1074" y="863"/>
                  </a:cubicBezTo>
                  <a:cubicBezTo>
                    <a:pt x="1711" y="334"/>
                    <a:pt x="2306" y="0"/>
                    <a:pt x="2403" y="117"/>
                  </a:cubicBezTo>
                  <a:lnTo>
                    <a:pt x="2102" y="36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7" name="Freeform 58"/>
            <p:cNvSpPr>
              <a:spLocks/>
            </p:cNvSpPr>
            <p:nvPr/>
          </p:nvSpPr>
          <p:spPr bwMode="auto">
            <a:xfrm>
              <a:off x="4287" y="462"/>
              <a:ext cx="1168" cy="1167"/>
            </a:xfrm>
            <a:custGeom>
              <a:avLst/>
              <a:gdLst>
                <a:gd name="T0" fmla="*/ 1748 w 1885"/>
                <a:gd name="T1" fmla="*/ 694 h 1884"/>
                <a:gd name="T2" fmla="*/ 695 w 1885"/>
                <a:gd name="T3" fmla="*/ 137 h 1884"/>
                <a:gd name="T4" fmla="*/ 137 w 1885"/>
                <a:gd name="T5" fmla="*/ 1190 h 1884"/>
                <a:gd name="T6" fmla="*/ 1191 w 1885"/>
                <a:gd name="T7" fmla="*/ 1747 h 1884"/>
                <a:gd name="T8" fmla="*/ 1748 w 1885"/>
                <a:gd name="T9" fmla="*/ 694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5" h="1884">
                  <a:moveTo>
                    <a:pt x="1748" y="694"/>
                  </a:moveTo>
                  <a:cubicBezTo>
                    <a:pt x="1611" y="249"/>
                    <a:pt x="1140" y="0"/>
                    <a:pt x="695" y="137"/>
                  </a:cubicBezTo>
                  <a:cubicBezTo>
                    <a:pt x="250" y="273"/>
                    <a:pt x="0" y="745"/>
                    <a:pt x="137" y="1190"/>
                  </a:cubicBezTo>
                  <a:cubicBezTo>
                    <a:pt x="274" y="1635"/>
                    <a:pt x="746" y="1884"/>
                    <a:pt x="1191" y="1747"/>
                  </a:cubicBezTo>
                  <a:cubicBezTo>
                    <a:pt x="1635" y="1610"/>
                    <a:pt x="1885" y="1139"/>
                    <a:pt x="1748" y="69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97000">
                  <a:schemeClr val="tx1">
                    <a:lumMod val="75000"/>
                    <a:lumOff val="25000"/>
                  </a:schemeClr>
                </a:gs>
              </a:gsLst>
              <a:lin ang="1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8" name="Freeform 59"/>
            <p:cNvSpPr>
              <a:spLocks/>
            </p:cNvSpPr>
            <p:nvPr/>
          </p:nvSpPr>
          <p:spPr bwMode="auto">
            <a:xfrm>
              <a:off x="4357" y="481"/>
              <a:ext cx="1051" cy="1051"/>
            </a:xfrm>
            <a:custGeom>
              <a:avLst/>
              <a:gdLst>
                <a:gd name="T0" fmla="*/ 1573 w 1696"/>
                <a:gd name="T1" fmla="*/ 625 h 1697"/>
                <a:gd name="T2" fmla="*/ 625 w 1696"/>
                <a:gd name="T3" fmla="*/ 124 h 1697"/>
                <a:gd name="T4" fmla="*/ 123 w 1696"/>
                <a:gd name="T5" fmla="*/ 1072 h 1697"/>
                <a:gd name="T6" fmla="*/ 1071 w 1696"/>
                <a:gd name="T7" fmla="*/ 1573 h 1697"/>
                <a:gd name="T8" fmla="*/ 1573 w 1696"/>
                <a:gd name="T9" fmla="*/ 625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6" h="1697">
                  <a:moveTo>
                    <a:pt x="1573" y="625"/>
                  </a:moveTo>
                  <a:cubicBezTo>
                    <a:pt x="1450" y="225"/>
                    <a:pt x="1026" y="0"/>
                    <a:pt x="625" y="124"/>
                  </a:cubicBezTo>
                  <a:cubicBezTo>
                    <a:pt x="225" y="247"/>
                    <a:pt x="0" y="671"/>
                    <a:pt x="123" y="1072"/>
                  </a:cubicBezTo>
                  <a:cubicBezTo>
                    <a:pt x="247" y="1472"/>
                    <a:pt x="671" y="1697"/>
                    <a:pt x="1071" y="1573"/>
                  </a:cubicBezTo>
                  <a:cubicBezTo>
                    <a:pt x="1472" y="1450"/>
                    <a:pt x="1696" y="1026"/>
                    <a:pt x="1573" y="625"/>
                  </a:cubicBezTo>
                  <a:close/>
                </a:path>
              </a:pathLst>
            </a:custGeom>
            <a:gradFill flip="none" rotWithShape="1">
              <a:gsLst>
                <a:gs pos="41000">
                  <a:schemeClr val="tx1">
                    <a:lumMod val="65000"/>
                    <a:lumOff val="35000"/>
                  </a:schemeClr>
                </a:gs>
                <a:gs pos="97000">
                  <a:schemeClr val="bg1">
                    <a:lumMod val="6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9" name="Freeform 60"/>
            <p:cNvSpPr>
              <a:spLocks/>
            </p:cNvSpPr>
            <p:nvPr/>
          </p:nvSpPr>
          <p:spPr bwMode="auto">
            <a:xfrm>
              <a:off x="5220" y="753"/>
              <a:ext cx="132" cy="246"/>
            </a:xfrm>
            <a:custGeom>
              <a:avLst/>
              <a:gdLst>
                <a:gd name="T0" fmla="*/ 11 w 212"/>
                <a:gd name="T1" fmla="*/ 20 h 397"/>
                <a:gd name="T2" fmla="*/ 0 w 212"/>
                <a:gd name="T3" fmla="*/ 24 h 397"/>
                <a:gd name="T4" fmla="*/ 91 w 212"/>
                <a:gd name="T5" fmla="*/ 158 h 397"/>
                <a:gd name="T6" fmla="*/ 47 w 212"/>
                <a:gd name="T7" fmla="*/ 374 h 397"/>
                <a:gd name="T8" fmla="*/ 125 w 212"/>
                <a:gd name="T9" fmla="*/ 389 h 397"/>
                <a:gd name="T10" fmla="*/ 181 w 212"/>
                <a:gd name="T11" fmla="*/ 170 h 397"/>
                <a:gd name="T12" fmla="*/ 11 w 212"/>
                <a:gd name="T13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" h="397">
                  <a:moveTo>
                    <a:pt x="11" y="20"/>
                  </a:moveTo>
                  <a:cubicBezTo>
                    <a:pt x="7" y="21"/>
                    <a:pt x="4" y="22"/>
                    <a:pt x="0" y="24"/>
                  </a:cubicBezTo>
                  <a:cubicBezTo>
                    <a:pt x="38" y="49"/>
                    <a:pt x="73" y="98"/>
                    <a:pt x="91" y="158"/>
                  </a:cubicBezTo>
                  <a:cubicBezTo>
                    <a:pt x="121" y="254"/>
                    <a:pt x="101" y="347"/>
                    <a:pt x="47" y="374"/>
                  </a:cubicBezTo>
                  <a:cubicBezTo>
                    <a:pt x="72" y="391"/>
                    <a:pt x="100" y="397"/>
                    <a:pt x="125" y="389"/>
                  </a:cubicBezTo>
                  <a:cubicBezTo>
                    <a:pt x="187" y="370"/>
                    <a:pt x="212" y="272"/>
                    <a:pt x="181" y="170"/>
                  </a:cubicBezTo>
                  <a:cubicBezTo>
                    <a:pt x="149" y="68"/>
                    <a:pt x="73" y="0"/>
                    <a:pt x="11" y="2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0" name="Freeform 62"/>
            <p:cNvSpPr>
              <a:spLocks/>
            </p:cNvSpPr>
            <p:nvPr/>
          </p:nvSpPr>
          <p:spPr bwMode="auto">
            <a:xfrm>
              <a:off x="5175" y="768"/>
              <a:ext cx="120" cy="217"/>
            </a:xfrm>
            <a:custGeom>
              <a:avLst/>
              <a:gdLst>
                <a:gd name="T0" fmla="*/ 165 w 195"/>
                <a:gd name="T1" fmla="*/ 134 h 350"/>
                <a:gd name="T2" fmla="*/ 74 w 195"/>
                <a:gd name="T3" fmla="*/ 0 h 350"/>
                <a:gd name="T4" fmla="*/ 29 w 195"/>
                <a:gd name="T5" fmla="*/ 215 h 350"/>
                <a:gd name="T6" fmla="*/ 121 w 195"/>
                <a:gd name="T7" fmla="*/ 350 h 350"/>
                <a:gd name="T8" fmla="*/ 165 w 195"/>
                <a:gd name="T9" fmla="*/ 134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350">
                  <a:moveTo>
                    <a:pt x="165" y="134"/>
                  </a:moveTo>
                  <a:cubicBezTo>
                    <a:pt x="147" y="74"/>
                    <a:pt x="112" y="25"/>
                    <a:pt x="74" y="0"/>
                  </a:cubicBezTo>
                  <a:cubicBezTo>
                    <a:pt x="20" y="27"/>
                    <a:pt x="0" y="119"/>
                    <a:pt x="29" y="215"/>
                  </a:cubicBezTo>
                  <a:cubicBezTo>
                    <a:pt x="48" y="276"/>
                    <a:pt x="83" y="324"/>
                    <a:pt x="121" y="350"/>
                  </a:cubicBezTo>
                  <a:cubicBezTo>
                    <a:pt x="175" y="323"/>
                    <a:pt x="195" y="230"/>
                    <a:pt x="165" y="134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7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1" name="Freeform 63"/>
            <p:cNvSpPr>
              <a:spLocks/>
            </p:cNvSpPr>
            <p:nvPr/>
          </p:nvSpPr>
          <p:spPr bwMode="auto">
            <a:xfrm>
              <a:off x="4431" y="1184"/>
              <a:ext cx="167" cy="234"/>
            </a:xfrm>
            <a:custGeom>
              <a:avLst/>
              <a:gdLst>
                <a:gd name="T0" fmla="*/ 260 w 270"/>
                <a:gd name="T1" fmla="*/ 342 h 377"/>
                <a:gd name="T2" fmla="*/ 270 w 270"/>
                <a:gd name="T3" fmla="*/ 335 h 377"/>
                <a:gd name="T4" fmla="*/ 147 w 270"/>
                <a:gd name="T5" fmla="*/ 229 h 377"/>
                <a:gd name="T6" fmla="*/ 135 w 270"/>
                <a:gd name="T7" fmla="*/ 10 h 377"/>
                <a:gd name="T8" fmla="*/ 55 w 270"/>
                <a:gd name="T9" fmla="*/ 14 h 377"/>
                <a:gd name="T10" fmla="*/ 58 w 270"/>
                <a:gd name="T11" fmla="*/ 241 h 377"/>
                <a:gd name="T12" fmla="*/ 260 w 270"/>
                <a:gd name="T13" fmla="*/ 342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0" h="377">
                  <a:moveTo>
                    <a:pt x="260" y="342"/>
                  </a:moveTo>
                  <a:cubicBezTo>
                    <a:pt x="264" y="340"/>
                    <a:pt x="267" y="338"/>
                    <a:pt x="270" y="335"/>
                  </a:cubicBezTo>
                  <a:cubicBezTo>
                    <a:pt x="226" y="321"/>
                    <a:pt x="181" y="283"/>
                    <a:pt x="147" y="229"/>
                  </a:cubicBezTo>
                  <a:cubicBezTo>
                    <a:pt x="94" y="144"/>
                    <a:pt x="89" y="49"/>
                    <a:pt x="135" y="10"/>
                  </a:cubicBezTo>
                  <a:cubicBezTo>
                    <a:pt x="106" y="0"/>
                    <a:pt x="77" y="0"/>
                    <a:pt x="55" y="14"/>
                  </a:cubicBezTo>
                  <a:cubicBezTo>
                    <a:pt x="0" y="49"/>
                    <a:pt x="1" y="150"/>
                    <a:pt x="58" y="241"/>
                  </a:cubicBezTo>
                  <a:cubicBezTo>
                    <a:pt x="114" y="332"/>
                    <a:pt x="205" y="377"/>
                    <a:pt x="260" y="342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2" name="Freeform 64"/>
            <p:cNvSpPr>
              <a:spLocks/>
            </p:cNvSpPr>
            <p:nvPr/>
          </p:nvSpPr>
          <p:spPr bwMode="auto">
            <a:xfrm>
              <a:off x="4486" y="1190"/>
              <a:ext cx="140" cy="202"/>
            </a:xfrm>
            <a:custGeom>
              <a:avLst/>
              <a:gdLst>
                <a:gd name="T0" fmla="*/ 58 w 226"/>
                <a:gd name="T1" fmla="*/ 219 h 325"/>
                <a:gd name="T2" fmla="*/ 181 w 226"/>
                <a:gd name="T3" fmla="*/ 325 h 325"/>
                <a:gd name="T4" fmla="*/ 169 w 226"/>
                <a:gd name="T5" fmla="*/ 106 h 325"/>
                <a:gd name="T6" fmla="*/ 46 w 226"/>
                <a:gd name="T7" fmla="*/ 0 h 325"/>
                <a:gd name="T8" fmla="*/ 58 w 226"/>
                <a:gd name="T9" fmla="*/ 219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325">
                  <a:moveTo>
                    <a:pt x="58" y="219"/>
                  </a:moveTo>
                  <a:cubicBezTo>
                    <a:pt x="92" y="273"/>
                    <a:pt x="137" y="311"/>
                    <a:pt x="181" y="325"/>
                  </a:cubicBezTo>
                  <a:cubicBezTo>
                    <a:pt x="226" y="286"/>
                    <a:pt x="222" y="191"/>
                    <a:pt x="169" y="106"/>
                  </a:cubicBezTo>
                  <a:cubicBezTo>
                    <a:pt x="135" y="52"/>
                    <a:pt x="89" y="14"/>
                    <a:pt x="46" y="0"/>
                  </a:cubicBezTo>
                  <a:cubicBezTo>
                    <a:pt x="0" y="39"/>
                    <a:pt x="5" y="134"/>
                    <a:pt x="58" y="21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19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3" name="Freeform 65"/>
            <p:cNvSpPr>
              <a:spLocks/>
            </p:cNvSpPr>
            <p:nvPr/>
          </p:nvSpPr>
          <p:spPr bwMode="auto">
            <a:xfrm>
              <a:off x="4482" y="1017"/>
              <a:ext cx="107" cy="150"/>
            </a:xfrm>
            <a:custGeom>
              <a:avLst/>
              <a:gdLst>
                <a:gd name="T0" fmla="*/ 168 w 174"/>
                <a:gd name="T1" fmla="*/ 218 h 241"/>
                <a:gd name="T2" fmla="*/ 174 w 174"/>
                <a:gd name="T3" fmla="*/ 214 h 241"/>
                <a:gd name="T4" fmla="*/ 95 w 174"/>
                <a:gd name="T5" fmla="*/ 146 h 241"/>
                <a:gd name="T6" fmla="*/ 86 w 174"/>
                <a:gd name="T7" fmla="*/ 6 h 241"/>
                <a:gd name="T8" fmla="*/ 35 w 174"/>
                <a:gd name="T9" fmla="*/ 9 h 241"/>
                <a:gd name="T10" fmla="*/ 38 w 174"/>
                <a:gd name="T11" fmla="*/ 154 h 241"/>
                <a:gd name="T12" fmla="*/ 168 w 174"/>
                <a:gd name="T13" fmla="*/ 21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4" h="241">
                  <a:moveTo>
                    <a:pt x="168" y="218"/>
                  </a:moveTo>
                  <a:cubicBezTo>
                    <a:pt x="171" y="217"/>
                    <a:pt x="173" y="215"/>
                    <a:pt x="174" y="214"/>
                  </a:cubicBezTo>
                  <a:cubicBezTo>
                    <a:pt x="147" y="205"/>
                    <a:pt x="117" y="181"/>
                    <a:pt x="95" y="146"/>
                  </a:cubicBezTo>
                  <a:cubicBezTo>
                    <a:pt x="61" y="92"/>
                    <a:pt x="57" y="32"/>
                    <a:pt x="86" y="6"/>
                  </a:cubicBezTo>
                  <a:cubicBezTo>
                    <a:pt x="67" y="0"/>
                    <a:pt x="49" y="0"/>
                    <a:pt x="35" y="9"/>
                  </a:cubicBezTo>
                  <a:cubicBezTo>
                    <a:pt x="0" y="32"/>
                    <a:pt x="1" y="97"/>
                    <a:pt x="38" y="154"/>
                  </a:cubicBezTo>
                  <a:cubicBezTo>
                    <a:pt x="75" y="212"/>
                    <a:pt x="133" y="241"/>
                    <a:pt x="168" y="2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4" name="Freeform 66"/>
            <p:cNvSpPr>
              <a:spLocks/>
            </p:cNvSpPr>
            <p:nvPr/>
          </p:nvSpPr>
          <p:spPr bwMode="auto">
            <a:xfrm>
              <a:off x="4517" y="1021"/>
              <a:ext cx="90" cy="129"/>
            </a:xfrm>
            <a:custGeom>
              <a:avLst/>
              <a:gdLst>
                <a:gd name="T0" fmla="*/ 38 w 146"/>
                <a:gd name="T1" fmla="*/ 140 h 208"/>
                <a:gd name="T2" fmla="*/ 117 w 146"/>
                <a:gd name="T3" fmla="*/ 208 h 208"/>
                <a:gd name="T4" fmla="*/ 108 w 146"/>
                <a:gd name="T5" fmla="*/ 67 h 208"/>
                <a:gd name="T6" fmla="*/ 29 w 146"/>
                <a:gd name="T7" fmla="*/ 0 h 208"/>
                <a:gd name="T8" fmla="*/ 38 w 146"/>
                <a:gd name="T9" fmla="*/ 14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208">
                  <a:moveTo>
                    <a:pt x="38" y="140"/>
                  </a:moveTo>
                  <a:cubicBezTo>
                    <a:pt x="60" y="175"/>
                    <a:pt x="90" y="199"/>
                    <a:pt x="117" y="208"/>
                  </a:cubicBezTo>
                  <a:cubicBezTo>
                    <a:pt x="146" y="182"/>
                    <a:pt x="143" y="121"/>
                    <a:pt x="108" y="67"/>
                  </a:cubicBezTo>
                  <a:cubicBezTo>
                    <a:pt x="86" y="33"/>
                    <a:pt x="57" y="9"/>
                    <a:pt x="29" y="0"/>
                  </a:cubicBezTo>
                  <a:cubicBezTo>
                    <a:pt x="0" y="26"/>
                    <a:pt x="4" y="86"/>
                    <a:pt x="38" y="14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5" name="Freeform 67"/>
            <p:cNvSpPr>
              <a:spLocks/>
            </p:cNvSpPr>
            <p:nvPr/>
          </p:nvSpPr>
          <p:spPr bwMode="auto">
            <a:xfrm>
              <a:off x="4509" y="601"/>
              <a:ext cx="204" cy="179"/>
            </a:xfrm>
            <a:custGeom>
              <a:avLst/>
              <a:gdLst>
                <a:gd name="T0" fmla="*/ 40 w 328"/>
                <a:gd name="T1" fmla="*/ 282 h 289"/>
                <a:gd name="T2" fmla="*/ 48 w 328"/>
                <a:gd name="T3" fmla="*/ 289 h 289"/>
                <a:gd name="T4" fmla="*/ 126 w 328"/>
                <a:gd name="T5" fmla="*/ 161 h 289"/>
                <a:gd name="T6" fmla="*/ 323 w 328"/>
                <a:gd name="T7" fmla="*/ 117 h 289"/>
                <a:gd name="T8" fmla="*/ 307 w 328"/>
                <a:gd name="T9" fmla="*/ 45 h 289"/>
                <a:gd name="T10" fmla="*/ 101 w 328"/>
                <a:gd name="T11" fmla="*/ 82 h 289"/>
                <a:gd name="T12" fmla="*/ 40 w 328"/>
                <a:gd name="T13" fmla="*/ 282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" h="289">
                  <a:moveTo>
                    <a:pt x="40" y="282"/>
                  </a:moveTo>
                  <a:cubicBezTo>
                    <a:pt x="43" y="284"/>
                    <a:pt x="45" y="287"/>
                    <a:pt x="48" y="289"/>
                  </a:cubicBezTo>
                  <a:cubicBezTo>
                    <a:pt x="55" y="248"/>
                    <a:pt x="82" y="200"/>
                    <a:pt x="126" y="161"/>
                  </a:cubicBezTo>
                  <a:cubicBezTo>
                    <a:pt x="195" y="100"/>
                    <a:pt x="280" y="81"/>
                    <a:pt x="323" y="117"/>
                  </a:cubicBezTo>
                  <a:cubicBezTo>
                    <a:pt x="328" y="88"/>
                    <a:pt x="323" y="63"/>
                    <a:pt x="307" y="45"/>
                  </a:cubicBezTo>
                  <a:cubicBezTo>
                    <a:pt x="267" y="0"/>
                    <a:pt x="175" y="17"/>
                    <a:pt x="101" y="82"/>
                  </a:cubicBezTo>
                  <a:cubicBezTo>
                    <a:pt x="28" y="147"/>
                    <a:pt x="0" y="237"/>
                    <a:pt x="40" y="282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6" name="Freeform 68"/>
            <p:cNvSpPr>
              <a:spLocks/>
            </p:cNvSpPr>
            <p:nvPr/>
          </p:nvSpPr>
          <p:spPr bwMode="auto">
            <a:xfrm>
              <a:off x="4539" y="651"/>
              <a:ext cx="171" cy="150"/>
            </a:xfrm>
            <a:custGeom>
              <a:avLst/>
              <a:gdLst>
                <a:gd name="T0" fmla="*/ 78 w 275"/>
                <a:gd name="T1" fmla="*/ 80 h 243"/>
                <a:gd name="T2" fmla="*/ 0 w 275"/>
                <a:gd name="T3" fmla="*/ 208 h 243"/>
                <a:gd name="T4" fmla="*/ 198 w 275"/>
                <a:gd name="T5" fmla="*/ 164 h 243"/>
                <a:gd name="T6" fmla="*/ 275 w 275"/>
                <a:gd name="T7" fmla="*/ 36 h 243"/>
                <a:gd name="T8" fmla="*/ 78 w 275"/>
                <a:gd name="T9" fmla="*/ 8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243">
                  <a:moveTo>
                    <a:pt x="78" y="80"/>
                  </a:moveTo>
                  <a:cubicBezTo>
                    <a:pt x="34" y="119"/>
                    <a:pt x="7" y="167"/>
                    <a:pt x="0" y="208"/>
                  </a:cubicBezTo>
                  <a:cubicBezTo>
                    <a:pt x="43" y="243"/>
                    <a:pt x="129" y="225"/>
                    <a:pt x="198" y="164"/>
                  </a:cubicBezTo>
                  <a:cubicBezTo>
                    <a:pt x="241" y="125"/>
                    <a:pt x="269" y="77"/>
                    <a:pt x="275" y="36"/>
                  </a:cubicBezTo>
                  <a:cubicBezTo>
                    <a:pt x="232" y="0"/>
                    <a:pt x="147" y="19"/>
                    <a:pt x="78" y="8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7" name="Freeform 69"/>
            <p:cNvSpPr>
              <a:spLocks/>
            </p:cNvSpPr>
            <p:nvPr/>
          </p:nvSpPr>
          <p:spPr bwMode="auto">
            <a:xfrm>
              <a:off x="4718" y="614"/>
              <a:ext cx="122" cy="107"/>
            </a:xfrm>
            <a:custGeom>
              <a:avLst/>
              <a:gdLst>
                <a:gd name="T0" fmla="*/ 24 w 196"/>
                <a:gd name="T1" fmla="*/ 169 h 173"/>
                <a:gd name="T2" fmla="*/ 29 w 196"/>
                <a:gd name="T3" fmla="*/ 173 h 173"/>
                <a:gd name="T4" fmla="*/ 75 w 196"/>
                <a:gd name="T5" fmla="*/ 97 h 173"/>
                <a:gd name="T6" fmla="*/ 194 w 196"/>
                <a:gd name="T7" fmla="*/ 70 h 173"/>
                <a:gd name="T8" fmla="*/ 184 w 196"/>
                <a:gd name="T9" fmla="*/ 27 h 173"/>
                <a:gd name="T10" fmla="*/ 60 w 196"/>
                <a:gd name="T11" fmla="*/ 49 h 173"/>
                <a:gd name="T12" fmla="*/ 24 w 196"/>
                <a:gd name="T1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173">
                  <a:moveTo>
                    <a:pt x="24" y="169"/>
                  </a:moveTo>
                  <a:cubicBezTo>
                    <a:pt x="25" y="170"/>
                    <a:pt x="27" y="172"/>
                    <a:pt x="29" y="173"/>
                  </a:cubicBezTo>
                  <a:cubicBezTo>
                    <a:pt x="33" y="148"/>
                    <a:pt x="49" y="120"/>
                    <a:pt x="75" y="97"/>
                  </a:cubicBezTo>
                  <a:cubicBezTo>
                    <a:pt x="117" y="60"/>
                    <a:pt x="168" y="49"/>
                    <a:pt x="194" y="70"/>
                  </a:cubicBezTo>
                  <a:cubicBezTo>
                    <a:pt x="196" y="53"/>
                    <a:pt x="193" y="38"/>
                    <a:pt x="184" y="27"/>
                  </a:cubicBezTo>
                  <a:cubicBezTo>
                    <a:pt x="160" y="0"/>
                    <a:pt x="105" y="10"/>
                    <a:pt x="60" y="49"/>
                  </a:cubicBezTo>
                  <a:cubicBezTo>
                    <a:pt x="16" y="88"/>
                    <a:pt x="0" y="142"/>
                    <a:pt x="24" y="169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8" name="Freeform 70"/>
            <p:cNvSpPr>
              <a:spLocks/>
            </p:cNvSpPr>
            <p:nvPr/>
          </p:nvSpPr>
          <p:spPr bwMode="auto">
            <a:xfrm>
              <a:off x="4736" y="645"/>
              <a:ext cx="103" cy="89"/>
            </a:xfrm>
            <a:custGeom>
              <a:avLst/>
              <a:gdLst>
                <a:gd name="T0" fmla="*/ 46 w 165"/>
                <a:gd name="T1" fmla="*/ 48 h 145"/>
                <a:gd name="T2" fmla="*/ 0 w 165"/>
                <a:gd name="T3" fmla="*/ 124 h 145"/>
                <a:gd name="T4" fmla="*/ 118 w 165"/>
                <a:gd name="T5" fmla="*/ 98 h 145"/>
                <a:gd name="T6" fmla="*/ 165 w 165"/>
                <a:gd name="T7" fmla="*/ 21 h 145"/>
                <a:gd name="T8" fmla="*/ 46 w 165"/>
                <a:gd name="T9" fmla="*/ 4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45">
                  <a:moveTo>
                    <a:pt x="46" y="48"/>
                  </a:moveTo>
                  <a:cubicBezTo>
                    <a:pt x="20" y="71"/>
                    <a:pt x="4" y="99"/>
                    <a:pt x="0" y="124"/>
                  </a:cubicBezTo>
                  <a:cubicBezTo>
                    <a:pt x="25" y="145"/>
                    <a:pt x="77" y="134"/>
                    <a:pt x="118" y="98"/>
                  </a:cubicBezTo>
                  <a:cubicBezTo>
                    <a:pt x="144" y="74"/>
                    <a:pt x="161" y="46"/>
                    <a:pt x="165" y="21"/>
                  </a:cubicBezTo>
                  <a:cubicBezTo>
                    <a:pt x="139" y="0"/>
                    <a:pt x="88" y="11"/>
                    <a:pt x="46" y="4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9" name="Freeform 71"/>
            <p:cNvSpPr>
              <a:spLocks/>
            </p:cNvSpPr>
            <p:nvPr/>
          </p:nvSpPr>
          <p:spPr bwMode="auto">
            <a:xfrm>
              <a:off x="4759" y="888"/>
              <a:ext cx="121" cy="108"/>
            </a:xfrm>
            <a:custGeom>
              <a:avLst/>
              <a:gdLst>
                <a:gd name="T0" fmla="*/ 23 w 196"/>
                <a:gd name="T1" fmla="*/ 169 h 174"/>
                <a:gd name="T2" fmla="*/ 28 w 196"/>
                <a:gd name="T3" fmla="*/ 174 h 174"/>
                <a:gd name="T4" fmla="*/ 75 w 196"/>
                <a:gd name="T5" fmla="*/ 97 h 174"/>
                <a:gd name="T6" fmla="*/ 193 w 196"/>
                <a:gd name="T7" fmla="*/ 70 h 174"/>
                <a:gd name="T8" fmla="*/ 183 w 196"/>
                <a:gd name="T9" fmla="*/ 27 h 174"/>
                <a:gd name="T10" fmla="*/ 60 w 196"/>
                <a:gd name="T11" fmla="*/ 49 h 174"/>
                <a:gd name="T12" fmla="*/ 23 w 196"/>
                <a:gd name="T13" fmla="*/ 16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174">
                  <a:moveTo>
                    <a:pt x="23" y="169"/>
                  </a:moveTo>
                  <a:cubicBezTo>
                    <a:pt x="25" y="171"/>
                    <a:pt x="27" y="172"/>
                    <a:pt x="28" y="174"/>
                  </a:cubicBezTo>
                  <a:cubicBezTo>
                    <a:pt x="32" y="149"/>
                    <a:pt x="48" y="120"/>
                    <a:pt x="75" y="97"/>
                  </a:cubicBezTo>
                  <a:cubicBezTo>
                    <a:pt x="116" y="60"/>
                    <a:pt x="167" y="49"/>
                    <a:pt x="193" y="70"/>
                  </a:cubicBezTo>
                  <a:cubicBezTo>
                    <a:pt x="196" y="53"/>
                    <a:pt x="193" y="38"/>
                    <a:pt x="183" y="27"/>
                  </a:cubicBezTo>
                  <a:cubicBezTo>
                    <a:pt x="159" y="0"/>
                    <a:pt x="104" y="10"/>
                    <a:pt x="60" y="49"/>
                  </a:cubicBezTo>
                  <a:cubicBezTo>
                    <a:pt x="16" y="89"/>
                    <a:pt x="0" y="142"/>
                    <a:pt x="23" y="169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0" name="Freeform 72"/>
            <p:cNvSpPr>
              <a:spLocks/>
            </p:cNvSpPr>
            <p:nvPr/>
          </p:nvSpPr>
          <p:spPr bwMode="auto">
            <a:xfrm>
              <a:off x="4776" y="918"/>
              <a:ext cx="102" cy="91"/>
            </a:xfrm>
            <a:custGeom>
              <a:avLst/>
              <a:gdLst>
                <a:gd name="T0" fmla="*/ 47 w 165"/>
                <a:gd name="T1" fmla="*/ 48 h 146"/>
                <a:gd name="T2" fmla="*/ 0 w 165"/>
                <a:gd name="T3" fmla="*/ 125 h 146"/>
                <a:gd name="T4" fmla="*/ 119 w 165"/>
                <a:gd name="T5" fmla="*/ 98 h 146"/>
                <a:gd name="T6" fmla="*/ 165 w 165"/>
                <a:gd name="T7" fmla="*/ 21 h 146"/>
                <a:gd name="T8" fmla="*/ 47 w 165"/>
                <a:gd name="T9" fmla="*/ 48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46">
                  <a:moveTo>
                    <a:pt x="47" y="48"/>
                  </a:moveTo>
                  <a:cubicBezTo>
                    <a:pt x="20" y="71"/>
                    <a:pt x="4" y="100"/>
                    <a:pt x="0" y="125"/>
                  </a:cubicBezTo>
                  <a:cubicBezTo>
                    <a:pt x="26" y="146"/>
                    <a:pt x="77" y="135"/>
                    <a:pt x="119" y="98"/>
                  </a:cubicBezTo>
                  <a:cubicBezTo>
                    <a:pt x="145" y="75"/>
                    <a:pt x="161" y="46"/>
                    <a:pt x="165" y="21"/>
                  </a:cubicBezTo>
                  <a:cubicBezTo>
                    <a:pt x="139" y="0"/>
                    <a:pt x="88" y="11"/>
                    <a:pt x="47" y="4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1" name="Freeform 73"/>
            <p:cNvSpPr>
              <a:spLocks/>
            </p:cNvSpPr>
            <p:nvPr/>
          </p:nvSpPr>
          <p:spPr bwMode="auto">
            <a:xfrm>
              <a:off x="4867" y="889"/>
              <a:ext cx="176" cy="155"/>
            </a:xfrm>
            <a:custGeom>
              <a:avLst/>
              <a:gdLst>
                <a:gd name="T0" fmla="*/ 35 w 283"/>
                <a:gd name="T1" fmla="*/ 243 h 250"/>
                <a:gd name="T2" fmla="*/ 41 w 283"/>
                <a:gd name="T3" fmla="*/ 250 h 250"/>
                <a:gd name="T4" fmla="*/ 108 w 283"/>
                <a:gd name="T5" fmla="*/ 139 h 250"/>
                <a:gd name="T6" fmla="*/ 279 w 283"/>
                <a:gd name="T7" fmla="*/ 101 h 250"/>
                <a:gd name="T8" fmla="*/ 265 w 283"/>
                <a:gd name="T9" fmla="*/ 39 h 250"/>
                <a:gd name="T10" fmla="*/ 87 w 283"/>
                <a:gd name="T11" fmla="*/ 71 h 250"/>
                <a:gd name="T12" fmla="*/ 35 w 283"/>
                <a:gd name="T13" fmla="*/ 24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" h="250">
                  <a:moveTo>
                    <a:pt x="35" y="243"/>
                  </a:moveTo>
                  <a:cubicBezTo>
                    <a:pt x="37" y="246"/>
                    <a:pt x="39" y="248"/>
                    <a:pt x="41" y="250"/>
                  </a:cubicBezTo>
                  <a:cubicBezTo>
                    <a:pt x="47" y="214"/>
                    <a:pt x="71" y="173"/>
                    <a:pt x="108" y="139"/>
                  </a:cubicBezTo>
                  <a:cubicBezTo>
                    <a:pt x="168" y="86"/>
                    <a:pt x="242" y="70"/>
                    <a:pt x="279" y="101"/>
                  </a:cubicBezTo>
                  <a:cubicBezTo>
                    <a:pt x="283" y="76"/>
                    <a:pt x="279" y="54"/>
                    <a:pt x="265" y="39"/>
                  </a:cubicBezTo>
                  <a:cubicBezTo>
                    <a:pt x="230" y="0"/>
                    <a:pt x="151" y="14"/>
                    <a:pt x="87" y="71"/>
                  </a:cubicBezTo>
                  <a:cubicBezTo>
                    <a:pt x="24" y="127"/>
                    <a:pt x="0" y="205"/>
                    <a:pt x="35" y="243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2" name="Freeform 74"/>
            <p:cNvSpPr>
              <a:spLocks/>
            </p:cNvSpPr>
            <p:nvPr/>
          </p:nvSpPr>
          <p:spPr bwMode="auto">
            <a:xfrm>
              <a:off x="4893" y="933"/>
              <a:ext cx="147" cy="130"/>
            </a:xfrm>
            <a:custGeom>
              <a:avLst/>
              <a:gdLst>
                <a:gd name="T0" fmla="*/ 67 w 238"/>
                <a:gd name="T1" fmla="*/ 69 h 210"/>
                <a:gd name="T2" fmla="*/ 0 w 238"/>
                <a:gd name="T3" fmla="*/ 180 h 210"/>
                <a:gd name="T4" fmla="*/ 171 w 238"/>
                <a:gd name="T5" fmla="*/ 141 h 210"/>
                <a:gd name="T6" fmla="*/ 238 w 238"/>
                <a:gd name="T7" fmla="*/ 31 h 210"/>
                <a:gd name="T8" fmla="*/ 67 w 238"/>
                <a:gd name="T9" fmla="*/ 69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10">
                  <a:moveTo>
                    <a:pt x="67" y="69"/>
                  </a:moveTo>
                  <a:cubicBezTo>
                    <a:pt x="30" y="103"/>
                    <a:pt x="6" y="144"/>
                    <a:pt x="0" y="180"/>
                  </a:cubicBezTo>
                  <a:cubicBezTo>
                    <a:pt x="38" y="210"/>
                    <a:pt x="111" y="194"/>
                    <a:pt x="171" y="141"/>
                  </a:cubicBezTo>
                  <a:cubicBezTo>
                    <a:pt x="209" y="108"/>
                    <a:pt x="232" y="66"/>
                    <a:pt x="238" y="31"/>
                  </a:cubicBezTo>
                  <a:cubicBezTo>
                    <a:pt x="201" y="0"/>
                    <a:pt x="127" y="16"/>
                    <a:pt x="67" y="6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2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3" name="Freeform 75"/>
            <p:cNvSpPr>
              <a:spLocks/>
            </p:cNvSpPr>
            <p:nvPr/>
          </p:nvSpPr>
          <p:spPr bwMode="auto">
            <a:xfrm>
              <a:off x="4921" y="1424"/>
              <a:ext cx="134" cy="70"/>
            </a:xfrm>
            <a:custGeom>
              <a:avLst/>
              <a:gdLst>
                <a:gd name="T0" fmla="*/ 216 w 216"/>
                <a:gd name="T1" fmla="*/ 51 h 113"/>
                <a:gd name="T2" fmla="*/ 216 w 216"/>
                <a:gd name="T3" fmla="*/ 44 h 113"/>
                <a:gd name="T4" fmla="*/ 128 w 216"/>
                <a:gd name="T5" fmla="*/ 65 h 113"/>
                <a:gd name="T6" fmla="*/ 26 w 216"/>
                <a:gd name="T7" fmla="*/ 0 h 113"/>
                <a:gd name="T8" fmla="*/ 2 w 216"/>
                <a:gd name="T9" fmla="*/ 37 h 113"/>
                <a:gd name="T10" fmla="*/ 105 w 216"/>
                <a:gd name="T11" fmla="*/ 109 h 113"/>
                <a:gd name="T12" fmla="*/ 216 w 216"/>
                <a:gd name="T13" fmla="*/ 5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13">
                  <a:moveTo>
                    <a:pt x="216" y="51"/>
                  </a:moveTo>
                  <a:cubicBezTo>
                    <a:pt x="216" y="48"/>
                    <a:pt x="216" y="46"/>
                    <a:pt x="216" y="44"/>
                  </a:cubicBezTo>
                  <a:cubicBezTo>
                    <a:pt x="195" y="59"/>
                    <a:pt x="163" y="67"/>
                    <a:pt x="128" y="65"/>
                  </a:cubicBezTo>
                  <a:cubicBezTo>
                    <a:pt x="73" y="61"/>
                    <a:pt x="29" y="33"/>
                    <a:pt x="26" y="0"/>
                  </a:cubicBezTo>
                  <a:cubicBezTo>
                    <a:pt x="12" y="10"/>
                    <a:pt x="3" y="23"/>
                    <a:pt x="2" y="37"/>
                  </a:cubicBezTo>
                  <a:cubicBezTo>
                    <a:pt x="0" y="73"/>
                    <a:pt x="46" y="105"/>
                    <a:pt x="105" y="109"/>
                  </a:cubicBezTo>
                  <a:cubicBezTo>
                    <a:pt x="164" y="113"/>
                    <a:pt x="214" y="86"/>
                    <a:pt x="216" y="51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4" name="Freeform 76"/>
            <p:cNvSpPr>
              <a:spLocks/>
            </p:cNvSpPr>
            <p:nvPr/>
          </p:nvSpPr>
          <p:spPr bwMode="auto">
            <a:xfrm>
              <a:off x="4937" y="1410"/>
              <a:ext cx="118" cy="56"/>
            </a:xfrm>
            <a:custGeom>
              <a:avLst/>
              <a:gdLst>
                <a:gd name="T0" fmla="*/ 102 w 190"/>
                <a:gd name="T1" fmla="*/ 89 h 91"/>
                <a:gd name="T2" fmla="*/ 190 w 190"/>
                <a:gd name="T3" fmla="*/ 68 h 91"/>
                <a:gd name="T4" fmla="*/ 87 w 190"/>
                <a:gd name="T5" fmla="*/ 3 h 91"/>
                <a:gd name="T6" fmla="*/ 0 w 190"/>
                <a:gd name="T7" fmla="*/ 24 h 91"/>
                <a:gd name="T8" fmla="*/ 102 w 190"/>
                <a:gd name="T9" fmla="*/ 8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91">
                  <a:moveTo>
                    <a:pt x="102" y="89"/>
                  </a:moveTo>
                  <a:cubicBezTo>
                    <a:pt x="137" y="91"/>
                    <a:pt x="169" y="83"/>
                    <a:pt x="190" y="68"/>
                  </a:cubicBezTo>
                  <a:cubicBezTo>
                    <a:pt x="186" y="35"/>
                    <a:pt x="142" y="6"/>
                    <a:pt x="87" y="3"/>
                  </a:cubicBezTo>
                  <a:cubicBezTo>
                    <a:pt x="52" y="0"/>
                    <a:pt x="20" y="9"/>
                    <a:pt x="0" y="24"/>
                  </a:cubicBezTo>
                  <a:cubicBezTo>
                    <a:pt x="3" y="57"/>
                    <a:pt x="47" y="85"/>
                    <a:pt x="102" y="8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19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5" name="Freeform 77"/>
            <p:cNvSpPr>
              <a:spLocks/>
            </p:cNvSpPr>
            <p:nvPr/>
          </p:nvSpPr>
          <p:spPr bwMode="auto">
            <a:xfrm>
              <a:off x="5000" y="1314"/>
              <a:ext cx="161" cy="84"/>
            </a:xfrm>
            <a:custGeom>
              <a:avLst/>
              <a:gdLst>
                <a:gd name="T0" fmla="*/ 259 w 259"/>
                <a:gd name="T1" fmla="*/ 61 h 136"/>
                <a:gd name="T2" fmla="*/ 259 w 259"/>
                <a:gd name="T3" fmla="*/ 53 h 136"/>
                <a:gd name="T4" fmla="*/ 154 w 259"/>
                <a:gd name="T5" fmla="*/ 79 h 136"/>
                <a:gd name="T6" fmla="*/ 31 w 259"/>
                <a:gd name="T7" fmla="*/ 0 h 136"/>
                <a:gd name="T8" fmla="*/ 3 w 259"/>
                <a:gd name="T9" fmla="*/ 45 h 136"/>
                <a:gd name="T10" fmla="*/ 126 w 259"/>
                <a:gd name="T11" fmla="*/ 131 h 136"/>
                <a:gd name="T12" fmla="*/ 259 w 259"/>
                <a:gd name="T13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136">
                  <a:moveTo>
                    <a:pt x="259" y="61"/>
                  </a:moveTo>
                  <a:cubicBezTo>
                    <a:pt x="259" y="59"/>
                    <a:pt x="259" y="56"/>
                    <a:pt x="259" y="53"/>
                  </a:cubicBezTo>
                  <a:cubicBezTo>
                    <a:pt x="234" y="71"/>
                    <a:pt x="196" y="81"/>
                    <a:pt x="154" y="79"/>
                  </a:cubicBezTo>
                  <a:cubicBezTo>
                    <a:pt x="88" y="74"/>
                    <a:pt x="35" y="40"/>
                    <a:pt x="31" y="0"/>
                  </a:cubicBezTo>
                  <a:cubicBezTo>
                    <a:pt x="14" y="12"/>
                    <a:pt x="4" y="28"/>
                    <a:pt x="3" y="45"/>
                  </a:cubicBezTo>
                  <a:cubicBezTo>
                    <a:pt x="0" y="88"/>
                    <a:pt x="55" y="127"/>
                    <a:pt x="126" y="131"/>
                  </a:cubicBezTo>
                  <a:cubicBezTo>
                    <a:pt x="197" y="136"/>
                    <a:pt x="256" y="104"/>
                    <a:pt x="259" y="61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6" name="Freeform 78"/>
            <p:cNvSpPr>
              <a:spLocks/>
            </p:cNvSpPr>
            <p:nvPr/>
          </p:nvSpPr>
          <p:spPr bwMode="auto">
            <a:xfrm>
              <a:off x="5020" y="1297"/>
              <a:ext cx="141" cy="67"/>
            </a:xfrm>
            <a:custGeom>
              <a:avLst/>
              <a:gdLst>
                <a:gd name="T0" fmla="*/ 123 w 228"/>
                <a:gd name="T1" fmla="*/ 107 h 109"/>
                <a:gd name="T2" fmla="*/ 228 w 228"/>
                <a:gd name="T3" fmla="*/ 81 h 109"/>
                <a:gd name="T4" fmla="*/ 105 w 228"/>
                <a:gd name="T5" fmla="*/ 3 h 109"/>
                <a:gd name="T6" fmla="*/ 0 w 228"/>
                <a:gd name="T7" fmla="*/ 28 h 109"/>
                <a:gd name="T8" fmla="*/ 123 w 228"/>
                <a:gd name="T9" fmla="*/ 10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9">
                  <a:moveTo>
                    <a:pt x="123" y="107"/>
                  </a:moveTo>
                  <a:cubicBezTo>
                    <a:pt x="165" y="109"/>
                    <a:pt x="203" y="99"/>
                    <a:pt x="228" y="81"/>
                  </a:cubicBezTo>
                  <a:cubicBezTo>
                    <a:pt x="224" y="41"/>
                    <a:pt x="171" y="7"/>
                    <a:pt x="105" y="3"/>
                  </a:cubicBezTo>
                  <a:cubicBezTo>
                    <a:pt x="63" y="0"/>
                    <a:pt x="25" y="11"/>
                    <a:pt x="0" y="28"/>
                  </a:cubicBezTo>
                  <a:cubicBezTo>
                    <a:pt x="4" y="68"/>
                    <a:pt x="57" y="102"/>
                    <a:pt x="123" y="107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19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7" name="Freeform 79"/>
            <p:cNvSpPr>
              <a:spLocks/>
            </p:cNvSpPr>
            <p:nvPr/>
          </p:nvSpPr>
          <p:spPr bwMode="auto">
            <a:xfrm>
              <a:off x="4783" y="1265"/>
              <a:ext cx="93" cy="49"/>
            </a:xfrm>
            <a:custGeom>
              <a:avLst/>
              <a:gdLst>
                <a:gd name="T0" fmla="*/ 151 w 151"/>
                <a:gd name="T1" fmla="*/ 35 h 79"/>
                <a:gd name="T2" fmla="*/ 151 w 151"/>
                <a:gd name="T3" fmla="*/ 31 h 79"/>
                <a:gd name="T4" fmla="*/ 90 w 151"/>
                <a:gd name="T5" fmla="*/ 45 h 79"/>
                <a:gd name="T6" fmla="*/ 18 w 151"/>
                <a:gd name="T7" fmla="*/ 0 h 79"/>
                <a:gd name="T8" fmla="*/ 2 w 151"/>
                <a:gd name="T9" fmla="*/ 26 h 79"/>
                <a:gd name="T10" fmla="*/ 74 w 151"/>
                <a:gd name="T11" fmla="*/ 76 h 79"/>
                <a:gd name="T12" fmla="*/ 151 w 151"/>
                <a:gd name="T13" fmla="*/ 3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1" h="79">
                  <a:moveTo>
                    <a:pt x="151" y="35"/>
                  </a:moveTo>
                  <a:cubicBezTo>
                    <a:pt x="151" y="34"/>
                    <a:pt x="151" y="32"/>
                    <a:pt x="151" y="31"/>
                  </a:cubicBezTo>
                  <a:cubicBezTo>
                    <a:pt x="137" y="41"/>
                    <a:pt x="115" y="47"/>
                    <a:pt x="90" y="45"/>
                  </a:cubicBezTo>
                  <a:cubicBezTo>
                    <a:pt x="51" y="43"/>
                    <a:pt x="20" y="23"/>
                    <a:pt x="18" y="0"/>
                  </a:cubicBezTo>
                  <a:cubicBezTo>
                    <a:pt x="8" y="7"/>
                    <a:pt x="2" y="16"/>
                    <a:pt x="2" y="26"/>
                  </a:cubicBezTo>
                  <a:cubicBezTo>
                    <a:pt x="0" y="51"/>
                    <a:pt x="32" y="74"/>
                    <a:pt x="74" y="76"/>
                  </a:cubicBezTo>
                  <a:cubicBezTo>
                    <a:pt x="115" y="79"/>
                    <a:pt x="150" y="61"/>
                    <a:pt x="151" y="35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8" name="Freeform 80"/>
            <p:cNvSpPr>
              <a:spLocks/>
            </p:cNvSpPr>
            <p:nvPr/>
          </p:nvSpPr>
          <p:spPr bwMode="auto">
            <a:xfrm>
              <a:off x="4794" y="1255"/>
              <a:ext cx="82" cy="39"/>
            </a:xfrm>
            <a:custGeom>
              <a:avLst/>
              <a:gdLst>
                <a:gd name="T0" fmla="*/ 72 w 133"/>
                <a:gd name="T1" fmla="*/ 61 h 63"/>
                <a:gd name="T2" fmla="*/ 133 w 133"/>
                <a:gd name="T3" fmla="*/ 47 h 63"/>
                <a:gd name="T4" fmla="*/ 61 w 133"/>
                <a:gd name="T5" fmla="*/ 1 h 63"/>
                <a:gd name="T6" fmla="*/ 0 w 133"/>
                <a:gd name="T7" fmla="*/ 16 h 63"/>
                <a:gd name="T8" fmla="*/ 72 w 133"/>
                <a:gd name="T9" fmla="*/ 6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63">
                  <a:moveTo>
                    <a:pt x="72" y="61"/>
                  </a:moveTo>
                  <a:cubicBezTo>
                    <a:pt x="97" y="63"/>
                    <a:pt x="119" y="57"/>
                    <a:pt x="133" y="47"/>
                  </a:cubicBezTo>
                  <a:cubicBezTo>
                    <a:pt x="131" y="24"/>
                    <a:pt x="100" y="4"/>
                    <a:pt x="61" y="1"/>
                  </a:cubicBezTo>
                  <a:cubicBezTo>
                    <a:pt x="37" y="0"/>
                    <a:pt x="14" y="5"/>
                    <a:pt x="0" y="16"/>
                  </a:cubicBezTo>
                  <a:cubicBezTo>
                    <a:pt x="2" y="39"/>
                    <a:pt x="33" y="59"/>
                    <a:pt x="72" y="61"/>
                  </a:cubicBezTo>
                  <a:close/>
                </a:path>
              </a:pathLst>
            </a:custGeom>
            <a:gradFill>
              <a:gsLst>
                <a:gs pos="94000">
                  <a:srgbClr val="A966BE"/>
                </a:gs>
                <a:gs pos="17000">
                  <a:srgbClr val="002060"/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9" name="Freeform 81"/>
            <p:cNvSpPr>
              <a:spLocks/>
            </p:cNvSpPr>
            <p:nvPr/>
          </p:nvSpPr>
          <p:spPr bwMode="auto">
            <a:xfrm>
              <a:off x="5158" y="973"/>
              <a:ext cx="72" cy="157"/>
            </a:xfrm>
            <a:custGeom>
              <a:avLst/>
              <a:gdLst>
                <a:gd name="T0" fmla="*/ 21 w 117"/>
                <a:gd name="T1" fmla="*/ 5 h 253"/>
                <a:gd name="T2" fmla="*/ 14 w 117"/>
                <a:gd name="T3" fmla="*/ 6 h 253"/>
                <a:gd name="T4" fmla="*/ 55 w 117"/>
                <a:gd name="T5" fmla="*/ 102 h 253"/>
                <a:gd name="T6" fmla="*/ 0 w 117"/>
                <a:gd name="T7" fmla="*/ 231 h 253"/>
                <a:gd name="T8" fmla="*/ 48 w 117"/>
                <a:gd name="T9" fmla="*/ 251 h 253"/>
                <a:gd name="T10" fmla="*/ 109 w 117"/>
                <a:gd name="T11" fmla="*/ 120 h 253"/>
                <a:gd name="T12" fmla="*/ 21 w 117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253">
                  <a:moveTo>
                    <a:pt x="21" y="5"/>
                  </a:moveTo>
                  <a:cubicBezTo>
                    <a:pt x="18" y="5"/>
                    <a:pt x="16" y="6"/>
                    <a:pt x="14" y="6"/>
                  </a:cubicBezTo>
                  <a:cubicBezTo>
                    <a:pt x="34" y="27"/>
                    <a:pt x="50" y="61"/>
                    <a:pt x="55" y="102"/>
                  </a:cubicBezTo>
                  <a:cubicBezTo>
                    <a:pt x="62" y="165"/>
                    <a:pt x="38" y="221"/>
                    <a:pt x="0" y="231"/>
                  </a:cubicBezTo>
                  <a:cubicBezTo>
                    <a:pt x="15" y="245"/>
                    <a:pt x="31" y="253"/>
                    <a:pt x="48" y="251"/>
                  </a:cubicBezTo>
                  <a:cubicBezTo>
                    <a:pt x="89" y="246"/>
                    <a:pt x="117" y="188"/>
                    <a:pt x="109" y="120"/>
                  </a:cubicBezTo>
                  <a:cubicBezTo>
                    <a:pt x="102" y="52"/>
                    <a:pt x="62" y="0"/>
                    <a:pt x="21" y="5"/>
                  </a:cubicBezTo>
                  <a:close/>
                </a:path>
              </a:pathLst>
            </a:custGeom>
            <a:solidFill>
              <a:srgbClr val="4933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0" name="Freeform 82"/>
            <p:cNvSpPr>
              <a:spLocks/>
            </p:cNvSpPr>
            <p:nvPr/>
          </p:nvSpPr>
          <p:spPr bwMode="auto">
            <a:xfrm>
              <a:off x="5128" y="977"/>
              <a:ext cx="68" cy="140"/>
            </a:xfrm>
            <a:custGeom>
              <a:avLst/>
              <a:gdLst>
                <a:gd name="T0" fmla="*/ 103 w 110"/>
                <a:gd name="T1" fmla="*/ 96 h 225"/>
                <a:gd name="T2" fmla="*/ 62 w 110"/>
                <a:gd name="T3" fmla="*/ 0 h 225"/>
                <a:gd name="T4" fmla="*/ 7 w 110"/>
                <a:gd name="T5" fmla="*/ 130 h 225"/>
                <a:gd name="T6" fmla="*/ 48 w 110"/>
                <a:gd name="T7" fmla="*/ 225 h 225"/>
                <a:gd name="T8" fmla="*/ 103 w 110"/>
                <a:gd name="T9" fmla="*/ 96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25">
                  <a:moveTo>
                    <a:pt x="103" y="96"/>
                  </a:moveTo>
                  <a:cubicBezTo>
                    <a:pt x="98" y="55"/>
                    <a:pt x="82" y="21"/>
                    <a:pt x="62" y="0"/>
                  </a:cubicBezTo>
                  <a:cubicBezTo>
                    <a:pt x="24" y="10"/>
                    <a:pt x="0" y="66"/>
                    <a:pt x="7" y="130"/>
                  </a:cubicBezTo>
                  <a:cubicBezTo>
                    <a:pt x="12" y="171"/>
                    <a:pt x="28" y="205"/>
                    <a:pt x="48" y="225"/>
                  </a:cubicBezTo>
                  <a:cubicBezTo>
                    <a:pt x="86" y="215"/>
                    <a:pt x="110" y="159"/>
                    <a:pt x="103" y="96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7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1" name="Freeform 83"/>
            <p:cNvSpPr>
              <a:spLocks/>
            </p:cNvSpPr>
            <p:nvPr/>
          </p:nvSpPr>
          <p:spPr bwMode="auto">
            <a:xfrm>
              <a:off x="5269" y="1031"/>
              <a:ext cx="85" cy="156"/>
            </a:xfrm>
            <a:custGeom>
              <a:avLst/>
              <a:gdLst>
                <a:gd name="T0" fmla="*/ 69 w 138"/>
                <a:gd name="T1" fmla="*/ 0 h 251"/>
                <a:gd name="T2" fmla="*/ 62 w 138"/>
                <a:gd name="T3" fmla="*/ 0 h 251"/>
                <a:gd name="T4" fmla="*/ 81 w 138"/>
                <a:gd name="T5" fmla="*/ 102 h 251"/>
                <a:gd name="T6" fmla="*/ 0 w 138"/>
                <a:gd name="T7" fmla="*/ 217 h 251"/>
                <a:gd name="T8" fmla="*/ 42 w 138"/>
                <a:gd name="T9" fmla="*/ 246 h 251"/>
                <a:gd name="T10" fmla="*/ 131 w 138"/>
                <a:gd name="T11" fmla="*/ 132 h 251"/>
                <a:gd name="T12" fmla="*/ 69 w 138"/>
                <a:gd name="T13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" h="251">
                  <a:moveTo>
                    <a:pt x="69" y="0"/>
                  </a:moveTo>
                  <a:cubicBezTo>
                    <a:pt x="67" y="0"/>
                    <a:pt x="64" y="0"/>
                    <a:pt x="62" y="0"/>
                  </a:cubicBezTo>
                  <a:cubicBezTo>
                    <a:pt x="78" y="24"/>
                    <a:pt x="86" y="62"/>
                    <a:pt x="81" y="102"/>
                  </a:cubicBezTo>
                  <a:cubicBezTo>
                    <a:pt x="74" y="166"/>
                    <a:pt x="38" y="215"/>
                    <a:pt x="0" y="217"/>
                  </a:cubicBezTo>
                  <a:cubicBezTo>
                    <a:pt x="11" y="234"/>
                    <a:pt x="25" y="244"/>
                    <a:pt x="42" y="246"/>
                  </a:cubicBezTo>
                  <a:cubicBezTo>
                    <a:pt x="83" y="251"/>
                    <a:pt x="123" y="200"/>
                    <a:pt x="131" y="132"/>
                  </a:cubicBezTo>
                  <a:cubicBezTo>
                    <a:pt x="138" y="64"/>
                    <a:pt x="111" y="5"/>
                    <a:pt x="69" y="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2" name="Freeform 84"/>
            <p:cNvSpPr>
              <a:spLocks/>
            </p:cNvSpPr>
            <p:nvPr/>
          </p:nvSpPr>
          <p:spPr bwMode="auto">
            <a:xfrm>
              <a:off x="5254" y="1031"/>
              <a:ext cx="68" cy="134"/>
            </a:xfrm>
            <a:custGeom>
              <a:avLst/>
              <a:gdLst>
                <a:gd name="T0" fmla="*/ 105 w 110"/>
                <a:gd name="T1" fmla="*/ 102 h 217"/>
                <a:gd name="T2" fmla="*/ 86 w 110"/>
                <a:gd name="T3" fmla="*/ 0 h 217"/>
                <a:gd name="T4" fmla="*/ 4 w 110"/>
                <a:gd name="T5" fmla="*/ 115 h 217"/>
                <a:gd name="T6" fmla="*/ 24 w 110"/>
                <a:gd name="T7" fmla="*/ 217 h 217"/>
                <a:gd name="T8" fmla="*/ 105 w 110"/>
                <a:gd name="T9" fmla="*/ 102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17">
                  <a:moveTo>
                    <a:pt x="105" y="102"/>
                  </a:moveTo>
                  <a:cubicBezTo>
                    <a:pt x="110" y="62"/>
                    <a:pt x="102" y="24"/>
                    <a:pt x="86" y="0"/>
                  </a:cubicBezTo>
                  <a:cubicBezTo>
                    <a:pt x="47" y="2"/>
                    <a:pt x="12" y="51"/>
                    <a:pt x="4" y="115"/>
                  </a:cubicBezTo>
                  <a:cubicBezTo>
                    <a:pt x="0" y="155"/>
                    <a:pt x="8" y="192"/>
                    <a:pt x="24" y="217"/>
                  </a:cubicBezTo>
                  <a:cubicBezTo>
                    <a:pt x="62" y="215"/>
                    <a:pt x="98" y="166"/>
                    <a:pt x="105" y="102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</a:gsLst>
              <a:lin ang="7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3" name="Freeform 85"/>
            <p:cNvSpPr>
              <a:spLocks/>
            </p:cNvSpPr>
            <p:nvPr/>
          </p:nvSpPr>
          <p:spPr bwMode="auto">
            <a:xfrm>
              <a:off x="4232" y="362"/>
              <a:ext cx="1490" cy="1259"/>
            </a:xfrm>
            <a:custGeom>
              <a:avLst/>
              <a:gdLst>
                <a:gd name="T0" fmla="*/ 302 w 2403"/>
                <a:gd name="T1" fmla="*/ 1666 h 2033"/>
                <a:gd name="T2" fmla="*/ 1320 w 2403"/>
                <a:gd name="T3" fmla="*/ 1159 h 2033"/>
                <a:gd name="T4" fmla="*/ 2005 w 2403"/>
                <a:gd name="T5" fmla="*/ 250 h 2033"/>
                <a:gd name="T6" fmla="*/ 2306 w 2403"/>
                <a:gd name="T7" fmla="*/ 0 h 2033"/>
                <a:gd name="T8" fmla="*/ 1330 w 2403"/>
                <a:gd name="T9" fmla="*/ 1170 h 2033"/>
                <a:gd name="T10" fmla="*/ 0 w 2403"/>
                <a:gd name="T11" fmla="*/ 1916 h 2033"/>
                <a:gd name="T12" fmla="*/ 302 w 2403"/>
                <a:gd name="T13" fmla="*/ 1666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3" h="2033">
                  <a:moveTo>
                    <a:pt x="302" y="1666"/>
                  </a:moveTo>
                  <a:cubicBezTo>
                    <a:pt x="394" y="1777"/>
                    <a:pt x="850" y="1550"/>
                    <a:pt x="1320" y="1159"/>
                  </a:cubicBezTo>
                  <a:cubicBezTo>
                    <a:pt x="1790" y="768"/>
                    <a:pt x="2097" y="361"/>
                    <a:pt x="2005" y="250"/>
                  </a:cubicBezTo>
                  <a:cubicBezTo>
                    <a:pt x="2306" y="0"/>
                    <a:pt x="2306" y="0"/>
                    <a:pt x="2306" y="0"/>
                  </a:cubicBezTo>
                  <a:cubicBezTo>
                    <a:pt x="2403" y="117"/>
                    <a:pt x="1966" y="641"/>
                    <a:pt x="1330" y="1170"/>
                  </a:cubicBezTo>
                  <a:cubicBezTo>
                    <a:pt x="693" y="1699"/>
                    <a:pt x="98" y="2033"/>
                    <a:pt x="0" y="1916"/>
                  </a:cubicBezTo>
                  <a:lnTo>
                    <a:pt x="302" y="166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4" name="Freeform 86"/>
            <p:cNvSpPr>
              <a:spLocks/>
            </p:cNvSpPr>
            <p:nvPr/>
          </p:nvSpPr>
          <p:spPr bwMode="auto">
            <a:xfrm>
              <a:off x="4161" y="248"/>
              <a:ext cx="1349" cy="1410"/>
            </a:xfrm>
            <a:custGeom>
              <a:avLst/>
              <a:gdLst>
                <a:gd name="T0" fmla="*/ 381 w 2178"/>
                <a:gd name="T1" fmla="*/ 283 h 2276"/>
                <a:gd name="T2" fmla="*/ 955 w 2178"/>
                <a:gd name="T3" fmla="*/ 1266 h 2276"/>
                <a:gd name="T4" fmla="*/ 1908 w 2178"/>
                <a:gd name="T5" fmla="*/ 1888 h 2276"/>
                <a:gd name="T6" fmla="*/ 2178 w 2178"/>
                <a:gd name="T7" fmla="*/ 2171 h 2276"/>
                <a:gd name="T8" fmla="*/ 944 w 2178"/>
                <a:gd name="T9" fmla="*/ 1276 h 2276"/>
                <a:gd name="T10" fmla="*/ 111 w 2178"/>
                <a:gd name="T11" fmla="*/ 0 h 2276"/>
                <a:gd name="T12" fmla="*/ 381 w 2178"/>
                <a:gd name="T13" fmla="*/ 283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8" h="2276">
                  <a:moveTo>
                    <a:pt x="381" y="283"/>
                  </a:moveTo>
                  <a:cubicBezTo>
                    <a:pt x="276" y="383"/>
                    <a:pt x="534" y="822"/>
                    <a:pt x="955" y="1266"/>
                  </a:cubicBezTo>
                  <a:cubicBezTo>
                    <a:pt x="1377" y="1709"/>
                    <a:pt x="1803" y="1987"/>
                    <a:pt x="1908" y="1888"/>
                  </a:cubicBezTo>
                  <a:cubicBezTo>
                    <a:pt x="2178" y="2171"/>
                    <a:pt x="2178" y="2171"/>
                    <a:pt x="2178" y="2171"/>
                  </a:cubicBezTo>
                  <a:cubicBezTo>
                    <a:pt x="2067" y="2276"/>
                    <a:pt x="1515" y="1875"/>
                    <a:pt x="944" y="1276"/>
                  </a:cubicBezTo>
                  <a:cubicBezTo>
                    <a:pt x="374" y="676"/>
                    <a:pt x="0" y="105"/>
                    <a:pt x="111" y="0"/>
                  </a:cubicBezTo>
                  <a:lnTo>
                    <a:pt x="381" y="283"/>
                  </a:lnTo>
                  <a:close/>
                </a:path>
              </a:pathLst>
            </a:custGeom>
            <a:gradFill>
              <a:gsLst>
                <a:gs pos="4500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lin ang="3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5" name="Freeform 87"/>
            <p:cNvSpPr>
              <a:spLocks/>
            </p:cNvSpPr>
            <p:nvPr/>
          </p:nvSpPr>
          <p:spPr bwMode="auto">
            <a:xfrm>
              <a:off x="4034" y="817"/>
              <a:ext cx="1630" cy="548"/>
            </a:xfrm>
            <a:custGeom>
              <a:avLst/>
              <a:gdLst>
                <a:gd name="T0" fmla="*/ 338 w 2629"/>
                <a:gd name="T1" fmla="*/ 654 h 884"/>
                <a:gd name="T2" fmla="*/ 1361 w 2629"/>
                <a:gd name="T3" fmla="*/ 601 h 884"/>
                <a:gd name="T4" fmla="*/ 2252 w 2629"/>
                <a:gd name="T5" fmla="*/ 98 h 884"/>
                <a:gd name="T6" fmla="*/ 2591 w 2629"/>
                <a:gd name="T7" fmla="*/ 0 h 884"/>
                <a:gd name="T8" fmla="*/ 1364 w 2629"/>
                <a:gd name="T9" fmla="*/ 614 h 884"/>
                <a:gd name="T10" fmla="*/ 0 w 2629"/>
                <a:gd name="T11" fmla="*/ 752 h 884"/>
                <a:gd name="T12" fmla="*/ 338 w 2629"/>
                <a:gd name="T13" fmla="*/ 654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29" h="884">
                  <a:moveTo>
                    <a:pt x="338" y="654"/>
                  </a:moveTo>
                  <a:cubicBezTo>
                    <a:pt x="374" y="778"/>
                    <a:pt x="832" y="755"/>
                    <a:pt x="1361" y="601"/>
                  </a:cubicBezTo>
                  <a:cubicBezTo>
                    <a:pt x="1889" y="448"/>
                    <a:pt x="2288" y="223"/>
                    <a:pt x="2252" y="98"/>
                  </a:cubicBezTo>
                  <a:cubicBezTo>
                    <a:pt x="2591" y="0"/>
                    <a:pt x="2591" y="0"/>
                    <a:pt x="2591" y="0"/>
                  </a:cubicBezTo>
                  <a:cubicBezTo>
                    <a:pt x="2629" y="132"/>
                    <a:pt x="2080" y="407"/>
                    <a:pt x="1364" y="614"/>
                  </a:cubicBezTo>
                  <a:cubicBezTo>
                    <a:pt x="649" y="822"/>
                    <a:pt x="38" y="884"/>
                    <a:pt x="0" y="752"/>
                  </a:cubicBezTo>
                  <a:lnTo>
                    <a:pt x="338" y="65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08" name="Rounded Rectangle 207"/>
          <p:cNvSpPr/>
          <p:nvPr/>
        </p:nvSpPr>
        <p:spPr>
          <a:xfrm>
            <a:off x="1295635" y="735832"/>
            <a:ext cx="808425" cy="428594"/>
          </a:xfrm>
          <a:prstGeom prst="roundRect">
            <a:avLst>
              <a:gd name="adj" fmla="val 16786"/>
            </a:avLst>
          </a:prstGeom>
          <a:solidFill>
            <a:schemeClr val="accent1">
              <a:alpha val="3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VENUS</a:t>
            </a:r>
            <a:br>
              <a:rPr lang="en-US" sz="3000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</a:br>
            <a:r>
              <a:rPr lang="en-US" sz="52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YOUR TEXT IN THIS SPACE</a:t>
            </a:r>
          </a:p>
        </p:txBody>
      </p:sp>
      <p:sp>
        <p:nvSpPr>
          <p:cNvPr id="348" name="Title 1"/>
          <p:cNvSpPr txBox="1">
            <a:spLocks/>
          </p:cNvSpPr>
          <p:nvPr/>
        </p:nvSpPr>
        <p:spPr>
          <a:xfrm>
            <a:off x="708261" y="2243637"/>
            <a:ext cx="1154870" cy="35069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50" i="1" dirty="0">
                <a:ln w="9525">
                  <a:noFill/>
                </a:ln>
                <a:solidFill>
                  <a:schemeClr val="bg1"/>
                </a:solidFill>
                <a:latin typeface="Franklin Gothic Medium Cond" panose="020B0606030402020204" pitchFamily="34" charset="0"/>
                <a:cs typeface="Calibri" panose="020F0502020204030204" pitchFamily="34" charset="0"/>
              </a:rPr>
              <a:t>MILLIONS OF MILES</a:t>
            </a:r>
          </a:p>
        </p:txBody>
      </p:sp>
      <p:grpSp>
        <p:nvGrpSpPr>
          <p:cNvPr id="1066" name="Neptune"/>
          <p:cNvGrpSpPr/>
          <p:nvPr/>
        </p:nvGrpSpPr>
        <p:grpSpPr>
          <a:xfrm>
            <a:off x="5143500" y="1263745"/>
            <a:ext cx="406941" cy="406941"/>
            <a:chOff x="6465888" y="1244601"/>
            <a:chExt cx="668337" cy="668337"/>
          </a:xfrm>
        </p:grpSpPr>
        <p:sp>
          <p:nvSpPr>
            <p:cNvPr id="1056" name="Oval 146"/>
            <p:cNvSpPr>
              <a:spLocks noChangeArrowheads="1"/>
            </p:cNvSpPr>
            <p:nvPr/>
          </p:nvSpPr>
          <p:spPr bwMode="auto">
            <a:xfrm>
              <a:off x="6465888" y="1244601"/>
              <a:ext cx="668337" cy="668337"/>
            </a:xfrm>
            <a:prstGeom prst="ellipse">
              <a:avLst/>
            </a:prstGeom>
            <a:solidFill>
              <a:srgbClr val="044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6" name="Oval 146"/>
            <p:cNvSpPr>
              <a:spLocks noChangeArrowheads="1"/>
            </p:cNvSpPr>
            <p:nvPr/>
          </p:nvSpPr>
          <p:spPr bwMode="auto">
            <a:xfrm>
              <a:off x="6479381" y="1257300"/>
              <a:ext cx="622203" cy="622203"/>
            </a:xfrm>
            <a:prstGeom prst="ellipse">
              <a:avLst/>
            </a:prstGeom>
            <a:solidFill>
              <a:srgbClr val="2785C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57" name="Oval 147"/>
            <p:cNvSpPr>
              <a:spLocks noChangeArrowheads="1"/>
            </p:cNvSpPr>
            <p:nvPr/>
          </p:nvSpPr>
          <p:spPr bwMode="auto">
            <a:xfrm>
              <a:off x="6508750" y="1285876"/>
              <a:ext cx="461962" cy="461962"/>
            </a:xfrm>
            <a:prstGeom prst="ellipse">
              <a:avLst/>
            </a:prstGeom>
            <a:gradFill flip="none" rotWithShape="1">
              <a:gsLst>
                <a:gs pos="100000">
                  <a:srgbClr val="3CA4D8"/>
                </a:gs>
                <a:gs pos="0">
                  <a:srgbClr val="285EA0">
                    <a:alpha val="8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59" name="Freeform 149"/>
            <p:cNvSpPr>
              <a:spLocks/>
            </p:cNvSpPr>
            <p:nvPr/>
          </p:nvSpPr>
          <p:spPr bwMode="auto">
            <a:xfrm>
              <a:off x="6888242" y="1425574"/>
              <a:ext cx="203915" cy="95393"/>
            </a:xfrm>
            <a:custGeom>
              <a:avLst/>
              <a:gdLst>
                <a:gd name="T0" fmla="*/ 60 w 256"/>
                <a:gd name="T1" fmla="*/ 37 h 89"/>
                <a:gd name="T2" fmla="*/ 26 w 256"/>
                <a:gd name="T3" fmla="*/ 63 h 89"/>
                <a:gd name="T4" fmla="*/ 165 w 256"/>
                <a:gd name="T5" fmla="*/ 65 h 89"/>
                <a:gd name="T6" fmla="*/ 243 w 256"/>
                <a:gd name="T7" fmla="*/ 84 h 89"/>
                <a:gd name="T8" fmla="*/ 256 w 256"/>
                <a:gd name="T9" fmla="*/ 73 h 89"/>
                <a:gd name="T10" fmla="*/ 235 w 256"/>
                <a:gd name="T11" fmla="*/ 0 h 89"/>
                <a:gd name="T12" fmla="*/ 178 w 256"/>
                <a:gd name="T13" fmla="*/ 17 h 89"/>
                <a:gd name="T14" fmla="*/ 60 w 256"/>
                <a:gd name="T15" fmla="*/ 37 h 89"/>
                <a:gd name="connsiteX0" fmla="*/ 1652 w 9308"/>
                <a:gd name="connsiteY0" fmla="*/ 4657 h 10015"/>
                <a:gd name="connsiteX1" fmla="*/ 324 w 9308"/>
                <a:gd name="connsiteY1" fmla="*/ 7579 h 10015"/>
                <a:gd name="connsiteX2" fmla="*/ 5753 w 9308"/>
                <a:gd name="connsiteY2" fmla="*/ 7803 h 10015"/>
                <a:gd name="connsiteX3" fmla="*/ 8800 w 9308"/>
                <a:gd name="connsiteY3" fmla="*/ 9938 h 10015"/>
                <a:gd name="connsiteX4" fmla="*/ 9308 w 9308"/>
                <a:gd name="connsiteY4" fmla="*/ 8702 h 10015"/>
                <a:gd name="connsiteX5" fmla="*/ 8271 w 9308"/>
                <a:gd name="connsiteY5" fmla="*/ 0 h 10015"/>
                <a:gd name="connsiteX6" fmla="*/ 6261 w 9308"/>
                <a:gd name="connsiteY6" fmla="*/ 2410 h 10015"/>
                <a:gd name="connsiteX7" fmla="*/ 1652 w 9308"/>
                <a:gd name="connsiteY7" fmla="*/ 4657 h 1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08" h="10015">
                  <a:moveTo>
                    <a:pt x="1652" y="4657"/>
                  </a:moveTo>
                  <a:cubicBezTo>
                    <a:pt x="949" y="3983"/>
                    <a:pt x="-692" y="6680"/>
                    <a:pt x="324" y="7579"/>
                  </a:cubicBezTo>
                  <a:cubicBezTo>
                    <a:pt x="1339" y="8478"/>
                    <a:pt x="5246" y="7803"/>
                    <a:pt x="5753" y="7803"/>
                  </a:cubicBezTo>
                  <a:cubicBezTo>
                    <a:pt x="6261" y="7803"/>
                    <a:pt x="7589" y="10500"/>
                    <a:pt x="8800" y="9938"/>
                  </a:cubicBezTo>
                  <a:cubicBezTo>
                    <a:pt x="8996" y="9826"/>
                    <a:pt x="9152" y="9264"/>
                    <a:pt x="9308" y="8702"/>
                  </a:cubicBezTo>
                  <a:cubicBezTo>
                    <a:pt x="9113" y="5893"/>
                    <a:pt x="8622" y="2584"/>
                    <a:pt x="8271" y="0"/>
                  </a:cubicBezTo>
                  <a:cubicBezTo>
                    <a:pt x="7568" y="1011"/>
                    <a:pt x="6925" y="2410"/>
                    <a:pt x="6261" y="2410"/>
                  </a:cubicBezTo>
                  <a:cubicBezTo>
                    <a:pt x="4738" y="2410"/>
                    <a:pt x="2394" y="5219"/>
                    <a:pt x="1652" y="4657"/>
                  </a:cubicBezTo>
                  <a:close/>
                </a:path>
              </a:pathLst>
            </a:custGeom>
            <a:solidFill>
              <a:srgbClr val="4DAFDB">
                <a:alpha val="8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0" name="Freeform 150"/>
            <p:cNvSpPr>
              <a:spLocks/>
            </p:cNvSpPr>
            <p:nvPr/>
          </p:nvSpPr>
          <p:spPr bwMode="auto">
            <a:xfrm>
              <a:off x="6484938" y="1439863"/>
              <a:ext cx="207962" cy="80962"/>
            </a:xfrm>
            <a:custGeom>
              <a:avLst/>
              <a:gdLst>
                <a:gd name="T0" fmla="*/ 204 w 244"/>
                <a:gd name="T1" fmla="*/ 60 h 95"/>
                <a:gd name="T2" fmla="*/ 204 w 244"/>
                <a:gd name="T3" fmla="*/ 31 h 95"/>
                <a:gd name="T4" fmla="*/ 100 w 244"/>
                <a:gd name="T5" fmla="*/ 0 h 95"/>
                <a:gd name="T6" fmla="*/ 23 w 244"/>
                <a:gd name="T7" fmla="*/ 9 h 95"/>
                <a:gd name="T8" fmla="*/ 0 w 244"/>
                <a:gd name="T9" fmla="*/ 95 h 95"/>
                <a:gd name="T10" fmla="*/ 87 w 244"/>
                <a:gd name="T11" fmla="*/ 55 h 95"/>
                <a:gd name="T12" fmla="*/ 204 w 244"/>
                <a:gd name="T13" fmla="*/ 6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4" h="95">
                  <a:moveTo>
                    <a:pt x="204" y="60"/>
                  </a:moveTo>
                  <a:cubicBezTo>
                    <a:pt x="244" y="60"/>
                    <a:pt x="218" y="31"/>
                    <a:pt x="204" y="31"/>
                  </a:cubicBezTo>
                  <a:cubicBezTo>
                    <a:pt x="191" y="31"/>
                    <a:pt x="131" y="0"/>
                    <a:pt x="100" y="0"/>
                  </a:cubicBezTo>
                  <a:cubicBezTo>
                    <a:pt x="74" y="0"/>
                    <a:pt x="36" y="7"/>
                    <a:pt x="23" y="9"/>
                  </a:cubicBezTo>
                  <a:cubicBezTo>
                    <a:pt x="12" y="36"/>
                    <a:pt x="4" y="66"/>
                    <a:pt x="0" y="95"/>
                  </a:cubicBezTo>
                  <a:cubicBezTo>
                    <a:pt x="25" y="87"/>
                    <a:pt x="67" y="68"/>
                    <a:pt x="87" y="55"/>
                  </a:cubicBezTo>
                  <a:cubicBezTo>
                    <a:pt x="113" y="36"/>
                    <a:pt x="165" y="60"/>
                    <a:pt x="204" y="60"/>
                  </a:cubicBezTo>
                  <a:close/>
                </a:path>
              </a:pathLst>
            </a:custGeom>
            <a:solidFill>
              <a:srgbClr val="4DAFDB">
                <a:alpha val="8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1" name="Freeform 151"/>
            <p:cNvSpPr>
              <a:spLocks/>
            </p:cNvSpPr>
            <p:nvPr/>
          </p:nvSpPr>
          <p:spPr bwMode="auto">
            <a:xfrm>
              <a:off x="6488113" y="1611313"/>
              <a:ext cx="288925" cy="61912"/>
            </a:xfrm>
            <a:custGeom>
              <a:avLst/>
              <a:gdLst>
                <a:gd name="T0" fmla="*/ 108 w 338"/>
                <a:gd name="T1" fmla="*/ 54 h 72"/>
                <a:gd name="T2" fmla="*/ 212 w 338"/>
                <a:gd name="T3" fmla="*/ 20 h 72"/>
                <a:gd name="T4" fmla="*/ 304 w 338"/>
                <a:gd name="T5" fmla="*/ 20 h 72"/>
                <a:gd name="T6" fmla="*/ 304 w 338"/>
                <a:gd name="T7" fmla="*/ 0 h 72"/>
                <a:gd name="T8" fmla="*/ 134 w 338"/>
                <a:gd name="T9" fmla="*/ 0 h 72"/>
                <a:gd name="T10" fmla="*/ 0 w 338"/>
                <a:gd name="T11" fmla="*/ 17 h 72"/>
                <a:gd name="T12" fmla="*/ 16 w 338"/>
                <a:gd name="T13" fmla="*/ 72 h 72"/>
                <a:gd name="T14" fmla="*/ 56 w 338"/>
                <a:gd name="T15" fmla="*/ 62 h 72"/>
                <a:gd name="T16" fmla="*/ 108 w 338"/>
                <a:gd name="T17" fmla="*/ 5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8" h="72">
                  <a:moveTo>
                    <a:pt x="108" y="54"/>
                  </a:moveTo>
                  <a:cubicBezTo>
                    <a:pt x="147" y="54"/>
                    <a:pt x="186" y="28"/>
                    <a:pt x="212" y="20"/>
                  </a:cubicBezTo>
                  <a:cubicBezTo>
                    <a:pt x="239" y="13"/>
                    <a:pt x="270" y="23"/>
                    <a:pt x="304" y="20"/>
                  </a:cubicBezTo>
                  <a:cubicBezTo>
                    <a:pt x="338" y="18"/>
                    <a:pt x="322" y="0"/>
                    <a:pt x="304" y="0"/>
                  </a:cubicBezTo>
                  <a:cubicBezTo>
                    <a:pt x="286" y="0"/>
                    <a:pt x="166" y="0"/>
                    <a:pt x="134" y="0"/>
                  </a:cubicBezTo>
                  <a:cubicBezTo>
                    <a:pt x="107" y="0"/>
                    <a:pt x="42" y="10"/>
                    <a:pt x="0" y="17"/>
                  </a:cubicBezTo>
                  <a:cubicBezTo>
                    <a:pt x="4" y="35"/>
                    <a:pt x="9" y="55"/>
                    <a:pt x="16" y="72"/>
                  </a:cubicBezTo>
                  <a:cubicBezTo>
                    <a:pt x="26" y="71"/>
                    <a:pt x="40" y="69"/>
                    <a:pt x="56" y="62"/>
                  </a:cubicBezTo>
                  <a:cubicBezTo>
                    <a:pt x="82" y="52"/>
                    <a:pt x="69" y="54"/>
                    <a:pt x="108" y="54"/>
                  </a:cubicBezTo>
                  <a:close/>
                </a:path>
              </a:pathLst>
            </a:custGeom>
            <a:solidFill>
              <a:srgbClr val="4DAFDB">
                <a:alpha val="8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2" name="Freeform 152"/>
            <p:cNvSpPr>
              <a:spLocks/>
            </p:cNvSpPr>
            <p:nvPr/>
          </p:nvSpPr>
          <p:spPr bwMode="auto">
            <a:xfrm>
              <a:off x="6590507" y="1803401"/>
              <a:ext cx="117475" cy="50800"/>
            </a:xfrm>
            <a:custGeom>
              <a:avLst/>
              <a:gdLst>
                <a:gd name="T0" fmla="*/ 134 w 137"/>
                <a:gd name="T1" fmla="*/ 39 h 60"/>
                <a:gd name="T2" fmla="*/ 110 w 137"/>
                <a:gd name="T3" fmla="*/ 17 h 60"/>
                <a:gd name="T4" fmla="*/ 0 w 137"/>
                <a:gd name="T5" fmla="*/ 2 h 60"/>
                <a:gd name="T6" fmla="*/ 96 w 137"/>
                <a:gd name="T7" fmla="*/ 60 h 60"/>
                <a:gd name="T8" fmla="*/ 134 w 137"/>
                <a:gd name="T9" fmla="*/ 3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60">
                  <a:moveTo>
                    <a:pt x="134" y="39"/>
                  </a:moveTo>
                  <a:cubicBezTo>
                    <a:pt x="137" y="31"/>
                    <a:pt x="130" y="21"/>
                    <a:pt x="110" y="17"/>
                  </a:cubicBezTo>
                  <a:cubicBezTo>
                    <a:pt x="67" y="8"/>
                    <a:pt x="31" y="0"/>
                    <a:pt x="0" y="2"/>
                  </a:cubicBezTo>
                  <a:cubicBezTo>
                    <a:pt x="28" y="24"/>
                    <a:pt x="62" y="47"/>
                    <a:pt x="96" y="60"/>
                  </a:cubicBezTo>
                  <a:cubicBezTo>
                    <a:pt x="114" y="57"/>
                    <a:pt x="131" y="47"/>
                    <a:pt x="134" y="39"/>
                  </a:cubicBezTo>
                  <a:close/>
                </a:path>
              </a:pathLst>
            </a:custGeom>
            <a:solidFill>
              <a:srgbClr val="4DAFDB">
                <a:alpha val="8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3" name="Freeform 153"/>
            <p:cNvSpPr>
              <a:spLocks/>
            </p:cNvSpPr>
            <p:nvPr/>
          </p:nvSpPr>
          <p:spPr bwMode="auto">
            <a:xfrm>
              <a:off x="6821488" y="1684338"/>
              <a:ext cx="255587" cy="55562"/>
            </a:xfrm>
            <a:custGeom>
              <a:avLst/>
              <a:gdLst>
                <a:gd name="T0" fmla="*/ 40 w 299"/>
                <a:gd name="T1" fmla="*/ 31 h 66"/>
                <a:gd name="T2" fmla="*/ 26 w 299"/>
                <a:gd name="T3" fmla="*/ 53 h 66"/>
                <a:gd name="T4" fmla="*/ 145 w 299"/>
                <a:gd name="T5" fmla="*/ 49 h 66"/>
                <a:gd name="T6" fmla="*/ 231 w 299"/>
                <a:gd name="T7" fmla="*/ 66 h 66"/>
                <a:gd name="T8" fmla="*/ 266 w 299"/>
                <a:gd name="T9" fmla="*/ 65 h 66"/>
                <a:gd name="T10" fmla="*/ 299 w 299"/>
                <a:gd name="T11" fmla="*/ 0 h 66"/>
                <a:gd name="T12" fmla="*/ 165 w 299"/>
                <a:gd name="T13" fmla="*/ 13 h 66"/>
                <a:gd name="T14" fmla="*/ 40 w 299"/>
                <a:gd name="T15" fmla="*/ 3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9" h="66">
                  <a:moveTo>
                    <a:pt x="40" y="31"/>
                  </a:moveTo>
                  <a:cubicBezTo>
                    <a:pt x="22" y="31"/>
                    <a:pt x="0" y="53"/>
                    <a:pt x="26" y="53"/>
                  </a:cubicBezTo>
                  <a:cubicBezTo>
                    <a:pt x="52" y="53"/>
                    <a:pt x="124" y="49"/>
                    <a:pt x="145" y="49"/>
                  </a:cubicBezTo>
                  <a:cubicBezTo>
                    <a:pt x="165" y="49"/>
                    <a:pt x="199" y="66"/>
                    <a:pt x="231" y="66"/>
                  </a:cubicBezTo>
                  <a:cubicBezTo>
                    <a:pt x="240" y="66"/>
                    <a:pt x="253" y="65"/>
                    <a:pt x="266" y="65"/>
                  </a:cubicBezTo>
                  <a:cubicBezTo>
                    <a:pt x="279" y="46"/>
                    <a:pt x="290" y="21"/>
                    <a:pt x="299" y="0"/>
                  </a:cubicBezTo>
                  <a:cubicBezTo>
                    <a:pt x="240" y="1"/>
                    <a:pt x="193" y="13"/>
                    <a:pt x="165" y="13"/>
                  </a:cubicBezTo>
                  <a:cubicBezTo>
                    <a:pt x="134" y="13"/>
                    <a:pt x="58" y="31"/>
                    <a:pt x="40" y="31"/>
                  </a:cubicBezTo>
                  <a:close/>
                </a:path>
              </a:pathLst>
            </a:custGeom>
            <a:solidFill>
              <a:srgbClr val="4DAFDB">
                <a:alpha val="8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4" name="Oval 154"/>
            <p:cNvSpPr>
              <a:spLocks noChangeArrowheads="1"/>
            </p:cNvSpPr>
            <p:nvPr/>
          </p:nvSpPr>
          <p:spPr bwMode="auto">
            <a:xfrm>
              <a:off x="6630988" y="1319213"/>
              <a:ext cx="147637" cy="146050"/>
            </a:xfrm>
            <a:prstGeom prst="ellipse">
              <a:avLst/>
            </a:prstGeom>
            <a:gradFill flip="none" rotWithShape="1">
              <a:gsLst>
                <a:gs pos="0">
                  <a:srgbClr val="D6EAF7">
                    <a:alpha val="47000"/>
                  </a:srgbClr>
                </a:gs>
                <a:gs pos="100000">
                  <a:srgbClr val="9FB6CD">
                    <a:alpha val="21000"/>
                  </a:srgbClr>
                </a:gs>
              </a:gsLst>
              <a:lin ang="42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350" dirty="0"/>
                <a:t>  </a:t>
              </a:r>
            </a:p>
          </p:txBody>
        </p:sp>
        <p:sp>
          <p:nvSpPr>
            <p:cNvPr id="1065" name="Oval 155"/>
            <p:cNvSpPr>
              <a:spLocks noChangeArrowheads="1"/>
            </p:cNvSpPr>
            <p:nvPr/>
          </p:nvSpPr>
          <p:spPr bwMode="auto">
            <a:xfrm>
              <a:off x="6542088" y="1485901"/>
              <a:ext cx="69850" cy="69850"/>
            </a:xfrm>
            <a:prstGeom prst="ellipse">
              <a:avLst/>
            </a:prstGeom>
            <a:gradFill flip="none" rotWithShape="1">
              <a:gsLst>
                <a:gs pos="0">
                  <a:srgbClr val="D6EAF7">
                    <a:alpha val="47000"/>
                  </a:srgbClr>
                </a:gs>
                <a:gs pos="100000">
                  <a:srgbClr val="9FB6CD">
                    <a:alpha val="21000"/>
                  </a:srgbClr>
                </a:gs>
              </a:gsLst>
              <a:lin ang="42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068" name="Pluto"/>
          <p:cNvGrpSpPr>
            <a:grpSpLocks noChangeAspect="1"/>
          </p:cNvGrpSpPr>
          <p:nvPr/>
        </p:nvGrpSpPr>
        <p:grpSpPr bwMode="auto">
          <a:xfrm>
            <a:off x="6347232" y="2099073"/>
            <a:ext cx="255985" cy="254794"/>
            <a:chOff x="5331" y="1223"/>
            <a:chExt cx="215" cy="214"/>
          </a:xfrm>
        </p:grpSpPr>
        <p:sp>
          <p:nvSpPr>
            <p:cNvPr id="1070" name="Oval 159"/>
            <p:cNvSpPr>
              <a:spLocks noChangeArrowheads="1"/>
            </p:cNvSpPr>
            <p:nvPr/>
          </p:nvSpPr>
          <p:spPr bwMode="auto">
            <a:xfrm>
              <a:off x="5331" y="1223"/>
              <a:ext cx="215" cy="214"/>
            </a:xfrm>
            <a:prstGeom prst="ellipse">
              <a:avLst/>
            </a:prstGeom>
            <a:solidFill>
              <a:srgbClr val="8B5D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71" name="Oval 160"/>
            <p:cNvSpPr>
              <a:spLocks noChangeArrowheads="1"/>
            </p:cNvSpPr>
            <p:nvPr/>
          </p:nvSpPr>
          <p:spPr bwMode="auto">
            <a:xfrm>
              <a:off x="5333" y="1224"/>
              <a:ext cx="200" cy="200"/>
            </a:xfrm>
            <a:prstGeom prst="ellipse">
              <a:avLst/>
            </a:prstGeom>
            <a:solidFill>
              <a:srgbClr val="BC94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72" name="Oval 161"/>
            <p:cNvSpPr>
              <a:spLocks noChangeArrowheads="1"/>
            </p:cNvSpPr>
            <p:nvPr/>
          </p:nvSpPr>
          <p:spPr bwMode="auto">
            <a:xfrm>
              <a:off x="5347" y="1229"/>
              <a:ext cx="148" cy="148"/>
            </a:xfrm>
            <a:prstGeom prst="ellipse">
              <a:avLst/>
            </a:prstGeom>
            <a:solidFill>
              <a:srgbClr val="CDAE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73" name="Oval 162"/>
            <p:cNvSpPr>
              <a:spLocks noChangeArrowheads="1"/>
            </p:cNvSpPr>
            <p:nvPr/>
          </p:nvSpPr>
          <p:spPr bwMode="auto">
            <a:xfrm>
              <a:off x="5386" y="1239"/>
              <a:ext cx="47" cy="47"/>
            </a:xfrm>
            <a:prstGeom prst="ellipse">
              <a:avLst/>
            </a:prstGeom>
            <a:solidFill>
              <a:srgbClr val="E7D7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74" name="Oval 163"/>
            <p:cNvSpPr>
              <a:spLocks noChangeArrowheads="1"/>
            </p:cNvSpPr>
            <p:nvPr/>
          </p:nvSpPr>
          <p:spPr bwMode="auto">
            <a:xfrm>
              <a:off x="5366" y="1272"/>
              <a:ext cx="23" cy="23"/>
            </a:xfrm>
            <a:prstGeom prst="ellipse">
              <a:avLst/>
            </a:prstGeom>
            <a:solidFill>
              <a:srgbClr val="E7D7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077" name="Venus"/>
          <p:cNvGrpSpPr>
            <a:grpSpLocks noChangeAspect="1"/>
          </p:cNvGrpSpPr>
          <p:nvPr/>
        </p:nvGrpSpPr>
        <p:grpSpPr bwMode="auto">
          <a:xfrm>
            <a:off x="1350171" y="1372791"/>
            <a:ext cx="436960" cy="435769"/>
            <a:chOff x="1134" y="613"/>
            <a:chExt cx="367" cy="366"/>
          </a:xfrm>
        </p:grpSpPr>
        <p:sp>
          <p:nvSpPr>
            <p:cNvPr id="1079" name="Oval 167"/>
            <p:cNvSpPr>
              <a:spLocks noChangeArrowheads="1"/>
            </p:cNvSpPr>
            <p:nvPr/>
          </p:nvSpPr>
          <p:spPr bwMode="auto">
            <a:xfrm>
              <a:off x="1134" y="613"/>
              <a:ext cx="367" cy="366"/>
            </a:xfrm>
            <a:prstGeom prst="ellipse">
              <a:avLst/>
            </a:prstGeom>
            <a:solidFill>
              <a:srgbClr val="B38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81" name="Oval 168"/>
            <p:cNvSpPr>
              <a:spLocks noChangeArrowheads="1"/>
            </p:cNvSpPr>
            <p:nvPr/>
          </p:nvSpPr>
          <p:spPr bwMode="auto">
            <a:xfrm>
              <a:off x="1136" y="614"/>
              <a:ext cx="343" cy="343"/>
            </a:xfrm>
            <a:prstGeom prst="ellipse">
              <a:avLst/>
            </a:prstGeom>
            <a:solidFill>
              <a:srgbClr val="D5B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82" name="Freeform 169"/>
            <p:cNvSpPr>
              <a:spLocks noEditPoints="1"/>
            </p:cNvSpPr>
            <p:nvPr/>
          </p:nvSpPr>
          <p:spPr bwMode="auto">
            <a:xfrm>
              <a:off x="1135" y="679"/>
              <a:ext cx="362" cy="263"/>
            </a:xfrm>
            <a:custGeom>
              <a:avLst/>
              <a:gdLst>
                <a:gd name="T0" fmla="*/ 0 w 603"/>
                <a:gd name="T1" fmla="*/ 174 h 436"/>
                <a:gd name="T2" fmla="*/ 33 w 603"/>
                <a:gd name="T3" fmla="*/ 54 h 436"/>
                <a:gd name="T4" fmla="*/ 81 w 603"/>
                <a:gd name="T5" fmla="*/ 32 h 436"/>
                <a:gd name="T6" fmla="*/ 230 w 603"/>
                <a:gd name="T7" fmla="*/ 54 h 436"/>
                <a:gd name="T8" fmla="*/ 344 w 603"/>
                <a:gd name="T9" fmla="*/ 59 h 436"/>
                <a:gd name="T10" fmla="*/ 539 w 603"/>
                <a:gd name="T11" fmla="*/ 0 h 436"/>
                <a:gd name="T12" fmla="*/ 603 w 603"/>
                <a:gd name="T13" fmla="*/ 134 h 436"/>
                <a:gd name="T14" fmla="*/ 488 w 603"/>
                <a:gd name="T15" fmla="*/ 119 h 436"/>
                <a:gd name="T16" fmla="*/ 330 w 603"/>
                <a:gd name="T17" fmla="*/ 181 h 436"/>
                <a:gd name="T18" fmla="*/ 176 w 603"/>
                <a:gd name="T19" fmla="*/ 148 h 436"/>
                <a:gd name="T20" fmla="*/ 0 w 603"/>
                <a:gd name="T21" fmla="*/ 174 h 436"/>
                <a:gd name="T22" fmla="*/ 410 w 603"/>
                <a:gd name="T23" fmla="*/ 323 h 436"/>
                <a:gd name="T24" fmla="*/ 293 w 603"/>
                <a:gd name="T25" fmla="*/ 266 h 436"/>
                <a:gd name="T26" fmla="*/ 163 w 603"/>
                <a:gd name="T27" fmla="*/ 262 h 436"/>
                <a:gd name="T28" fmla="*/ 30 w 603"/>
                <a:gd name="T29" fmla="*/ 330 h 436"/>
                <a:gd name="T30" fmla="*/ 83 w 603"/>
                <a:gd name="T31" fmla="*/ 405 h 436"/>
                <a:gd name="T32" fmla="*/ 163 w 603"/>
                <a:gd name="T33" fmla="*/ 357 h 436"/>
                <a:gd name="T34" fmla="*/ 261 w 603"/>
                <a:gd name="T35" fmla="*/ 360 h 436"/>
                <a:gd name="T36" fmla="*/ 410 w 603"/>
                <a:gd name="T37" fmla="*/ 428 h 436"/>
                <a:gd name="T38" fmla="*/ 494 w 603"/>
                <a:gd name="T39" fmla="*/ 432 h 436"/>
                <a:gd name="T40" fmla="*/ 592 w 603"/>
                <a:gd name="T41" fmla="*/ 292 h 436"/>
                <a:gd name="T42" fmla="*/ 410 w 603"/>
                <a:gd name="T43" fmla="*/ 323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03" h="436">
                  <a:moveTo>
                    <a:pt x="0" y="174"/>
                  </a:moveTo>
                  <a:cubicBezTo>
                    <a:pt x="2" y="131"/>
                    <a:pt x="14" y="91"/>
                    <a:pt x="33" y="54"/>
                  </a:cubicBezTo>
                  <a:cubicBezTo>
                    <a:pt x="48" y="46"/>
                    <a:pt x="64" y="38"/>
                    <a:pt x="81" y="32"/>
                  </a:cubicBezTo>
                  <a:cubicBezTo>
                    <a:pt x="122" y="18"/>
                    <a:pt x="190" y="32"/>
                    <a:pt x="230" y="54"/>
                  </a:cubicBezTo>
                  <a:cubicBezTo>
                    <a:pt x="271" y="75"/>
                    <a:pt x="298" y="78"/>
                    <a:pt x="344" y="59"/>
                  </a:cubicBezTo>
                  <a:cubicBezTo>
                    <a:pt x="387" y="41"/>
                    <a:pt x="486" y="5"/>
                    <a:pt x="539" y="0"/>
                  </a:cubicBezTo>
                  <a:cubicBezTo>
                    <a:pt x="570" y="38"/>
                    <a:pt x="593" y="84"/>
                    <a:pt x="603" y="134"/>
                  </a:cubicBezTo>
                  <a:cubicBezTo>
                    <a:pt x="576" y="129"/>
                    <a:pt x="539" y="114"/>
                    <a:pt x="488" y="119"/>
                  </a:cubicBezTo>
                  <a:cubicBezTo>
                    <a:pt x="428" y="124"/>
                    <a:pt x="379" y="162"/>
                    <a:pt x="330" y="181"/>
                  </a:cubicBezTo>
                  <a:cubicBezTo>
                    <a:pt x="282" y="200"/>
                    <a:pt x="217" y="167"/>
                    <a:pt x="176" y="148"/>
                  </a:cubicBezTo>
                  <a:cubicBezTo>
                    <a:pt x="138" y="131"/>
                    <a:pt x="55" y="146"/>
                    <a:pt x="0" y="174"/>
                  </a:cubicBezTo>
                  <a:close/>
                  <a:moveTo>
                    <a:pt x="410" y="323"/>
                  </a:moveTo>
                  <a:cubicBezTo>
                    <a:pt x="353" y="321"/>
                    <a:pt x="326" y="285"/>
                    <a:pt x="293" y="266"/>
                  </a:cubicBezTo>
                  <a:cubicBezTo>
                    <a:pt x="259" y="247"/>
                    <a:pt x="196" y="253"/>
                    <a:pt x="163" y="262"/>
                  </a:cubicBezTo>
                  <a:cubicBezTo>
                    <a:pt x="135" y="270"/>
                    <a:pt x="66" y="307"/>
                    <a:pt x="30" y="330"/>
                  </a:cubicBezTo>
                  <a:cubicBezTo>
                    <a:pt x="44" y="357"/>
                    <a:pt x="62" y="383"/>
                    <a:pt x="83" y="405"/>
                  </a:cubicBezTo>
                  <a:cubicBezTo>
                    <a:pt x="109" y="394"/>
                    <a:pt x="145" y="369"/>
                    <a:pt x="163" y="357"/>
                  </a:cubicBezTo>
                  <a:cubicBezTo>
                    <a:pt x="186" y="341"/>
                    <a:pt x="232" y="341"/>
                    <a:pt x="261" y="360"/>
                  </a:cubicBezTo>
                  <a:cubicBezTo>
                    <a:pt x="291" y="379"/>
                    <a:pt x="372" y="414"/>
                    <a:pt x="410" y="428"/>
                  </a:cubicBezTo>
                  <a:cubicBezTo>
                    <a:pt x="433" y="436"/>
                    <a:pt x="467" y="435"/>
                    <a:pt x="494" y="432"/>
                  </a:cubicBezTo>
                  <a:cubicBezTo>
                    <a:pt x="539" y="396"/>
                    <a:pt x="573" y="348"/>
                    <a:pt x="592" y="292"/>
                  </a:cubicBezTo>
                  <a:cubicBezTo>
                    <a:pt x="560" y="301"/>
                    <a:pt x="459" y="325"/>
                    <a:pt x="410" y="323"/>
                  </a:cubicBezTo>
                  <a:close/>
                </a:path>
              </a:pathLst>
            </a:custGeom>
            <a:solidFill>
              <a:srgbClr val="B56F6F">
                <a:alpha val="8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83" name="Oval 170"/>
            <p:cNvSpPr>
              <a:spLocks noChangeArrowheads="1"/>
            </p:cNvSpPr>
            <p:nvPr/>
          </p:nvSpPr>
          <p:spPr bwMode="auto">
            <a:xfrm>
              <a:off x="1161" y="641"/>
              <a:ext cx="253" cy="254"/>
            </a:xfrm>
            <a:prstGeom prst="ellipse">
              <a:avLst/>
            </a:prstGeom>
            <a:solidFill>
              <a:srgbClr val="F6E7E6">
                <a:alpha val="6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84" name="Oval 171"/>
            <p:cNvSpPr>
              <a:spLocks noChangeArrowheads="1"/>
            </p:cNvSpPr>
            <p:nvPr/>
          </p:nvSpPr>
          <p:spPr bwMode="auto">
            <a:xfrm>
              <a:off x="1236" y="651"/>
              <a:ext cx="81" cy="81"/>
            </a:xfrm>
            <a:prstGeom prst="ellipse">
              <a:avLst/>
            </a:prstGeom>
            <a:solidFill>
              <a:srgbClr val="FAF0F1">
                <a:alpha val="6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85" name="Oval 172"/>
            <p:cNvSpPr>
              <a:spLocks noChangeArrowheads="1"/>
            </p:cNvSpPr>
            <p:nvPr/>
          </p:nvSpPr>
          <p:spPr bwMode="auto">
            <a:xfrm>
              <a:off x="1192" y="721"/>
              <a:ext cx="39" cy="39"/>
            </a:xfrm>
            <a:prstGeom prst="ellipse">
              <a:avLst/>
            </a:prstGeom>
            <a:solidFill>
              <a:srgbClr val="FAF0F1">
                <a:alpha val="8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087" name="Mercury"/>
          <p:cNvGrpSpPr>
            <a:grpSpLocks noChangeAspect="1"/>
          </p:cNvGrpSpPr>
          <p:nvPr/>
        </p:nvGrpSpPr>
        <p:grpSpPr bwMode="auto">
          <a:xfrm>
            <a:off x="294327" y="3537423"/>
            <a:ext cx="278743" cy="279075"/>
            <a:chOff x="1081" y="1184"/>
            <a:chExt cx="839" cy="840"/>
          </a:xfrm>
        </p:grpSpPr>
        <p:sp>
          <p:nvSpPr>
            <p:cNvPr id="193" name="Freeform 176"/>
            <p:cNvSpPr>
              <a:spLocks/>
            </p:cNvSpPr>
            <p:nvPr/>
          </p:nvSpPr>
          <p:spPr bwMode="auto">
            <a:xfrm>
              <a:off x="1081" y="1184"/>
              <a:ext cx="839" cy="840"/>
            </a:xfrm>
            <a:custGeom>
              <a:avLst/>
              <a:gdLst>
                <a:gd name="T0" fmla="*/ 694 w 694"/>
                <a:gd name="T1" fmla="*/ 347 h 694"/>
                <a:gd name="T2" fmla="*/ 347 w 694"/>
                <a:gd name="T3" fmla="*/ 0 h 694"/>
                <a:gd name="T4" fmla="*/ 0 w 694"/>
                <a:gd name="T5" fmla="*/ 347 h 694"/>
                <a:gd name="T6" fmla="*/ 347 w 694"/>
                <a:gd name="T7" fmla="*/ 694 h 694"/>
                <a:gd name="T8" fmla="*/ 694 w 694"/>
                <a:gd name="T9" fmla="*/ 347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4" h="694">
                  <a:moveTo>
                    <a:pt x="694" y="347"/>
                  </a:moveTo>
                  <a:cubicBezTo>
                    <a:pt x="694" y="156"/>
                    <a:pt x="538" y="0"/>
                    <a:pt x="347" y="0"/>
                  </a:cubicBezTo>
                  <a:cubicBezTo>
                    <a:pt x="154" y="0"/>
                    <a:pt x="0" y="156"/>
                    <a:pt x="0" y="347"/>
                  </a:cubicBezTo>
                  <a:cubicBezTo>
                    <a:pt x="0" y="539"/>
                    <a:pt x="154" y="694"/>
                    <a:pt x="347" y="694"/>
                  </a:cubicBezTo>
                  <a:cubicBezTo>
                    <a:pt x="538" y="694"/>
                    <a:pt x="694" y="539"/>
                    <a:pt x="694" y="347"/>
                  </a:cubicBezTo>
                  <a:close/>
                </a:path>
              </a:pathLst>
            </a:custGeom>
            <a:solidFill>
              <a:srgbClr val="A097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4" name="Oval 177"/>
            <p:cNvSpPr>
              <a:spLocks noChangeArrowheads="1"/>
            </p:cNvSpPr>
            <p:nvPr/>
          </p:nvSpPr>
          <p:spPr bwMode="auto">
            <a:xfrm>
              <a:off x="1086" y="1187"/>
              <a:ext cx="784" cy="785"/>
            </a:xfrm>
            <a:prstGeom prst="ellipse">
              <a:avLst/>
            </a:prstGeom>
            <a:solidFill>
              <a:srgbClr val="C8BF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5" name="Oval 178"/>
            <p:cNvSpPr>
              <a:spLocks noChangeArrowheads="1"/>
            </p:cNvSpPr>
            <p:nvPr/>
          </p:nvSpPr>
          <p:spPr bwMode="auto">
            <a:xfrm>
              <a:off x="1142" y="1251"/>
              <a:ext cx="580" cy="579"/>
            </a:xfrm>
            <a:prstGeom prst="ellipse">
              <a:avLst/>
            </a:prstGeom>
            <a:solidFill>
              <a:srgbClr val="EDE0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6" name="Oval 179"/>
            <p:cNvSpPr>
              <a:spLocks noChangeArrowheads="1"/>
            </p:cNvSpPr>
            <p:nvPr/>
          </p:nvSpPr>
          <p:spPr bwMode="auto">
            <a:xfrm>
              <a:off x="1314" y="1273"/>
              <a:ext cx="185" cy="183"/>
            </a:xfrm>
            <a:prstGeom prst="ellipse">
              <a:avLst/>
            </a:prstGeom>
            <a:solidFill>
              <a:srgbClr val="FB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7" name="Oval 180"/>
            <p:cNvSpPr>
              <a:spLocks noChangeArrowheads="1"/>
            </p:cNvSpPr>
            <p:nvPr/>
          </p:nvSpPr>
          <p:spPr bwMode="auto">
            <a:xfrm>
              <a:off x="1213" y="1432"/>
              <a:ext cx="89" cy="90"/>
            </a:xfrm>
            <a:prstGeom prst="ellipse">
              <a:avLst/>
            </a:prstGeom>
            <a:solidFill>
              <a:srgbClr val="FB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9" name="Freeform 181"/>
            <p:cNvSpPr>
              <a:spLocks noEditPoints="1"/>
            </p:cNvSpPr>
            <p:nvPr/>
          </p:nvSpPr>
          <p:spPr bwMode="auto">
            <a:xfrm>
              <a:off x="1100" y="1205"/>
              <a:ext cx="755" cy="806"/>
            </a:xfrm>
            <a:custGeom>
              <a:avLst/>
              <a:gdLst>
                <a:gd name="T0" fmla="*/ 283 w 624"/>
                <a:gd name="T1" fmla="*/ 329 h 666"/>
                <a:gd name="T2" fmla="*/ 280 w 624"/>
                <a:gd name="T3" fmla="*/ 408 h 666"/>
                <a:gd name="T4" fmla="*/ 309 w 624"/>
                <a:gd name="T5" fmla="*/ 438 h 666"/>
                <a:gd name="T6" fmla="*/ 178 w 624"/>
                <a:gd name="T7" fmla="*/ 461 h 666"/>
                <a:gd name="T8" fmla="*/ 159 w 624"/>
                <a:gd name="T9" fmla="*/ 453 h 666"/>
                <a:gd name="T10" fmla="*/ 283 w 624"/>
                <a:gd name="T11" fmla="*/ 482 h 666"/>
                <a:gd name="T12" fmla="*/ 326 w 624"/>
                <a:gd name="T13" fmla="*/ 265 h 666"/>
                <a:gd name="T14" fmla="*/ 357 w 624"/>
                <a:gd name="T15" fmla="*/ 351 h 666"/>
                <a:gd name="T16" fmla="*/ 324 w 624"/>
                <a:gd name="T17" fmla="*/ 353 h 666"/>
                <a:gd name="T18" fmla="*/ 218 w 624"/>
                <a:gd name="T19" fmla="*/ 219 h 666"/>
                <a:gd name="T20" fmla="*/ 299 w 624"/>
                <a:gd name="T21" fmla="*/ 125 h 666"/>
                <a:gd name="T22" fmla="*/ 436 w 624"/>
                <a:gd name="T23" fmla="*/ 118 h 666"/>
                <a:gd name="T24" fmla="*/ 261 w 624"/>
                <a:gd name="T25" fmla="*/ 286 h 666"/>
                <a:gd name="T26" fmla="*/ 345 w 624"/>
                <a:gd name="T27" fmla="*/ 183 h 666"/>
                <a:gd name="T28" fmla="*/ 288 w 624"/>
                <a:gd name="T29" fmla="*/ 232 h 666"/>
                <a:gd name="T30" fmla="*/ 411 w 624"/>
                <a:gd name="T31" fmla="*/ 346 h 666"/>
                <a:gd name="T32" fmla="*/ 463 w 624"/>
                <a:gd name="T33" fmla="*/ 390 h 666"/>
                <a:gd name="T34" fmla="*/ 188 w 624"/>
                <a:gd name="T35" fmla="*/ 372 h 666"/>
                <a:gd name="T36" fmla="*/ 231 w 624"/>
                <a:gd name="T37" fmla="*/ 398 h 666"/>
                <a:gd name="T38" fmla="*/ 422 w 624"/>
                <a:gd name="T39" fmla="*/ 449 h 666"/>
                <a:gd name="T40" fmla="*/ 375 w 624"/>
                <a:gd name="T41" fmla="*/ 524 h 666"/>
                <a:gd name="T42" fmla="*/ 342 w 624"/>
                <a:gd name="T43" fmla="*/ 576 h 666"/>
                <a:gd name="T44" fmla="*/ 521 w 624"/>
                <a:gd name="T45" fmla="*/ 587 h 666"/>
                <a:gd name="T46" fmla="*/ 613 w 624"/>
                <a:gd name="T47" fmla="*/ 531 h 666"/>
                <a:gd name="T48" fmla="*/ 611 w 624"/>
                <a:gd name="T49" fmla="*/ 359 h 666"/>
                <a:gd name="T50" fmla="*/ 451 w 624"/>
                <a:gd name="T51" fmla="*/ 259 h 666"/>
                <a:gd name="T52" fmla="*/ 520 w 624"/>
                <a:gd name="T53" fmla="*/ 210 h 666"/>
                <a:gd name="T54" fmla="*/ 329 w 624"/>
                <a:gd name="T55" fmla="*/ 104 h 666"/>
                <a:gd name="T56" fmla="*/ 203 w 624"/>
                <a:gd name="T57" fmla="*/ 61 h 666"/>
                <a:gd name="T58" fmla="*/ 23 w 624"/>
                <a:gd name="T59" fmla="*/ 317 h 666"/>
                <a:gd name="T60" fmla="*/ 67 w 624"/>
                <a:gd name="T61" fmla="*/ 487 h 666"/>
                <a:gd name="T62" fmla="*/ 242 w 624"/>
                <a:gd name="T63" fmla="*/ 558 h 666"/>
                <a:gd name="T64" fmla="*/ 418 w 624"/>
                <a:gd name="T65" fmla="*/ 195 h 666"/>
                <a:gd name="T66" fmla="*/ 393 w 624"/>
                <a:gd name="T67" fmla="*/ 9 h 666"/>
                <a:gd name="T68" fmla="*/ 611 w 624"/>
                <a:gd name="T69" fmla="*/ 160 h 666"/>
                <a:gd name="T70" fmla="*/ 586 w 624"/>
                <a:gd name="T71" fmla="*/ 262 h 666"/>
                <a:gd name="T72" fmla="*/ 621 w 624"/>
                <a:gd name="T73" fmla="*/ 219 h 666"/>
                <a:gd name="T74" fmla="*/ 615 w 624"/>
                <a:gd name="T75" fmla="*/ 321 h 666"/>
                <a:gd name="T76" fmla="*/ 462 w 624"/>
                <a:gd name="T77" fmla="*/ 326 h 666"/>
                <a:gd name="T78" fmla="*/ 398 w 624"/>
                <a:gd name="T79" fmla="*/ 294 h 666"/>
                <a:gd name="T80" fmla="*/ 398 w 624"/>
                <a:gd name="T81" fmla="*/ 390 h 666"/>
                <a:gd name="T82" fmla="*/ 305 w 624"/>
                <a:gd name="T83" fmla="*/ 211 h 666"/>
                <a:gd name="T84" fmla="*/ 209 w 624"/>
                <a:gd name="T85" fmla="*/ 69 h 666"/>
                <a:gd name="T86" fmla="*/ 417 w 624"/>
                <a:gd name="T87" fmla="*/ 45 h 666"/>
                <a:gd name="T88" fmla="*/ 454 w 624"/>
                <a:gd name="T89" fmla="*/ 26 h 666"/>
                <a:gd name="T90" fmla="*/ 122 w 624"/>
                <a:gd name="T91" fmla="*/ 123 h 666"/>
                <a:gd name="T92" fmla="*/ 186 w 624"/>
                <a:gd name="T93" fmla="*/ 150 h 666"/>
                <a:gd name="T94" fmla="*/ 188 w 624"/>
                <a:gd name="T95" fmla="*/ 230 h 666"/>
                <a:gd name="T96" fmla="*/ 146 w 624"/>
                <a:gd name="T97" fmla="*/ 81 h 666"/>
                <a:gd name="T98" fmla="*/ 460 w 624"/>
                <a:gd name="T99" fmla="*/ 506 h 666"/>
                <a:gd name="T100" fmla="*/ 305 w 624"/>
                <a:gd name="T101" fmla="*/ 533 h 666"/>
                <a:gd name="T102" fmla="*/ 326 w 624"/>
                <a:gd name="T103" fmla="*/ 619 h 666"/>
                <a:gd name="T104" fmla="*/ 236 w 624"/>
                <a:gd name="T105" fmla="*/ 404 h 666"/>
                <a:gd name="T106" fmla="*/ 433 w 624"/>
                <a:gd name="T107" fmla="*/ 422 h 666"/>
                <a:gd name="T108" fmla="*/ 261 w 624"/>
                <a:gd name="T109" fmla="*/ 469 h 666"/>
                <a:gd name="T110" fmla="*/ 85 w 624"/>
                <a:gd name="T111" fmla="*/ 355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4" h="666">
                  <a:moveTo>
                    <a:pt x="147" y="335"/>
                  </a:moveTo>
                  <a:cubicBezTo>
                    <a:pt x="155" y="324"/>
                    <a:pt x="168" y="331"/>
                    <a:pt x="178" y="328"/>
                  </a:cubicBezTo>
                  <a:cubicBezTo>
                    <a:pt x="172" y="334"/>
                    <a:pt x="171" y="343"/>
                    <a:pt x="162" y="346"/>
                  </a:cubicBezTo>
                  <a:cubicBezTo>
                    <a:pt x="158" y="347"/>
                    <a:pt x="152" y="349"/>
                    <a:pt x="148" y="346"/>
                  </a:cubicBezTo>
                  <a:cubicBezTo>
                    <a:pt x="144" y="343"/>
                    <a:pt x="147" y="339"/>
                    <a:pt x="147" y="335"/>
                  </a:cubicBezTo>
                  <a:close/>
                  <a:moveTo>
                    <a:pt x="283" y="329"/>
                  </a:moveTo>
                  <a:cubicBezTo>
                    <a:pt x="293" y="335"/>
                    <a:pt x="299" y="329"/>
                    <a:pt x="308" y="329"/>
                  </a:cubicBezTo>
                  <a:cubicBezTo>
                    <a:pt x="315" y="322"/>
                    <a:pt x="325" y="314"/>
                    <a:pt x="322" y="304"/>
                  </a:cubicBezTo>
                  <a:cubicBezTo>
                    <a:pt x="308" y="300"/>
                    <a:pt x="293" y="300"/>
                    <a:pt x="282" y="310"/>
                  </a:cubicBezTo>
                  <a:cubicBezTo>
                    <a:pt x="279" y="316"/>
                    <a:pt x="278" y="323"/>
                    <a:pt x="283" y="329"/>
                  </a:cubicBezTo>
                  <a:close/>
                  <a:moveTo>
                    <a:pt x="265" y="405"/>
                  </a:moveTo>
                  <a:cubicBezTo>
                    <a:pt x="270" y="408"/>
                    <a:pt x="274" y="408"/>
                    <a:pt x="280" y="408"/>
                  </a:cubicBezTo>
                  <a:cubicBezTo>
                    <a:pt x="288" y="406"/>
                    <a:pt x="299" y="398"/>
                    <a:pt x="298" y="390"/>
                  </a:cubicBezTo>
                  <a:cubicBezTo>
                    <a:pt x="295" y="377"/>
                    <a:pt x="276" y="384"/>
                    <a:pt x="268" y="389"/>
                  </a:cubicBezTo>
                  <a:cubicBezTo>
                    <a:pt x="264" y="393"/>
                    <a:pt x="260" y="400"/>
                    <a:pt x="265" y="405"/>
                  </a:cubicBezTo>
                  <a:close/>
                  <a:moveTo>
                    <a:pt x="276" y="453"/>
                  </a:moveTo>
                  <a:cubicBezTo>
                    <a:pt x="281" y="456"/>
                    <a:pt x="285" y="456"/>
                    <a:pt x="291" y="456"/>
                  </a:cubicBezTo>
                  <a:cubicBezTo>
                    <a:pt x="300" y="454"/>
                    <a:pt x="310" y="447"/>
                    <a:pt x="309" y="438"/>
                  </a:cubicBezTo>
                  <a:cubicBezTo>
                    <a:pt x="306" y="425"/>
                    <a:pt x="287" y="432"/>
                    <a:pt x="279" y="437"/>
                  </a:cubicBezTo>
                  <a:cubicBezTo>
                    <a:pt x="276" y="441"/>
                    <a:pt x="271" y="448"/>
                    <a:pt x="276" y="453"/>
                  </a:cubicBezTo>
                  <a:close/>
                  <a:moveTo>
                    <a:pt x="175" y="477"/>
                  </a:moveTo>
                  <a:cubicBezTo>
                    <a:pt x="180" y="481"/>
                    <a:pt x="184" y="480"/>
                    <a:pt x="190" y="480"/>
                  </a:cubicBezTo>
                  <a:cubicBezTo>
                    <a:pt x="199" y="478"/>
                    <a:pt x="209" y="471"/>
                    <a:pt x="208" y="462"/>
                  </a:cubicBezTo>
                  <a:cubicBezTo>
                    <a:pt x="205" y="449"/>
                    <a:pt x="186" y="456"/>
                    <a:pt x="178" y="461"/>
                  </a:cubicBezTo>
                  <a:cubicBezTo>
                    <a:pt x="174" y="465"/>
                    <a:pt x="170" y="472"/>
                    <a:pt x="175" y="477"/>
                  </a:cubicBezTo>
                  <a:close/>
                  <a:moveTo>
                    <a:pt x="159" y="453"/>
                  </a:moveTo>
                  <a:cubicBezTo>
                    <a:pt x="164" y="456"/>
                    <a:pt x="168" y="456"/>
                    <a:pt x="174" y="456"/>
                  </a:cubicBezTo>
                  <a:cubicBezTo>
                    <a:pt x="183" y="454"/>
                    <a:pt x="193" y="447"/>
                    <a:pt x="192" y="438"/>
                  </a:cubicBezTo>
                  <a:cubicBezTo>
                    <a:pt x="189" y="425"/>
                    <a:pt x="170" y="432"/>
                    <a:pt x="162" y="437"/>
                  </a:cubicBezTo>
                  <a:cubicBezTo>
                    <a:pt x="158" y="441"/>
                    <a:pt x="154" y="448"/>
                    <a:pt x="159" y="453"/>
                  </a:cubicBezTo>
                  <a:close/>
                  <a:moveTo>
                    <a:pt x="117" y="511"/>
                  </a:moveTo>
                  <a:cubicBezTo>
                    <a:pt x="121" y="513"/>
                    <a:pt x="124" y="513"/>
                    <a:pt x="129" y="513"/>
                  </a:cubicBezTo>
                  <a:cubicBezTo>
                    <a:pt x="136" y="511"/>
                    <a:pt x="144" y="505"/>
                    <a:pt x="144" y="499"/>
                  </a:cubicBezTo>
                  <a:cubicBezTo>
                    <a:pt x="141" y="488"/>
                    <a:pt x="126" y="494"/>
                    <a:pt x="120" y="498"/>
                  </a:cubicBezTo>
                  <a:cubicBezTo>
                    <a:pt x="117" y="501"/>
                    <a:pt x="113" y="506"/>
                    <a:pt x="117" y="511"/>
                  </a:cubicBezTo>
                  <a:close/>
                  <a:moveTo>
                    <a:pt x="283" y="482"/>
                  </a:moveTo>
                  <a:cubicBezTo>
                    <a:pt x="281" y="476"/>
                    <a:pt x="276" y="475"/>
                    <a:pt x="271" y="473"/>
                  </a:cubicBezTo>
                  <a:cubicBezTo>
                    <a:pt x="264" y="472"/>
                    <a:pt x="259" y="476"/>
                    <a:pt x="255" y="479"/>
                  </a:cubicBezTo>
                  <a:cubicBezTo>
                    <a:pt x="254" y="483"/>
                    <a:pt x="257" y="485"/>
                    <a:pt x="257" y="487"/>
                  </a:cubicBezTo>
                  <a:cubicBezTo>
                    <a:pt x="262" y="494"/>
                    <a:pt x="269" y="494"/>
                    <a:pt x="276" y="494"/>
                  </a:cubicBezTo>
                  <a:cubicBezTo>
                    <a:pt x="280" y="492"/>
                    <a:pt x="286" y="488"/>
                    <a:pt x="283" y="482"/>
                  </a:cubicBezTo>
                  <a:close/>
                  <a:moveTo>
                    <a:pt x="326" y="265"/>
                  </a:moveTo>
                  <a:cubicBezTo>
                    <a:pt x="324" y="269"/>
                    <a:pt x="327" y="273"/>
                    <a:pt x="329" y="277"/>
                  </a:cubicBezTo>
                  <a:cubicBezTo>
                    <a:pt x="333" y="284"/>
                    <a:pt x="341" y="282"/>
                    <a:pt x="347" y="287"/>
                  </a:cubicBezTo>
                  <a:cubicBezTo>
                    <a:pt x="343" y="279"/>
                    <a:pt x="347" y="266"/>
                    <a:pt x="335" y="261"/>
                  </a:cubicBezTo>
                  <a:cubicBezTo>
                    <a:pt x="332" y="262"/>
                    <a:pt x="328" y="261"/>
                    <a:pt x="326" y="265"/>
                  </a:cubicBezTo>
                  <a:close/>
                  <a:moveTo>
                    <a:pt x="355" y="338"/>
                  </a:moveTo>
                  <a:cubicBezTo>
                    <a:pt x="353" y="343"/>
                    <a:pt x="356" y="346"/>
                    <a:pt x="357" y="351"/>
                  </a:cubicBezTo>
                  <a:cubicBezTo>
                    <a:pt x="362" y="354"/>
                    <a:pt x="368" y="358"/>
                    <a:pt x="372" y="355"/>
                  </a:cubicBezTo>
                  <a:cubicBezTo>
                    <a:pt x="373" y="347"/>
                    <a:pt x="371" y="339"/>
                    <a:pt x="364" y="335"/>
                  </a:cubicBezTo>
                  <a:cubicBezTo>
                    <a:pt x="361" y="334"/>
                    <a:pt x="357" y="334"/>
                    <a:pt x="355" y="338"/>
                  </a:cubicBezTo>
                  <a:close/>
                  <a:moveTo>
                    <a:pt x="313" y="337"/>
                  </a:moveTo>
                  <a:cubicBezTo>
                    <a:pt x="311" y="340"/>
                    <a:pt x="312" y="342"/>
                    <a:pt x="313" y="345"/>
                  </a:cubicBezTo>
                  <a:cubicBezTo>
                    <a:pt x="315" y="349"/>
                    <a:pt x="320" y="354"/>
                    <a:pt x="324" y="353"/>
                  </a:cubicBezTo>
                  <a:cubicBezTo>
                    <a:pt x="331" y="350"/>
                    <a:pt x="325" y="340"/>
                    <a:pt x="321" y="337"/>
                  </a:cubicBezTo>
                  <a:cubicBezTo>
                    <a:pt x="319" y="335"/>
                    <a:pt x="315" y="334"/>
                    <a:pt x="313" y="337"/>
                  </a:cubicBezTo>
                  <a:close/>
                  <a:moveTo>
                    <a:pt x="243" y="236"/>
                  </a:moveTo>
                  <a:cubicBezTo>
                    <a:pt x="245" y="230"/>
                    <a:pt x="243" y="225"/>
                    <a:pt x="240" y="219"/>
                  </a:cubicBezTo>
                  <a:cubicBezTo>
                    <a:pt x="236" y="212"/>
                    <a:pt x="229" y="212"/>
                    <a:pt x="222" y="210"/>
                  </a:cubicBezTo>
                  <a:cubicBezTo>
                    <a:pt x="219" y="212"/>
                    <a:pt x="220" y="217"/>
                    <a:pt x="218" y="219"/>
                  </a:cubicBezTo>
                  <a:cubicBezTo>
                    <a:pt x="215" y="228"/>
                    <a:pt x="221" y="234"/>
                    <a:pt x="226" y="240"/>
                  </a:cubicBezTo>
                  <a:cubicBezTo>
                    <a:pt x="231" y="241"/>
                    <a:pt x="239" y="244"/>
                    <a:pt x="243" y="236"/>
                  </a:cubicBezTo>
                  <a:close/>
                  <a:moveTo>
                    <a:pt x="301" y="135"/>
                  </a:moveTo>
                  <a:cubicBezTo>
                    <a:pt x="305" y="139"/>
                    <a:pt x="310" y="137"/>
                    <a:pt x="315" y="136"/>
                  </a:cubicBezTo>
                  <a:cubicBezTo>
                    <a:pt x="323" y="132"/>
                    <a:pt x="324" y="123"/>
                    <a:pt x="330" y="118"/>
                  </a:cubicBezTo>
                  <a:cubicBezTo>
                    <a:pt x="320" y="120"/>
                    <a:pt x="307" y="113"/>
                    <a:pt x="299" y="125"/>
                  </a:cubicBezTo>
                  <a:cubicBezTo>
                    <a:pt x="299" y="128"/>
                    <a:pt x="297" y="133"/>
                    <a:pt x="301" y="135"/>
                  </a:cubicBezTo>
                  <a:close/>
                  <a:moveTo>
                    <a:pt x="436" y="118"/>
                  </a:moveTo>
                  <a:cubicBezTo>
                    <a:pt x="445" y="124"/>
                    <a:pt x="451" y="119"/>
                    <a:pt x="460" y="119"/>
                  </a:cubicBezTo>
                  <a:cubicBezTo>
                    <a:pt x="468" y="111"/>
                    <a:pt x="477" y="103"/>
                    <a:pt x="475" y="94"/>
                  </a:cubicBezTo>
                  <a:cubicBezTo>
                    <a:pt x="460" y="90"/>
                    <a:pt x="445" y="90"/>
                    <a:pt x="434" y="100"/>
                  </a:cubicBezTo>
                  <a:cubicBezTo>
                    <a:pt x="431" y="106"/>
                    <a:pt x="431" y="113"/>
                    <a:pt x="436" y="118"/>
                  </a:cubicBezTo>
                  <a:close/>
                  <a:moveTo>
                    <a:pt x="347" y="237"/>
                  </a:moveTo>
                  <a:cubicBezTo>
                    <a:pt x="357" y="243"/>
                    <a:pt x="363" y="238"/>
                    <a:pt x="372" y="238"/>
                  </a:cubicBezTo>
                  <a:cubicBezTo>
                    <a:pt x="379" y="230"/>
                    <a:pt x="389" y="222"/>
                    <a:pt x="386" y="212"/>
                  </a:cubicBezTo>
                  <a:cubicBezTo>
                    <a:pt x="372" y="208"/>
                    <a:pt x="357" y="209"/>
                    <a:pt x="346" y="219"/>
                  </a:cubicBezTo>
                  <a:cubicBezTo>
                    <a:pt x="343" y="225"/>
                    <a:pt x="342" y="232"/>
                    <a:pt x="347" y="237"/>
                  </a:cubicBezTo>
                  <a:close/>
                  <a:moveTo>
                    <a:pt x="261" y="286"/>
                  </a:moveTo>
                  <a:cubicBezTo>
                    <a:pt x="268" y="291"/>
                    <a:pt x="272" y="287"/>
                    <a:pt x="278" y="287"/>
                  </a:cubicBezTo>
                  <a:cubicBezTo>
                    <a:pt x="286" y="281"/>
                    <a:pt x="289" y="276"/>
                    <a:pt x="281" y="270"/>
                  </a:cubicBezTo>
                  <a:cubicBezTo>
                    <a:pt x="271" y="267"/>
                    <a:pt x="268" y="267"/>
                    <a:pt x="260" y="274"/>
                  </a:cubicBezTo>
                  <a:cubicBezTo>
                    <a:pt x="258" y="278"/>
                    <a:pt x="258" y="283"/>
                    <a:pt x="261" y="286"/>
                  </a:cubicBezTo>
                  <a:close/>
                  <a:moveTo>
                    <a:pt x="327" y="182"/>
                  </a:moveTo>
                  <a:cubicBezTo>
                    <a:pt x="334" y="187"/>
                    <a:pt x="338" y="183"/>
                    <a:pt x="345" y="183"/>
                  </a:cubicBezTo>
                  <a:cubicBezTo>
                    <a:pt x="352" y="177"/>
                    <a:pt x="355" y="172"/>
                    <a:pt x="347" y="166"/>
                  </a:cubicBezTo>
                  <a:cubicBezTo>
                    <a:pt x="337" y="163"/>
                    <a:pt x="334" y="162"/>
                    <a:pt x="327" y="169"/>
                  </a:cubicBezTo>
                  <a:cubicBezTo>
                    <a:pt x="324" y="174"/>
                    <a:pt x="324" y="178"/>
                    <a:pt x="327" y="182"/>
                  </a:cubicBezTo>
                  <a:close/>
                  <a:moveTo>
                    <a:pt x="268" y="248"/>
                  </a:moveTo>
                  <a:cubicBezTo>
                    <a:pt x="274" y="253"/>
                    <a:pt x="279" y="249"/>
                    <a:pt x="285" y="249"/>
                  </a:cubicBezTo>
                  <a:cubicBezTo>
                    <a:pt x="293" y="243"/>
                    <a:pt x="296" y="238"/>
                    <a:pt x="288" y="232"/>
                  </a:cubicBezTo>
                  <a:cubicBezTo>
                    <a:pt x="278" y="229"/>
                    <a:pt x="275" y="229"/>
                    <a:pt x="267" y="236"/>
                  </a:cubicBezTo>
                  <a:cubicBezTo>
                    <a:pt x="265" y="240"/>
                    <a:pt x="264" y="245"/>
                    <a:pt x="268" y="248"/>
                  </a:cubicBezTo>
                  <a:close/>
                  <a:moveTo>
                    <a:pt x="412" y="359"/>
                  </a:moveTo>
                  <a:cubicBezTo>
                    <a:pt x="419" y="363"/>
                    <a:pt x="423" y="359"/>
                    <a:pt x="430" y="359"/>
                  </a:cubicBezTo>
                  <a:cubicBezTo>
                    <a:pt x="437" y="354"/>
                    <a:pt x="440" y="349"/>
                    <a:pt x="432" y="342"/>
                  </a:cubicBezTo>
                  <a:cubicBezTo>
                    <a:pt x="422" y="339"/>
                    <a:pt x="419" y="339"/>
                    <a:pt x="411" y="346"/>
                  </a:cubicBezTo>
                  <a:cubicBezTo>
                    <a:pt x="409" y="350"/>
                    <a:pt x="409" y="355"/>
                    <a:pt x="412" y="359"/>
                  </a:cubicBezTo>
                  <a:close/>
                  <a:moveTo>
                    <a:pt x="463" y="390"/>
                  </a:moveTo>
                  <a:cubicBezTo>
                    <a:pt x="470" y="394"/>
                    <a:pt x="474" y="390"/>
                    <a:pt x="481" y="390"/>
                  </a:cubicBezTo>
                  <a:cubicBezTo>
                    <a:pt x="488" y="385"/>
                    <a:pt x="492" y="380"/>
                    <a:pt x="483" y="373"/>
                  </a:cubicBezTo>
                  <a:cubicBezTo>
                    <a:pt x="473" y="371"/>
                    <a:pt x="470" y="370"/>
                    <a:pt x="463" y="377"/>
                  </a:cubicBezTo>
                  <a:cubicBezTo>
                    <a:pt x="460" y="381"/>
                    <a:pt x="460" y="386"/>
                    <a:pt x="463" y="390"/>
                  </a:cubicBezTo>
                  <a:close/>
                  <a:moveTo>
                    <a:pt x="345" y="393"/>
                  </a:moveTo>
                  <a:cubicBezTo>
                    <a:pt x="351" y="397"/>
                    <a:pt x="356" y="393"/>
                    <a:pt x="362" y="393"/>
                  </a:cubicBezTo>
                  <a:cubicBezTo>
                    <a:pt x="370" y="388"/>
                    <a:pt x="373" y="383"/>
                    <a:pt x="365" y="376"/>
                  </a:cubicBezTo>
                  <a:cubicBezTo>
                    <a:pt x="355" y="374"/>
                    <a:pt x="352" y="373"/>
                    <a:pt x="344" y="380"/>
                  </a:cubicBezTo>
                  <a:cubicBezTo>
                    <a:pt x="342" y="384"/>
                    <a:pt x="341" y="389"/>
                    <a:pt x="345" y="393"/>
                  </a:cubicBezTo>
                  <a:close/>
                  <a:moveTo>
                    <a:pt x="188" y="372"/>
                  </a:moveTo>
                  <a:cubicBezTo>
                    <a:pt x="195" y="376"/>
                    <a:pt x="199" y="372"/>
                    <a:pt x="206" y="372"/>
                  </a:cubicBezTo>
                  <a:cubicBezTo>
                    <a:pt x="213" y="367"/>
                    <a:pt x="216" y="362"/>
                    <a:pt x="208" y="355"/>
                  </a:cubicBezTo>
                  <a:cubicBezTo>
                    <a:pt x="198" y="352"/>
                    <a:pt x="195" y="352"/>
                    <a:pt x="187" y="359"/>
                  </a:cubicBezTo>
                  <a:cubicBezTo>
                    <a:pt x="185" y="363"/>
                    <a:pt x="185" y="368"/>
                    <a:pt x="188" y="372"/>
                  </a:cubicBezTo>
                  <a:close/>
                  <a:moveTo>
                    <a:pt x="214" y="397"/>
                  </a:moveTo>
                  <a:cubicBezTo>
                    <a:pt x="220" y="402"/>
                    <a:pt x="225" y="398"/>
                    <a:pt x="231" y="398"/>
                  </a:cubicBezTo>
                  <a:cubicBezTo>
                    <a:pt x="238" y="392"/>
                    <a:pt x="242" y="387"/>
                    <a:pt x="233" y="381"/>
                  </a:cubicBezTo>
                  <a:cubicBezTo>
                    <a:pt x="223" y="378"/>
                    <a:pt x="220" y="377"/>
                    <a:pt x="213" y="384"/>
                  </a:cubicBezTo>
                  <a:cubicBezTo>
                    <a:pt x="210" y="389"/>
                    <a:pt x="210" y="393"/>
                    <a:pt x="214" y="397"/>
                  </a:cubicBezTo>
                  <a:close/>
                  <a:moveTo>
                    <a:pt x="403" y="465"/>
                  </a:moveTo>
                  <a:cubicBezTo>
                    <a:pt x="409" y="470"/>
                    <a:pt x="414" y="466"/>
                    <a:pt x="420" y="466"/>
                  </a:cubicBezTo>
                  <a:cubicBezTo>
                    <a:pt x="427" y="460"/>
                    <a:pt x="431" y="455"/>
                    <a:pt x="422" y="449"/>
                  </a:cubicBezTo>
                  <a:cubicBezTo>
                    <a:pt x="412" y="446"/>
                    <a:pt x="409" y="445"/>
                    <a:pt x="402" y="452"/>
                  </a:cubicBezTo>
                  <a:cubicBezTo>
                    <a:pt x="399" y="457"/>
                    <a:pt x="399" y="461"/>
                    <a:pt x="403" y="465"/>
                  </a:cubicBezTo>
                  <a:close/>
                  <a:moveTo>
                    <a:pt x="376" y="537"/>
                  </a:moveTo>
                  <a:cubicBezTo>
                    <a:pt x="382" y="541"/>
                    <a:pt x="387" y="537"/>
                    <a:pt x="393" y="537"/>
                  </a:cubicBezTo>
                  <a:cubicBezTo>
                    <a:pt x="400" y="532"/>
                    <a:pt x="404" y="527"/>
                    <a:pt x="395" y="520"/>
                  </a:cubicBezTo>
                  <a:cubicBezTo>
                    <a:pt x="385" y="517"/>
                    <a:pt x="382" y="517"/>
                    <a:pt x="375" y="524"/>
                  </a:cubicBezTo>
                  <a:cubicBezTo>
                    <a:pt x="372" y="528"/>
                    <a:pt x="372" y="533"/>
                    <a:pt x="376" y="537"/>
                  </a:cubicBezTo>
                  <a:close/>
                  <a:moveTo>
                    <a:pt x="342" y="576"/>
                  </a:moveTo>
                  <a:cubicBezTo>
                    <a:pt x="349" y="580"/>
                    <a:pt x="353" y="576"/>
                    <a:pt x="360" y="576"/>
                  </a:cubicBezTo>
                  <a:cubicBezTo>
                    <a:pt x="367" y="571"/>
                    <a:pt x="370" y="566"/>
                    <a:pt x="362" y="559"/>
                  </a:cubicBezTo>
                  <a:cubicBezTo>
                    <a:pt x="352" y="557"/>
                    <a:pt x="349" y="556"/>
                    <a:pt x="342" y="563"/>
                  </a:cubicBezTo>
                  <a:cubicBezTo>
                    <a:pt x="339" y="567"/>
                    <a:pt x="339" y="572"/>
                    <a:pt x="342" y="576"/>
                  </a:cubicBezTo>
                  <a:close/>
                  <a:moveTo>
                    <a:pt x="353" y="662"/>
                  </a:moveTo>
                  <a:cubicBezTo>
                    <a:pt x="359" y="666"/>
                    <a:pt x="364" y="662"/>
                    <a:pt x="370" y="663"/>
                  </a:cubicBezTo>
                  <a:cubicBezTo>
                    <a:pt x="377" y="657"/>
                    <a:pt x="381" y="652"/>
                    <a:pt x="373" y="646"/>
                  </a:cubicBezTo>
                  <a:cubicBezTo>
                    <a:pt x="362" y="643"/>
                    <a:pt x="359" y="642"/>
                    <a:pt x="352" y="649"/>
                  </a:cubicBezTo>
                  <a:cubicBezTo>
                    <a:pt x="349" y="654"/>
                    <a:pt x="349" y="658"/>
                    <a:pt x="353" y="662"/>
                  </a:cubicBezTo>
                  <a:close/>
                  <a:moveTo>
                    <a:pt x="521" y="587"/>
                  </a:moveTo>
                  <a:cubicBezTo>
                    <a:pt x="528" y="591"/>
                    <a:pt x="532" y="587"/>
                    <a:pt x="539" y="587"/>
                  </a:cubicBezTo>
                  <a:cubicBezTo>
                    <a:pt x="546" y="582"/>
                    <a:pt x="549" y="577"/>
                    <a:pt x="541" y="570"/>
                  </a:cubicBezTo>
                  <a:cubicBezTo>
                    <a:pt x="531" y="567"/>
                    <a:pt x="528" y="567"/>
                    <a:pt x="520" y="574"/>
                  </a:cubicBezTo>
                  <a:cubicBezTo>
                    <a:pt x="518" y="578"/>
                    <a:pt x="518" y="583"/>
                    <a:pt x="521" y="587"/>
                  </a:cubicBezTo>
                  <a:close/>
                  <a:moveTo>
                    <a:pt x="595" y="531"/>
                  </a:moveTo>
                  <a:cubicBezTo>
                    <a:pt x="602" y="535"/>
                    <a:pt x="606" y="531"/>
                    <a:pt x="613" y="531"/>
                  </a:cubicBezTo>
                  <a:cubicBezTo>
                    <a:pt x="620" y="526"/>
                    <a:pt x="623" y="521"/>
                    <a:pt x="615" y="514"/>
                  </a:cubicBezTo>
                  <a:cubicBezTo>
                    <a:pt x="605" y="511"/>
                    <a:pt x="602" y="511"/>
                    <a:pt x="594" y="518"/>
                  </a:cubicBezTo>
                  <a:cubicBezTo>
                    <a:pt x="592" y="522"/>
                    <a:pt x="592" y="527"/>
                    <a:pt x="595" y="531"/>
                  </a:cubicBezTo>
                  <a:close/>
                  <a:moveTo>
                    <a:pt x="591" y="375"/>
                  </a:moveTo>
                  <a:cubicBezTo>
                    <a:pt x="598" y="380"/>
                    <a:pt x="602" y="376"/>
                    <a:pt x="608" y="376"/>
                  </a:cubicBezTo>
                  <a:cubicBezTo>
                    <a:pt x="616" y="370"/>
                    <a:pt x="619" y="365"/>
                    <a:pt x="611" y="359"/>
                  </a:cubicBezTo>
                  <a:cubicBezTo>
                    <a:pt x="601" y="356"/>
                    <a:pt x="598" y="356"/>
                    <a:pt x="590" y="363"/>
                  </a:cubicBezTo>
                  <a:cubicBezTo>
                    <a:pt x="588" y="367"/>
                    <a:pt x="588" y="372"/>
                    <a:pt x="591" y="375"/>
                  </a:cubicBezTo>
                  <a:close/>
                  <a:moveTo>
                    <a:pt x="451" y="271"/>
                  </a:moveTo>
                  <a:cubicBezTo>
                    <a:pt x="458" y="276"/>
                    <a:pt x="462" y="272"/>
                    <a:pt x="469" y="272"/>
                  </a:cubicBezTo>
                  <a:cubicBezTo>
                    <a:pt x="476" y="266"/>
                    <a:pt x="479" y="261"/>
                    <a:pt x="471" y="255"/>
                  </a:cubicBezTo>
                  <a:cubicBezTo>
                    <a:pt x="461" y="252"/>
                    <a:pt x="458" y="251"/>
                    <a:pt x="451" y="259"/>
                  </a:cubicBezTo>
                  <a:cubicBezTo>
                    <a:pt x="448" y="263"/>
                    <a:pt x="448" y="268"/>
                    <a:pt x="451" y="271"/>
                  </a:cubicBezTo>
                  <a:close/>
                  <a:moveTo>
                    <a:pt x="520" y="210"/>
                  </a:moveTo>
                  <a:cubicBezTo>
                    <a:pt x="527" y="214"/>
                    <a:pt x="531" y="210"/>
                    <a:pt x="537" y="210"/>
                  </a:cubicBezTo>
                  <a:cubicBezTo>
                    <a:pt x="545" y="205"/>
                    <a:pt x="548" y="200"/>
                    <a:pt x="540" y="193"/>
                  </a:cubicBezTo>
                  <a:cubicBezTo>
                    <a:pt x="530" y="191"/>
                    <a:pt x="527" y="190"/>
                    <a:pt x="519" y="197"/>
                  </a:cubicBezTo>
                  <a:cubicBezTo>
                    <a:pt x="517" y="201"/>
                    <a:pt x="517" y="206"/>
                    <a:pt x="520" y="210"/>
                  </a:cubicBezTo>
                  <a:close/>
                  <a:moveTo>
                    <a:pt x="411" y="142"/>
                  </a:moveTo>
                  <a:cubicBezTo>
                    <a:pt x="418" y="146"/>
                    <a:pt x="422" y="142"/>
                    <a:pt x="428" y="142"/>
                  </a:cubicBezTo>
                  <a:cubicBezTo>
                    <a:pt x="436" y="137"/>
                    <a:pt x="439" y="132"/>
                    <a:pt x="431" y="125"/>
                  </a:cubicBezTo>
                  <a:cubicBezTo>
                    <a:pt x="421" y="123"/>
                    <a:pt x="418" y="122"/>
                    <a:pt x="410" y="129"/>
                  </a:cubicBezTo>
                  <a:cubicBezTo>
                    <a:pt x="408" y="133"/>
                    <a:pt x="408" y="138"/>
                    <a:pt x="411" y="142"/>
                  </a:cubicBezTo>
                  <a:close/>
                  <a:moveTo>
                    <a:pt x="329" y="104"/>
                  </a:moveTo>
                  <a:cubicBezTo>
                    <a:pt x="335" y="108"/>
                    <a:pt x="340" y="104"/>
                    <a:pt x="346" y="104"/>
                  </a:cubicBezTo>
                  <a:cubicBezTo>
                    <a:pt x="353" y="99"/>
                    <a:pt x="357" y="94"/>
                    <a:pt x="348" y="87"/>
                  </a:cubicBezTo>
                  <a:cubicBezTo>
                    <a:pt x="338" y="85"/>
                    <a:pt x="335" y="84"/>
                    <a:pt x="328" y="91"/>
                  </a:cubicBezTo>
                  <a:cubicBezTo>
                    <a:pt x="325" y="95"/>
                    <a:pt x="325" y="100"/>
                    <a:pt x="329" y="104"/>
                  </a:cubicBezTo>
                  <a:close/>
                  <a:moveTo>
                    <a:pt x="185" y="60"/>
                  </a:moveTo>
                  <a:cubicBezTo>
                    <a:pt x="192" y="64"/>
                    <a:pt x="196" y="60"/>
                    <a:pt x="203" y="61"/>
                  </a:cubicBezTo>
                  <a:cubicBezTo>
                    <a:pt x="210" y="55"/>
                    <a:pt x="213" y="50"/>
                    <a:pt x="205" y="44"/>
                  </a:cubicBezTo>
                  <a:cubicBezTo>
                    <a:pt x="195" y="41"/>
                    <a:pt x="192" y="40"/>
                    <a:pt x="184" y="47"/>
                  </a:cubicBezTo>
                  <a:cubicBezTo>
                    <a:pt x="182" y="52"/>
                    <a:pt x="182" y="56"/>
                    <a:pt x="185" y="60"/>
                  </a:cubicBezTo>
                  <a:close/>
                  <a:moveTo>
                    <a:pt x="4" y="334"/>
                  </a:moveTo>
                  <a:cubicBezTo>
                    <a:pt x="10" y="338"/>
                    <a:pt x="15" y="334"/>
                    <a:pt x="21" y="334"/>
                  </a:cubicBezTo>
                  <a:cubicBezTo>
                    <a:pt x="28" y="329"/>
                    <a:pt x="32" y="324"/>
                    <a:pt x="23" y="317"/>
                  </a:cubicBezTo>
                  <a:cubicBezTo>
                    <a:pt x="13" y="315"/>
                    <a:pt x="10" y="314"/>
                    <a:pt x="3" y="321"/>
                  </a:cubicBezTo>
                  <a:cubicBezTo>
                    <a:pt x="0" y="325"/>
                    <a:pt x="0" y="330"/>
                    <a:pt x="4" y="334"/>
                  </a:cubicBezTo>
                  <a:close/>
                  <a:moveTo>
                    <a:pt x="68" y="499"/>
                  </a:moveTo>
                  <a:cubicBezTo>
                    <a:pt x="75" y="504"/>
                    <a:pt x="79" y="500"/>
                    <a:pt x="85" y="500"/>
                  </a:cubicBezTo>
                  <a:cubicBezTo>
                    <a:pt x="93" y="494"/>
                    <a:pt x="96" y="489"/>
                    <a:pt x="88" y="483"/>
                  </a:cubicBezTo>
                  <a:cubicBezTo>
                    <a:pt x="78" y="480"/>
                    <a:pt x="75" y="480"/>
                    <a:pt x="67" y="487"/>
                  </a:cubicBezTo>
                  <a:cubicBezTo>
                    <a:pt x="65" y="491"/>
                    <a:pt x="64" y="496"/>
                    <a:pt x="68" y="499"/>
                  </a:cubicBezTo>
                  <a:close/>
                  <a:moveTo>
                    <a:pt x="242" y="558"/>
                  </a:moveTo>
                  <a:cubicBezTo>
                    <a:pt x="249" y="563"/>
                    <a:pt x="253" y="559"/>
                    <a:pt x="259" y="559"/>
                  </a:cubicBezTo>
                  <a:cubicBezTo>
                    <a:pt x="267" y="553"/>
                    <a:pt x="270" y="548"/>
                    <a:pt x="262" y="542"/>
                  </a:cubicBezTo>
                  <a:cubicBezTo>
                    <a:pt x="252" y="539"/>
                    <a:pt x="249" y="539"/>
                    <a:pt x="241" y="546"/>
                  </a:cubicBezTo>
                  <a:cubicBezTo>
                    <a:pt x="239" y="550"/>
                    <a:pt x="238" y="555"/>
                    <a:pt x="242" y="558"/>
                  </a:cubicBezTo>
                  <a:close/>
                  <a:moveTo>
                    <a:pt x="428" y="245"/>
                  </a:moveTo>
                  <a:cubicBezTo>
                    <a:pt x="435" y="250"/>
                    <a:pt x="439" y="246"/>
                    <a:pt x="445" y="246"/>
                  </a:cubicBezTo>
                  <a:cubicBezTo>
                    <a:pt x="453" y="240"/>
                    <a:pt x="456" y="235"/>
                    <a:pt x="448" y="229"/>
                  </a:cubicBezTo>
                  <a:cubicBezTo>
                    <a:pt x="438" y="226"/>
                    <a:pt x="435" y="226"/>
                    <a:pt x="427" y="233"/>
                  </a:cubicBezTo>
                  <a:cubicBezTo>
                    <a:pt x="425" y="237"/>
                    <a:pt x="424" y="242"/>
                    <a:pt x="428" y="245"/>
                  </a:cubicBezTo>
                  <a:close/>
                  <a:moveTo>
                    <a:pt x="418" y="195"/>
                  </a:moveTo>
                  <a:cubicBezTo>
                    <a:pt x="422" y="198"/>
                    <a:pt x="426" y="198"/>
                    <a:pt x="432" y="197"/>
                  </a:cubicBezTo>
                  <a:cubicBezTo>
                    <a:pt x="441" y="195"/>
                    <a:pt x="451" y="188"/>
                    <a:pt x="451" y="180"/>
                  </a:cubicBezTo>
                  <a:cubicBezTo>
                    <a:pt x="448" y="166"/>
                    <a:pt x="428" y="173"/>
                    <a:pt x="421" y="179"/>
                  </a:cubicBezTo>
                  <a:cubicBezTo>
                    <a:pt x="417" y="183"/>
                    <a:pt x="413" y="189"/>
                    <a:pt x="418" y="195"/>
                  </a:cubicBezTo>
                  <a:close/>
                  <a:moveTo>
                    <a:pt x="395" y="26"/>
                  </a:moveTo>
                  <a:cubicBezTo>
                    <a:pt x="398" y="20"/>
                    <a:pt x="396" y="14"/>
                    <a:pt x="393" y="9"/>
                  </a:cubicBezTo>
                  <a:cubicBezTo>
                    <a:pt x="388" y="2"/>
                    <a:pt x="382" y="1"/>
                    <a:pt x="375" y="0"/>
                  </a:cubicBezTo>
                  <a:cubicBezTo>
                    <a:pt x="371" y="2"/>
                    <a:pt x="372" y="6"/>
                    <a:pt x="370" y="9"/>
                  </a:cubicBezTo>
                  <a:cubicBezTo>
                    <a:pt x="368" y="17"/>
                    <a:pt x="373" y="23"/>
                    <a:pt x="379" y="29"/>
                  </a:cubicBezTo>
                  <a:cubicBezTo>
                    <a:pt x="384" y="31"/>
                    <a:pt x="391" y="34"/>
                    <a:pt x="395" y="26"/>
                  </a:cubicBezTo>
                  <a:close/>
                  <a:moveTo>
                    <a:pt x="612" y="168"/>
                  </a:moveTo>
                  <a:cubicBezTo>
                    <a:pt x="614" y="165"/>
                    <a:pt x="612" y="163"/>
                    <a:pt x="611" y="160"/>
                  </a:cubicBezTo>
                  <a:cubicBezTo>
                    <a:pt x="609" y="157"/>
                    <a:pt x="605" y="156"/>
                    <a:pt x="602" y="155"/>
                  </a:cubicBezTo>
                  <a:cubicBezTo>
                    <a:pt x="600" y="156"/>
                    <a:pt x="601" y="159"/>
                    <a:pt x="600" y="160"/>
                  </a:cubicBezTo>
                  <a:cubicBezTo>
                    <a:pt x="598" y="164"/>
                    <a:pt x="601" y="167"/>
                    <a:pt x="604" y="170"/>
                  </a:cubicBezTo>
                  <a:cubicBezTo>
                    <a:pt x="607" y="171"/>
                    <a:pt x="610" y="172"/>
                    <a:pt x="612" y="168"/>
                  </a:cubicBezTo>
                  <a:close/>
                  <a:moveTo>
                    <a:pt x="587" y="270"/>
                  </a:moveTo>
                  <a:cubicBezTo>
                    <a:pt x="589" y="267"/>
                    <a:pt x="587" y="265"/>
                    <a:pt x="586" y="262"/>
                  </a:cubicBezTo>
                  <a:cubicBezTo>
                    <a:pt x="584" y="258"/>
                    <a:pt x="580" y="258"/>
                    <a:pt x="577" y="257"/>
                  </a:cubicBezTo>
                  <a:cubicBezTo>
                    <a:pt x="575" y="258"/>
                    <a:pt x="576" y="260"/>
                    <a:pt x="575" y="262"/>
                  </a:cubicBezTo>
                  <a:cubicBezTo>
                    <a:pt x="573" y="266"/>
                    <a:pt x="576" y="269"/>
                    <a:pt x="579" y="272"/>
                  </a:cubicBezTo>
                  <a:cubicBezTo>
                    <a:pt x="582" y="273"/>
                    <a:pt x="585" y="274"/>
                    <a:pt x="587" y="270"/>
                  </a:cubicBezTo>
                  <a:close/>
                  <a:moveTo>
                    <a:pt x="623" y="227"/>
                  </a:moveTo>
                  <a:cubicBezTo>
                    <a:pt x="624" y="224"/>
                    <a:pt x="623" y="221"/>
                    <a:pt x="621" y="219"/>
                  </a:cubicBezTo>
                  <a:cubicBezTo>
                    <a:pt x="619" y="215"/>
                    <a:pt x="616" y="215"/>
                    <a:pt x="612" y="214"/>
                  </a:cubicBezTo>
                  <a:cubicBezTo>
                    <a:pt x="611" y="215"/>
                    <a:pt x="611" y="217"/>
                    <a:pt x="610" y="218"/>
                  </a:cubicBezTo>
                  <a:cubicBezTo>
                    <a:pt x="609" y="223"/>
                    <a:pt x="612" y="226"/>
                    <a:pt x="614" y="229"/>
                  </a:cubicBezTo>
                  <a:cubicBezTo>
                    <a:pt x="617" y="230"/>
                    <a:pt x="621" y="231"/>
                    <a:pt x="623" y="227"/>
                  </a:cubicBezTo>
                  <a:close/>
                  <a:moveTo>
                    <a:pt x="616" y="330"/>
                  </a:moveTo>
                  <a:cubicBezTo>
                    <a:pt x="618" y="326"/>
                    <a:pt x="616" y="324"/>
                    <a:pt x="615" y="321"/>
                  </a:cubicBezTo>
                  <a:cubicBezTo>
                    <a:pt x="613" y="318"/>
                    <a:pt x="609" y="317"/>
                    <a:pt x="606" y="317"/>
                  </a:cubicBezTo>
                  <a:cubicBezTo>
                    <a:pt x="604" y="318"/>
                    <a:pt x="605" y="320"/>
                    <a:pt x="604" y="321"/>
                  </a:cubicBezTo>
                  <a:cubicBezTo>
                    <a:pt x="602" y="325"/>
                    <a:pt x="605" y="328"/>
                    <a:pt x="608" y="331"/>
                  </a:cubicBezTo>
                  <a:cubicBezTo>
                    <a:pt x="611" y="332"/>
                    <a:pt x="614" y="334"/>
                    <a:pt x="616" y="330"/>
                  </a:cubicBezTo>
                  <a:close/>
                  <a:moveTo>
                    <a:pt x="464" y="335"/>
                  </a:moveTo>
                  <a:cubicBezTo>
                    <a:pt x="465" y="331"/>
                    <a:pt x="464" y="329"/>
                    <a:pt x="462" y="326"/>
                  </a:cubicBezTo>
                  <a:cubicBezTo>
                    <a:pt x="460" y="323"/>
                    <a:pt x="457" y="322"/>
                    <a:pt x="454" y="321"/>
                  </a:cubicBezTo>
                  <a:cubicBezTo>
                    <a:pt x="452" y="322"/>
                    <a:pt x="452" y="325"/>
                    <a:pt x="451" y="326"/>
                  </a:cubicBezTo>
                  <a:cubicBezTo>
                    <a:pt x="450" y="330"/>
                    <a:pt x="453" y="333"/>
                    <a:pt x="455" y="336"/>
                  </a:cubicBezTo>
                  <a:cubicBezTo>
                    <a:pt x="458" y="337"/>
                    <a:pt x="462" y="338"/>
                    <a:pt x="464" y="335"/>
                  </a:cubicBezTo>
                  <a:close/>
                  <a:moveTo>
                    <a:pt x="399" y="302"/>
                  </a:moveTo>
                  <a:cubicBezTo>
                    <a:pt x="401" y="299"/>
                    <a:pt x="400" y="297"/>
                    <a:pt x="398" y="294"/>
                  </a:cubicBezTo>
                  <a:cubicBezTo>
                    <a:pt x="396" y="291"/>
                    <a:pt x="393" y="290"/>
                    <a:pt x="389" y="289"/>
                  </a:cubicBezTo>
                  <a:cubicBezTo>
                    <a:pt x="388" y="290"/>
                    <a:pt x="388" y="293"/>
                    <a:pt x="387" y="294"/>
                  </a:cubicBezTo>
                  <a:cubicBezTo>
                    <a:pt x="386" y="298"/>
                    <a:pt x="389" y="301"/>
                    <a:pt x="391" y="304"/>
                  </a:cubicBezTo>
                  <a:cubicBezTo>
                    <a:pt x="394" y="305"/>
                    <a:pt x="398" y="306"/>
                    <a:pt x="399" y="302"/>
                  </a:cubicBezTo>
                  <a:close/>
                  <a:moveTo>
                    <a:pt x="399" y="399"/>
                  </a:moveTo>
                  <a:cubicBezTo>
                    <a:pt x="401" y="396"/>
                    <a:pt x="400" y="393"/>
                    <a:pt x="398" y="390"/>
                  </a:cubicBezTo>
                  <a:cubicBezTo>
                    <a:pt x="396" y="387"/>
                    <a:pt x="393" y="386"/>
                    <a:pt x="389" y="386"/>
                  </a:cubicBezTo>
                  <a:cubicBezTo>
                    <a:pt x="388" y="387"/>
                    <a:pt x="388" y="389"/>
                    <a:pt x="387" y="390"/>
                  </a:cubicBezTo>
                  <a:cubicBezTo>
                    <a:pt x="386" y="394"/>
                    <a:pt x="389" y="397"/>
                    <a:pt x="391" y="400"/>
                  </a:cubicBezTo>
                  <a:cubicBezTo>
                    <a:pt x="394" y="401"/>
                    <a:pt x="398" y="403"/>
                    <a:pt x="399" y="399"/>
                  </a:cubicBezTo>
                  <a:close/>
                  <a:moveTo>
                    <a:pt x="306" y="219"/>
                  </a:moveTo>
                  <a:cubicBezTo>
                    <a:pt x="308" y="216"/>
                    <a:pt x="307" y="213"/>
                    <a:pt x="305" y="211"/>
                  </a:cubicBezTo>
                  <a:cubicBezTo>
                    <a:pt x="303" y="207"/>
                    <a:pt x="299" y="207"/>
                    <a:pt x="296" y="206"/>
                  </a:cubicBezTo>
                  <a:cubicBezTo>
                    <a:pt x="294" y="207"/>
                    <a:pt x="295" y="209"/>
                    <a:pt x="294" y="210"/>
                  </a:cubicBezTo>
                  <a:cubicBezTo>
                    <a:pt x="293" y="215"/>
                    <a:pt x="295" y="218"/>
                    <a:pt x="298" y="221"/>
                  </a:cubicBezTo>
                  <a:cubicBezTo>
                    <a:pt x="301" y="222"/>
                    <a:pt x="304" y="223"/>
                    <a:pt x="306" y="219"/>
                  </a:cubicBezTo>
                  <a:close/>
                  <a:moveTo>
                    <a:pt x="210" y="78"/>
                  </a:moveTo>
                  <a:cubicBezTo>
                    <a:pt x="211" y="74"/>
                    <a:pt x="210" y="72"/>
                    <a:pt x="209" y="69"/>
                  </a:cubicBezTo>
                  <a:cubicBezTo>
                    <a:pt x="206" y="66"/>
                    <a:pt x="203" y="65"/>
                    <a:pt x="200" y="65"/>
                  </a:cubicBezTo>
                  <a:cubicBezTo>
                    <a:pt x="198" y="66"/>
                    <a:pt x="198" y="68"/>
                    <a:pt x="198" y="69"/>
                  </a:cubicBezTo>
                  <a:cubicBezTo>
                    <a:pt x="196" y="73"/>
                    <a:pt x="199" y="76"/>
                    <a:pt x="202" y="79"/>
                  </a:cubicBezTo>
                  <a:cubicBezTo>
                    <a:pt x="204" y="80"/>
                    <a:pt x="208" y="82"/>
                    <a:pt x="210" y="78"/>
                  </a:cubicBezTo>
                  <a:close/>
                  <a:moveTo>
                    <a:pt x="419" y="53"/>
                  </a:moveTo>
                  <a:cubicBezTo>
                    <a:pt x="420" y="50"/>
                    <a:pt x="419" y="48"/>
                    <a:pt x="417" y="45"/>
                  </a:cubicBezTo>
                  <a:cubicBezTo>
                    <a:pt x="415" y="41"/>
                    <a:pt x="412" y="41"/>
                    <a:pt x="409" y="40"/>
                  </a:cubicBezTo>
                  <a:cubicBezTo>
                    <a:pt x="407" y="41"/>
                    <a:pt x="407" y="44"/>
                    <a:pt x="406" y="45"/>
                  </a:cubicBezTo>
                  <a:cubicBezTo>
                    <a:pt x="405" y="49"/>
                    <a:pt x="408" y="52"/>
                    <a:pt x="410" y="55"/>
                  </a:cubicBezTo>
                  <a:cubicBezTo>
                    <a:pt x="413" y="56"/>
                    <a:pt x="417" y="57"/>
                    <a:pt x="419" y="53"/>
                  </a:cubicBezTo>
                  <a:close/>
                  <a:moveTo>
                    <a:pt x="456" y="34"/>
                  </a:moveTo>
                  <a:cubicBezTo>
                    <a:pt x="457" y="31"/>
                    <a:pt x="456" y="28"/>
                    <a:pt x="454" y="26"/>
                  </a:cubicBezTo>
                  <a:cubicBezTo>
                    <a:pt x="452" y="22"/>
                    <a:pt x="449" y="22"/>
                    <a:pt x="445" y="21"/>
                  </a:cubicBezTo>
                  <a:cubicBezTo>
                    <a:pt x="444" y="22"/>
                    <a:pt x="444" y="24"/>
                    <a:pt x="443" y="25"/>
                  </a:cubicBezTo>
                  <a:cubicBezTo>
                    <a:pt x="442" y="30"/>
                    <a:pt x="445" y="33"/>
                    <a:pt x="447" y="36"/>
                  </a:cubicBezTo>
                  <a:cubicBezTo>
                    <a:pt x="450" y="37"/>
                    <a:pt x="454" y="38"/>
                    <a:pt x="456" y="34"/>
                  </a:cubicBezTo>
                  <a:close/>
                  <a:moveTo>
                    <a:pt x="108" y="123"/>
                  </a:moveTo>
                  <a:cubicBezTo>
                    <a:pt x="112" y="126"/>
                    <a:pt x="118" y="124"/>
                    <a:pt x="122" y="123"/>
                  </a:cubicBezTo>
                  <a:cubicBezTo>
                    <a:pt x="131" y="119"/>
                    <a:pt x="131" y="110"/>
                    <a:pt x="138" y="105"/>
                  </a:cubicBezTo>
                  <a:cubicBezTo>
                    <a:pt x="128" y="108"/>
                    <a:pt x="115" y="101"/>
                    <a:pt x="107" y="112"/>
                  </a:cubicBezTo>
                  <a:cubicBezTo>
                    <a:pt x="106" y="115"/>
                    <a:pt x="104" y="120"/>
                    <a:pt x="108" y="123"/>
                  </a:cubicBezTo>
                  <a:close/>
                  <a:moveTo>
                    <a:pt x="147" y="174"/>
                  </a:moveTo>
                  <a:cubicBezTo>
                    <a:pt x="156" y="181"/>
                    <a:pt x="162" y="175"/>
                    <a:pt x="171" y="175"/>
                  </a:cubicBezTo>
                  <a:cubicBezTo>
                    <a:pt x="179" y="167"/>
                    <a:pt x="188" y="159"/>
                    <a:pt x="186" y="150"/>
                  </a:cubicBezTo>
                  <a:cubicBezTo>
                    <a:pt x="171" y="146"/>
                    <a:pt x="156" y="146"/>
                    <a:pt x="145" y="156"/>
                  </a:cubicBezTo>
                  <a:cubicBezTo>
                    <a:pt x="142" y="162"/>
                    <a:pt x="142" y="169"/>
                    <a:pt x="147" y="174"/>
                  </a:cubicBezTo>
                  <a:close/>
                  <a:moveTo>
                    <a:pt x="185" y="246"/>
                  </a:moveTo>
                  <a:cubicBezTo>
                    <a:pt x="190" y="249"/>
                    <a:pt x="193" y="249"/>
                    <a:pt x="200" y="249"/>
                  </a:cubicBezTo>
                  <a:cubicBezTo>
                    <a:pt x="208" y="247"/>
                    <a:pt x="219" y="240"/>
                    <a:pt x="218" y="231"/>
                  </a:cubicBezTo>
                  <a:cubicBezTo>
                    <a:pt x="215" y="218"/>
                    <a:pt x="196" y="225"/>
                    <a:pt x="188" y="230"/>
                  </a:cubicBezTo>
                  <a:cubicBezTo>
                    <a:pt x="184" y="234"/>
                    <a:pt x="180" y="241"/>
                    <a:pt x="185" y="246"/>
                  </a:cubicBezTo>
                  <a:close/>
                  <a:moveTo>
                    <a:pt x="162" y="77"/>
                  </a:moveTo>
                  <a:cubicBezTo>
                    <a:pt x="165" y="71"/>
                    <a:pt x="163" y="66"/>
                    <a:pt x="160" y="60"/>
                  </a:cubicBezTo>
                  <a:cubicBezTo>
                    <a:pt x="155" y="54"/>
                    <a:pt x="149" y="53"/>
                    <a:pt x="142" y="51"/>
                  </a:cubicBezTo>
                  <a:cubicBezTo>
                    <a:pt x="139" y="53"/>
                    <a:pt x="139" y="58"/>
                    <a:pt x="137" y="60"/>
                  </a:cubicBezTo>
                  <a:cubicBezTo>
                    <a:pt x="135" y="69"/>
                    <a:pt x="141" y="75"/>
                    <a:pt x="146" y="81"/>
                  </a:cubicBezTo>
                  <a:cubicBezTo>
                    <a:pt x="151" y="82"/>
                    <a:pt x="159" y="85"/>
                    <a:pt x="162" y="77"/>
                  </a:cubicBezTo>
                  <a:close/>
                  <a:moveTo>
                    <a:pt x="471" y="502"/>
                  </a:moveTo>
                  <a:cubicBezTo>
                    <a:pt x="473" y="498"/>
                    <a:pt x="471" y="494"/>
                    <a:pt x="468" y="491"/>
                  </a:cubicBezTo>
                  <a:cubicBezTo>
                    <a:pt x="465" y="487"/>
                    <a:pt x="460" y="487"/>
                    <a:pt x="455" y="486"/>
                  </a:cubicBezTo>
                  <a:cubicBezTo>
                    <a:pt x="453" y="488"/>
                    <a:pt x="454" y="491"/>
                    <a:pt x="453" y="492"/>
                  </a:cubicBezTo>
                  <a:cubicBezTo>
                    <a:pt x="452" y="499"/>
                    <a:pt x="456" y="502"/>
                    <a:pt x="460" y="506"/>
                  </a:cubicBezTo>
                  <a:cubicBezTo>
                    <a:pt x="464" y="507"/>
                    <a:pt x="469" y="508"/>
                    <a:pt x="471" y="502"/>
                  </a:cubicBezTo>
                  <a:close/>
                  <a:moveTo>
                    <a:pt x="305" y="533"/>
                  </a:moveTo>
                  <a:cubicBezTo>
                    <a:pt x="301" y="534"/>
                    <a:pt x="299" y="535"/>
                    <a:pt x="296" y="538"/>
                  </a:cubicBezTo>
                  <a:cubicBezTo>
                    <a:pt x="293" y="543"/>
                    <a:pt x="290" y="551"/>
                    <a:pt x="294" y="555"/>
                  </a:cubicBezTo>
                  <a:cubicBezTo>
                    <a:pt x="301" y="560"/>
                    <a:pt x="308" y="549"/>
                    <a:pt x="310" y="543"/>
                  </a:cubicBezTo>
                  <a:cubicBezTo>
                    <a:pt x="310" y="539"/>
                    <a:pt x="309" y="534"/>
                    <a:pt x="305" y="533"/>
                  </a:cubicBezTo>
                  <a:close/>
                  <a:moveTo>
                    <a:pt x="204" y="602"/>
                  </a:moveTo>
                  <a:cubicBezTo>
                    <a:pt x="200" y="603"/>
                    <a:pt x="198" y="604"/>
                    <a:pt x="196" y="607"/>
                  </a:cubicBezTo>
                  <a:cubicBezTo>
                    <a:pt x="192" y="612"/>
                    <a:pt x="190" y="620"/>
                    <a:pt x="194" y="624"/>
                  </a:cubicBezTo>
                  <a:cubicBezTo>
                    <a:pt x="201" y="629"/>
                    <a:pt x="208" y="618"/>
                    <a:pt x="209" y="612"/>
                  </a:cubicBezTo>
                  <a:cubicBezTo>
                    <a:pt x="210" y="608"/>
                    <a:pt x="209" y="603"/>
                    <a:pt x="204" y="602"/>
                  </a:cubicBezTo>
                  <a:close/>
                  <a:moveTo>
                    <a:pt x="326" y="619"/>
                  </a:moveTo>
                  <a:cubicBezTo>
                    <a:pt x="323" y="620"/>
                    <a:pt x="321" y="621"/>
                    <a:pt x="318" y="624"/>
                  </a:cubicBezTo>
                  <a:cubicBezTo>
                    <a:pt x="314" y="629"/>
                    <a:pt x="312" y="637"/>
                    <a:pt x="316" y="641"/>
                  </a:cubicBezTo>
                  <a:cubicBezTo>
                    <a:pt x="323" y="646"/>
                    <a:pt x="330" y="635"/>
                    <a:pt x="332" y="629"/>
                  </a:cubicBezTo>
                  <a:cubicBezTo>
                    <a:pt x="332" y="625"/>
                    <a:pt x="331" y="620"/>
                    <a:pt x="326" y="619"/>
                  </a:cubicBezTo>
                  <a:close/>
                  <a:moveTo>
                    <a:pt x="248" y="412"/>
                  </a:moveTo>
                  <a:cubicBezTo>
                    <a:pt x="245" y="407"/>
                    <a:pt x="241" y="406"/>
                    <a:pt x="236" y="404"/>
                  </a:cubicBezTo>
                  <a:cubicBezTo>
                    <a:pt x="228" y="403"/>
                    <a:pt x="224" y="407"/>
                    <a:pt x="219" y="410"/>
                  </a:cubicBezTo>
                  <a:cubicBezTo>
                    <a:pt x="218" y="414"/>
                    <a:pt x="222" y="416"/>
                    <a:pt x="222" y="418"/>
                  </a:cubicBezTo>
                  <a:cubicBezTo>
                    <a:pt x="226" y="425"/>
                    <a:pt x="234" y="425"/>
                    <a:pt x="240" y="425"/>
                  </a:cubicBezTo>
                  <a:cubicBezTo>
                    <a:pt x="245" y="423"/>
                    <a:pt x="251" y="419"/>
                    <a:pt x="248" y="412"/>
                  </a:cubicBezTo>
                  <a:close/>
                  <a:moveTo>
                    <a:pt x="436" y="433"/>
                  </a:moveTo>
                  <a:cubicBezTo>
                    <a:pt x="437" y="429"/>
                    <a:pt x="435" y="425"/>
                    <a:pt x="433" y="422"/>
                  </a:cubicBezTo>
                  <a:cubicBezTo>
                    <a:pt x="429" y="418"/>
                    <a:pt x="425" y="418"/>
                    <a:pt x="420" y="417"/>
                  </a:cubicBezTo>
                  <a:cubicBezTo>
                    <a:pt x="418" y="419"/>
                    <a:pt x="419" y="422"/>
                    <a:pt x="418" y="423"/>
                  </a:cubicBezTo>
                  <a:cubicBezTo>
                    <a:pt x="416" y="430"/>
                    <a:pt x="421" y="433"/>
                    <a:pt x="425" y="437"/>
                  </a:cubicBezTo>
                  <a:cubicBezTo>
                    <a:pt x="429" y="438"/>
                    <a:pt x="434" y="439"/>
                    <a:pt x="436" y="433"/>
                  </a:cubicBezTo>
                  <a:close/>
                  <a:moveTo>
                    <a:pt x="269" y="464"/>
                  </a:moveTo>
                  <a:cubicBezTo>
                    <a:pt x="266" y="464"/>
                    <a:pt x="264" y="466"/>
                    <a:pt x="261" y="469"/>
                  </a:cubicBezTo>
                  <a:cubicBezTo>
                    <a:pt x="257" y="474"/>
                    <a:pt x="255" y="482"/>
                    <a:pt x="259" y="486"/>
                  </a:cubicBezTo>
                  <a:cubicBezTo>
                    <a:pt x="266" y="491"/>
                    <a:pt x="273" y="479"/>
                    <a:pt x="275" y="473"/>
                  </a:cubicBezTo>
                  <a:cubicBezTo>
                    <a:pt x="275" y="470"/>
                    <a:pt x="274" y="465"/>
                    <a:pt x="269" y="464"/>
                  </a:cubicBezTo>
                  <a:close/>
                  <a:moveTo>
                    <a:pt x="43" y="344"/>
                  </a:moveTo>
                  <a:cubicBezTo>
                    <a:pt x="37" y="344"/>
                    <a:pt x="53" y="363"/>
                    <a:pt x="59" y="365"/>
                  </a:cubicBezTo>
                  <a:cubicBezTo>
                    <a:pt x="66" y="368"/>
                    <a:pt x="81" y="361"/>
                    <a:pt x="85" y="355"/>
                  </a:cubicBezTo>
                  <a:cubicBezTo>
                    <a:pt x="88" y="349"/>
                    <a:pt x="71" y="342"/>
                    <a:pt x="62" y="340"/>
                  </a:cubicBezTo>
                  <a:cubicBezTo>
                    <a:pt x="62" y="340"/>
                    <a:pt x="49" y="344"/>
                    <a:pt x="43" y="344"/>
                  </a:cubicBezTo>
                  <a:close/>
                </a:path>
              </a:pathLst>
            </a:custGeom>
            <a:solidFill>
              <a:srgbClr val="9088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21" name="Group 184"/>
          <p:cNvGrpSpPr>
            <a:grpSpLocks noChangeAspect="1"/>
          </p:cNvGrpSpPr>
          <p:nvPr/>
        </p:nvGrpSpPr>
        <p:grpSpPr bwMode="auto">
          <a:xfrm>
            <a:off x="2777360" y="1753212"/>
            <a:ext cx="390525" cy="388144"/>
            <a:chOff x="2353" y="900"/>
            <a:chExt cx="328" cy="326"/>
          </a:xfrm>
        </p:grpSpPr>
        <p:sp>
          <p:nvSpPr>
            <p:cNvPr id="423" name="Freeform 185"/>
            <p:cNvSpPr>
              <a:spLocks/>
            </p:cNvSpPr>
            <p:nvPr/>
          </p:nvSpPr>
          <p:spPr bwMode="auto">
            <a:xfrm>
              <a:off x="2353" y="900"/>
              <a:ext cx="328" cy="326"/>
            </a:xfrm>
            <a:custGeom>
              <a:avLst/>
              <a:gdLst>
                <a:gd name="T0" fmla="*/ 775 w 775"/>
                <a:gd name="T1" fmla="*/ 387 h 775"/>
                <a:gd name="T2" fmla="*/ 388 w 775"/>
                <a:gd name="T3" fmla="*/ 0 h 775"/>
                <a:gd name="T4" fmla="*/ 0 w 775"/>
                <a:gd name="T5" fmla="*/ 387 h 775"/>
                <a:gd name="T6" fmla="*/ 388 w 775"/>
                <a:gd name="T7" fmla="*/ 775 h 775"/>
                <a:gd name="T8" fmla="*/ 775 w 775"/>
                <a:gd name="T9" fmla="*/ 387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5" h="775">
                  <a:moveTo>
                    <a:pt x="775" y="387"/>
                  </a:moveTo>
                  <a:cubicBezTo>
                    <a:pt x="775" y="174"/>
                    <a:pt x="601" y="0"/>
                    <a:pt x="388" y="0"/>
                  </a:cubicBezTo>
                  <a:cubicBezTo>
                    <a:pt x="172" y="0"/>
                    <a:pt x="0" y="174"/>
                    <a:pt x="0" y="387"/>
                  </a:cubicBezTo>
                  <a:cubicBezTo>
                    <a:pt x="0" y="602"/>
                    <a:pt x="172" y="775"/>
                    <a:pt x="388" y="775"/>
                  </a:cubicBezTo>
                  <a:cubicBezTo>
                    <a:pt x="601" y="775"/>
                    <a:pt x="775" y="602"/>
                    <a:pt x="775" y="387"/>
                  </a:cubicBezTo>
                  <a:close/>
                </a:path>
              </a:pathLst>
            </a:custGeom>
            <a:solidFill>
              <a:srgbClr val="CF35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4" name="Oval 186"/>
            <p:cNvSpPr>
              <a:spLocks noChangeArrowheads="1"/>
            </p:cNvSpPr>
            <p:nvPr/>
          </p:nvSpPr>
          <p:spPr bwMode="auto">
            <a:xfrm>
              <a:off x="2355" y="901"/>
              <a:ext cx="307" cy="30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5" name="Oval 187"/>
            <p:cNvSpPr>
              <a:spLocks noChangeArrowheads="1"/>
            </p:cNvSpPr>
            <p:nvPr/>
          </p:nvSpPr>
          <p:spPr bwMode="auto">
            <a:xfrm>
              <a:off x="2377" y="925"/>
              <a:ext cx="226" cy="22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6" name="Oval 188"/>
            <p:cNvSpPr>
              <a:spLocks noChangeArrowheads="1"/>
            </p:cNvSpPr>
            <p:nvPr/>
          </p:nvSpPr>
          <p:spPr bwMode="auto">
            <a:xfrm>
              <a:off x="2445" y="934"/>
              <a:ext cx="72" cy="71"/>
            </a:xfrm>
            <a:prstGeom prst="ellipse">
              <a:avLst/>
            </a:prstGeom>
            <a:solidFill>
              <a:srgbClr val="FAF0F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7" name="Oval 189"/>
            <p:cNvSpPr>
              <a:spLocks noChangeArrowheads="1"/>
            </p:cNvSpPr>
            <p:nvPr/>
          </p:nvSpPr>
          <p:spPr bwMode="auto">
            <a:xfrm>
              <a:off x="2405" y="996"/>
              <a:ext cx="35" cy="35"/>
            </a:xfrm>
            <a:prstGeom prst="ellipse">
              <a:avLst/>
            </a:prstGeom>
            <a:solidFill>
              <a:srgbClr val="FAF0F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8" name="Freeform 190"/>
            <p:cNvSpPr>
              <a:spLocks/>
            </p:cNvSpPr>
            <p:nvPr/>
          </p:nvSpPr>
          <p:spPr bwMode="auto">
            <a:xfrm>
              <a:off x="2405" y="1082"/>
              <a:ext cx="217" cy="119"/>
            </a:xfrm>
            <a:custGeom>
              <a:avLst/>
              <a:gdLst>
                <a:gd name="T0" fmla="*/ 59 w 513"/>
                <a:gd name="T1" fmla="*/ 169 h 283"/>
                <a:gd name="T2" fmla="*/ 153 w 513"/>
                <a:gd name="T3" fmla="*/ 195 h 283"/>
                <a:gd name="T4" fmla="*/ 173 w 513"/>
                <a:gd name="T5" fmla="*/ 147 h 283"/>
                <a:gd name="T6" fmla="*/ 145 w 513"/>
                <a:gd name="T7" fmla="*/ 103 h 283"/>
                <a:gd name="T8" fmla="*/ 184 w 513"/>
                <a:gd name="T9" fmla="*/ 74 h 283"/>
                <a:gd name="T10" fmla="*/ 180 w 513"/>
                <a:gd name="T11" fmla="*/ 26 h 283"/>
                <a:gd name="T12" fmla="*/ 221 w 513"/>
                <a:gd name="T13" fmla="*/ 4 h 283"/>
                <a:gd name="T14" fmla="*/ 311 w 513"/>
                <a:gd name="T15" fmla="*/ 57 h 283"/>
                <a:gd name="T16" fmla="*/ 326 w 513"/>
                <a:gd name="T17" fmla="*/ 134 h 283"/>
                <a:gd name="T18" fmla="*/ 403 w 513"/>
                <a:gd name="T19" fmla="*/ 188 h 283"/>
                <a:gd name="T20" fmla="*/ 495 w 513"/>
                <a:gd name="T21" fmla="*/ 162 h 283"/>
                <a:gd name="T22" fmla="*/ 456 w 513"/>
                <a:gd name="T23" fmla="*/ 212 h 283"/>
                <a:gd name="T24" fmla="*/ 278 w 513"/>
                <a:gd name="T25" fmla="*/ 272 h 283"/>
                <a:gd name="T26" fmla="*/ 74 w 513"/>
                <a:gd name="T27" fmla="*/ 228 h 283"/>
                <a:gd name="T28" fmla="*/ 26 w 513"/>
                <a:gd name="T29" fmla="*/ 151 h 283"/>
                <a:gd name="T30" fmla="*/ 59 w 513"/>
                <a:gd name="T31" fmla="*/ 16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3" h="283">
                  <a:moveTo>
                    <a:pt x="59" y="169"/>
                  </a:moveTo>
                  <a:cubicBezTo>
                    <a:pt x="79" y="184"/>
                    <a:pt x="125" y="210"/>
                    <a:pt x="153" y="195"/>
                  </a:cubicBezTo>
                  <a:cubicBezTo>
                    <a:pt x="182" y="180"/>
                    <a:pt x="184" y="158"/>
                    <a:pt x="173" y="147"/>
                  </a:cubicBezTo>
                  <a:cubicBezTo>
                    <a:pt x="162" y="136"/>
                    <a:pt x="134" y="109"/>
                    <a:pt x="145" y="103"/>
                  </a:cubicBezTo>
                  <a:cubicBezTo>
                    <a:pt x="156" y="96"/>
                    <a:pt x="184" y="85"/>
                    <a:pt x="184" y="74"/>
                  </a:cubicBezTo>
                  <a:cubicBezTo>
                    <a:pt x="184" y="63"/>
                    <a:pt x="191" y="37"/>
                    <a:pt x="180" y="26"/>
                  </a:cubicBezTo>
                  <a:cubicBezTo>
                    <a:pt x="169" y="15"/>
                    <a:pt x="193" y="0"/>
                    <a:pt x="221" y="4"/>
                  </a:cubicBezTo>
                  <a:cubicBezTo>
                    <a:pt x="250" y="9"/>
                    <a:pt x="311" y="39"/>
                    <a:pt x="311" y="57"/>
                  </a:cubicBezTo>
                  <a:cubicBezTo>
                    <a:pt x="311" y="74"/>
                    <a:pt x="311" y="123"/>
                    <a:pt x="326" y="134"/>
                  </a:cubicBezTo>
                  <a:cubicBezTo>
                    <a:pt x="342" y="144"/>
                    <a:pt x="370" y="204"/>
                    <a:pt x="403" y="188"/>
                  </a:cubicBezTo>
                  <a:cubicBezTo>
                    <a:pt x="436" y="173"/>
                    <a:pt x="478" y="158"/>
                    <a:pt x="495" y="162"/>
                  </a:cubicBezTo>
                  <a:cubicBezTo>
                    <a:pt x="513" y="166"/>
                    <a:pt x="482" y="186"/>
                    <a:pt x="456" y="212"/>
                  </a:cubicBezTo>
                  <a:cubicBezTo>
                    <a:pt x="429" y="239"/>
                    <a:pt x="348" y="261"/>
                    <a:pt x="278" y="272"/>
                  </a:cubicBezTo>
                  <a:cubicBezTo>
                    <a:pt x="208" y="283"/>
                    <a:pt x="100" y="250"/>
                    <a:pt x="74" y="228"/>
                  </a:cubicBezTo>
                  <a:cubicBezTo>
                    <a:pt x="44" y="201"/>
                    <a:pt x="0" y="147"/>
                    <a:pt x="26" y="151"/>
                  </a:cubicBezTo>
                  <a:cubicBezTo>
                    <a:pt x="53" y="155"/>
                    <a:pt x="59" y="169"/>
                    <a:pt x="59" y="169"/>
                  </a:cubicBezTo>
                  <a:close/>
                </a:path>
              </a:pathLst>
            </a:custGeom>
            <a:solidFill>
              <a:srgbClr val="C14D32">
                <a:alpha val="8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9" name="Freeform 191"/>
            <p:cNvSpPr>
              <a:spLocks/>
            </p:cNvSpPr>
            <p:nvPr/>
          </p:nvSpPr>
          <p:spPr bwMode="auto">
            <a:xfrm>
              <a:off x="2533" y="909"/>
              <a:ext cx="111" cy="102"/>
            </a:xfrm>
            <a:custGeom>
              <a:avLst/>
              <a:gdLst>
                <a:gd name="T0" fmla="*/ 35 w 263"/>
                <a:gd name="T1" fmla="*/ 24 h 243"/>
                <a:gd name="T2" fmla="*/ 51 w 263"/>
                <a:gd name="T3" fmla="*/ 76 h 243"/>
                <a:gd name="T4" fmla="*/ 9 w 263"/>
                <a:gd name="T5" fmla="*/ 105 h 243"/>
                <a:gd name="T6" fmla="*/ 29 w 263"/>
                <a:gd name="T7" fmla="*/ 149 h 243"/>
                <a:gd name="T8" fmla="*/ 83 w 263"/>
                <a:gd name="T9" fmla="*/ 204 h 243"/>
                <a:gd name="T10" fmla="*/ 171 w 263"/>
                <a:gd name="T11" fmla="*/ 232 h 243"/>
                <a:gd name="T12" fmla="*/ 206 w 263"/>
                <a:gd name="T13" fmla="*/ 155 h 243"/>
                <a:gd name="T14" fmla="*/ 237 w 263"/>
                <a:gd name="T15" fmla="*/ 127 h 243"/>
                <a:gd name="T16" fmla="*/ 263 w 263"/>
                <a:gd name="T17" fmla="*/ 123 h 243"/>
                <a:gd name="T18" fmla="*/ 162 w 263"/>
                <a:gd name="T19" fmla="*/ 36 h 243"/>
                <a:gd name="T20" fmla="*/ 42 w 263"/>
                <a:gd name="T21" fmla="*/ 2 h 243"/>
                <a:gd name="T22" fmla="*/ 35 w 263"/>
                <a:gd name="T23" fmla="*/ 24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3" h="243">
                  <a:moveTo>
                    <a:pt x="35" y="24"/>
                  </a:moveTo>
                  <a:cubicBezTo>
                    <a:pt x="53" y="57"/>
                    <a:pt x="55" y="70"/>
                    <a:pt x="51" y="76"/>
                  </a:cubicBezTo>
                  <a:cubicBezTo>
                    <a:pt x="46" y="83"/>
                    <a:pt x="15" y="83"/>
                    <a:pt x="9" y="105"/>
                  </a:cubicBezTo>
                  <a:cubicBezTo>
                    <a:pt x="2" y="127"/>
                    <a:pt x="0" y="133"/>
                    <a:pt x="29" y="149"/>
                  </a:cubicBezTo>
                  <a:cubicBezTo>
                    <a:pt x="57" y="164"/>
                    <a:pt x="66" y="188"/>
                    <a:pt x="83" y="204"/>
                  </a:cubicBezTo>
                  <a:cubicBezTo>
                    <a:pt x="101" y="219"/>
                    <a:pt x="143" y="243"/>
                    <a:pt x="171" y="232"/>
                  </a:cubicBezTo>
                  <a:cubicBezTo>
                    <a:pt x="200" y="221"/>
                    <a:pt x="213" y="177"/>
                    <a:pt x="206" y="155"/>
                  </a:cubicBezTo>
                  <a:cubicBezTo>
                    <a:pt x="200" y="133"/>
                    <a:pt x="215" y="127"/>
                    <a:pt x="237" y="127"/>
                  </a:cubicBezTo>
                  <a:cubicBezTo>
                    <a:pt x="242" y="127"/>
                    <a:pt x="252" y="126"/>
                    <a:pt x="263" y="123"/>
                  </a:cubicBezTo>
                  <a:cubicBezTo>
                    <a:pt x="235" y="89"/>
                    <a:pt x="201" y="59"/>
                    <a:pt x="162" y="36"/>
                  </a:cubicBezTo>
                  <a:cubicBezTo>
                    <a:pt x="101" y="16"/>
                    <a:pt x="45" y="0"/>
                    <a:pt x="42" y="2"/>
                  </a:cubicBezTo>
                  <a:cubicBezTo>
                    <a:pt x="35" y="6"/>
                    <a:pt x="35" y="24"/>
                    <a:pt x="35" y="24"/>
                  </a:cubicBezTo>
                  <a:close/>
                </a:path>
              </a:pathLst>
            </a:custGeom>
            <a:solidFill>
              <a:srgbClr val="C14D32">
                <a:alpha val="8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0" name="Freeform 192"/>
            <p:cNvSpPr>
              <a:spLocks/>
            </p:cNvSpPr>
            <p:nvPr/>
          </p:nvSpPr>
          <p:spPr bwMode="auto">
            <a:xfrm>
              <a:off x="2620" y="1055"/>
              <a:ext cx="51" cy="62"/>
            </a:xfrm>
            <a:custGeom>
              <a:avLst/>
              <a:gdLst>
                <a:gd name="T0" fmla="*/ 77 w 121"/>
                <a:gd name="T1" fmla="*/ 66 h 147"/>
                <a:gd name="T2" fmla="*/ 44 w 121"/>
                <a:gd name="T3" fmla="*/ 22 h 147"/>
                <a:gd name="T4" fmla="*/ 22 w 121"/>
                <a:gd name="T5" fmla="*/ 99 h 147"/>
                <a:gd name="T6" fmla="*/ 71 w 121"/>
                <a:gd name="T7" fmla="*/ 147 h 147"/>
                <a:gd name="T8" fmla="*/ 99 w 121"/>
                <a:gd name="T9" fmla="*/ 110 h 147"/>
                <a:gd name="T10" fmla="*/ 121 w 121"/>
                <a:gd name="T11" fmla="*/ 66 h 147"/>
                <a:gd name="T12" fmla="*/ 77 w 121"/>
                <a:gd name="T13" fmla="*/ 6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47">
                  <a:moveTo>
                    <a:pt x="77" y="66"/>
                  </a:moveTo>
                  <a:cubicBezTo>
                    <a:pt x="62" y="55"/>
                    <a:pt x="55" y="0"/>
                    <a:pt x="44" y="22"/>
                  </a:cubicBezTo>
                  <a:cubicBezTo>
                    <a:pt x="33" y="44"/>
                    <a:pt x="0" y="77"/>
                    <a:pt x="22" y="99"/>
                  </a:cubicBezTo>
                  <a:cubicBezTo>
                    <a:pt x="44" y="121"/>
                    <a:pt x="60" y="147"/>
                    <a:pt x="71" y="147"/>
                  </a:cubicBezTo>
                  <a:cubicBezTo>
                    <a:pt x="82" y="147"/>
                    <a:pt x="110" y="121"/>
                    <a:pt x="99" y="110"/>
                  </a:cubicBezTo>
                  <a:cubicBezTo>
                    <a:pt x="88" y="99"/>
                    <a:pt x="121" y="81"/>
                    <a:pt x="121" y="66"/>
                  </a:cubicBezTo>
                  <a:cubicBezTo>
                    <a:pt x="121" y="51"/>
                    <a:pt x="77" y="66"/>
                    <a:pt x="77" y="66"/>
                  </a:cubicBezTo>
                  <a:close/>
                </a:path>
              </a:pathLst>
            </a:custGeom>
            <a:solidFill>
              <a:srgbClr val="C14D32">
                <a:alpha val="8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32" name="Group 195"/>
          <p:cNvGrpSpPr>
            <a:grpSpLocks noChangeAspect="1"/>
          </p:cNvGrpSpPr>
          <p:nvPr/>
        </p:nvGrpSpPr>
        <p:grpSpPr bwMode="auto">
          <a:xfrm>
            <a:off x="5018485" y="3027760"/>
            <a:ext cx="417909" cy="419100"/>
            <a:chOff x="4215" y="2003"/>
            <a:chExt cx="351" cy="352"/>
          </a:xfrm>
        </p:grpSpPr>
        <p:sp>
          <p:nvSpPr>
            <p:cNvPr id="434" name="Freeform 196"/>
            <p:cNvSpPr>
              <a:spLocks/>
            </p:cNvSpPr>
            <p:nvPr/>
          </p:nvSpPr>
          <p:spPr bwMode="auto">
            <a:xfrm>
              <a:off x="4215" y="2003"/>
              <a:ext cx="351" cy="352"/>
            </a:xfrm>
            <a:custGeom>
              <a:avLst/>
              <a:gdLst>
                <a:gd name="T0" fmla="*/ 838 w 838"/>
                <a:gd name="T1" fmla="*/ 419 h 838"/>
                <a:gd name="T2" fmla="*/ 419 w 838"/>
                <a:gd name="T3" fmla="*/ 0 h 838"/>
                <a:gd name="T4" fmla="*/ 0 w 838"/>
                <a:gd name="T5" fmla="*/ 419 h 838"/>
                <a:gd name="T6" fmla="*/ 419 w 838"/>
                <a:gd name="T7" fmla="*/ 838 h 838"/>
                <a:gd name="T8" fmla="*/ 838 w 838"/>
                <a:gd name="T9" fmla="*/ 419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8" h="838">
                  <a:moveTo>
                    <a:pt x="838" y="419"/>
                  </a:moveTo>
                  <a:cubicBezTo>
                    <a:pt x="838" y="188"/>
                    <a:pt x="650" y="0"/>
                    <a:pt x="419" y="0"/>
                  </a:cubicBezTo>
                  <a:cubicBezTo>
                    <a:pt x="186" y="0"/>
                    <a:pt x="0" y="188"/>
                    <a:pt x="0" y="419"/>
                  </a:cubicBezTo>
                  <a:cubicBezTo>
                    <a:pt x="0" y="651"/>
                    <a:pt x="186" y="838"/>
                    <a:pt x="419" y="838"/>
                  </a:cubicBezTo>
                  <a:cubicBezTo>
                    <a:pt x="650" y="838"/>
                    <a:pt x="838" y="651"/>
                    <a:pt x="838" y="41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5" name="Oval 197"/>
            <p:cNvSpPr>
              <a:spLocks noChangeArrowheads="1"/>
            </p:cNvSpPr>
            <p:nvPr/>
          </p:nvSpPr>
          <p:spPr bwMode="auto">
            <a:xfrm>
              <a:off x="4217" y="2005"/>
              <a:ext cx="328" cy="32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6" name="Oval 198"/>
            <p:cNvSpPr>
              <a:spLocks noChangeArrowheads="1"/>
            </p:cNvSpPr>
            <p:nvPr/>
          </p:nvSpPr>
          <p:spPr bwMode="auto">
            <a:xfrm>
              <a:off x="4241" y="2031"/>
              <a:ext cx="242" cy="24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7" name="Oval 199"/>
            <p:cNvSpPr>
              <a:spLocks noChangeArrowheads="1"/>
            </p:cNvSpPr>
            <p:nvPr/>
          </p:nvSpPr>
          <p:spPr bwMode="auto">
            <a:xfrm>
              <a:off x="4313" y="2040"/>
              <a:ext cx="77" cy="77"/>
            </a:xfrm>
            <a:prstGeom prst="ellipse">
              <a:avLst/>
            </a:prstGeom>
            <a:solidFill>
              <a:srgbClr val="FBF1F2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8" name="Freeform 200"/>
            <p:cNvSpPr>
              <a:spLocks/>
            </p:cNvSpPr>
            <p:nvPr/>
          </p:nvSpPr>
          <p:spPr bwMode="auto">
            <a:xfrm>
              <a:off x="4270" y="2107"/>
              <a:ext cx="38" cy="38"/>
            </a:xfrm>
            <a:custGeom>
              <a:avLst/>
              <a:gdLst>
                <a:gd name="T0" fmla="*/ 89 w 89"/>
                <a:gd name="T1" fmla="*/ 44 h 89"/>
                <a:gd name="T2" fmla="*/ 43 w 89"/>
                <a:gd name="T3" fmla="*/ 89 h 89"/>
                <a:gd name="T4" fmla="*/ 0 w 89"/>
                <a:gd name="T5" fmla="*/ 44 h 89"/>
                <a:gd name="T6" fmla="*/ 43 w 89"/>
                <a:gd name="T7" fmla="*/ 0 h 89"/>
                <a:gd name="T8" fmla="*/ 89 w 89"/>
                <a:gd name="T9" fmla="*/ 4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89">
                  <a:moveTo>
                    <a:pt x="89" y="44"/>
                  </a:moveTo>
                  <a:cubicBezTo>
                    <a:pt x="89" y="70"/>
                    <a:pt x="69" y="89"/>
                    <a:pt x="43" y="89"/>
                  </a:cubicBezTo>
                  <a:cubicBezTo>
                    <a:pt x="19" y="89"/>
                    <a:pt x="0" y="70"/>
                    <a:pt x="0" y="44"/>
                  </a:cubicBezTo>
                  <a:cubicBezTo>
                    <a:pt x="0" y="20"/>
                    <a:pt x="19" y="0"/>
                    <a:pt x="43" y="0"/>
                  </a:cubicBezTo>
                  <a:cubicBezTo>
                    <a:pt x="69" y="0"/>
                    <a:pt x="89" y="20"/>
                    <a:pt x="89" y="44"/>
                  </a:cubicBezTo>
                  <a:close/>
                </a:path>
              </a:pathLst>
            </a:custGeom>
            <a:solidFill>
              <a:srgbClr val="FBF1F2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9" name="Freeform 201"/>
            <p:cNvSpPr>
              <a:spLocks noEditPoints="1"/>
            </p:cNvSpPr>
            <p:nvPr/>
          </p:nvSpPr>
          <p:spPr bwMode="auto">
            <a:xfrm>
              <a:off x="4215" y="2024"/>
              <a:ext cx="351" cy="187"/>
            </a:xfrm>
            <a:custGeom>
              <a:avLst/>
              <a:gdLst>
                <a:gd name="T0" fmla="*/ 409 w 837"/>
                <a:gd name="T1" fmla="*/ 28 h 447"/>
                <a:gd name="T2" fmla="*/ 208 w 837"/>
                <a:gd name="T3" fmla="*/ 9 h 447"/>
                <a:gd name="T4" fmla="*/ 218 w 837"/>
                <a:gd name="T5" fmla="*/ 3 h 447"/>
                <a:gd name="T6" fmla="*/ 409 w 837"/>
                <a:gd name="T7" fmla="*/ 20 h 447"/>
                <a:gd name="T8" fmla="*/ 612 w 837"/>
                <a:gd name="T9" fmla="*/ 0 h 447"/>
                <a:gd name="T10" fmla="*/ 623 w 837"/>
                <a:gd name="T11" fmla="*/ 6 h 447"/>
                <a:gd name="T12" fmla="*/ 409 w 837"/>
                <a:gd name="T13" fmla="*/ 28 h 447"/>
                <a:gd name="T14" fmla="*/ 696 w 837"/>
                <a:gd name="T15" fmla="*/ 59 h 447"/>
                <a:gd name="T16" fmla="*/ 687 w 837"/>
                <a:gd name="T17" fmla="*/ 51 h 447"/>
                <a:gd name="T18" fmla="*/ 404 w 837"/>
                <a:gd name="T19" fmla="*/ 76 h 447"/>
                <a:gd name="T20" fmla="*/ 143 w 837"/>
                <a:gd name="T21" fmla="*/ 55 h 447"/>
                <a:gd name="T22" fmla="*/ 134 w 837"/>
                <a:gd name="T23" fmla="*/ 64 h 447"/>
                <a:gd name="T24" fmla="*/ 404 w 837"/>
                <a:gd name="T25" fmla="*/ 86 h 447"/>
                <a:gd name="T26" fmla="*/ 696 w 837"/>
                <a:gd name="T27" fmla="*/ 59 h 447"/>
                <a:gd name="T28" fmla="*/ 742 w 837"/>
                <a:gd name="T29" fmla="*/ 106 h 447"/>
                <a:gd name="T30" fmla="*/ 734 w 837"/>
                <a:gd name="T31" fmla="*/ 98 h 447"/>
                <a:gd name="T32" fmla="*/ 404 w 837"/>
                <a:gd name="T33" fmla="*/ 132 h 447"/>
                <a:gd name="T34" fmla="*/ 96 w 837"/>
                <a:gd name="T35" fmla="*/ 103 h 447"/>
                <a:gd name="T36" fmla="*/ 89 w 837"/>
                <a:gd name="T37" fmla="*/ 112 h 447"/>
                <a:gd name="T38" fmla="*/ 404 w 837"/>
                <a:gd name="T39" fmla="*/ 142 h 447"/>
                <a:gd name="T40" fmla="*/ 742 w 837"/>
                <a:gd name="T41" fmla="*/ 106 h 447"/>
                <a:gd name="T42" fmla="*/ 820 w 837"/>
                <a:gd name="T43" fmla="*/ 253 h 447"/>
                <a:gd name="T44" fmla="*/ 818 w 837"/>
                <a:gd name="T45" fmla="*/ 246 h 447"/>
                <a:gd name="T46" fmla="*/ 404 w 837"/>
                <a:gd name="T47" fmla="*/ 308 h 447"/>
                <a:gd name="T48" fmla="*/ 15 w 837"/>
                <a:gd name="T49" fmla="*/ 256 h 447"/>
                <a:gd name="T50" fmla="*/ 14 w 837"/>
                <a:gd name="T51" fmla="*/ 264 h 447"/>
                <a:gd name="T52" fmla="*/ 404 w 837"/>
                <a:gd name="T53" fmla="*/ 316 h 447"/>
                <a:gd name="T54" fmla="*/ 820 w 837"/>
                <a:gd name="T55" fmla="*/ 253 h 447"/>
                <a:gd name="T56" fmla="*/ 828 w 837"/>
                <a:gd name="T57" fmla="*/ 285 h 447"/>
                <a:gd name="T58" fmla="*/ 826 w 837"/>
                <a:gd name="T59" fmla="*/ 278 h 447"/>
                <a:gd name="T60" fmla="*/ 404 w 837"/>
                <a:gd name="T61" fmla="*/ 345 h 447"/>
                <a:gd name="T62" fmla="*/ 7 w 837"/>
                <a:gd name="T63" fmla="*/ 290 h 447"/>
                <a:gd name="T64" fmla="*/ 6 w 837"/>
                <a:gd name="T65" fmla="*/ 297 h 447"/>
                <a:gd name="T66" fmla="*/ 404 w 837"/>
                <a:gd name="T67" fmla="*/ 353 h 447"/>
                <a:gd name="T68" fmla="*/ 828 w 837"/>
                <a:gd name="T69" fmla="*/ 285 h 447"/>
                <a:gd name="T70" fmla="*/ 834 w 837"/>
                <a:gd name="T71" fmla="*/ 322 h 447"/>
                <a:gd name="T72" fmla="*/ 833 w 837"/>
                <a:gd name="T73" fmla="*/ 315 h 447"/>
                <a:gd name="T74" fmla="*/ 404 w 837"/>
                <a:gd name="T75" fmla="*/ 385 h 447"/>
                <a:gd name="T76" fmla="*/ 1 w 837"/>
                <a:gd name="T77" fmla="*/ 328 h 447"/>
                <a:gd name="T78" fmla="*/ 1 w 837"/>
                <a:gd name="T79" fmla="*/ 335 h 447"/>
                <a:gd name="T80" fmla="*/ 404 w 837"/>
                <a:gd name="T81" fmla="*/ 393 h 447"/>
                <a:gd name="T82" fmla="*/ 834 w 837"/>
                <a:gd name="T83" fmla="*/ 322 h 447"/>
                <a:gd name="T84" fmla="*/ 837 w 837"/>
                <a:gd name="T85" fmla="*/ 375 h 447"/>
                <a:gd name="T86" fmla="*/ 837 w 837"/>
                <a:gd name="T87" fmla="*/ 371 h 447"/>
                <a:gd name="T88" fmla="*/ 837 w 837"/>
                <a:gd name="T89" fmla="*/ 367 h 447"/>
                <a:gd name="T90" fmla="*/ 404 w 837"/>
                <a:gd name="T91" fmla="*/ 440 h 447"/>
                <a:gd name="T92" fmla="*/ 0 w 837"/>
                <a:gd name="T93" fmla="*/ 382 h 447"/>
                <a:gd name="T94" fmla="*/ 0 w 837"/>
                <a:gd name="T95" fmla="*/ 390 h 447"/>
                <a:gd name="T96" fmla="*/ 404 w 837"/>
                <a:gd name="T97" fmla="*/ 447 h 447"/>
                <a:gd name="T98" fmla="*/ 837 w 837"/>
                <a:gd name="T99" fmla="*/ 375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37" h="447">
                  <a:moveTo>
                    <a:pt x="409" y="28"/>
                  </a:moveTo>
                  <a:cubicBezTo>
                    <a:pt x="333" y="28"/>
                    <a:pt x="264" y="21"/>
                    <a:pt x="208" y="9"/>
                  </a:cubicBezTo>
                  <a:cubicBezTo>
                    <a:pt x="211" y="7"/>
                    <a:pt x="214" y="5"/>
                    <a:pt x="218" y="3"/>
                  </a:cubicBezTo>
                  <a:cubicBezTo>
                    <a:pt x="272" y="13"/>
                    <a:pt x="338" y="20"/>
                    <a:pt x="409" y="20"/>
                  </a:cubicBezTo>
                  <a:cubicBezTo>
                    <a:pt x="485" y="20"/>
                    <a:pt x="555" y="12"/>
                    <a:pt x="612" y="0"/>
                  </a:cubicBezTo>
                  <a:cubicBezTo>
                    <a:pt x="615" y="2"/>
                    <a:pt x="619" y="4"/>
                    <a:pt x="623" y="6"/>
                  </a:cubicBezTo>
                  <a:cubicBezTo>
                    <a:pt x="564" y="20"/>
                    <a:pt x="490" y="28"/>
                    <a:pt x="409" y="28"/>
                  </a:cubicBezTo>
                  <a:close/>
                  <a:moveTo>
                    <a:pt x="696" y="59"/>
                  </a:moveTo>
                  <a:cubicBezTo>
                    <a:pt x="693" y="56"/>
                    <a:pt x="690" y="53"/>
                    <a:pt x="687" y="51"/>
                  </a:cubicBezTo>
                  <a:cubicBezTo>
                    <a:pt x="608" y="66"/>
                    <a:pt x="510" y="76"/>
                    <a:pt x="404" y="76"/>
                  </a:cubicBezTo>
                  <a:cubicBezTo>
                    <a:pt x="307" y="76"/>
                    <a:pt x="218" y="68"/>
                    <a:pt x="143" y="55"/>
                  </a:cubicBezTo>
                  <a:cubicBezTo>
                    <a:pt x="140" y="58"/>
                    <a:pt x="137" y="61"/>
                    <a:pt x="134" y="64"/>
                  </a:cubicBezTo>
                  <a:cubicBezTo>
                    <a:pt x="210" y="78"/>
                    <a:pt x="303" y="86"/>
                    <a:pt x="404" y="86"/>
                  </a:cubicBezTo>
                  <a:cubicBezTo>
                    <a:pt x="514" y="86"/>
                    <a:pt x="616" y="76"/>
                    <a:pt x="696" y="59"/>
                  </a:cubicBezTo>
                  <a:close/>
                  <a:moveTo>
                    <a:pt x="742" y="106"/>
                  </a:moveTo>
                  <a:cubicBezTo>
                    <a:pt x="739" y="103"/>
                    <a:pt x="737" y="101"/>
                    <a:pt x="734" y="98"/>
                  </a:cubicBezTo>
                  <a:cubicBezTo>
                    <a:pt x="649" y="119"/>
                    <a:pt x="533" y="132"/>
                    <a:pt x="404" y="132"/>
                  </a:cubicBezTo>
                  <a:cubicBezTo>
                    <a:pt x="286" y="132"/>
                    <a:pt x="179" y="121"/>
                    <a:pt x="96" y="103"/>
                  </a:cubicBezTo>
                  <a:cubicBezTo>
                    <a:pt x="94" y="106"/>
                    <a:pt x="91" y="109"/>
                    <a:pt x="89" y="112"/>
                  </a:cubicBezTo>
                  <a:cubicBezTo>
                    <a:pt x="173" y="131"/>
                    <a:pt x="283" y="142"/>
                    <a:pt x="404" y="142"/>
                  </a:cubicBezTo>
                  <a:cubicBezTo>
                    <a:pt x="536" y="142"/>
                    <a:pt x="656" y="128"/>
                    <a:pt x="742" y="106"/>
                  </a:cubicBezTo>
                  <a:close/>
                  <a:moveTo>
                    <a:pt x="820" y="253"/>
                  </a:moveTo>
                  <a:cubicBezTo>
                    <a:pt x="819" y="251"/>
                    <a:pt x="818" y="248"/>
                    <a:pt x="818" y="246"/>
                  </a:cubicBezTo>
                  <a:cubicBezTo>
                    <a:pt x="737" y="283"/>
                    <a:pt x="582" y="308"/>
                    <a:pt x="404" y="308"/>
                  </a:cubicBezTo>
                  <a:cubicBezTo>
                    <a:pt x="242" y="308"/>
                    <a:pt x="101" y="288"/>
                    <a:pt x="15" y="256"/>
                  </a:cubicBezTo>
                  <a:cubicBezTo>
                    <a:pt x="15" y="259"/>
                    <a:pt x="14" y="261"/>
                    <a:pt x="14" y="264"/>
                  </a:cubicBezTo>
                  <a:cubicBezTo>
                    <a:pt x="99" y="295"/>
                    <a:pt x="242" y="316"/>
                    <a:pt x="404" y="316"/>
                  </a:cubicBezTo>
                  <a:cubicBezTo>
                    <a:pt x="583" y="316"/>
                    <a:pt x="740" y="290"/>
                    <a:pt x="820" y="253"/>
                  </a:cubicBezTo>
                  <a:close/>
                  <a:moveTo>
                    <a:pt x="828" y="285"/>
                  </a:moveTo>
                  <a:cubicBezTo>
                    <a:pt x="827" y="283"/>
                    <a:pt x="827" y="281"/>
                    <a:pt x="826" y="278"/>
                  </a:cubicBezTo>
                  <a:cubicBezTo>
                    <a:pt x="749" y="318"/>
                    <a:pt x="589" y="345"/>
                    <a:pt x="404" y="345"/>
                  </a:cubicBezTo>
                  <a:cubicBezTo>
                    <a:pt x="237" y="345"/>
                    <a:pt x="91" y="323"/>
                    <a:pt x="7" y="290"/>
                  </a:cubicBezTo>
                  <a:cubicBezTo>
                    <a:pt x="7" y="292"/>
                    <a:pt x="6" y="295"/>
                    <a:pt x="6" y="297"/>
                  </a:cubicBezTo>
                  <a:cubicBezTo>
                    <a:pt x="90" y="330"/>
                    <a:pt x="237" y="353"/>
                    <a:pt x="404" y="353"/>
                  </a:cubicBezTo>
                  <a:cubicBezTo>
                    <a:pt x="590" y="353"/>
                    <a:pt x="751" y="325"/>
                    <a:pt x="828" y="285"/>
                  </a:cubicBezTo>
                  <a:close/>
                  <a:moveTo>
                    <a:pt x="834" y="322"/>
                  </a:moveTo>
                  <a:cubicBezTo>
                    <a:pt x="834" y="320"/>
                    <a:pt x="833" y="318"/>
                    <a:pt x="833" y="315"/>
                  </a:cubicBezTo>
                  <a:cubicBezTo>
                    <a:pt x="758" y="356"/>
                    <a:pt x="594" y="385"/>
                    <a:pt x="404" y="385"/>
                  </a:cubicBezTo>
                  <a:cubicBezTo>
                    <a:pt x="233" y="385"/>
                    <a:pt x="84" y="362"/>
                    <a:pt x="1" y="328"/>
                  </a:cubicBezTo>
                  <a:cubicBezTo>
                    <a:pt x="1" y="330"/>
                    <a:pt x="1" y="333"/>
                    <a:pt x="1" y="335"/>
                  </a:cubicBezTo>
                  <a:cubicBezTo>
                    <a:pt x="84" y="370"/>
                    <a:pt x="233" y="393"/>
                    <a:pt x="404" y="393"/>
                  </a:cubicBezTo>
                  <a:cubicBezTo>
                    <a:pt x="595" y="393"/>
                    <a:pt x="759" y="364"/>
                    <a:pt x="834" y="322"/>
                  </a:cubicBezTo>
                  <a:close/>
                  <a:moveTo>
                    <a:pt x="837" y="375"/>
                  </a:moveTo>
                  <a:cubicBezTo>
                    <a:pt x="837" y="374"/>
                    <a:pt x="837" y="372"/>
                    <a:pt x="837" y="371"/>
                  </a:cubicBezTo>
                  <a:cubicBezTo>
                    <a:pt x="837" y="370"/>
                    <a:pt x="837" y="369"/>
                    <a:pt x="837" y="367"/>
                  </a:cubicBezTo>
                  <a:cubicBezTo>
                    <a:pt x="764" y="410"/>
                    <a:pt x="598" y="440"/>
                    <a:pt x="404" y="440"/>
                  </a:cubicBezTo>
                  <a:cubicBezTo>
                    <a:pt x="232" y="440"/>
                    <a:pt x="82" y="416"/>
                    <a:pt x="0" y="382"/>
                  </a:cubicBezTo>
                  <a:cubicBezTo>
                    <a:pt x="0" y="384"/>
                    <a:pt x="0" y="387"/>
                    <a:pt x="0" y="390"/>
                  </a:cubicBezTo>
                  <a:cubicBezTo>
                    <a:pt x="83" y="424"/>
                    <a:pt x="233" y="447"/>
                    <a:pt x="404" y="447"/>
                  </a:cubicBezTo>
                  <a:cubicBezTo>
                    <a:pt x="597" y="447"/>
                    <a:pt x="763" y="418"/>
                    <a:pt x="837" y="375"/>
                  </a:cubicBezTo>
                  <a:close/>
                </a:path>
              </a:pathLst>
            </a:custGeom>
            <a:gradFill flip="none" rotWithShape="1">
              <a:gsLst>
                <a:gs pos="99000">
                  <a:schemeClr val="accent1"/>
                </a:gs>
                <a:gs pos="0">
                  <a:srgbClr val="5AAAE0"/>
                </a:gs>
                <a:gs pos="54000">
                  <a:schemeClr val="accent1">
                    <a:lumMod val="40000"/>
                    <a:lumOff val="60000"/>
                  </a:schemeClr>
                </a:gs>
              </a:gsLst>
              <a:lin ang="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0" name="Freeform 202"/>
            <p:cNvSpPr>
              <a:spLocks/>
            </p:cNvSpPr>
            <p:nvPr/>
          </p:nvSpPr>
          <p:spPr bwMode="auto">
            <a:xfrm>
              <a:off x="4221" y="2220"/>
              <a:ext cx="340" cy="31"/>
            </a:xfrm>
            <a:custGeom>
              <a:avLst/>
              <a:gdLst>
                <a:gd name="T0" fmla="*/ 809 w 811"/>
                <a:gd name="T1" fmla="*/ 10 h 74"/>
                <a:gd name="T2" fmla="*/ 811 w 811"/>
                <a:gd name="T3" fmla="*/ 0 h 74"/>
                <a:gd name="T4" fmla="*/ 390 w 811"/>
                <a:gd name="T5" fmla="*/ 66 h 74"/>
                <a:gd name="T6" fmla="*/ 0 w 811"/>
                <a:gd name="T7" fmla="*/ 14 h 74"/>
                <a:gd name="T8" fmla="*/ 3 w 811"/>
                <a:gd name="T9" fmla="*/ 23 h 74"/>
                <a:gd name="T10" fmla="*/ 390 w 811"/>
                <a:gd name="T11" fmla="*/ 74 h 74"/>
                <a:gd name="T12" fmla="*/ 809 w 811"/>
                <a:gd name="T13" fmla="*/ 1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1" h="74">
                  <a:moveTo>
                    <a:pt x="809" y="10"/>
                  </a:moveTo>
                  <a:cubicBezTo>
                    <a:pt x="809" y="7"/>
                    <a:pt x="810" y="4"/>
                    <a:pt x="811" y="0"/>
                  </a:cubicBezTo>
                  <a:cubicBezTo>
                    <a:pt x="733" y="40"/>
                    <a:pt x="574" y="66"/>
                    <a:pt x="390" y="66"/>
                  </a:cubicBezTo>
                  <a:cubicBezTo>
                    <a:pt x="228" y="66"/>
                    <a:pt x="85" y="46"/>
                    <a:pt x="0" y="14"/>
                  </a:cubicBezTo>
                  <a:cubicBezTo>
                    <a:pt x="1" y="17"/>
                    <a:pt x="2" y="20"/>
                    <a:pt x="3" y="23"/>
                  </a:cubicBezTo>
                  <a:cubicBezTo>
                    <a:pt x="88" y="54"/>
                    <a:pt x="229" y="74"/>
                    <a:pt x="390" y="74"/>
                  </a:cubicBezTo>
                  <a:cubicBezTo>
                    <a:pt x="572" y="74"/>
                    <a:pt x="730" y="48"/>
                    <a:pt x="809" y="10"/>
                  </a:cubicBezTo>
                  <a:close/>
                </a:path>
              </a:pathLst>
            </a:custGeom>
            <a:solidFill>
              <a:srgbClr val="2788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1" name="Freeform 203"/>
            <p:cNvSpPr>
              <a:spLocks/>
            </p:cNvSpPr>
            <p:nvPr/>
          </p:nvSpPr>
          <p:spPr bwMode="auto">
            <a:xfrm>
              <a:off x="4226" y="2236"/>
              <a:ext cx="331" cy="38"/>
            </a:xfrm>
            <a:custGeom>
              <a:avLst/>
              <a:gdLst>
                <a:gd name="T0" fmla="*/ 771 w 788"/>
                <a:gd name="T1" fmla="*/ 43 h 91"/>
                <a:gd name="T2" fmla="*/ 788 w 788"/>
                <a:gd name="T3" fmla="*/ 0 h 91"/>
                <a:gd name="T4" fmla="*/ 378 w 788"/>
                <a:gd name="T5" fmla="*/ 53 h 91"/>
                <a:gd name="T6" fmla="*/ 0 w 788"/>
                <a:gd name="T7" fmla="*/ 12 h 91"/>
                <a:gd name="T8" fmla="*/ 18 w 788"/>
                <a:gd name="T9" fmla="*/ 53 h 91"/>
                <a:gd name="T10" fmla="*/ 393 w 788"/>
                <a:gd name="T11" fmla="*/ 91 h 91"/>
                <a:gd name="T12" fmla="*/ 771 w 788"/>
                <a:gd name="T13" fmla="*/ 43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8" h="91">
                  <a:moveTo>
                    <a:pt x="771" y="43"/>
                  </a:moveTo>
                  <a:cubicBezTo>
                    <a:pt x="777" y="29"/>
                    <a:pt x="783" y="15"/>
                    <a:pt x="788" y="0"/>
                  </a:cubicBezTo>
                  <a:cubicBezTo>
                    <a:pt x="707" y="33"/>
                    <a:pt x="554" y="53"/>
                    <a:pt x="378" y="53"/>
                  </a:cubicBezTo>
                  <a:cubicBezTo>
                    <a:pt x="223" y="53"/>
                    <a:pt x="86" y="38"/>
                    <a:pt x="0" y="12"/>
                  </a:cubicBezTo>
                  <a:cubicBezTo>
                    <a:pt x="5" y="26"/>
                    <a:pt x="11" y="40"/>
                    <a:pt x="18" y="53"/>
                  </a:cubicBezTo>
                  <a:cubicBezTo>
                    <a:pt x="109" y="77"/>
                    <a:pt x="246" y="91"/>
                    <a:pt x="393" y="91"/>
                  </a:cubicBezTo>
                  <a:cubicBezTo>
                    <a:pt x="554" y="91"/>
                    <a:pt x="690" y="73"/>
                    <a:pt x="771" y="43"/>
                  </a:cubicBezTo>
                  <a:close/>
                </a:path>
              </a:pathLst>
            </a:custGeom>
            <a:gradFill flip="none" rotWithShape="1">
              <a:gsLst>
                <a:gs pos="99000">
                  <a:schemeClr val="accent1"/>
                </a:gs>
                <a:gs pos="0">
                  <a:srgbClr val="5AAAE0"/>
                </a:gs>
                <a:gs pos="54000">
                  <a:schemeClr val="accent1">
                    <a:lumMod val="40000"/>
                    <a:lumOff val="60000"/>
                  </a:schemeClr>
                </a:gs>
              </a:gsLst>
              <a:lin ang="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2" name="Freeform 204"/>
            <p:cNvSpPr>
              <a:spLocks noEditPoints="1"/>
            </p:cNvSpPr>
            <p:nvPr/>
          </p:nvSpPr>
          <p:spPr bwMode="auto">
            <a:xfrm>
              <a:off x="4242" y="2264"/>
              <a:ext cx="302" cy="69"/>
            </a:xfrm>
            <a:custGeom>
              <a:avLst/>
              <a:gdLst>
                <a:gd name="T0" fmla="*/ 52 w 721"/>
                <a:gd name="T1" fmla="*/ 87 h 165"/>
                <a:gd name="T2" fmla="*/ 48 w 721"/>
                <a:gd name="T3" fmla="*/ 82 h 165"/>
                <a:gd name="T4" fmla="*/ 341 w 721"/>
                <a:gd name="T5" fmla="*/ 97 h 165"/>
                <a:gd name="T6" fmla="*/ 665 w 721"/>
                <a:gd name="T7" fmla="*/ 78 h 165"/>
                <a:gd name="T8" fmla="*/ 660 w 721"/>
                <a:gd name="T9" fmla="*/ 83 h 165"/>
                <a:gd name="T10" fmla="*/ 341 w 721"/>
                <a:gd name="T11" fmla="*/ 102 h 165"/>
                <a:gd name="T12" fmla="*/ 52 w 721"/>
                <a:gd name="T13" fmla="*/ 87 h 165"/>
                <a:gd name="T14" fmla="*/ 643 w 721"/>
                <a:gd name="T15" fmla="*/ 101 h 165"/>
                <a:gd name="T16" fmla="*/ 648 w 721"/>
                <a:gd name="T17" fmla="*/ 96 h 165"/>
                <a:gd name="T18" fmla="*/ 363 w 721"/>
                <a:gd name="T19" fmla="*/ 110 h 165"/>
                <a:gd name="T20" fmla="*/ 58 w 721"/>
                <a:gd name="T21" fmla="*/ 93 h 165"/>
                <a:gd name="T22" fmla="*/ 64 w 721"/>
                <a:gd name="T23" fmla="*/ 99 h 165"/>
                <a:gd name="T24" fmla="*/ 363 w 721"/>
                <a:gd name="T25" fmla="*/ 114 h 165"/>
                <a:gd name="T26" fmla="*/ 643 w 721"/>
                <a:gd name="T27" fmla="*/ 101 h 165"/>
                <a:gd name="T28" fmla="*/ 603 w 721"/>
                <a:gd name="T29" fmla="*/ 134 h 165"/>
                <a:gd name="T30" fmla="*/ 610 w 721"/>
                <a:gd name="T31" fmla="*/ 129 h 165"/>
                <a:gd name="T32" fmla="*/ 363 w 721"/>
                <a:gd name="T33" fmla="*/ 139 h 165"/>
                <a:gd name="T34" fmla="*/ 96 w 721"/>
                <a:gd name="T35" fmla="*/ 127 h 165"/>
                <a:gd name="T36" fmla="*/ 103 w 721"/>
                <a:gd name="T37" fmla="*/ 132 h 165"/>
                <a:gd name="T38" fmla="*/ 363 w 721"/>
                <a:gd name="T39" fmla="*/ 144 h 165"/>
                <a:gd name="T40" fmla="*/ 603 w 721"/>
                <a:gd name="T41" fmla="*/ 134 h 165"/>
                <a:gd name="T42" fmla="*/ 583 w 721"/>
                <a:gd name="T43" fmla="*/ 148 h 165"/>
                <a:gd name="T44" fmla="*/ 591 w 721"/>
                <a:gd name="T45" fmla="*/ 143 h 165"/>
                <a:gd name="T46" fmla="*/ 363 w 721"/>
                <a:gd name="T47" fmla="*/ 151 h 165"/>
                <a:gd name="T48" fmla="*/ 115 w 721"/>
                <a:gd name="T49" fmla="*/ 141 h 165"/>
                <a:gd name="T50" fmla="*/ 123 w 721"/>
                <a:gd name="T51" fmla="*/ 146 h 165"/>
                <a:gd name="T52" fmla="*/ 363 w 721"/>
                <a:gd name="T53" fmla="*/ 156 h 165"/>
                <a:gd name="T54" fmla="*/ 583 w 721"/>
                <a:gd name="T55" fmla="*/ 148 h 165"/>
                <a:gd name="T56" fmla="*/ 363 w 721"/>
                <a:gd name="T57" fmla="*/ 161 h 165"/>
                <a:gd name="T58" fmla="*/ 132 w 721"/>
                <a:gd name="T59" fmla="*/ 151 h 165"/>
                <a:gd name="T60" fmla="*/ 140 w 721"/>
                <a:gd name="T61" fmla="*/ 157 h 165"/>
                <a:gd name="T62" fmla="*/ 363 w 721"/>
                <a:gd name="T63" fmla="*/ 165 h 165"/>
                <a:gd name="T64" fmla="*/ 566 w 721"/>
                <a:gd name="T65" fmla="*/ 158 h 165"/>
                <a:gd name="T66" fmla="*/ 575 w 721"/>
                <a:gd name="T67" fmla="*/ 153 h 165"/>
                <a:gd name="T68" fmla="*/ 363 w 721"/>
                <a:gd name="T69" fmla="*/ 161 h 165"/>
                <a:gd name="T70" fmla="*/ 694 w 721"/>
                <a:gd name="T71" fmla="*/ 43 h 165"/>
                <a:gd name="T72" fmla="*/ 721 w 721"/>
                <a:gd name="T73" fmla="*/ 0 h 165"/>
                <a:gd name="T74" fmla="*/ 337 w 721"/>
                <a:gd name="T75" fmla="*/ 51 h 165"/>
                <a:gd name="T76" fmla="*/ 0 w 721"/>
                <a:gd name="T77" fmla="*/ 19 h 165"/>
                <a:gd name="T78" fmla="*/ 25 w 721"/>
                <a:gd name="T79" fmla="*/ 55 h 165"/>
                <a:gd name="T80" fmla="*/ 351 w 721"/>
                <a:gd name="T81" fmla="*/ 80 h 165"/>
                <a:gd name="T82" fmla="*/ 694 w 721"/>
                <a:gd name="T83" fmla="*/ 43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21" h="165">
                  <a:moveTo>
                    <a:pt x="52" y="87"/>
                  </a:moveTo>
                  <a:cubicBezTo>
                    <a:pt x="51" y="85"/>
                    <a:pt x="49" y="83"/>
                    <a:pt x="48" y="82"/>
                  </a:cubicBezTo>
                  <a:cubicBezTo>
                    <a:pt x="128" y="91"/>
                    <a:pt x="230" y="97"/>
                    <a:pt x="341" y="97"/>
                  </a:cubicBezTo>
                  <a:cubicBezTo>
                    <a:pt x="466" y="97"/>
                    <a:pt x="581" y="90"/>
                    <a:pt x="665" y="78"/>
                  </a:cubicBezTo>
                  <a:cubicBezTo>
                    <a:pt x="664" y="79"/>
                    <a:pt x="662" y="81"/>
                    <a:pt x="660" y="83"/>
                  </a:cubicBezTo>
                  <a:cubicBezTo>
                    <a:pt x="576" y="94"/>
                    <a:pt x="464" y="102"/>
                    <a:pt x="341" y="102"/>
                  </a:cubicBezTo>
                  <a:cubicBezTo>
                    <a:pt x="232" y="102"/>
                    <a:pt x="132" y="96"/>
                    <a:pt x="52" y="87"/>
                  </a:cubicBezTo>
                  <a:close/>
                  <a:moveTo>
                    <a:pt x="643" y="101"/>
                  </a:moveTo>
                  <a:cubicBezTo>
                    <a:pt x="645" y="99"/>
                    <a:pt x="647" y="97"/>
                    <a:pt x="648" y="96"/>
                  </a:cubicBezTo>
                  <a:cubicBezTo>
                    <a:pt x="569" y="105"/>
                    <a:pt x="471" y="110"/>
                    <a:pt x="363" y="110"/>
                  </a:cubicBezTo>
                  <a:cubicBezTo>
                    <a:pt x="247" y="110"/>
                    <a:pt x="140" y="104"/>
                    <a:pt x="58" y="93"/>
                  </a:cubicBezTo>
                  <a:cubicBezTo>
                    <a:pt x="60" y="95"/>
                    <a:pt x="62" y="97"/>
                    <a:pt x="64" y="99"/>
                  </a:cubicBezTo>
                  <a:cubicBezTo>
                    <a:pt x="145" y="108"/>
                    <a:pt x="250" y="114"/>
                    <a:pt x="363" y="114"/>
                  </a:cubicBezTo>
                  <a:cubicBezTo>
                    <a:pt x="468" y="114"/>
                    <a:pt x="564" y="109"/>
                    <a:pt x="643" y="101"/>
                  </a:cubicBezTo>
                  <a:close/>
                  <a:moveTo>
                    <a:pt x="603" y="134"/>
                  </a:moveTo>
                  <a:cubicBezTo>
                    <a:pt x="605" y="132"/>
                    <a:pt x="608" y="130"/>
                    <a:pt x="610" y="129"/>
                  </a:cubicBezTo>
                  <a:cubicBezTo>
                    <a:pt x="538" y="135"/>
                    <a:pt x="454" y="139"/>
                    <a:pt x="363" y="139"/>
                  </a:cubicBezTo>
                  <a:cubicBezTo>
                    <a:pt x="264" y="139"/>
                    <a:pt x="172" y="134"/>
                    <a:pt x="96" y="127"/>
                  </a:cubicBezTo>
                  <a:cubicBezTo>
                    <a:pt x="99" y="129"/>
                    <a:pt x="101" y="130"/>
                    <a:pt x="103" y="132"/>
                  </a:cubicBezTo>
                  <a:cubicBezTo>
                    <a:pt x="178" y="139"/>
                    <a:pt x="267" y="144"/>
                    <a:pt x="363" y="144"/>
                  </a:cubicBezTo>
                  <a:cubicBezTo>
                    <a:pt x="451" y="144"/>
                    <a:pt x="533" y="140"/>
                    <a:pt x="603" y="134"/>
                  </a:cubicBezTo>
                  <a:close/>
                  <a:moveTo>
                    <a:pt x="583" y="148"/>
                  </a:moveTo>
                  <a:cubicBezTo>
                    <a:pt x="586" y="146"/>
                    <a:pt x="589" y="145"/>
                    <a:pt x="591" y="143"/>
                  </a:cubicBezTo>
                  <a:cubicBezTo>
                    <a:pt x="524" y="148"/>
                    <a:pt x="446" y="151"/>
                    <a:pt x="363" y="151"/>
                  </a:cubicBezTo>
                  <a:cubicBezTo>
                    <a:pt x="272" y="151"/>
                    <a:pt x="188" y="148"/>
                    <a:pt x="115" y="141"/>
                  </a:cubicBezTo>
                  <a:cubicBezTo>
                    <a:pt x="118" y="143"/>
                    <a:pt x="120" y="144"/>
                    <a:pt x="123" y="146"/>
                  </a:cubicBezTo>
                  <a:cubicBezTo>
                    <a:pt x="193" y="152"/>
                    <a:pt x="276" y="156"/>
                    <a:pt x="363" y="156"/>
                  </a:cubicBezTo>
                  <a:cubicBezTo>
                    <a:pt x="443" y="156"/>
                    <a:pt x="517" y="153"/>
                    <a:pt x="583" y="148"/>
                  </a:cubicBezTo>
                  <a:close/>
                  <a:moveTo>
                    <a:pt x="363" y="161"/>
                  </a:moveTo>
                  <a:cubicBezTo>
                    <a:pt x="279" y="161"/>
                    <a:pt x="200" y="157"/>
                    <a:pt x="132" y="151"/>
                  </a:cubicBezTo>
                  <a:cubicBezTo>
                    <a:pt x="135" y="153"/>
                    <a:pt x="137" y="155"/>
                    <a:pt x="140" y="157"/>
                  </a:cubicBezTo>
                  <a:cubicBezTo>
                    <a:pt x="207" y="162"/>
                    <a:pt x="283" y="165"/>
                    <a:pt x="363" y="165"/>
                  </a:cubicBezTo>
                  <a:cubicBezTo>
                    <a:pt x="436" y="165"/>
                    <a:pt x="505" y="163"/>
                    <a:pt x="566" y="158"/>
                  </a:cubicBezTo>
                  <a:cubicBezTo>
                    <a:pt x="569" y="157"/>
                    <a:pt x="572" y="155"/>
                    <a:pt x="575" y="153"/>
                  </a:cubicBezTo>
                  <a:cubicBezTo>
                    <a:pt x="511" y="158"/>
                    <a:pt x="439" y="161"/>
                    <a:pt x="363" y="161"/>
                  </a:cubicBezTo>
                  <a:close/>
                  <a:moveTo>
                    <a:pt x="694" y="43"/>
                  </a:moveTo>
                  <a:cubicBezTo>
                    <a:pt x="704" y="29"/>
                    <a:pt x="713" y="15"/>
                    <a:pt x="721" y="0"/>
                  </a:cubicBezTo>
                  <a:cubicBezTo>
                    <a:pt x="663" y="35"/>
                    <a:pt x="513" y="51"/>
                    <a:pt x="337" y="51"/>
                  </a:cubicBezTo>
                  <a:cubicBezTo>
                    <a:pt x="197" y="51"/>
                    <a:pt x="74" y="41"/>
                    <a:pt x="0" y="19"/>
                  </a:cubicBezTo>
                  <a:cubicBezTo>
                    <a:pt x="8" y="32"/>
                    <a:pt x="16" y="44"/>
                    <a:pt x="25" y="55"/>
                  </a:cubicBezTo>
                  <a:cubicBezTo>
                    <a:pt x="104" y="72"/>
                    <a:pt x="223" y="80"/>
                    <a:pt x="351" y="80"/>
                  </a:cubicBezTo>
                  <a:cubicBezTo>
                    <a:pt x="501" y="80"/>
                    <a:pt x="626" y="67"/>
                    <a:pt x="694" y="43"/>
                  </a:cubicBez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3" name="Freeform 205"/>
            <p:cNvSpPr>
              <a:spLocks/>
            </p:cNvSpPr>
            <p:nvPr/>
          </p:nvSpPr>
          <p:spPr bwMode="auto">
            <a:xfrm>
              <a:off x="4555" y="225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788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07" name="Jupiter_box"/>
          <p:cNvSpPr/>
          <p:nvPr/>
        </p:nvSpPr>
        <p:spPr>
          <a:xfrm>
            <a:off x="2725297" y="845851"/>
            <a:ext cx="808425" cy="428594"/>
          </a:xfrm>
          <a:prstGeom prst="roundRect">
            <a:avLst>
              <a:gd name="adj" fmla="val 16786"/>
            </a:avLst>
          </a:prstGeom>
          <a:solidFill>
            <a:schemeClr val="accent1">
              <a:alpha val="3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JUPITER</a:t>
            </a:r>
            <a:br>
              <a:rPr lang="en-US" sz="3000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</a:br>
            <a:r>
              <a:rPr lang="en-US" sz="52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YOUR TEXT IN THIS SPACE</a:t>
            </a:r>
          </a:p>
        </p:txBody>
      </p:sp>
      <p:sp>
        <p:nvSpPr>
          <p:cNvPr id="414" name="Mars_box"/>
          <p:cNvSpPr/>
          <p:nvPr/>
        </p:nvSpPr>
        <p:spPr>
          <a:xfrm>
            <a:off x="1745579" y="1769698"/>
            <a:ext cx="808425" cy="428594"/>
          </a:xfrm>
          <a:prstGeom prst="roundRect">
            <a:avLst>
              <a:gd name="adj" fmla="val 16786"/>
            </a:avLst>
          </a:prstGeom>
          <a:solidFill>
            <a:schemeClr val="accent1">
              <a:alpha val="3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MARS</a:t>
            </a:r>
            <a:br>
              <a:rPr lang="en-US" sz="900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</a:br>
            <a:r>
              <a:rPr lang="en-US" sz="52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YOUR TEXT IN THIS SPACE</a:t>
            </a:r>
          </a:p>
        </p:txBody>
      </p:sp>
      <p:sp>
        <p:nvSpPr>
          <p:cNvPr id="209" name="Earth_box"/>
          <p:cNvSpPr/>
          <p:nvPr/>
        </p:nvSpPr>
        <p:spPr>
          <a:xfrm>
            <a:off x="875711" y="3146326"/>
            <a:ext cx="808425" cy="428594"/>
          </a:xfrm>
          <a:prstGeom prst="roundRect">
            <a:avLst>
              <a:gd name="adj" fmla="val 16786"/>
            </a:avLst>
          </a:prstGeom>
          <a:solidFill>
            <a:schemeClr val="accent1">
              <a:alpha val="3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EARTH</a:t>
            </a:r>
            <a:br>
              <a:rPr lang="en-US" sz="3000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</a:br>
            <a:r>
              <a:rPr lang="en-US" sz="52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YOUR TEXT IN THIS SPACE</a:t>
            </a:r>
          </a:p>
        </p:txBody>
      </p:sp>
      <p:sp>
        <p:nvSpPr>
          <p:cNvPr id="210" name="Mercury_box"/>
          <p:cNvSpPr/>
          <p:nvPr/>
        </p:nvSpPr>
        <p:spPr>
          <a:xfrm>
            <a:off x="163125" y="4043363"/>
            <a:ext cx="838273" cy="444418"/>
          </a:xfrm>
          <a:prstGeom prst="roundRect">
            <a:avLst>
              <a:gd name="adj" fmla="val 16786"/>
            </a:avLst>
          </a:prstGeom>
          <a:solidFill>
            <a:schemeClr val="accent1">
              <a:alpha val="3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MERCURY</a:t>
            </a:r>
            <a:br>
              <a:rPr lang="en-US" sz="1050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</a:br>
            <a:r>
              <a:rPr lang="en-US" sz="52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YOUR TEXT IN THIS SPACE</a:t>
            </a:r>
          </a:p>
        </p:txBody>
      </p:sp>
      <p:sp>
        <p:nvSpPr>
          <p:cNvPr id="213" name="Neptune_box"/>
          <p:cNvSpPr/>
          <p:nvPr/>
        </p:nvSpPr>
        <p:spPr>
          <a:xfrm>
            <a:off x="4794919" y="1868351"/>
            <a:ext cx="808425" cy="428594"/>
          </a:xfrm>
          <a:prstGeom prst="roundRect">
            <a:avLst>
              <a:gd name="adj" fmla="val 16786"/>
            </a:avLst>
          </a:prstGeom>
          <a:solidFill>
            <a:schemeClr val="accent1">
              <a:alpha val="3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NEPTUNE</a:t>
            </a:r>
            <a:br>
              <a:rPr lang="en-US" sz="3000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</a:br>
            <a:r>
              <a:rPr lang="en-US" sz="52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YOUR TEXT IN THIS SPACE</a:t>
            </a:r>
          </a:p>
        </p:txBody>
      </p:sp>
      <p:sp>
        <p:nvSpPr>
          <p:cNvPr id="211" name="Saturn_box"/>
          <p:cNvSpPr/>
          <p:nvPr/>
        </p:nvSpPr>
        <p:spPr>
          <a:xfrm>
            <a:off x="3302383" y="4043394"/>
            <a:ext cx="808425" cy="428594"/>
          </a:xfrm>
          <a:prstGeom prst="roundRect">
            <a:avLst>
              <a:gd name="adj" fmla="val 16786"/>
            </a:avLst>
          </a:prstGeom>
          <a:solidFill>
            <a:schemeClr val="accent1">
              <a:alpha val="3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SATURN</a:t>
            </a:r>
            <a:br>
              <a:rPr lang="en-US" sz="1050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</a:br>
            <a:r>
              <a:rPr lang="en-US" sz="52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YOUR TEXT IN THIS SPACE</a:t>
            </a:r>
          </a:p>
        </p:txBody>
      </p:sp>
      <p:sp>
        <p:nvSpPr>
          <p:cNvPr id="212" name="Uranus_box"/>
          <p:cNvSpPr/>
          <p:nvPr/>
        </p:nvSpPr>
        <p:spPr>
          <a:xfrm>
            <a:off x="5659190" y="2992702"/>
            <a:ext cx="808425" cy="428594"/>
          </a:xfrm>
          <a:prstGeom prst="roundRect">
            <a:avLst>
              <a:gd name="adj" fmla="val 16786"/>
            </a:avLst>
          </a:prstGeom>
          <a:solidFill>
            <a:schemeClr val="accent1">
              <a:alpha val="3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URANUS</a:t>
            </a:r>
            <a:br>
              <a:rPr lang="en-US" sz="3000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</a:br>
            <a:r>
              <a:rPr lang="en-US" sz="52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YOUR TEXT IN THIS SPACE</a:t>
            </a:r>
          </a:p>
        </p:txBody>
      </p:sp>
      <p:sp>
        <p:nvSpPr>
          <p:cNvPr id="214" name="Pluto_box"/>
          <p:cNvSpPr/>
          <p:nvPr/>
        </p:nvSpPr>
        <p:spPr>
          <a:xfrm>
            <a:off x="5913844" y="1478788"/>
            <a:ext cx="808425" cy="428594"/>
          </a:xfrm>
          <a:prstGeom prst="roundRect">
            <a:avLst>
              <a:gd name="adj" fmla="val 16786"/>
            </a:avLst>
          </a:prstGeom>
          <a:solidFill>
            <a:schemeClr val="accent1">
              <a:alpha val="3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PLUTO</a:t>
            </a:r>
            <a:br>
              <a:rPr lang="en-US" sz="3000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</a:br>
            <a:r>
              <a:rPr lang="en-US" sz="52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YOUR TEXT IN THIS SPACE</a:t>
            </a:r>
          </a:p>
        </p:txBody>
      </p:sp>
      <p:sp>
        <p:nvSpPr>
          <p:cNvPr id="171" name="Title 1"/>
          <p:cNvSpPr txBox="1">
            <a:spLocks/>
          </p:cNvSpPr>
          <p:nvPr/>
        </p:nvSpPr>
        <p:spPr>
          <a:xfrm>
            <a:off x="2743026" y="1534173"/>
            <a:ext cx="1713859" cy="25452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7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NOTE: (STATIC) SLIDE</a:t>
            </a:r>
          </a:p>
        </p:txBody>
      </p:sp>
    </p:spTree>
    <p:extLst>
      <p:ext uri="{BB962C8B-B14F-4D97-AF65-F5344CB8AC3E}">
        <p14:creationId xmlns:p14="http://schemas.microsoft.com/office/powerpoint/2010/main" val="3021384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8121E"/>
            </a:gs>
            <a:gs pos="100000">
              <a:srgbClr val="081320"/>
            </a:gs>
            <a:gs pos="48000">
              <a:srgbClr val="0B1E3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wavy_bg"/>
          <p:cNvSpPr>
            <a:spLocks/>
          </p:cNvSpPr>
          <p:nvPr/>
        </p:nvSpPr>
        <p:spPr bwMode="auto">
          <a:xfrm>
            <a:off x="-17646" y="827509"/>
            <a:ext cx="4381289" cy="3570923"/>
          </a:xfrm>
          <a:custGeom>
            <a:avLst/>
            <a:gdLst>
              <a:gd name="T0" fmla="*/ 1621 w 1716"/>
              <a:gd name="T1" fmla="*/ 188 h 1341"/>
              <a:gd name="T2" fmla="*/ 1395 w 1716"/>
              <a:gd name="T3" fmla="*/ 120 h 1341"/>
              <a:gd name="T4" fmla="*/ 1156 w 1716"/>
              <a:gd name="T5" fmla="*/ 295 h 1341"/>
              <a:gd name="T6" fmla="*/ 863 w 1716"/>
              <a:gd name="T7" fmla="*/ 250 h 1341"/>
              <a:gd name="T8" fmla="*/ 596 w 1716"/>
              <a:gd name="T9" fmla="*/ 288 h 1341"/>
              <a:gd name="T10" fmla="*/ 323 w 1716"/>
              <a:gd name="T11" fmla="*/ 237 h 1341"/>
              <a:gd name="T12" fmla="*/ 0 w 1716"/>
              <a:gd name="T13" fmla="*/ 194 h 1341"/>
              <a:gd name="T14" fmla="*/ 160 w 1716"/>
              <a:gd name="T15" fmla="*/ 695 h 1341"/>
              <a:gd name="T16" fmla="*/ 45 w 1716"/>
              <a:gd name="T17" fmla="*/ 1126 h 1341"/>
              <a:gd name="T18" fmla="*/ 257 w 1716"/>
              <a:gd name="T19" fmla="*/ 1215 h 1341"/>
              <a:gd name="T20" fmla="*/ 712 w 1716"/>
              <a:gd name="T21" fmla="*/ 1173 h 1341"/>
              <a:gd name="T22" fmla="*/ 976 w 1716"/>
              <a:gd name="T23" fmla="*/ 1250 h 1341"/>
              <a:gd name="T24" fmla="*/ 1380 w 1716"/>
              <a:gd name="T25" fmla="*/ 1215 h 1341"/>
              <a:gd name="T26" fmla="*/ 1716 w 1716"/>
              <a:gd name="T27" fmla="*/ 1218 h 1341"/>
              <a:gd name="T28" fmla="*/ 1716 w 1716"/>
              <a:gd name="T29" fmla="*/ 92 h 1341"/>
              <a:gd name="T30" fmla="*/ 1621 w 1716"/>
              <a:gd name="T31" fmla="*/ 188 h 1341"/>
              <a:gd name="connsiteX0" fmla="*/ 9184 w 9738"/>
              <a:gd name="connsiteY0" fmla="*/ 904 h 9202"/>
              <a:gd name="connsiteX1" fmla="*/ 7867 w 9738"/>
              <a:gd name="connsiteY1" fmla="*/ 397 h 9202"/>
              <a:gd name="connsiteX2" fmla="*/ 6475 w 9738"/>
              <a:gd name="connsiteY2" fmla="*/ 1702 h 9202"/>
              <a:gd name="connsiteX3" fmla="*/ 4767 w 9738"/>
              <a:gd name="connsiteY3" fmla="*/ 1366 h 9202"/>
              <a:gd name="connsiteX4" fmla="*/ 3211 w 9738"/>
              <a:gd name="connsiteY4" fmla="*/ 1650 h 9202"/>
              <a:gd name="connsiteX5" fmla="*/ 1620 w 9738"/>
              <a:gd name="connsiteY5" fmla="*/ 1269 h 9202"/>
              <a:gd name="connsiteX6" fmla="*/ 670 w 9738"/>
              <a:gd name="connsiteY6" fmla="*/ 4685 h 9202"/>
              <a:gd name="connsiteX7" fmla="*/ 0 w 9738"/>
              <a:gd name="connsiteY7" fmla="*/ 7899 h 9202"/>
              <a:gd name="connsiteX8" fmla="*/ 1236 w 9738"/>
              <a:gd name="connsiteY8" fmla="*/ 8562 h 9202"/>
              <a:gd name="connsiteX9" fmla="*/ 3887 w 9738"/>
              <a:gd name="connsiteY9" fmla="*/ 8249 h 9202"/>
              <a:gd name="connsiteX10" fmla="*/ 5426 w 9738"/>
              <a:gd name="connsiteY10" fmla="*/ 8823 h 9202"/>
              <a:gd name="connsiteX11" fmla="*/ 7780 w 9738"/>
              <a:gd name="connsiteY11" fmla="*/ 8562 h 9202"/>
              <a:gd name="connsiteX12" fmla="*/ 9738 w 9738"/>
              <a:gd name="connsiteY12" fmla="*/ 8585 h 9202"/>
              <a:gd name="connsiteX13" fmla="*/ 9738 w 9738"/>
              <a:gd name="connsiteY13" fmla="*/ 188 h 9202"/>
              <a:gd name="connsiteX14" fmla="*/ 9184 w 9738"/>
              <a:gd name="connsiteY14" fmla="*/ 904 h 9202"/>
              <a:gd name="connsiteX0" fmla="*/ 9431 w 10000"/>
              <a:gd name="connsiteY0" fmla="*/ 982 h 10000"/>
              <a:gd name="connsiteX1" fmla="*/ 8079 w 10000"/>
              <a:gd name="connsiteY1" fmla="*/ 431 h 10000"/>
              <a:gd name="connsiteX2" fmla="*/ 6649 w 10000"/>
              <a:gd name="connsiteY2" fmla="*/ 1850 h 10000"/>
              <a:gd name="connsiteX3" fmla="*/ 4895 w 10000"/>
              <a:gd name="connsiteY3" fmla="*/ 1484 h 10000"/>
              <a:gd name="connsiteX4" fmla="*/ 3297 w 10000"/>
              <a:gd name="connsiteY4" fmla="*/ 1793 h 10000"/>
              <a:gd name="connsiteX5" fmla="*/ 1664 w 10000"/>
              <a:gd name="connsiteY5" fmla="*/ 1379 h 10000"/>
              <a:gd name="connsiteX6" fmla="*/ 0 w 10000"/>
              <a:gd name="connsiteY6" fmla="*/ 8584 h 10000"/>
              <a:gd name="connsiteX7" fmla="*/ 1269 w 10000"/>
              <a:gd name="connsiteY7" fmla="*/ 9304 h 10000"/>
              <a:gd name="connsiteX8" fmla="*/ 3992 w 10000"/>
              <a:gd name="connsiteY8" fmla="*/ 8964 h 10000"/>
              <a:gd name="connsiteX9" fmla="*/ 5572 w 10000"/>
              <a:gd name="connsiteY9" fmla="*/ 9588 h 10000"/>
              <a:gd name="connsiteX10" fmla="*/ 7989 w 10000"/>
              <a:gd name="connsiteY10" fmla="*/ 9304 h 10000"/>
              <a:gd name="connsiteX11" fmla="*/ 10000 w 10000"/>
              <a:gd name="connsiteY11" fmla="*/ 9329 h 10000"/>
              <a:gd name="connsiteX12" fmla="*/ 10000 w 10000"/>
              <a:gd name="connsiteY12" fmla="*/ 204 h 10000"/>
              <a:gd name="connsiteX13" fmla="*/ 9431 w 10000"/>
              <a:gd name="connsiteY13" fmla="*/ 982 h 10000"/>
              <a:gd name="connsiteX0" fmla="*/ 8313 w 8882"/>
              <a:gd name="connsiteY0" fmla="*/ 982 h 10000"/>
              <a:gd name="connsiteX1" fmla="*/ 6961 w 8882"/>
              <a:gd name="connsiteY1" fmla="*/ 431 h 10000"/>
              <a:gd name="connsiteX2" fmla="*/ 5531 w 8882"/>
              <a:gd name="connsiteY2" fmla="*/ 1850 h 10000"/>
              <a:gd name="connsiteX3" fmla="*/ 3777 w 8882"/>
              <a:gd name="connsiteY3" fmla="*/ 1484 h 10000"/>
              <a:gd name="connsiteX4" fmla="*/ 2179 w 8882"/>
              <a:gd name="connsiteY4" fmla="*/ 1793 h 10000"/>
              <a:gd name="connsiteX5" fmla="*/ 546 w 8882"/>
              <a:gd name="connsiteY5" fmla="*/ 1379 h 10000"/>
              <a:gd name="connsiteX6" fmla="*/ 151 w 8882"/>
              <a:gd name="connsiteY6" fmla="*/ 9304 h 10000"/>
              <a:gd name="connsiteX7" fmla="*/ 2874 w 8882"/>
              <a:gd name="connsiteY7" fmla="*/ 8964 h 10000"/>
              <a:gd name="connsiteX8" fmla="*/ 4454 w 8882"/>
              <a:gd name="connsiteY8" fmla="*/ 9588 h 10000"/>
              <a:gd name="connsiteX9" fmla="*/ 6871 w 8882"/>
              <a:gd name="connsiteY9" fmla="*/ 9304 h 10000"/>
              <a:gd name="connsiteX10" fmla="*/ 8882 w 8882"/>
              <a:gd name="connsiteY10" fmla="*/ 9329 h 10000"/>
              <a:gd name="connsiteX11" fmla="*/ 8882 w 8882"/>
              <a:gd name="connsiteY11" fmla="*/ 204 h 10000"/>
              <a:gd name="connsiteX12" fmla="*/ 8313 w 8882"/>
              <a:gd name="connsiteY12" fmla="*/ 982 h 10000"/>
              <a:gd name="connsiteX0" fmla="*/ 9084 w 9725"/>
              <a:gd name="connsiteY0" fmla="*/ 982 h 10000"/>
              <a:gd name="connsiteX1" fmla="*/ 7562 w 9725"/>
              <a:gd name="connsiteY1" fmla="*/ 431 h 10000"/>
              <a:gd name="connsiteX2" fmla="*/ 5952 w 9725"/>
              <a:gd name="connsiteY2" fmla="*/ 1850 h 10000"/>
              <a:gd name="connsiteX3" fmla="*/ 3977 w 9725"/>
              <a:gd name="connsiteY3" fmla="*/ 1484 h 10000"/>
              <a:gd name="connsiteX4" fmla="*/ 2178 w 9725"/>
              <a:gd name="connsiteY4" fmla="*/ 1793 h 10000"/>
              <a:gd name="connsiteX5" fmla="*/ 340 w 9725"/>
              <a:gd name="connsiteY5" fmla="*/ 1379 h 10000"/>
              <a:gd name="connsiteX6" fmla="*/ 251 w 9725"/>
              <a:gd name="connsiteY6" fmla="*/ 9304 h 10000"/>
              <a:gd name="connsiteX7" fmla="*/ 2961 w 9725"/>
              <a:gd name="connsiteY7" fmla="*/ 8964 h 10000"/>
              <a:gd name="connsiteX8" fmla="*/ 4740 w 9725"/>
              <a:gd name="connsiteY8" fmla="*/ 9588 h 10000"/>
              <a:gd name="connsiteX9" fmla="*/ 7461 w 9725"/>
              <a:gd name="connsiteY9" fmla="*/ 9304 h 10000"/>
              <a:gd name="connsiteX10" fmla="*/ 9725 w 9725"/>
              <a:gd name="connsiteY10" fmla="*/ 9329 h 10000"/>
              <a:gd name="connsiteX11" fmla="*/ 9725 w 9725"/>
              <a:gd name="connsiteY11" fmla="*/ 204 h 10000"/>
              <a:gd name="connsiteX12" fmla="*/ 9084 w 9725"/>
              <a:gd name="connsiteY12" fmla="*/ 982 h 10000"/>
              <a:gd name="connsiteX0" fmla="*/ 9340 w 9999"/>
              <a:gd name="connsiteY0" fmla="*/ 982 h 10000"/>
              <a:gd name="connsiteX1" fmla="*/ 7775 w 9999"/>
              <a:gd name="connsiteY1" fmla="*/ 431 h 10000"/>
              <a:gd name="connsiteX2" fmla="*/ 6119 w 9999"/>
              <a:gd name="connsiteY2" fmla="*/ 1850 h 10000"/>
              <a:gd name="connsiteX3" fmla="*/ 4088 w 9999"/>
              <a:gd name="connsiteY3" fmla="*/ 1484 h 10000"/>
              <a:gd name="connsiteX4" fmla="*/ 2239 w 9999"/>
              <a:gd name="connsiteY4" fmla="*/ 1793 h 10000"/>
              <a:gd name="connsiteX5" fmla="*/ 349 w 9999"/>
              <a:gd name="connsiteY5" fmla="*/ 1379 h 10000"/>
              <a:gd name="connsiteX6" fmla="*/ 257 w 9999"/>
              <a:gd name="connsiteY6" fmla="*/ 9304 h 10000"/>
              <a:gd name="connsiteX7" fmla="*/ 3044 w 9999"/>
              <a:gd name="connsiteY7" fmla="*/ 8964 h 10000"/>
              <a:gd name="connsiteX8" fmla="*/ 4873 w 9999"/>
              <a:gd name="connsiteY8" fmla="*/ 9588 h 10000"/>
              <a:gd name="connsiteX9" fmla="*/ 7671 w 9999"/>
              <a:gd name="connsiteY9" fmla="*/ 9304 h 10000"/>
              <a:gd name="connsiteX10" fmla="*/ 9999 w 9999"/>
              <a:gd name="connsiteY10" fmla="*/ 9329 h 10000"/>
              <a:gd name="connsiteX11" fmla="*/ 9999 w 9999"/>
              <a:gd name="connsiteY11" fmla="*/ 204 h 10000"/>
              <a:gd name="connsiteX12" fmla="*/ 9340 w 9999"/>
              <a:gd name="connsiteY12" fmla="*/ 982 h 10000"/>
              <a:gd name="connsiteX0" fmla="*/ 9168 w 9827"/>
              <a:gd name="connsiteY0" fmla="*/ 982 h 10000"/>
              <a:gd name="connsiteX1" fmla="*/ 7603 w 9827"/>
              <a:gd name="connsiteY1" fmla="*/ 431 h 10000"/>
              <a:gd name="connsiteX2" fmla="*/ 5947 w 9827"/>
              <a:gd name="connsiteY2" fmla="*/ 1850 h 10000"/>
              <a:gd name="connsiteX3" fmla="*/ 3915 w 9827"/>
              <a:gd name="connsiteY3" fmla="*/ 1484 h 10000"/>
              <a:gd name="connsiteX4" fmla="*/ 2066 w 9827"/>
              <a:gd name="connsiteY4" fmla="*/ 1793 h 10000"/>
              <a:gd name="connsiteX5" fmla="*/ 176 w 9827"/>
              <a:gd name="connsiteY5" fmla="*/ 1379 h 10000"/>
              <a:gd name="connsiteX6" fmla="*/ 84 w 9827"/>
              <a:gd name="connsiteY6" fmla="*/ 9304 h 10000"/>
              <a:gd name="connsiteX7" fmla="*/ 2871 w 9827"/>
              <a:gd name="connsiteY7" fmla="*/ 8964 h 10000"/>
              <a:gd name="connsiteX8" fmla="*/ 4700 w 9827"/>
              <a:gd name="connsiteY8" fmla="*/ 9588 h 10000"/>
              <a:gd name="connsiteX9" fmla="*/ 7499 w 9827"/>
              <a:gd name="connsiteY9" fmla="*/ 9304 h 10000"/>
              <a:gd name="connsiteX10" fmla="*/ 9827 w 9827"/>
              <a:gd name="connsiteY10" fmla="*/ 9329 h 10000"/>
              <a:gd name="connsiteX11" fmla="*/ 9827 w 9827"/>
              <a:gd name="connsiteY11" fmla="*/ 204 h 10000"/>
              <a:gd name="connsiteX12" fmla="*/ 9168 w 9827"/>
              <a:gd name="connsiteY12" fmla="*/ 982 h 10000"/>
              <a:gd name="connsiteX0" fmla="*/ 9245 w 9916"/>
              <a:gd name="connsiteY0" fmla="*/ 982 h 10000"/>
              <a:gd name="connsiteX1" fmla="*/ 7653 w 9916"/>
              <a:gd name="connsiteY1" fmla="*/ 431 h 10000"/>
              <a:gd name="connsiteX2" fmla="*/ 5968 w 9916"/>
              <a:gd name="connsiteY2" fmla="*/ 1850 h 10000"/>
              <a:gd name="connsiteX3" fmla="*/ 3900 w 9916"/>
              <a:gd name="connsiteY3" fmla="*/ 1484 h 10000"/>
              <a:gd name="connsiteX4" fmla="*/ 2018 w 9916"/>
              <a:gd name="connsiteY4" fmla="*/ 1793 h 10000"/>
              <a:gd name="connsiteX5" fmla="*/ 95 w 9916"/>
              <a:gd name="connsiteY5" fmla="*/ 1379 h 10000"/>
              <a:gd name="connsiteX6" fmla="*/ 1 w 9916"/>
              <a:gd name="connsiteY6" fmla="*/ 9304 h 10000"/>
              <a:gd name="connsiteX7" fmla="*/ 2838 w 9916"/>
              <a:gd name="connsiteY7" fmla="*/ 8964 h 10000"/>
              <a:gd name="connsiteX8" fmla="*/ 4699 w 9916"/>
              <a:gd name="connsiteY8" fmla="*/ 9588 h 10000"/>
              <a:gd name="connsiteX9" fmla="*/ 7547 w 9916"/>
              <a:gd name="connsiteY9" fmla="*/ 9304 h 10000"/>
              <a:gd name="connsiteX10" fmla="*/ 9916 w 9916"/>
              <a:gd name="connsiteY10" fmla="*/ 9329 h 10000"/>
              <a:gd name="connsiteX11" fmla="*/ 9916 w 9916"/>
              <a:gd name="connsiteY11" fmla="*/ 204 h 10000"/>
              <a:gd name="connsiteX12" fmla="*/ 9245 w 9916"/>
              <a:gd name="connsiteY12" fmla="*/ 982 h 10000"/>
              <a:gd name="connsiteX0" fmla="*/ 9343 w 10020"/>
              <a:gd name="connsiteY0" fmla="*/ 982 h 10000"/>
              <a:gd name="connsiteX1" fmla="*/ 7738 w 10020"/>
              <a:gd name="connsiteY1" fmla="*/ 431 h 10000"/>
              <a:gd name="connsiteX2" fmla="*/ 6039 w 10020"/>
              <a:gd name="connsiteY2" fmla="*/ 1850 h 10000"/>
              <a:gd name="connsiteX3" fmla="*/ 3953 w 10020"/>
              <a:gd name="connsiteY3" fmla="*/ 1484 h 10000"/>
              <a:gd name="connsiteX4" fmla="*/ 2055 w 10020"/>
              <a:gd name="connsiteY4" fmla="*/ 1793 h 10000"/>
              <a:gd name="connsiteX5" fmla="*/ 2 w 10020"/>
              <a:gd name="connsiteY5" fmla="*/ 1379 h 10000"/>
              <a:gd name="connsiteX6" fmla="*/ 21 w 10020"/>
              <a:gd name="connsiteY6" fmla="*/ 9304 h 10000"/>
              <a:gd name="connsiteX7" fmla="*/ 2882 w 10020"/>
              <a:gd name="connsiteY7" fmla="*/ 8964 h 10000"/>
              <a:gd name="connsiteX8" fmla="*/ 4759 w 10020"/>
              <a:gd name="connsiteY8" fmla="*/ 9588 h 10000"/>
              <a:gd name="connsiteX9" fmla="*/ 7631 w 10020"/>
              <a:gd name="connsiteY9" fmla="*/ 9304 h 10000"/>
              <a:gd name="connsiteX10" fmla="*/ 10020 w 10020"/>
              <a:gd name="connsiteY10" fmla="*/ 9329 h 10000"/>
              <a:gd name="connsiteX11" fmla="*/ 10020 w 10020"/>
              <a:gd name="connsiteY11" fmla="*/ 204 h 10000"/>
              <a:gd name="connsiteX12" fmla="*/ 9343 w 10020"/>
              <a:gd name="connsiteY12" fmla="*/ 982 h 10000"/>
              <a:gd name="connsiteX0" fmla="*/ 9343 w 10020"/>
              <a:gd name="connsiteY0" fmla="*/ 982 h 10000"/>
              <a:gd name="connsiteX1" fmla="*/ 7738 w 10020"/>
              <a:gd name="connsiteY1" fmla="*/ 431 h 10000"/>
              <a:gd name="connsiteX2" fmla="*/ 6039 w 10020"/>
              <a:gd name="connsiteY2" fmla="*/ 1850 h 10000"/>
              <a:gd name="connsiteX3" fmla="*/ 3953 w 10020"/>
              <a:gd name="connsiteY3" fmla="*/ 1484 h 10000"/>
              <a:gd name="connsiteX4" fmla="*/ 2055 w 10020"/>
              <a:gd name="connsiteY4" fmla="*/ 1793 h 10000"/>
              <a:gd name="connsiteX5" fmla="*/ 2 w 10020"/>
              <a:gd name="connsiteY5" fmla="*/ 1379 h 10000"/>
              <a:gd name="connsiteX6" fmla="*/ 21 w 10020"/>
              <a:gd name="connsiteY6" fmla="*/ 9304 h 10000"/>
              <a:gd name="connsiteX7" fmla="*/ 2882 w 10020"/>
              <a:gd name="connsiteY7" fmla="*/ 8964 h 10000"/>
              <a:gd name="connsiteX8" fmla="*/ 4759 w 10020"/>
              <a:gd name="connsiteY8" fmla="*/ 9588 h 10000"/>
              <a:gd name="connsiteX9" fmla="*/ 7631 w 10020"/>
              <a:gd name="connsiteY9" fmla="*/ 9304 h 10000"/>
              <a:gd name="connsiteX10" fmla="*/ 10020 w 10020"/>
              <a:gd name="connsiteY10" fmla="*/ 9329 h 10000"/>
              <a:gd name="connsiteX11" fmla="*/ 10020 w 10020"/>
              <a:gd name="connsiteY11" fmla="*/ 204 h 10000"/>
              <a:gd name="connsiteX12" fmla="*/ 9343 w 10020"/>
              <a:gd name="connsiteY12" fmla="*/ 982 h 10000"/>
              <a:gd name="connsiteX0" fmla="*/ 9341 w 10018"/>
              <a:gd name="connsiteY0" fmla="*/ 982 h 10000"/>
              <a:gd name="connsiteX1" fmla="*/ 7736 w 10018"/>
              <a:gd name="connsiteY1" fmla="*/ 431 h 10000"/>
              <a:gd name="connsiteX2" fmla="*/ 6037 w 10018"/>
              <a:gd name="connsiteY2" fmla="*/ 1850 h 10000"/>
              <a:gd name="connsiteX3" fmla="*/ 3951 w 10018"/>
              <a:gd name="connsiteY3" fmla="*/ 1484 h 10000"/>
              <a:gd name="connsiteX4" fmla="*/ 2053 w 10018"/>
              <a:gd name="connsiteY4" fmla="*/ 1793 h 10000"/>
              <a:gd name="connsiteX5" fmla="*/ 0 w 10018"/>
              <a:gd name="connsiteY5" fmla="*/ 1379 h 10000"/>
              <a:gd name="connsiteX6" fmla="*/ 19 w 10018"/>
              <a:gd name="connsiteY6" fmla="*/ 9304 h 10000"/>
              <a:gd name="connsiteX7" fmla="*/ 2880 w 10018"/>
              <a:gd name="connsiteY7" fmla="*/ 8964 h 10000"/>
              <a:gd name="connsiteX8" fmla="*/ 4757 w 10018"/>
              <a:gd name="connsiteY8" fmla="*/ 9588 h 10000"/>
              <a:gd name="connsiteX9" fmla="*/ 7629 w 10018"/>
              <a:gd name="connsiteY9" fmla="*/ 9304 h 10000"/>
              <a:gd name="connsiteX10" fmla="*/ 10018 w 10018"/>
              <a:gd name="connsiteY10" fmla="*/ 9329 h 10000"/>
              <a:gd name="connsiteX11" fmla="*/ 10018 w 10018"/>
              <a:gd name="connsiteY11" fmla="*/ 204 h 10000"/>
              <a:gd name="connsiteX12" fmla="*/ 9341 w 10018"/>
              <a:gd name="connsiteY12" fmla="*/ 982 h 10000"/>
              <a:gd name="connsiteX0" fmla="*/ 9343 w 10020"/>
              <a:gd name="connsiteY0" fmla="*/ 982 h 10000"/>
              <a:gd name="connsiteX1" fmla="*/ 7738 w 10020"/>
              <a:gd name="connsiteY1" fmla="*/ 431 h 10000"/>
              <a:gd name="connsiteX2" fmla="*/ 6039 w 10020"/>
              <a:gd name="connsiteY2" fmla="*/ 1850 h 10000"/>
              <a:gd name="connsiteX3" fmla="*/ 3953 w 10020"/>
              <a:gd name="connsiteY3" fmla="*/ 1484 h 10000"/>
              <a:gd name="connsiteX4" fmla="*/ 2055 w 10020"/>
              <a:gd name="connsiteY4" fmla="*/ 1793 h 10000"/>
              <a:gd name="connsiteX5" fmla="*/ 2 w 10020"/>
              <a:gd name="connsiteY5" fmla="*/ 1379 h 10000"/>
              <a:gd name="connsiteX6" fmla="*/ 21 w 10020"/>
              <a:gd name="connsiteY6" fmla="*/ 9304 h 10000"/>
              <a:gd name="connsiteX7" fmla="*/ 2882 w 10020"/>
              <a:gd name="connsiteY7" fmla="*/ 8964 h 10000"/>
              <a:gd name="connsiteX8" fmla="*/ 4759 w 10020"/>
              <a:gd name="connsiteY8" fmla="*/ 9588 h 10000"/>
              <a:gd name="connsiteX9" fmla="*/ 7631 w 10020"/>
              <a:gd name="connsiteY9" fmla="*/ 9304 h 10000"/>
              <a:gd name="connsiteX10" fmla="*/ 10020 w 10020"/>
              <a:gd name="connsiteY10" fmla="*/ 9329 h 10000"/>
              <a:gd name="connsiteX11" fmla="*/ 10020 w 10020"/>
              <a:gd name="connsiteY11" fmla="*/ 204 h 10000"/>
              <a:gd name="connsiteX12" fmla="*/ 9343 w 10020"/>
              <a:gd name="connsiteY12" fmla="*/ 982 h 10000"/>
              <a:gd name="connsiteX0" fmla="*/ 9343 w 10020"/>
              <a:gd name="connsiteY0" fmla="*/ 982 h 10000"/>
              <a:gd name="connsiteX1" fmla="*/ 7738 w 10020"/>
              <a:gd name="connsiteY1" fmla="*/ 431 h 10000"/>
              <a:gd name="connsiteX2" fmla="*/ 6039 w 10020"/>
              <a:gd name="connsiteY2" fmla="*/ 1850 h 10000"/>
              <a:gd name="connsiteX3" fmla="*/ 3953 w 10020"/>
              <a:gd name="connsiteY3" fmla="*/ 1484 h 10000"/>
              <a:gd name="connsiteX4" fmla="*/ 2055 w 10020"/>
              <a:gd name="connsiteY4" fmla="*/ 1793 h 10000"/>
              <a:gd name="connsiteX5" fmla="*/ 2 w 10020"/>
              <a:gd name="connsiteY5" fmla="*/ 1379 h 10000"/>
              <a:gd name="connsiteX6" fmla="*/ 21 w 10020"/>
              <a:gd name="connsiteY6" fmla="*/ 9304 h 10000"/>
              <a:gd name="connsiteX7" fmla="*/ 2882 w 10020"/>
              <a:gd name="connsiteY7" fmla="*/ 8964 h 10000"/>
              <a:gd name="connsiteX8" fmla="*/ 4759 w 10020"/>
              <a:gd name="connsiteY8" fmla="*/ 9588 h 10000"/>
              <a:gd name="connsiteX9" fmla="*/ 7631 w 10020"/>
              <a:gd name="connsiteY9" fmla="*/ 9304 h 10000"/>
              <a:gd name="connsiteX10" fmla="*/ 10020 w 10020"/>
              <a:gd name="connsiteY10" fmla="*/ 9329 h 10000"/>
              <a:gd name="connsiteX11" fmla="*/ 10020 w 10020"/>
              <a:gd name="connsiteY11" fmla="*/ 204 h 10000"/>
              <a:gd name="connsiteX12" fmla="*/ 9343 w 10020"/>
              <a:gd name="connsiteY12" fmla="*/ 9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20" h="10000">
                <a:moveTo>
                  <a:pt x="9343" y="982"/>
                </a:moveTo>
                <a:cubicBezTo>
                  <a:pt x="9075" y="1833"/>
                  <a:pt x="8818" y="1412"/>
                  <a:pt x="7738" y="431"/>
                </a:cubicBezTo>
                <a:cubicBezTo>
                  <a:pt x="6658" y="-541"/>
                  <a:pt x="6537" y="221"/>
                  <a:pt x="6039" y="1850"/>
                </a:cubicBezTo>
                <a:cubicBezTo>
                  <a:pt x="5546" y="3479"/>
                  <a:pt x="4651" y="2246"/>
                  <a:pt x="3953" y="1484"/>
                </a:cubicBezTo>
                <a:cubicBezTo>
                  <a:pt x="3258" y="723"/>
                  <a:pt x="2681" y="999"/>
                  <a:pt x="2055" y="1793"/>
                </a:cubicBezTo>
                <a:cubicBezTo>
                  <a:pt x="1424" y="2579"/>
                  <a:pt x="665" y="643"/>
                  <a:pt x="2" y="1379"/>
                </a:cubicBezTo>
                <a:cubicBezTo>
                  <a:pt x="-10" y="3231"/>
                  <a:pt x="18" y="7680"/>
                  <a:pt x="21" y="9304"/>
                </a:cubicBezTo>
                <a:cubicBezTo>
                  <a:pt x="662" y="10148"/>
                  <a:pt x="2092" y="8917"/>
                  <a:pt x="2882" y="8964"/>
                </a:cubicBezTo>
                <a:cubicBezTo>
                  <a:pt x="3671" y="9011"/>
                  <a:pt x="4183" y="8875"/>
                  <a:pt x="4759" y="9588"/>
                </a:cubicBezTo>
                <a:cubicBezTo>
                  <a:pt x="5336" y="10310"/>
                  <a:pt x="6309" y="10002"/>
                  <a:pt x="7631" y="9304"/>
                </a:cubicBezTo>
                <a:cubicBezTo>
                  <a:pt x="8690" y="8737"/>
                  <a:pt x="9160" y="8795"/>
                  <a:pt x="10020" y="9329"/>
                </a:cubicBezTo>
                <a:lnTo>
                  <a:pt x="10020" y="204"/>
                </a:lnTo>
                <a:cubicBezTo>
                  <a:pt x="9095" y="-152"/>
                  <a:pt x="9578" y="228"/>
                  <a:pt x="9343" y="982"/>
                </a:cubicBezTo>
              </a:path>
            </a:pathLst>
          </a:custGeom>
          <a:gradFill flip="none" rotWithShape="1">
            <a:gsLst>
              <a:gs pos="88000">
                <a:srgbClr val="08121E">
                  <a:alpha val="50000"/>
                </a:srgbClr>
              </a:gs>
              <a:gs pos="0">
                <a:schemeClr val="tx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00" name="Title 1"/>
          <p:cNvSpPr txBox="1">
            <a:spLocks/>
          </p:cNvSpPr>
          <p:nvPr/>
        </p:nvSpPr>
        <p:spPr>
          <a:xfrm>
            <a:off x="1314450" y="1835210"/>
            <a:ext cx="2286000" cy="29436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50" b="1" dirty="0">
                <a:ln w="9525">
                  <a:solidFill>
                    <a:schemeClr val="tx1"/>
                  </a:solidFill>
                </a:ln>
                <a:gradFill>
                  <a:gsLst>
                    <a:gs pos="0">
                      <a:srgbClr val="459FDC"/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lin ang="5400000" scaled="1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Franklin Gothic Demi" panose="020B0703020102020204" pitchFamily="34" charset="0"/>
                <a:cs typeface="Aharoni" pitchFamily="2" charset="-79"/>
              </a:rPr>
              <a:t>CALCULATIONS</a:t>
            </a:r>
            <a:endParaRPr lang="en-US" sz="2250" b="1" dirty="0">
              <a:ln w="9525">
                <a:solidFill>
                  <a:schemeClr val="tx1"/>
                </a:solidFill>
              </a:ln>
              <a:gradFill>
                <a:gsLst>
                  <a:gs pos="0">
                    <a:srgbClr val="459FDC"/>
                  </a:gs>
                  <a:gs pos="100000">
                    <a:schemeClr val="accent1">
                      <a:lumMod val="60000"/>
                    </a:schemeClr>
                  </a:gs>
                </a:gsLst>
                <a:lin ang="5400000" scaled="1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Franklin Gothic Demi" panose="020B0703020102020204" pitchFamily="34" charset="0"/>
            </a:endParaRPr>
          </a:p>
        </p:txBody>
      </p:sp>
      <p:sp>
        <p:nvSpPr>
          <p:cNvPr id="342" name="Title 1"/>
          <p:cNvSpPr txBox="1">
            <a:spLocks/>
          </p:cNvSpPr>
          <p:nvPr/>
        </p:nvSpPr>
        <p:spPr>
          <a:xfrm>
            <a:off x="1464471" y="1973970"/>
            <a:ext cx="2478880" cy="59726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MOON: TYPE IN YOUR INFORMATION HERE&gt; GENERIC TEXT IS SHOWN FOR WHAT THE TEXT MAY APPREAR LIKE WHEN LAYED OUT.</a:t>
            </a:r>
          </a:p>
        </p:txBody>
      </p:sp>
      <p:grpSp>
        <p:nvGrpSpPr>
          <p:cNvPr id="4699" name="stars"/>
          <p:cNvGrpSpPr/>
          <p:nvPr/>
        </p:nvGrpSpPr>
        <p:grpSpPr>
          <a:xfrm>
            <a:off x="3987649" y="988079"/>
            <a:ext cx="2513165" cy="3357702"/>
            <a:chOff x="5316864" y="460189"/>
            <a:chExt cx="3350887" cy="4476936"/>
          </a:xfrm>
        </p:grpSpPr>
        <p:sp>
          <p:nvSpPr>
            <p:cNvPr id="4285" name="Freeform 608"/>
            <p:cNvSpPr>
              <a:spLocks/>
            </p:cNvSpPr>
            <p:nvPr/>
          </p:nvSpPr>
          <p:spPr bwMode="auto">
            <a:xfrm>
              <a:off x="8075614" y="959648"/>
              <a:ext cx="125412" cy="119852"/>
            </a:xfrm>
            <a:custGeom>
              <a:avLst/>
              <a:gdLst>
                <a:gd name="T0" fmla="*/ 101 w 203"/>
                <a:gd name="T1" fmla="*/ 0 h 194"/>
                <a:gd name="T2" fmla="*/ 127 w 203"/>
                <a:gd name="T3" fmla="*/ 76 h 194"/>
                <a:gd name="T4" fmla="*/ 203 w 203"/>
                <a:gd name="T5" fmla="*/ 76 h 194"/>
                <a:gd name="T6" fmla="*/ 141 w 203"/>
                <a:gd name="T7" fmla="*/ 121 h 194"/>
                <a:gd name="T8" fmla="*/ 165 w 203"/>
                <a:gd name="T9" fmla="*/ 194 h 194"/>
                <a:gd name="T10" fmla="*/ 101 w 203"/>
                <a:gd name="T11" fmla="*/ 149 h 194"/>
                <a:gd name="T12" fmla="*/ 40 w 203"/>
                <a:gd name="T13" fmla="*/ 194 h 194"/>
                <a:gd name="T14" fmla="*/ 63 w 203"/>
                <a:gd name="T15" fmla="*/ 121 h 194"/>
                <a:gd name="T16" fmla="*/ 0 w 203"/>
                <a:gd name="T17" fmla="*/ 76 h 194"/>
                <a:gd name="T18" fmla="*/ 77 w 203"/>
                <a:gd name="T19" fmla="*/ 76 h 194"/>
                <a:gd name="T20" fmla="*/ 101 w 203"/>
                <a:gd name="T21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3" h="194">
                  <a:moveTo>
                    <a:pt x="101" y="0"/>
                  </a:moveTo>
                  <a:lnTo>
                    <a:pt x="127" y="76"/>
                  </a:lnTo>
                  <a:lnTo>
                    <a:pt x="203" y="76"/>
                  </a:lnTo>
                  <a:lnTo>
                    <a:pt x="141" y="121"/>
                  </a:lnTo>
                  <a:lnTo>
                    <a:pt x="165" y="194"/>
                  </a:lnTo>
                  <a:lnTo>
                    <a:pt x="101" y="149"/>
                  </a:lnTo>
                  <a:lnTo>
                    <a:pt x="40" y="194"/>
                  </a:lnTo>
                  <a:lnTo>
                    <a:pt x="63" y="121"/>
                  </a:lnTo>
                  <a:lnTo>
                    <a:pt x="0" y="76"/>
                  </a:lnTo>
                  <a:lnTo>
                    <a:pt x="77" y="76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D5C3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86" name="Freeform 609"/>
            <p:cNvSpPr>
              <a:spLocks/>
            </p:cNvSpPr>
            <p:nvPr/>
          </p:nvSpPr>
          <p:spPr bwMode="auto">
            <a:xfrm>
              <a:off x="7781925" y="506413"/>
              <a:ext cx="239713" cy="228600"/>
            </a:xfrm>
            <a:custGeom>
              <a:avLst/>
              <a:gdLst>
                <a:gd name="T0" fmla="*/ 76 w 151"/>
                <a:gd name="T1" fmla="*/ 0 h 144"/>
                <a:gd name="T2" fmla="*/ 92 w 151"/>
                <a:gd name="T3" fmla="*/ 54 h 144"/>
                <a:gd name="T4" fmla="*/ 151 w 151"/>
                <a:gd name="T5" fmla="*/ 54 h 144"/>
                <a:gd name="T6" fmla="*/ 104 w 151"/>
                <a:gd name="T7" fmla="*/ 89 h 144"/>
                <a:gd name="T8" fmla="*/ 121 w 151"/>
                <a:gd name="T9" fmla="*/ 144 h 144"/>
                <a:gd name="T10" fmla="*/ 76 w 151"/>
                <a:gd name="T11" fmla="*/ 111 h 144"/>
                <a:gd name="T12" fmla="*/ 29 w 151"/>
                <a:gd name="T13" fmla="*/ 144 h 144"/>
                <a:gd name="T14" fmla="*/ 45 w 151"/>
                <a:gd name="T15" fmla="*/ 89 h 144"/>
                <a:gd name="T16" fmla="*/ 0 w 151"/>
                <a:gd name="T17" fmla="*/ 54 h 144"/>
                <a:gd name="T18" fmla="*/ 57 w 151"/>
                <a:gd name="T19" fmla="*/ 54 h 144"/>
                <a:gd name="T20" fmla="*/ 76 w 151"/>
                <a:gd name="T2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144">
                  <a:moveTo>
                    <a:pt x="76" y="0"/>
                  </a:moveTo>
                  <a:lnTo>
                    <a:pt x="92" y="54"/>
                  </a:lnTo>
                  <a:lnTo>
                    <a:pt x="151" y="54"/>
                  </a:lnTo>
                  <a:lnTo>
                    <a:pt x="104" y="89"/>
                  </a:lnTo>
                  <a:lnTo>
                    <a:pt x="121" y="144"/>
                  </a:lnTo>
                  <a:lnTo>
                    <a:pt x="76" y="111"/>
                  </a:lnTo>
                  <a:lnTo>
                    <a:pt x="29" y="144"/>
                  </a:lnTo>
                  <a:lnTo>
                    <a:pt x="45" y="89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B7D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87" name="Freeform 610"/>
            <p:cNvSpPr>
              <a:spLocks/>
            </p:cNvSpPr>
            <p:nvPr/>
          </p:nvSpPr>
          <p:spPr bwMode="auto">
            <a:xfrm>
              <a:off x="7786688" y="903288"/>
              <a:ext cx="130175" cy="123825"/>
            </a:xfrm>
            <a:custGeom>
              <a:avLst/>
              <a:gdLst>
                <a:gd name="T0" fmla="*/ 42 w 82"/>
                <a:gd name="T1" fmla="*/ 0 h 78"/>
                <a:gd name="T2" fmla="*/ 52 w 82"/>
                <a:gd name="T3" fmla="*/ 31 h 78"/>
                <a:gd name="T4" fmla="*/ 82 w 82"/>
                <a:gd name="T5" fmla="*/ 31 h 78"/>
                <a:gd name="T6" fmla="*/ 59 w 82"/>
                <a:gd name="T7" fmla="*/ 50 h 78"/>
                <a:gd name="T8" fmla="*/ 68 w 82"/>
                <a:gd name="T9" fmla="*/ 78 h 78"/>
                <a:gd name="T10" fmla="*/ 42 w 82"/>
                <a:gd name="T11" fmla="*/ 62 h 78"/>
                <a:gd name="T12" fmla="*/ 16 w 82"/>
                <a:gd name="T13" fmla="*/ 78 h 78"/>
                <a:gd name="T14" fmla="*/ 26 w 82"/>
                <a:gd name="T15" fmla="*/ 50 h 78"/>
                <a:gd name="T16" fmla="*/ 0 w 82"/>
                <a:gd name="T17" fmla="*/ 31 h 78"/>
                <a:gd name="T18" fmla="*/ 33 w 82"/>
                <a:gd name="T19" fmla="*/ 31 h 78"/>
                <a:gd name="T20" fmla="*/ 42 w 82"/>
                <a:gd name="T2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78">
                  <a:moveTo>
                    <a:pt x="42" y="0"/>
                  </a:moveTo>
                  <a:lnTo>
                    <a:pt x="52" y="31"/>
                  </a:lnTo>
                  <a:lnTo>
                    <a:pt x="82" y="31"/>
                  </a:lnTo>
                  <a:lnTo>
                    <a:pt x="59" y="50"/>
                  </a:lnTo>
                  <a:lnTo>
                    <a:pt x="68" y="78"/>
                  </a:lnTo>
                  <a:lnTo>
                    <a:pt x="42" y="62"/>
                  </a:lnTo>
                  <a:lnTo>
                    <a:pt x="16" y="78"/>
                  </a:lnTo>
                  <a:lnTo>
                    <a:pt x="26" y="50"/>
                  </a:lnTo>
                  <a:lnTo>
                    <a:pt x="0" y="31"/>
                  </a:lnTo>
                  <a:lnTo>
                    <a:pt x="33" y="3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ABE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89" name="Freeform 611"/>
            <p:cNvSpPr>
              <a:spLocks/>
            </p:cNvSpPr>
            <p:nvPr/>
          </p:nvSpPr>
          <p:spPr bwMode="auto">
            <a:xfrm>
              <a:off x="8274050" y="460189"/>
              <a:ext cx="212725" cy="203386"/>
            </a:xfrm>
            <a:custGeom>
              <a:avLst/>
              <a:gdLst>
                <a:gd name="T0" fmla="*/ 101 w 205"/>
                <a:gd name="T1" fmla="*/ 0 h 196"/>
                <a:gd name="T2" fmla="*/ 127 w 205"/>
                <a:gd name="T3" fmla="*/ 75 h 196"/>
                <a:gd name="T4" fmla="*/ 205 w 205"/>
                <a:gd name="T5" fmla="*/ 75 h 196"/>
                <a:gd name="T6" fmla="*/ 141 w 205"/>
                <a:gd name="T7" fmla="*/ 123 h 196"/>
                <a:gd name="T8" fmla="*/ 165 w 205"/>
                <a:gd name="T9" fmla="*/ 196 h 196"/>
                <a:gd name="T10" fmla="*/ 101 w 205"/>
                <a:gd name="T11" fmla="*/ 151 h 196"/>
                <a:gd name="T12" fmla="*/ 40 w 205"/>
                <a:gd name="T13" fmla="*/ 196 h 196"/>
                <a:gd name="T14" fmla="*/ 64 w 205"/>
                <a:gd name="T15" fmla="*/ 123 h 196"/>
                <a:gd name="T16" fmla="*/ 0 w 205"/>
                <a:gd name="T17" fmla="*/ 75 h 196"/>
                <a:gd name="T18" fmla="*/ 78 w 205"/>
                <a:gd name="T19" fmla="*/ 75 h 196"/>
                <a:gd name="T20" fmla="*/ 101 w 205"/>
                <a:gd name="T2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5" h="196">
                  <a:moveTo>
                    <a:pt x="101" y="0"/>
                  </a:moveTo>
                  <a:lnTo>
                    <a:pt x="127" y="75"/>
                  </a:lnTo>
                  <a:lnTo>
                    <a:pt x="205" y="75"/>
                  </a:lnTo>
                  <a:lnTo>
                    <a:pt x="141" y="123"/>
                  </a:lnTo>
                  <a:lnTo>
                    <a:pt x="165" y="196"/>
                  </a:lnTo>
                  <a:lnTo>
                    <a:pt x="101" y="151"/>
                  </a:lnTo>
                  <a:lnTo>
                    <a:pt x="40" y="196"/>
                  </a:lnTo>
                  <a:lnTo>
                    <a:pt x="64" y="123"/>
                  </a:lnTo>
                  <a:lnTo>
                    <a:pt x="0" y="75"/>
                  </a:lnTo>
                  <a:lnTo>
                    <a:pt x="78" y="75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00C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13" name="Freeform 634"/>
            <p:cNvSpPr>
              <a:spLocks/>
            </p:cNvSpPr>
            <p:nvPr/>
          </p:nvSpPr>
          <p:spPr bwMode="auto">
            <a:xfrm>
              <a:off x="6369050" y="4648200"/>
              <a:ext cx="112713" cy="109538"/>
            </a:xfrm>
            <a:custGeom>
              <a:avLst/>
              <a:gdLst>
                <a:gd name="T0" fmla="*/ 35 w 71"/>
                <a:gd name="T1" fmla="*/ 0 h 69"/>
                <a:gd name="T2" fmla="*/ 45 w 71"/>
                <a:gd name="T3" fmla="*/ 26 h 69"/>
                <a:gd name="T4" fmla="*/ 71 w 71"/>
                <a:gd name="T5" fmla="*/ 26 h 69"/>
                <a:gd name="T6" fmla="*/ 49 w 71"/>
                <a:gd name="T7" fmla="*/ 43 h 69"/>
                <a:gd name="T8" fmla="*/ 56 w 71"/>
                <a:gd name="T9" fmla="*/ 69 h 69"/>
                <a:gd name="T10" fmla="*/ 35 w 71"/>
                <a:gd name="T11" fmla="*/ 52 h 69"/>
                <a:gd name="T12" fmla="*/ 12 w 71"/>
                <a:gd name="T13" fmla="*/ 69 h 69"/>
                <a:gd name="T14" fmla="*/ 21 w 71"/>
                <a:gd name="T15" fmla="*/ 43 h 69"/>
                <a:gd name="T16" fmla="*/ 0 w 71"/>
                <a:gd name="T17" fmla="*/ 26 h 69"/>
                <a:gd name="T18" fmla="*/ 26 w 71"/>
                <a:gd name="T19" fmla="*/ 26 h 69"/>
                <a:gd name="T20" fmla="*/ 35 w 71"/>
                <a:gd name="T2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" h="69">
                  <a:moveTo>
                    <a:pt x="35" y="0"/>
                  </a:moveTo>
                  <a:lnTo>
                    <a:pt x="45" y="26"/>
                  </a:lnTo>
                  <a:lnTo>
                    <a:pt x="71" y="26"/>
                  </a:lnTo>
                  <a:lnTo>
                    <a:pt x="49" y="43"/>
                  </a:lnTo>
                  <a:lnTo>
                    <a:pt x="56" y="69"/>
                  </a:lnTo>
                  <a:lnTo>
                    <a:pt x="35" y="52"/>
                  </a:lnTo>
                  <a:lnTo>
                    <a:pt x="12" y="69"/>
                  </a:lnTo>
                  <a:lnTo>
                    <a:pt x="21" y="43"/>
                  </a:lnTo>
                  <a:lnTo>
                    <a:pt x="0" y="26"/>
                  </a:lnTo>
                  <a:lnTo>
                    <a:pt x="26" y="26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ABE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14" name="Freeform 635"/>
            <p:cNvSpPr>
              <a:spLocks/>
            </p:cNvSpPr>
            <p:nvPr/>
          </p:nvSpPr>
          <p:spPr bwMode="auto">
            <a:xfrm>
              <a:off x="6435725" y="4692650"/>
              <a:ext cx="255588" cy="244475"/>
            </a:xfrm>
            <a:custGeom>
              <a:avLst/>
              <a:gdLst>
                <a:gd name="T0" fmla="*/ 81 w 161"/>
                <a:gd name="T1" fmla="*/ 0 h 154"/>
                <a:gd name="T2" fmla="*/ 100 w 161"/>
                <a:gd name="T3" fmla="*/ 60 h 154"/>
                <a:gd name="T4" fmla="*/ 161 w 161"/>
                <a:gd name="T5" fmla="*/ 60 h 154"/>
                <a:gd name="T6" fmla="*/ 111 w 161"/>
                <a:gd name="T7" fmla="*/ 95 h 154"/>
                <a:gd name="T8" fmla="*/ 130 w 161"/>
                <a:gd name="T9" fmla="*/ 154 h 154"/>
                <a:gd name="T10" fmla="*/ 81 w 161"/>
                <a:gd name="T11" fmla="*/ 116 h 154"/>
                <a:gd name="T12" fmla="*/ 31 w 161"/>
                <a:gd name="T13" fmla="*/ 154 h 154"/>
                <a:gd name="T14" fmla="*/ 50 w 161"/>
                <a:gd name="T15" fmla="*/ 95 h 154"/>
                <a:gd name="T16" fmla="*/ 0 w 161"/>
                <a:gd name="T17" fmla="*/ 60 h 154"/>
                <a:gd name="T18" fmla="*/ 62 w 161"/>
                <a:gd name="T19" fmla="*/ 60 h 154"/>
                <a:gd name="T20" fmla="*/ 81 w 161"/>
                <a:gd name="T21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1" h="154">
                  <a:moveTo>
                    <a:pt x="81" y="0"/>
                  </a:moveTo>
                  <a:lnTo>
                    <a:pt x="100" y="60"/>
                  </a:lnTo>
                  <a:lnTo>
                    <a:pt x="161" y="60"/>
                  </a:lnTo>
                  <a:lnTo>
                    <a:pt x="111" y="95"/>
                  </a:lnTo>
                  <a:lnTo>
                    <a:pt x="130" y="154"/>
                  </a:lnTo>
                  <a:lnTo>
                    <a:pt x="81" y="116"/>
                  </a:lnTo>
                  <a:lnTo>
                    <a:pt x="31" y="154"/>
                  </a:lnTo>
                  <a:lnTo>
                    <a:pt x="50" y="95"/>
                  </a:lnTo>
                  <a:lnTo>
                    <a:pt x="0" y="60"/>
                  </a:lnTo>
                  <a:lnTo>
                    <a:pt x="62" y="6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B7D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15" name="Freeform 636"/>
            <p:cNvSpPr>
              <a:spLocks/>
            </p:cNvSpPr>
            <p:nvPr/>
          </p:nvSpPr>
          <p:spPr bwMode="auto">
            <a:xfrm>
              <a:off x="5316864" y="4210051"/>
              <a:ext cx="226266" cy="213519"/>
            </a:xfrm>
            <a:custGeom>
              <a:avLst/>
              <a:gdLst>
                <a:gd name="T0" fmla="*/ 107 w 213"/>
                <a:gd name="T1" fmla="*/ 0 h 201"/>
                <a:gd name="T2" fmla="*/ 133 w 213"/>
                <a:gd name="T3" fmla="*/ 76 h 201"/>
                <a:gd name="T4" fmla="*/ 213 w 213"/>
                <a:gd name="T5" fmla="*/ 76 h 201"/>
                <a:gd name="T6" fmla="*/ 147 w 213"/>
                <a:gd name="T7" fmla="*/ 123 h 201"/>
                <a:gd name="T8" fmla="*/ 173 w 213"/>
                <a:gd name="T9" fmla="*/ 201 h 201"/>
                <a:gd name="T10" fmla="*/ 107 w 213"/>
                <a:gd name="T11" fmla="*/ 154 h 201"/>
                <a:gd name="T12" fmla="*/ 43 w 213"/>
                <a:gd name="T13" fmla="*/ 201 h 201"/>
                <a:gd name="T14" fmla="*/ 67 w 213"/>
                <a:gd name="T15" fmla="*/ 123 h 201"/>
                <a:gd name="T16" fmla="*/ 0 w 213"/>
                <a:gd name="T17" fmla="*/ 76 h 201"/>
                <a:gd name="T18" fmla="*/ 83 w 213"/>
                <a:gd name="T19" fmla="*/ 76 h 201"/>
                <a:gd name="T20" fmla="*/ 107 w 213"/>
                <a:gd name="T21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" h="201">
                  <a:moveTo>
                    <a:pt x="107" y="0"/>
                  </a:moveTo>
                  <a:lnTo>
                    <a:pt x="133" y="76"/>
                  </a:lnTo>
                  <a:lnTo>
                    <a:pt x="213" y="76"/>
                  </a:lnTo>
                  <a:lnTo>
                    <a:pt x="147" y="123"/>
                  </a:lnTo>
                  <a:lnTo>
                    <a:pt x="173" y="201"/>
                  </a:lnTo>
                  <a:lnTo>
                    <a:pt x="107" y="154"/>
                  </a:lnTo>
                  <a:lnTo>
                    <a:pt x="43" y="201"/>
                  </a:lnTo>
                  <a:lnTo>
                    <a:pt x="67" y="123"/>
                  </a:lnTo>
                  <a:lnTo>
                    <a:pt x="0" y="76"/>
                  </a:lnTo>
                  <a:lnTo>
                    <a:pt x="83" y="76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00C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16" name="Freeform 637"/>
            <p:cNvSpPr>
              <a:spLocks/>
            </p:cNvSpPr>
            <p:nvPr/>
          </p:nvSpPr>
          <p:spPr bwMode="auto">
            <a:xfrm>
              <a:off x="5810250" y="4059238"/>
              <a:ext cx="157163" cy="153988"/>
            </a:xfrm>
            <a:custGeom>
              <a:avLst/>
              <a:gdLst>
                <a:gd name="T0" fmla="*/ 49 w 99"/>
                <a:gd name="T1" fmla="*/ 0 h 97"/>
                <a:gd name="T2" fmla="*/ 61 w 99"/>
                <a:gd name="T3" fmla="*/ 38 h 97"/>
                <a:gd name="T4" fmla="*/ 99 w 99"/>
                <a:gd name="T5" fmla="*/ 38 h 97"/>
                <a:gd name="T6" fmla="*/ 68 w 99"/>
                <a:gd name="T7" fmla="*/ 59 h 97"/>
                <a:gd name="T8" fmla="*/ 80 w 99"/>
                <a:gd name="T9" fmla="*/ 97 h 97"/>
                <a:gd name="T10" fmla="*/ 49 w 99"/>
                <a:gd name="T11" fmla="*/ 73 h 97"/>
                <a:gd name="T12" fmla="*/ 19 w 99"/>
                <a:gd name="T13" fmla="*/ 97 h 97"/>
                <a:gd name="T14" fmla="*/ 31 w 99"/>
                <a:gd name="T15" fmla="*/ 59 h 97"/>
                <a:gd name="T16" fmla="*/ 0 w 99"/>
                <a:gd name="T17" fmla="*/ 38 h 97"/>
                <a:gd name="T18" fmla="*/ 38 w 99"/>
                <a:gd name="T19" fmla="*/ 38 h 97"/>
                <a:gd name="T20" fmla="*/ 49 w 99"/>
                <a:gd name="T2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97">
                  <a:moveTo>
                    <a:pt x="49" y="0"/>
                  </a:moveTo>
                  <a:lnTo>
                    <a:pt x="61" y="38"/>
                  </a:lnTo>
                  <a:lnTo>
                    <a:pt x="99" y="38"/>
                  </a:lnTo>
                  <a:lnTo>
                    <a:pt x="68" y="59"/>
                  </a:lnTo>
                  <a:lnTo>
                    <a:pt x="80" y="97"/>
                  </a:lnTo>
                  <a:lnTo>
                    <a:pt x="49" y="73"/>
                  </a:lnTo>
                  <a:lnTo>
                    <a:pt x="19" y="97"/>
                  </a:lnTo>
                  <a:lnTo>
                    <a:pt x="31" y="59"/>
                  </a:lnTo>
                  <a:lnTo>
                    <a:pt x="0" y="38"/>
                  </a:lnTo>
                  <a:lnTo>
                    <a:pt x="38" y="38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ABE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17" name="Freeform 638"/>
            <p:cNvSpPr>
              <a:spLocks/>
            </p:cNvSpPr>
            <p:nvPr/>
          </p:nvSpPr>
          <p:spPr bwMode="auto">
            <a:xfrm>
              <a:off x="8539163" y="914400"/>
              <a:ext cx="128588" cy="123825"/>
            </a:xfrm>
            <a:custGeom>
              <a:avLst/>
              <a:gdLst>
                <a:gd name="T0" fmla="*/ 41 w 81"/>
                <a:gd name="T1" fmla="*/ 0 h 78"/>
                <a:gd name="T2" fmla="*/ 50 w 81"/>
                <a:gd name="T3" fmla="*/ 31 h 78"/>
                <a:gd name="T4" fmla="*/ 81 w 81"/>
                <a:gd name="T5" fmla="*/ 31 h 78"/>
                <a:gd name="T6" fmla="*/ 57 w 81"/>
                <a:gd name="T7" fmla="*/ 50 h 78"/>
                <a:gd name="T8" fmla="*/ 67 w 81"/>
                <a:gd name="T9" fmla="*/ 78 h 78"/>
                <a:gd name="T10" fmla="*/ 41 w 81"/>
                <a:gd name="T11" fmla="*/ 59 h 78"/>
                <a:gd name="T12" fmla="*/ 15 w 81"/>
                <a:gd name="T13" fmla="*/ 78 h 78"/>
                <a:gd name="T14" fmla="*/ 24 w 81"/>
                <a:gd name="T15" fmla="*/ 50 h 78"/>
                <a:gd name="T16" fmla="*/ 0 w 81"/>
                <a:gd name="T17" fmla="*/ 31 h 78"/>
                <a:gd name="T18" fmla="*/ 31 w 81"/>
                <a:gd name="T19" fmla="*/ 31 h 78"/>
                <a:gd name="T20" fmla="*/ 41 w 81"/>
                <a:gd name="T2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8">
                  <a:moveTo>
                    <a:pt x="41" y="0"/>
                  </a:moveTo>
                  <a:lnTo>
                    <a:pt x="50" y="31"/>
                  </a:lnTo>
                  <a:lnTo>
                    <a:pt x="81" y="31"/>
                  </a:lnTo>
                  <a:lnTo>
                    <a:pt x="57" y="50"/>
                  </a:lnTo>
                  <a:lnTo>
                    <a:pt x="67" y="78"/>
                  </a:lnTo>
                  <a:lnTo>
                    <a:pt x="41" y="59"/>
                  </a:lnTo>
                  <a:lnTo>
                    <a:pt x="15" y="78"/>
                  </a:lnTo>
                  <a:lnTo>
                    <a:pt x="24" y="50"/>
                  </a:lnTo>
                  <a:lnTo>
                    <a:pt x="0" y="31"/>
                  </a:lnTo>
                  <a:lnTo>
                    <a:pt x="31" y="3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ABE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4259" name="second_layer_atmosphere"/>
          <p:cNvSpPr>
            <a:spLocks/>
          </p:cNvSpPr>
          <p:nvPr/>
        </p:nvSpPr>
        <p:spPr bwMode="auto">
          <a:xfrm>
            <a:off x="3870722" y="1202532"/>
            <a:ext cx="2857500" cy="2864644"/>
          </a:xfrm>
          <a:custGeom>
            <a:avLst/>
            <a:gdLst>
              <a:gd name="T0" fmla="*/ 509 w 1016"/>
              <a:gd name="T1" fmla="*/ 0 h 1018"/>
              <a:gd name="T2" fmla="*/ 0 w 1016"/>
              <a:gd name="T3" fmla="*/ 509 h 1018"/>
              <a:gd name="T4" fmla="*/ 509 w 1016"/>
              <a:gd name="T5" fmla="*/ 1018 h 1018"/>
              <a:gd name="T6" fmla="*/ 1016 w 1016"/>
              <a:gd name="T7" fmla="*/ 509 h 1018"/>
              <a:gd name="T8" fmla="*/ 509 w 1016"/>
              <a:gd name="T9" fmla="*/ 0 h 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6" h="1018">
                <a:moveTo>
                  <a:pt x="509" y="0"/>
                </a:moveTo>
                <a:cubicBezTo>
                  <a:pt x="228" y="0"/>
                  <a:pt x="0" y="228"/>
                  <a:pt x="0" y="509"/>
                </a:cubicBezTo>
                <a:cubicBezTo>
                  <a:pt x="0" y="790"/>
                  <a:pt x="228" y="1018"/>
                  <a:pt x="509" y="1018"/>
                </a:cubicBezTo>
                <a:cubicBezTo>
                  <a:pt x="712" y="1018"/>
                  <a:pt x="1016" y="842"/>
                  <a:pt x="1016" y="509"/>
                </a:cubicBezTo>
                <a:cubicBezTo>
                  <a:pt x="1016" y="175"/>
                  <a:pt x="712" y="0"/>
                  <a:pt x="509" y="0"/>
                </a:cubicBezTo>
                <a:close/>
              </a:path>
            </a:pathLst>
          </a:custGeom>
          <a:solidFill>
            <a:srgbClr val="3C3F73">
              <a:alpha val="6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260" name="first_layer_atmosphere"/>
          <p:cNvSpPr>
            <a:spLocks noChangeArrowheads="1"/>
          </p:cNvSpPr>
          <p:nvPr/>
        </p:nvSpPr>
        <p:spPr bwMode="auto">
          <a:xfrm>
            <a:off x="4006454" y="1345407"/>
            <a:ext cx="2575322" cy="2578894"/>
          </a:xfrm>
          <a:prstGeom prst="ellipse">
            <a:avLst/>
          </a:prstGeom>
          <a:solidFill>
            <a:srgbClr val="694573">
              <a:alpha val="6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301" name="white_circle"/>
          <p:cNvSpPr>
            <a:spLocks noEditPoints="1"/>
          </p:cNvSpPr>
          <p:nvPr/>
        </p:nvSpPr>
        <p:spPr bwMode="auto">
          <a:xfrm>
            <a:off x="4157663" y="1489472"/>
            <a:ext cx="2289572" cy="2290763"/>
          </a:xfrm>
          <a:custGeom>
            <a:avLst/>
            <a:gdLst>
              <a:gd name="T0" fmla="*/ 407 w 814"/>
              <a:gd name="T1" fmla="*/ 814 h 814"/>
              <a:gd name="T2" fmla="*/ 0 w 814"/>
              <a:gd name="T3" fmla="*/ 407 h 814"/>
              <a:gd name="T4" fmla="*/ 407 w 814"/>
              <a:gd name="T5" fmla="*/ 0 h 814"/>
              <a:gd name="T6" fmla="*/ 814 w 814"/>
              <a:gd name="T7" fmla="*/ 407 h 814"/>
              <a:gd name="T8" fmla="*/ 407 w 814"/>
              <a:gd name="T9" fmla="*/ 814 h 814"/>
              <a:gd name="T10" fmla="*/ 407 w 814"/>
              <a:gd name="T11" fmla="*/ 3 h 814"/>
              <a:gd name="T12" fmla="*/ 2 w 814"/>
              <a:gd name="T13" fmla="*/ 407 h 814"/>
              <a:gd name="T14" fmla="*/ 407 w 814"/>
              <a:gd name="T15" fmla="*/ 811 h 814"/>
              <a:gd name="T16" fmla="*/ 811 w 814"/>
              <a:gd name="T17" fmla="*/ 407 h 814"/>
              <a:gd name="T18" fmla="*/ 407 w 814"/>
              <a:gd name="T19" fmla="*/ 3 h 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14" h="814">
                <a:moveTo>
                  <a:pt x="407" y="814"/>
                </a:moveTo>
                <a:cubicBezTo>
                  <a:pt x="183" y="814"/>
                  <a:pt x="0" y="631"/>
                  <a:pt x="0" y="407"/>
                </a:cubicBezTo>
                <a:cubicBezTo>
                  <a:pt x="0" y="183"/>
                  <a:pt x="183" y="0"/>
                  <a:pt x="407" y="0"/>
                </a:cubicBezTo>
                <a:cubicBezTo>
                  <a:pt x="631" y="0"/>
                  <a:pt x="814" y="183"/>
                  <a:pt x="814" y="407"/>
                </a:cubicBezTo>
                <a:cubicBezTo>
                  <a:pt x="814" y="631"/>
                  <a:pt x="631" y="814"/>
                  <a:pt x="407" y="814"/>
                </a:cubicBezTo>
                <a:close/>
                <a:moveTo>
                  <a:pt x="407" y="3"/>
                </a:moveTo>
                <a:cubicBezTo>
                  <a:pt x="184" y="3"/>
                  <a:pt x="2" y="184"/>
                  <a:pt x="2" y="407"/>
                </a:cubicBezTo>
                <a:cubicBezTo>
                  <a:pt x="2" y="630"/>
                  <a:pt x="184" y="811"/>
                  <a:pt x="407" y="811"/>
                </a:cubicBezTo>
                <a:cubicBezTo>
                  <a:pt x="630" y="811"/>
                  <a:pt x="811" y="630"/>
                  <a:pt x="811" y="407"/>
                </a:cubicBezTo>
                <a:cubicBezTo>
                  <a:pt x="811" y="184"/>
                  <a:pt x="630" y="3"/>
                  <a:pt x="407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3" name="rockets"/>
          <p:cNvGrpSpPr/>
          <p:nvPr/>
        </p:nvGrpSpPr>
        <p:grpSpPr>
          <a:xfrm>
            <a:off x="169749" y="1885950"/>
            <a:ext cx="1018884" cy="830846"/>
            <a:chOff x="319088" y="1184275"/>
            <a:chExt cx="1582738" cy="1290638"/>
          </a:xfrm>
        </p:grpSpPr>
        <p:sp>
          <p:nvSpPr>
            <p:cNvPr id="4291" name="Rectangle 613"/>
            <p:cNvSpPr>
              <a:spLocks noChangeArrowheads="1"/>
            </p:cNvSpPr>
            <p:nvPr/>
          </p:nvSpPr>
          <p:spPr bwMode="auto">
            <a:xfrm>
              <a:off x="319088" y="2436813"/>
              <a:ext cx="1582738" cy="38100"/>
            </a:xfrm>
            <a:prstGeom prst="rect">
              <a:avLst/>
            </a:prstGeom>
            <a:solidFill>
              <a:srgbClr val="D5B5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92" name="Freeform 614"/>
            <p:cNvSpPr>
              <a:spLocks/>
            </p:cNvSpPr>
            <p:nvPr/>
          </p:nvSpPr>
          <p:spPr bwMode="auto">
            <a:xfrm>
              <a:off x="442913" y="2320925"/>
              <a:ext cx="109538" cy="63500"/>
            </a:xfrm>
            <a:custGeom>
              <a:avLst/>
              <a:gdLst>
                <a:gd name="T0" fmla="*/ 22 w 69"/>
                <a:gd name="T1" fmla="*/ 0 h 40"/>
                <a:gd name="T2" fmla="*/ 0 w 69"/>
                <a:gd name="T3" fmla="*/ 40 h 40"/>
                <a:gd name="T4" fmla="*/ 69 w 69"/>
                <a:gd name="T5" fmla="*/ 40 h 40"/>
                <a:gd name="T6" fmla="*/ 50 w 69"/>
                <a:gd name="T7" fmla="*/ 0 h 40"/>
                <a:gd name="T8" fmla="*/ 22 w 69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40">
                  <a:moveTo>
                    <a:pt x="22" y="0"/>
                  </a:moveTo>
                  <a:lnTo>
                    <a:pt x="0" y="40"/>
                  </a:lnTo>
                  <a:lnTo>
                    <a:pt x="69" y="40"/>
                  </a:lnTo>
                  <a:lnTo>
                    <a:pt x="5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C7C8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93" name="Rectangle 615"/>
            <p:cNvSpPr>
              <a:spLocks noChangeArrowheads="1"/>
            </p:cNvSpPr>
            <p:nvPr/>
          </p:nvSpPr>
          <p:spPr bwMode="auto">
            <a:xfrm>
              <a:off x="406400" y="1743075"/>
              <a:ext cx="187325" cy="558800"/>
            </a:xfrm>
            <a:prstGeom prst="rect">
              <a:avLst/>
            </a:prstGeom>
            <a:solidFill>
              <a:srgbClr val="E96425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94" name="Freeform 616"/>
            <p:cNvSpPr>
              <a:spLocks/>
            </p:cNvSpPr>
            <p:nvPr/>
          </p:nvSpPr>
          <p:spPr bwMode="auto">
            <a:xfrm>
              <a:off x="406400" y="1592263"/>
              <a:ext cx="187325" cy="120650"/>
            </a:xfrm>
            <a:custGeom>
              <a:avLst/>
              <a:gdLst>
                <a:gd name="T0" fmla="*/ 59 w 118"/>
                <a:gd name="T1" fmla="*/ 0 h 76"/>
                <a:gd name="T2" fmla="*/ 0 w 118"/>
                <a:gd name="T3" fmla="*/ 71 h 76"/>
                <a:gd name="T4" fmla="*/ 0 w 118"/>
                <a:gd name="T5" fmla="*/ 76 h 76"/>
                <a:gd name="T6" fmla="*/ 118 w 118"/>
                <a:gd name="T7" fmla="*/ 76 h 76"/>
                <a:gd name="T8" fmla="*/ 118 w 118"/>
                <a:gd name="T9" fmla="*/ 71 h 76"/>
                <a:gd name="T10" fmla="*/ 59 w 118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76">
                  <a:moveTo>
                    <a:pt x="59" y="0"/>
                  </a:moveTo>
                  <a:lnTo>
                    <a:pt x="0" y="71"/>
                  </a:lnTo>
                  <a:lnTo>
                    <a:pt x="0" y="76"/>
                  </a:lnTo>
                  <a:lnTo>
                    <a:pt x="118" y="76"/>
                  </a:lnTo>
                  <a:lnTo>
                    <a:pt x="118" y="71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E96425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95" name="Freeform 617"/>
            <p:cNvSpPr>
              <a:spLocks/>
            </p:cNvSpPr>
            <p:nvPr/>
          </p:nvSpPr>
          <p:spPr bwMode="auto">
            <a:xfrm>
              <a:off x="1092200" y="2332038"/>
              <a:ext cx="85725" cy="52388"/>
            </a:xfrm>
            <a:custGeom>
              <a:avLst/>
              <a:gdLst>
                <a:gd name="T0" fmla="*/ 17 w 54"/>
                <a:gd name="T1" fmla="*/ 0 h 33"/>
                <a:gd name="T2" fmla="*/ 0 w 54"/>
                <a:gd name="T3" fmla="*/ 33 h 33"/>
                <a:gd name="T4" fmla="*/ 54 w 54"/>
                <a:gd name="T5" fmla="*/ 33 h 33"/>
                <a:gd name="T6" fmla="*/ 38 w 54"/>
                <a:gd name="T7" fmla="*/ 0 h 33"/>
                <a:gd name="T8" fmla="*/ 17 w 54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3">
                  <a:moveTo>
                    <a:pt x="17" y="0"/>
                  </a:moveTo>
                  <a:lnTo>
                    <a:pt x="0" y="33"/>
                  </a:lnTo>
                  <a:lnTo>
                    <a:pt x="54" y="33"/>
                  </a:lnTo>
                  <a:lnTo>
                    <a:pt x="38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C7C8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96" name="Freeform 618"/>
            <p:cNvSpPr>
              <a:spLocks/>
            </p:cNvSpPr>
            <p:nvPr/>
          </p:nvSpPr>
          <p:spPr bwMode="auto">
            <a:xfrm>
              <a:off x="1189038" y="2332038"/>
              <a:ext cx="87313" cy="52388"/>
            </a:xfrm>
            <a:custGeom>
              <a:avLst/>
              <a:gdLst>
                <a:gd name="T0" fmla="*/ 17 w 55"/>
                <a:gd name="T1" fmla="*/ 0 h 33"/>
                <a:gd name="T2" fmla="*/ 0 w 55"/>
                <a:gd name="T3" fmla="*/ 33 h 33"/>
                <a:gd name="T4" fmla="*/ 55 w 55"/>
                <a:gd name="T5" fmla="*/ 33 h 33"/>
                <a:gd name="T6" fmla="*/ 41 w 55"/>
                <a:gd name="T7" fmla="*/ 0 h 33"/>
                <a:gd name="T8" fmla="*/ 17 w 55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3">
                  <a:moveTo>
                    <a:pt x="17" y="0"/>
                  </a:moveTo>
                  <a:lnTo>
                    <a:pt x="0" y="33"/>
                  </a:lnTo>
                  <a:lnTo>
                    <a:pt x="55" y="33"/>
                  </a:lnTo>
                  <a:lnTo>
                    <a:pt x="41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C7C8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97" name="Freeform 619"/>
            <p:cNvSpPr>
              <a:spLocks/>
            </p:cNvSpPr>
            <p:nvPr/>
          </p:nvSpPr>
          <p:spPr bwMode="auto">
            <a:xfrm>
              <a:off x="766763" y="2320925"/>
              <a:ext cx="107950" cy="63500"/>
            </a:xfrm>
            <a:custGeom>
              <a:avLst/>
              <a:gdLst>
                <a:gd name="T0" fmla="*/ 21 w 68"/>
                <a:gd name="T1" fmla="*/ 0 h 40"/>
                <a:gd name="T2" fmla="*/ 0 w 68"/>
                <a:gd name="T3" fmla="*/ 40 h 40"/>
                <a:gd name="T4" fmla="*/ 68 w 68"/>
                <a:gd name="T5" fmla="*/ 40 h 40"/>
                <a:gd name="T6" fmla="*/ 49 w 68"/>
                <a:gd name="T7" fmla="*/ 0 h 40"/>
                <a:gd name="T8" fmla="*/ 21 w 68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40">
                  <a:moveTo>
                    <a:pt x="21" y="0"/>
                  </a:moveTo>
                  <a:lnTo>
                    <a:pt x="0" y="40"/>
                  </a:lnTo>
                  <a:lnTo>
                    <a:pt x="68" y="40"/>
                  </a:lnTo>
                  <a:lnTo>
                    <a:pt x="49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C7C8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99" name="Freeform 620"/>
            <p:cNvSpPr>
              <a:spLocks noEditPoints="1"/>
            </p:cNvSpPr>
            <p:nvPr/>
          </p:nvSpPr>
          <p:spPr bwMode="auto">
            <a:xfrm>
              <a:off x="671513" y="1319213"/>
              <a:ext cx="300038" cy="982663"/>
            </a:xfrm>
            <a:custGeom>
              <a:avLst/>
              <a:gdLst>
                <a:gd name="T0" fmla="*/ 152 w 189"/>
                <a:gd name="T1" fmla="*/ 149 h 619"/>
                <a:gd name="T2" fmla="*/ 36 w 189"/>
                <a:gd name="T3" fmla="*/ 149 h 619"/>
                <a:gd name="T4" fmla="*/ 36 w 189"/>
                <a:gd name="T5" fmla="*/ 146 h 619"/>
                <a:gd name="T6" fmla="*/ 95 w 189"/>
                <a:gd name="T7" fmla="*/ 0 h 619"/>
                <a:gd name="T8" fmla="*/ 152 w 189"/>
                <a:gd name="T9" fmla="*/ 146 h 619"/>
                <a:gd name="T10" fmla="*/ 152 w 189"/>
                <a:gd name="T11" fmla="*/ 149 h 619"/>
                <a:gd name="T12" fmla="*/ 189 w 189"/>
                <a:gd name="T13" fmla="*/ 565 h 619"/>
                <a:gd name="T14" fmla="*/ 152 w 189"/>
                <a:gd name="T15" fmla="*/ 501 h 619"/>
                <a:gd name="T16" fmla="*/ 152 w 189"/>
                <a:gd name="T17" fmla="*/ 168 h 619"/>
                <a:gd name="T18" fmla="*/ 36 w 189"/>
                <a:gd name="T19" fmla="*/ 168 h 619"/>
                <a:gd name="T20" fmla="*/ 36 w 189"/>
                <a:gd name="T21" fmla="*/ 501 h 619"/>
                <a:gd name="T22" fmla="*/ 0 w 189"/>
                <a:gd name="T23" fmla="*/ 565 h 619"/>
                <a:gd name="T24" fmla="*/ 0 w 189"/>
                <a:gd name="T25" fmla="*/ 619 h 619"/>
                <a:gd name="T26" fmla="*/ 36 w 189"/>
                <a:gd name="T27" fmla="*/ 588 h 619"/>
                <a:gd name="T28" fmla="*/ 36 w 189"/>
                <a:gd name="T29" fmla="*/ 619 h 619"/>
                <a:gd name="T30" fmla="*/ 152 w 189"/>
                <a:gd name="T31" fmla="*/ 619 h 619"/>
                <a:gd name="T32" fmla="*/ 152 w 189"/>
                <a:gd name="T33" fmla="*/ 588 h 619"/>
                <a:gd name="T34" fmla="*/ 189 w 189"/>
                <a:gd name="T35" fmla="*/ 619 h 619"/>
                <a:gd name="T36" fmla="*/ 189 w 189"/>
                <a:gd name="T37" fmla="*/ 56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9" h="619">
                  <a:moveTo>
                    <a:pt x="152" y="149"/>
                  </a:moveTo>
                  <a:lnTo>
                    <a:pt x="36" y="149"/>
                  </a:lnTo>
                  <a:lnTo>
                    <a:pt x="36" y="146"/>
                  </a:lnTo>
                  <a:lnTo>
                    <a:pt x="95" y="0"/>
                  </a:lnTo>
                  <a:lnTo>
                    <a:pt x="152" y="146"/>
                  </a:lnTo>
                  <a:lnTo>
                    <a:pt x="152" y="149"/>
                  </a:lnTo>
                  <a:close/>
                  <a:moveTo>
                    <a:pt x="189" y="565"/>
                  </a:moveTo>
                  <a:lnTo>
                    <a:pt x="152" y="501"/>
                  </a:lnTo>
                  <a:lnTo>
                    <a:pt x="152" y="168"/>
                  </a:lnTo>
                  <a:lnTo>
                    <a:pt x="36" y="168"/>
                  </a:lnTo>
                  <a:lnTo>
                    <a:pt x="36" y="501"/>
                  </a:lnTo>
                  <a:lnTo>
                    <a:pt x="0" y="565"/>
                  </a:lnTo>
                  <a:lnTo>
                    <a:pt x="0" y="619"/>
                  </a:lnTo>
                  <a:lnTo>
                    <a:pt x="36" y="588"/>
                  </a:lnTo>
                  <a:lnTo>
                    <a:pt x="36" y="619"/>
                  </a:lnTo>
                  <a:lnTo>
                    <a:pt x="152" y="619"/>
                  </a:lnTo>
                  <a:lnTo>
                    <a:pt x="152" y="588"/>
                  </a:lnTo>
                  <a:lnTo>
                    <a:pt x="189" y="619"/>
                  </a:lnTo>
                  <a:lnTo>
                    <a:pt x="189" y="565"/>
                  </a:lnTo>
                  <a:close/>
                </a:path>
              </a:pathLst>
            </a:custGeom>
            <a:solidFill>
              <a:srgbClr val="459AAF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00" name="Freeform 621"/>
            <p:cNvSpPr>
              <a:spLocks noEditPoints="1"/>
            </p:cNvSpPr>
            <p:nvPr/>
          </p:nvSpPr>
          <p:spPr bwMode="auto">
            <a:xfrm>
              <a:off x="1411288" y="1303338"/>
              <a:ext cx="430213" cy="1089025"/>
            </a:xfrm>
            <a:custGeom>
              <a:avLst/>
              <a:gdLst>
                <a:gd name="T0" fmla="*/ 90 w 115"/>
                <a:gd name="T1" fmla="*/ 163 h 290"/>
                <a:gd name="T2" fmla="*/ 25 w 115"/>
                <a:gd name="T3" fmla="*/ 163 h 290"/>
                <a:gd name="T4" fmla="*/ 25 w 115"/>
                <a:gd name="T5" fmla="*/ 137 h 290"/>
                <a:gd name="T6" fmla="*/ 58 w 115"/>
                <a:gd name="T7" fmla="*/ 0 h 290"/>
                <a:gd name="T8" fmla="*/ 90 w 115"/>
                <a:gd name="T9" fmla="*/ 137 h 290"/>
                <a:gd name="T10" fmla="*/ 90 w 115"/>
                <a:gd name="T11" fmla="*/ 163 h 290"/>
                <a:gd name="T12" fmla="*/ 87 w 115"/>
                <a:gd name="T13" fmla="*/ 196 h 290"/>
                <a:gd name="T14" fmla="*/ 89 w 115"/>
                <a:gd name="T15" fmla="*/ 171 h 290"/>
                <a:gd name="T16" fmla="*/ 26 w 115"/>
                <a:gd name="T17" fmla="*/ 171 h 290"/>
                <a:gd name="T18" fmla="*/ 28 w 115"/>
                <a:gd name="T19" fmla="*/ 196 h 290"/>
                <a:gd name="T20" fmla="*/ 2 w 115"/>
                <a:gd name="T21" fmla="*/ 290 h 290"/>
                <a:gd name="T22" fmla="*/ 42 w 115"/>
                <a:gd name="T23" fmla="*/ 259 h 290"/>
                <a:gd name="T24" fmla="*/ 58 w 115"/>
                <a:gd name="T25" fmla="*/ 274 h 290"/>
                <a:gd name="T26" fmla="*/ 73 w 115"/>
                <a:gd name="T27" fmla="*/ 259 h 290"/>
                <a:gd name="T28" fmla="*/ 113 w 115"/>
                <a:gd name="T29" fmla="*/ 290 h 290"/>
                <a:gd name="T30" fmla="*/ 87 w 115"/>
                <a:gd name="T31" fmla="*/ 19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5" h="290">
                  <a:moveTo>
                    <a:pt x="90" y="163"/>
                  </a:moveTo>
                  <a:cubicBezTo>
                    <a:pt x="25" y="163"/>
                    <a:pt x="25" y="163"/>
                    <a:pt x="25" y="163"/>
                  </a:cubicBezTo>
                  <a:cubicBezTo>
                    <a:pt x="25" y="155"/>
                    <a:pt x="25" y="146"/>
                    <a:pt x="25" y="137"/>
                  </a:cubicBezTo>
                  <a:cubicBezTo>
                    <a:pt x="25" y="61"/>
                    <a:pt x="58" y="0"/>
                    <a:pt x="58" y="0"/>
                  </a:cubicBezTo>
                  <a:cubicBezTo>
                    <a:pt x="58" y="0"/>
                    <a:pt x="90" y="61"/>
                    <a:pt x="90" y="137"/>
                  </a:cubicBezTo>
                  <a:cubicBezTo>
                    <a:pt x="90" y="146"/>
                    <a:pt x="90" y="155"/>
                    <a:pt x="90" y="163"/>
                  </a:cubicBezTo>
                  <a:close/>
                  <a:moveTo>
                    <a:pt x="87" y="196"/>
                  </a:moveTo>
                  <a:cubicBezTo>
                    <a:pt x="88" y="188"/>
                    <a:pt x="89" y="179"/>
                    <a:pt x="89" y="171"/>
                  </a:cubicBezTo>
                  <a:cubicBezTo>
                    <a:pt x="26" y="171"/>
                    <a:pt x="26" y="171"/>
                    <a:pt x="26" y="171"/>
                  </a:cubicBezTo>
                  <a:cubicBezTo>
                    <a:pt x="26" y="179"/>
                    <a:pt x="27" y="188"/>
                    <a:pt x="28" y="196"/>
                  </a:cubicBezTo>
                  <a:cubicBezTo>
                    <a:pt x="0" y="226"/>
                    <a:pt x="2" y="290"/>
                    <a:pt x="2" y="290"/>
                  </a:cubicBezTo>
                  <a:cubicBezTo>
                    <a:pt x="2" y="290"/>
                    <a:pt x="25" y="271"/>
                    <a:pt x="42" y="259"/>
                  </a:cubicBezTo>
                  <a:cubicBezTo>
                    <a:pt x="47" y="269"/>
                    <a:pt x="52" y="274"/>
                    <a:pt x="58" y="274"/>
                  </a:cubicBezTo>
                  <a:cubicBezTo>
                    <a:pt x="63" y="274"/>
                    <a:pt x="68" y="269"/>
                    <a:pt x="73" y="259"/>
                  </a:cubicBezTo>
                  <a:cubicBezTo>
                    <a:pt x="90" y="271"/>
                    <a:pt x="113" y="290"/>
                    <a:pt x="113" y="290"/>
                  </a:cubicBezTo>
                  <a:cubicBezTo>
                    <a:pt x="113" y="290"/>
                    <a:pt x="115" y="226"/>
                    <a:pt x="87" y="196"/>
                  </a:cubicBezTo>
                  <a:close/>
                </a:path>
              </a:pathLst>
            </a:custGeom>
            <a:solidFill>
              <a:srgbClr val="526EA5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05" name="Freeform 626"/>
            <p:cNvSpPr>
              <a:spLocks noEditPoints="1"/>
            </p:cNvSpPr>
            <p:nvPr/>
          </p:nvSpPr>
          <p:spPr bwMode="auto">
            <a:xfrm>
              <a:off x="1092200" y="1187450"/>
              <a:ext cx="184150" cy="1114425"/>
            </a:xfrm>
            <a:custGeom>
              <a:avLst/>
              <a:gdLst>
                <a:gd name="T0" fmla="*/ 0 w 116"/>
                <a:gd name="T1" fmla="*/ 492 h 702"/>
                <a:gd name="T2" fmla="*/ 116 w 116"/>
                <a:gd name="T3" fmla="*/ 492 h 702"/>
                <a:gd name="T4" fmla="*/ 116 w 116"/>
                <a:gd name="T5" fmla="*/ 702 h 702"/>
                <a:gd name="T6" fmla="*/ 0 w 116"/>
                <a:gd name="T7" fmla="*/ 702 h 702"/>
                <a:gd name="T8" fmla="*/ 0 w 116"/>
                <a:gd name="T9" fmla="*/ 492 h 702"/>
                <a:gd name="T10" fmla="*/ 0 w 116"/>
                <a:gd name="T11" fmla="*/ 255 h 702"/>
                <a:gd name="T12" fmla="*/ 0 w 116"/>
                <a:gd name="T13" fmla="*/ 477 h 702"/>
                <a:gd name="T14" fmla="*/ 116 w 116"/>
                <a:gd name="T15" fmla="*/ 477 h 702"/>
                <a:gd name="T16" fmla="*/ 116 w 116"/>
                <a:gd name="T17" fmla="*/ 255 h 702"/>
                <a:gd name="T18" fmla="*/ 0 w 116"/>
                <a:gd name="T19" fmla="*/ 255 h 702"/>
                <a:gd name="T20" fmla="*/ 116 w 116"/>
                <a:gd name="T21" fmla="*/ 97 h 702"/>
                <a:gd name="T22" fmla="*/ 59 w 116"/>
                <a:gd name="T23" fmla="*/ 0 h 702"/>
                <a:gd name="T24" fmla="*/ 0 w 116"/>
                <a:gd name="T25" fmla="*/ 97 h 702"/>
                <a:gd name="T26" fmla="*/ 0 w 116"/>
                <a:gd name="T27" fmla="*/ 241 h 702"/>
                <a:gd name="T28" fmla="*/ 116 w 116"/>
                <a:gd name="T29" fmla="*/ 241 h 702"/>
                <a:gd name="T30" fmla="*/ 116 w 116"/>
                <a:gd name="T31" fmla="*/ 97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702">
                  <a:moveTo>
                    <a:pt x="0" y="492"/>
                  </a:moveTo>
                  <a:lnTo>
                    <a:pt x="116" y="492"/>
                  </a:lnTo>
                  <a:lnTo>
                    <a:pt x="116" y="702"/>
                  </a:lnTo>
                  <a:lnTo>
                    <a:pt x="0" y="702"/>
                  </a:lnTo>
                  <a:lnTo>
                    <a:pt x="0" y="492"/>
                  </a:lnTo>
                  <a:close/>
                  <a:moveTo>
                    <a:pt x="0" y="255"/>
                  </a:moveTo>
                  <a:lnTo>
                    <a:pt x="0" y="477"/>
                  </a:lnTo>
                  <a:lnTo>
                    <a:pt x="116" y="477"/>
                  </a:lnTo>
                  <a:lnTo>
                    <a:pt x="116" y="255"/>
                  </a:lnTo>
                  <a:lnTo>
                    <a:pt x="0" y="255"/>
                  </a:lnTo>
                  <a:close/>
                  <a:moveTo>
                    <a:pt x="116" y="97"/>
                  </a:moveTo>
                  <a:lnTo>
                    <a:pt x="59" y="0"/>
                  </a:lnTo>
                  <a:lnTo>
                    <a:pt x="0" y="97"/>
                  </a:lnTo>
                  <a:lnTo>
                    <a:pt x="0" y="241"/>
                  </a:lnTo>
                  <a:lnTo>
                    <a:pt x="116" y="241"/>
                  </a:lnTo>
                  <a:lnTo>
                    <a:pt x="116" y="97"/>
                  </a:lnTo>
                  <a:close/>
                </a:path>
              </a:pathLst>
            </a:custGeom>
            <a:solidFill>
              <a:srgbClr val="5A8971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10" name="Freeform 643"/>
            <p:cNvSpPr>
              <a:spLocks noEditPoints="1"/>
            </p:cNvSpPr>
            <p:nvPr/>
          </p:nvSpPr>
          <p:spPr bwMode="auto">
            <a:xfrm>
              <a:off x="319088" y="1184275"/>
              <a:ext cx="30163" cy="1208088"/>
            </a:xfrm>
            <a:custGeom>
              <a:avLst/>
              <a:gdLst>
                <a:gd name="T0" fmla="*/ 19 w 19"/>
                <a:gd name="T1" fmla="*/ 744 h 761"/>
                <a:gd name="T2" fmla="*/ 0 w 19"/>
                <a:gd name="T3" fmla="*/ 761 h 761"/>
                <a:gd name="T4" fmla="*/ 0 w 19"/>
                <a:gd name="T5" fmla="*/ 730 h 761"/>
                <a:gd name="T6" fmla="*/ 19 w 19"/>
                <a:gd name="T7" fmla="*/ 713 h 761"/>
                <a:gd name="T8" fmla="*/ 0 w 19"/>
                <a:gd name="T9" fmla="*/ 730 h 761"/>
                <a:gd name="T10" fmla="*/ 19 w 19"/>
                <a:gd name="T11" fmla="*/ 699 h 761"/>
                <a:gd name="T12" fmla="*/ 0 w 19"/>
                <a:gd name="T13" fmla="*/ 683 h 761"/>
                <a:gd name="T14" fmla="*/ 0 w 19"/>
                <a:gd name="T15" fmla="*/ 669 h 761"/>
                <a:gd name="T16" fmla="*/ 19 w 19"/>
                <a:gd name="T17" fmla="*/ 652 h 761"/>
                <a:gd name="T18" fmla="*/ 0 w 19"/>
                <a:gd name="T19" fmla="*/ 669 h 761"/>
                <a:gd name="T20" fmla="*/ 19 w 19"/>
                <a:gd name="T21" fmla="*/ 635 h 761"/>
                <a:gd name="T22" fmla="*/ 0 w 19"/>
                <a:gd name="T23" fmla="*/ 621 h 761"/>
                <a:gd name="T24" fmla="*/ 0 w 19"/>
                <a:gd name="T25" fmla="*/ 605 h 761"/>
                <a:gd name="T26" fmla="*/ 19 w 19"/>
                <a:gd name="T27" fmla="*/ 588 h 761"/>
                <a:gd name="T28" fmla="*/ 0 w 19"/>
                <a:gd name="T29" fmla="*/ 605 h 761"/>
                <a:gd name="T30" fmla="*/ 19 w 19"/>
                <a:gd name="T31" fmla="*/ 574 h 761"/>
                <a:gd name="T32" fmla="*/ 0 w 19"/>
                <a:gd name="T33" fmla="*/ 557 h 761"/>
                <a:gd name="T34" fmla="*/ 0 w 19"/>
                <a:gd name="T35" fmla="*/ 543 h 761"/>
                <a:gd name="T36" fmla="*/ 19 w 19"/>
                <a:gd name="T37" fmla="*/ 527 h 761"/>
                <a:gd name="T38" fmla="*/ 0 w 19"/>
                <a:gd name="T39" fmla="*/ 543 h 761"/>
                <a:gd name="T40" fmla="*/ 19 w 19"/>
                <a:gd name="T41" fmla="*/ 513 h 761"/>
                <a:gd name="T42" fmla="*/ 0 w 19"/>
                <a:gd name="T43" fmla="*/ 496 h 761"/>
                <a:gd name="T44" fmla="*/ 0 w 19"/>
                <a:gd name="T45" fmla="*/ 482 h 761"/>
                <a:gd name="T46" fmla="*/ 19 w 19"/>
                <a:gd name="T47" fmla="*/ 465 h 761"/>
                <a:gd name="T48" fmla="*/ 0 w 19"/>
                <a:gd name="T49" fmla="*/ 482 h 761"/>
                <a:gd name="T50" fmla="*/ 19 w 19"/>
                <a:gd name="T51" fmla="*/ 451 h 761"/>
                <a:gd name="T52" fmla="*/ 0 w 19"/>
                <a:gd name="T53" fmla="*/ 435 h 761"/>
                <a:gd name="T54" fmla="*/ 0 w 19"/>
                <a:gd name="T55" fmla="*/ 420 h 761"/>
                <a:gd name="T56" fmla="*/ 19 w 19"/>
                <a:gd name="T57" fmla="*/ 404 h 761"/>
                <a:gd name="T58" fmla="*/ 0 w 19"/>
                <a:gd name="T59" fmla="*/ 420 h 761"/>
                <a:gd name="T60" fmla="*/ 19 w 19"/>
                <a:gd name="T61" fmla="*/ 390 h 761"/>
                <a:gd name="T62" fmla="*/ 0 w 19"/>
                <a:gd name="T63" fmla="*/ 373 h 761"/>
                <a:gd name="T64" fmla="*/ 0 w 19"/>
                <a:gd name="T65" fmla="*/ 357 h 761"/>
                <a:gd name="T66" fmla="*/ 19 w 19"/>
                <a:gd name="T67" fmla="*/ 342 h 761"/>
                <a:gd name="T68" fmla="*/ 0 w 19"/>
                <a:gd name="T69" fmla="*/ 357 h 761"/>
                <a:gd name="T70" fmla="*/ 19 w 19"/>
                <a:gd name="T71" fmla="*/ 326 h 761"/>
                <a:gd name="T72" fmla="*/ 0 w 19"/>
                <a:gd name="T73" fmla="*/ 309 h 761"/>
                <a:gd name="T74" fmla="*/ 0 w 19"/>
                <a:gd name="T75" fmla="*/ 295 h 761"/>
                <a:gd name="T76" fmla="*/ 19 w 19"/>
                <a:gd name="T77" fmla="*/ 279 h 761"/>
                <a:gd name="T78" fmla="*/ 0 w 19"/>
                <a:gd name="T79" fmla="*/ 295 h 761"/>
                <a:gd name="T80" fmla="*/ 19 w 19"/>
                <a:gd name="T81" fmla="*/ 264 h 761"/>
                <a:gd name="T82" fmla="*/ 0 w 19"/>
                <a:gd name="T83" fmla="*/ 248 h 761"/>
                <a:gd name="T84" fmla="*/ 0 w 19"/>
                <a:gd name="T85" fmla="*/ 234 h 761"/>
                <a:gd name="T86" fmla="*/ 19 w 19"/>
                <a:gd name="T87" fmla="*/ 217 h 761"/>
                <a:gd name="T88" fmla="*/ 0 w 19"/>
                <a:gd name="T89" fmla="*/ 234 h 761"/>
                <a:gd name="T90" fmla="*/ 19 w 19"/>
                <a:gd name="T91" fmla="*/ 203 h 761"/>
                <a:gd name="T92" fmla="*/ 0 w 19"/>
                <a:gd name="T93" fmla="*/ 186 h 761"/>
                <a:gd name="T94" fmla="*/ 0 w 19"/>
                <a:gd name="T95" fmla="*/ 172 h 761"/>
                <a:gd name="T96" fmla="*/ 19 w 19"/>
                <a:gd name="T97" fmla="*/ 156 h 761"/>
                <a:gd name="T98" fmla="*/ 0 w 19"/>
                <a:gd name="T99" fmla="*/ 172 h 761"/>
                <a:gd name="T100" fmla="*/ 19 w 19"/>
                <a:gd name="T101" fmla="*/ 141 h 761"/>
                <a:gd name="T102" fmla="*/ 0 w 19"/>
                <a:gd name="T103" fmla="*/ 125 h 761"/>
                <a:gd name="T104" fmla="*/ 0 w 19"/>
                <a:gd name="T105" fmla="*/ 111 h 761"/>
                <a:gd name="T106" fmla="*/ 19 w 19"/>
                <a:gd name="T107" fmla="*/ 94 h 761"/>
                <a:gd name="T108" fmla="*/ 0 w 19"/>
                <a:gd name="T109" fmla="*/ 111 h 761"/>
                <a:gd name="T110" fmla="*/ 19 w 19"/>
                <a:gd name="T111" fmla="*/ 78 h 761"/>
                <a:gd name="T112" fmla="*/ 0 w 19"/>
                <a:gd name="T113" fmla="*/ 63 h 761"/>
                <a:gd name="T114" fmla="*/ 0 w 19"/>
                <a:gd name="T115" fmla="*/ 47 h 761"/>
                <a:gd name="T116" fmla="*/ 19 w 19"/>
                <a:gd name="T117" fmla="*/ 30 h 761"/>
                <a:gd name="T118" fmla="*/ 0 w 19"/>
                <a:gd name="T119" fmla="*/ 47 h 761"/>
                <a:gd name="T120" fmla="*/ 19 w 19"/>
                <a:gd name="T121" fmla="*/ 16 h 761"/>
                <a:gd name="T122" fmla="*/ 0 w 19"/>
                <a:gd name="T123" fmla="*/ 0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" h="761">
                  <a:moveTo>
                    <a:pt x="0" y="744"/>
                  </a:moveTo>
                  <a:lnTo>
                    <a:pt x="19" y="744"/>
                  </a:lnTo>
                  <a:lnTo>
                    <a:pt x="19" y="761"/>
                  </a:lnTo>
                  <a:lnTo>
                    <a:pt x="0" y="761"/>
                  </a:lnTo>
                  <a:lnTo>
                    <a:pt x="0" y="744"/>
                  </a:lnTo>
                  <a:close/>
                  <a:moveTo>
                    <a:pt x="0" y="730"/>
                  </a:moveTo>
                  <a:lnTo>
                    <a:pt x="19" y="730"/>
                  </a:lnTo>
                  <a:lnTo>
                    <a:pt x="19" y="713"/>
                  </a:lnTo>
                  <a:lnTo>
                    <a:pt x="0" y="713"/>
                  </a:lnTo>
                  <a:lnTo>
                    <a:pt x="0" y="730"/>
                  </a:lnTo>
                  <a:close/>
                  <a:moveTo>
                    <a:pt x="0" y="699"/>
                  </a:moveTo>
                  <a:lnTo>
                    <a:pt x="19" y="699"/>
                  </a:lnTo>
                  <a:lnTo>
                    <a:pt x="19" y="683"/>
                  </a:lnTo>
                  <a:lnTo>
                    <a:pt x="0" y="683"/>
                  </a:lnTo>
                  <a:lnTo>
                    <a:pt x="0" y="699"/>
                  </a:lnTo>
                  <a:close/>
                  <a:moveTo>
                    <a:pt x="0" y="669"/>
                  </a:moveTo>
                  <a:lnTo>
                    <a:pt x="19" y="669"/>
                  </a:lnTo>
                  <a:lnTo>
                    <a:pt x="19" y="652"/>
                  </a:lnTo>
                  <a:lnTo>
                    <a:pt x="0" y="652"/>
                  </a:lnTo>
                  <a:lnTo>
                    <a:pt x="0" y="669"/>
                  </a:lnTo>
                  <a:close/>
                  <a:moveTo>
                    <a:pt x="0" y="635"/>
                  </a:moveTo>
                  <a:lnTo>
                    <a:pt x="19" y="635"/>
                  </a:lnTo>
                  <a:lnTo>
                    <a:pt x="19" y="621"/>
                  </a:lnTo>
                  <a:lnTo>
                    <a:pt x="0" y="621"/>
                  </a:lnTo>
                  <a:lnTo>
                    <a:pt x="0" y="635"/>
                  </a:lnTo>
                  <a:close/>
                  <a:moveTo>
                    <a:pt x="0" y="605"/>
                  </a:moveTo>
                  <a:lnTo>
                    <a:pt x="19" y="605"/>
                  </a:lnTo>
                  <a:lnTo>
                    <a:pt x="19" y="588"/>
                  </a:lnTo>
                  <a:lnTo>
                    <a:pt x="0" y="588"/>
                  </a:lnTo>
                  <a:lnTo>
                    <a:pt x="0" y="605"/>
                  </a:lnTo>
                  <a:close/>
                  <a:moveTo>
                    <a:pt x="0" y="574"/>
                  </a:moveTo>
                  <a:lnTo>
                    <a:pt x="19" y="574"/>
                  </a:lnTo>
                  <a:lnTo>
                    <a:pt x="19" y="557"/>
                  </a:lnTo>
                  <a:lnTo>
                    <a:pt x="0" y="557"/>
                  </a:lnTo>
                  <a:lnTo>
                    <a:pt x="0" y="574"/>
                  </a:lnTo>
                  <a:close/>
                  <a:moveTo>
                    <a:pt x="0" y="543"/>
                  </a:moveTo>
                  <a:lnTo>
                    <a:pt x="19" y="543"/>
                  </a:lnTo>
                  <a:lnTo>
                    <a:pt x="19" y="527"/>
                  </a:lnTo>
                  <a:lnTo>
                    <a:pt x="0" y="527"/>
                  </a:lnTo>
                  <a:lnTo>
                    <a:pt x="0" y="543"/>
                  </a:lnTo>
                  <a:close/>
                  <a:moveTo>
                    <a:pt x="0" y="513"/>
                  </a:moveTo>
                  <a:lnTo>
                    <a:pt x="19" y="513"/>
                  </a:lnTo>
                  <a:lnTo>
                    <a:pt x="19" y="496"/>
                  </a:lnTo>
                  <a:lnTo>
                    <a:pt x="0" y="496"/>
                  </a:lnTo>
                  <a:lnTo>
                    <a:pt x="0" y="513"/>
                  </a:lnTo>
                  <a:close/>
                  <a:moveTo>
                    <a:pt x="0" y="482"/>
                  </a:moveTo>
                  <a:lnTo>
                    <a:pt x="19" y="482"/>
                  </a:lnTo>
                  <a:lnTo>
                    <a:pt x="19" y="465"/>
                  </a:lnTo>
                  <a:lnTo>
                    <a:pt x="0" y="465"/>
                  </a:lnTo>
                  <a:lnTo>
                    <a:pt x="0" y="482"/>
                  </a:lnTo>
                  <a:close/>
                  <a:moveTo>
                    <a:pt x="0" y="451"/>
                  </a:moveTo>
                  <a:lnTo>
                    <a:pt x="19" y="451"/>
                  </a:lnTo>
                  <a:lnTo>
                    <a:pt x="19" y="435"/>
                  </a:lnTo>
                  <a:lnTo>
                    <a:pt x="0" y="435"/>
                  </a:lnTo>
                  <a:lnTo>
                    <a:pt x="0" y="451"/>
                  </a:lnTo>
                  <a:close/>
                  <a:moveTo>
                    <a:pt x="0" y="420"/>
                  </a:moveTo>
                  <a:lnTo>
                    <a:pt x="19" y="420"/>
                  </a:lnTo>
                  <a:lnTo>
                    <a:pt x="19" y="404"/>
                  </a:lnTo>
                  <a:lnTo>
                    <a:pt x="0" y="404"/>
                  </a:lnTo>
                  <a:lnTo>
                    <a:pt x="0" y="420"/>
                  </a:lnTo>
                  <a:close/>
                  <a:moveTo>
                    <a:pt x="0" y="390"/>
                  </a:moveTo>
                  <a:lnTo>
                    <a:pt x="19" y="390"/>
                  </a:lnTo>
                  <a:lnTo>
                    <a:pt x="19" y="373"/>
                  </a:lnTo>
                  <a:lnTo>
                    <a:pt x="0" y="373"/>
                  </a:lnTo>
                  <a:lnTo>
                    <a:pt x="0" y="390"/>
                  </a:lnTo>
                  <a:close/>
                  <a:moveTo>
                    <a:pt x="0" y="357"/>
                  </a:moveTo>
                  <a:lnTo>
                    <a:pt x="19" y="357"/>
                  </a:lnTo>
                  <a:lnTo>
                    <a:pt x="19" y="342"/>
                  </a:lnTo>
                  <a:lnTo>
                    <a:pt x="0" y="342"/>
                  </a:lnTo>
                  <a:lnTo>
                    <a:pt x="0" y="357"/>
                  </a:lnTo>
                  <a:close/>
                  <a:moveTo>
                    <a:pt x="0" y="326"/>
                  </a:moveTo>
                  <a:lnTo>
                    <a:pt x="19" y="326"/>
                  </a:lnTo>
                  <a:lnTo>
                    <a:pt x="19" y="309"/>
                  </a:lnTo>
                  <a:lnTo>
                    <a:pt x="0" y="309"/>
                  </a:lnTo>
                  <a:lnTo>
                    <a:pt x="0" y="326"/>
                  </a:lnTo>
                  <a:close/>
                  <a:moveTo>
                    <a:pt x="0" y="295"/>
                  </a:moveTo>
                  <a:lnTo>
                    <a:pt x="19" y="295"/>
                  </a:lnTo>
                  <a:lnTo>
                    <a:pt x="19" y="279"/>
                  </a:lnTo>
                  <a:lnTo>
                    <a:pt x="0" y="279"/>
                  </a:lnTo>
                  <a:lnTo>
                    <a:pt x="0" y="295"/>
                  </a:lnTo>
                  <a:close/>
                  <a:moveTo>
                    <a:pt x="0" y="264"/>
                  </a:moveTo>
                  <a:lnTo>
                    <a:pt x="19" y="264"/>
                  </a:lnTo>
                  <a:lnTo>
                    <a:pt x="19" y="248"/>
                  </a:lnTo>
                  <a:lnTo>
                    <a:pt x="0" y="248"/>
                  </a:lnTo>
                  <a:lnTo>
                    <a:pt x="0" y="264"/>
                  </a:lnTo>
                  <a:close/>
                  <a:moveTo>
                    <a:pt x="0" y="234"/>
                  </a:moveTo>
                  <a:lnTo>
                    <a:pt x="19" y="234"/>
                  </a:lnTo>
                  <a:lnTo>
                    <a:pt x="19" y="217"/>
                  </a:lnTo>
                  <a:lnTo>
                    <a:pt x="0" y="217"/>
                  </a:lnTo>
                  <a:lnTo>
                    <a:pt x="0" y="234"/>
                  </a:lnTo>
                  <a:close/>
                  <a:moveTo>
                    <a:pt x="0" y="203"/>
                  </a:moveTo>
                  <a:lnTo>
                    <a:pt x="19" y="203"/>
                  </a:lnTo>
                  <a:lnTo>
                    <a:pt x="19" y="186"/>
                  </a:lnTo>
                  <a:lnTo>
                    <a:pt x="0" y="186"/>
                  </a:lnTo>
                  <a:lnTo>
                    <a:pt x="0" y="203"/>
                  </a:lnTo>
                  <a:close/>
                  <a:moveTo>
                    <a:pt x="0" y="172"/>
                  </a:moveTo>
                  <a:lnTo>
                    <a:pt x="19" y="172"/>
                  </a:lnTo>
                  <a:lnTo>
                    <a:pt x="19" y="156"/>
                  </a:lnTo>
                  <a:lnTo>
                    <a:pt x="0" y="156"/>
                  </a:lnTo>
                  <a:lnTo>
                    <a:pt x="0" y="172"/>
                  </a:lnTo>
                  <a:close/>
                  <a:moveTo>
                    <a:pt x="0" y="141"/>
                  </a:moveTo>
                  <a:lnTo>
                    <a:pt x="19" y="141"/>
                  </a:lnTo>
                  <a:lnTo>
                    <a:pt x="19" y="125"/>
                  </a:lnTo>
                  <a:lnTo>
                    <a:pt x="0" y="125"/>
                  </a:lnTo>
                  <a:lnTo>
                    <a:pt x="0" y="141"/>
                  </a:lnTo>
                  <a:close/>
                  <a:moveTo>
                    <a:pt x="0" y="111"/>
                  </a:moveTo>
                  <a:lnTo>
                    <a:pt x="19" y="111"/>
                  </a:lnTo>
                  <a:lnTo>
                    <a:pt x="19" y="94"/>
                  </a:lnTo>
                  <a:lnTo>
                    <a:pt x="0" y="94"/>
                  </a:lnTo>
                  <a:lnTo>
                    <a:pt x="0" y="111"/>
                  </a:lnTo>
                  <a:close/>
                  <a:moveTo>
                    <a:pt x="0" y="78"/>
                  </a:moveTo>
                  <a:lnTo>
                    <a:pt x="19" y="78"/>
                  </a:lnTo>
                  <a:lnTo>
                    <a:pt x="19" y="63"/>
                  </a:lnTo>
                  <a:lnTo>
                    <a:pt x="0" y="63"/>
                  </a:lnTo>
                  <a:lnTo>
                    <a:pt x="0" y="78"/>
                  </a:lnTo>
                  <a:close/>
                  <a:moveTo>
                    <a:pt x="0" y="47"/>
                  </a:moveTo>
                  <a:lnTo>
                    <a:pt x="19" y="47"/>
                  </a:lnTo>
                  <a:lnTo>
                    <a:pt x="19" y="30"/>
                  </a:lnTo>
                  <a:lnTo>
                    <a:pt x="0" y="30"/>
                  </a:lnTo>
                  <a:lnTo>
                    <a:pt x="0" y="47"/>
                  </a:lnTo>
                  <a:close/>
                  <a:moveTo>
                    <a:pt x="0" y="16"/>
                  </a:moveTo>
                  <a:lnTo>
                    <a:pt x="19" y="16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B7D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" name="spacemen"/>
          <p:cNvGrpSpPr/>
          <p:nvPr/>
        </p:nvGrpSpPr>
        <p:grpSpPr>
          <a:xfrm>
            <a:off x="169750" y="3021823"/>
            <a:ext cx="814331" cy="975743"/>
            <a:chOff x="123825" y="2557463"/>
            <a:chExt cx="1778001" cy="2130425"/>
          </a:xfrm>
        </p:grpSpPr>
        <p:sp>
          <p:nvSpPr>
            <p:cNvPr id="4290" name="Rectangle 612"/>
            <p:cNvSpPr>
              <a:spLocks noChangeArrowheads="1"/>
            </p:cNvSpPr>
            <p:nvPr/>
          </p:nvSpPr>
          <p:spPr bwMode="auto">
            <a:xfrm>
              <a:off x="319088" y="4651375"/>
              <a:ext cx="1582738" cy="36513"/>
            </a:xfrm>
            <a:prstGeom prst="rect">
              <a:avLst/>
            </a:prstGeom>
            <a:solidFill>
              <a:srgbClr val="D5B5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11" name="Freeform 644"/>
            <p:cNvSpPr>
              <a:spLocks noEditPoints="1"/>
            </p:cNvSpPr>
            <p:nvPr/>
          </p:nvSpPr>
          <p:spPr bwMode="auto">
            <a:xfrm>
              <a:off x="123825" y="2714625"/>
              <a:ext cx="190500" cy="1737360"/>
            </a:xfrm>
            <a:custGeom>
              <a:avLst/>
              <a:gdLst>
                <a:gd name="T0" fmla="*/ 18 w 45"/>
                <a:gd name="T1" fmla="*/ 2 h 454"/>
                <a:gd name="T2" fmla="*/ 20 w 45"/>
                <a:gd name="T3" fmla="*/ 30 h 454"/>
                <a:gd name="T4" fmla="*/ 8 w 45"/>
                <a:gd name="T5" fmla="*/ 7 h 454"/>
                <a:gd name="T6" fmla="*/ 0 w 45"/>
                <a:gd name="T7" fmla="*/ 0 h 454"/>
                <a:gd name="T8" fmla="*/ 12 w 45"/>
                <a:gd name="T9" fmla="*/ 124 h 454"/>
                <a:gd name="T10" fmla="*/ 45 w 45"/>
                <a:gd name="T11" fmla="*/ 129 h 454"/>
                <a:gd name="T12" fmla="*/ 0 w 45"/>
                <a:gd name="T13" fmla="*/ 136 h 454"/>
                <a:gd name="T14" fmla="*/ 2 w 45"/>
                <a:gd name="T15" fmla="*/ 119 h 454"/>
                <a:gd name="T16" fmla="*/ 32 w 45"/>
                <a:gd name="T17" fmla="*/ 117 h 454"/>
                <a:gd name="T18" fmla="*/ 0 w 45"/>
                <a:gd name="T19" fmla="*/ 113 h 454"/>
                <a:gd name="T20" fmla="*/ 36 w 45"/>
                <a:gd name="T21" fmla="*/ 106 h 454"/>
                <a:gd name="T22" fmla="*/ 45 w 45"/>
                <a:gd name="T23" fmla="*/ 114 h 454"/>
                <a:gd name="T24" fmla="*/ 42 w 45"/>
                <a:gd name="T25" fmla="*/ 122 h 454"/>
                <a:gd name="T26" fmla="*/ 12 w 45"/>
                <a:gd name="T27" fmla="*/ 124 h 454"/>
                <a:gd name="T28" fmla="*/ 43 w 45"/>
                <a:gd name="T29" fmla="*/ 226 h 454"/>
                <a:gd name="T30" fmla="*/ 45 w 45"/>
                <a:gd name="T31" fmla="*/ 234 h 454"/>
                <a:gd name="T32" fmla="*/ 36 w 45"/>
                <a:gd name="T33" fmla="*/ 242 h 454"/>
                <a:gd name="T34" fmla="*/ 0 w 45"/>
                <a:gd name="T35" fmla="*/ 235 h 454"/>
                <a:gd name="T36" fmla="*/ 32 w 45"/>
                <a:gd name="T37" fmla="*/ 230 h 454"/>
                <a:gd name="T38" fmla="*/ 3 w 45"/>
                <a:gd name="T39" fmla="*/ 223 h 454"/>
                <a:gd name="T40" fmla="*/ 32 w 45"/>
                <a:gd name="T41" fmla="*/ 219 h 454"/>
                <a:gd name="T42" fmla="*/ 0 w 45"/>
                <a:gd name="T43" fmla="*/ 212 h 454"/>
                <a:gd name="T44" fmla="*/ 42 w 45"/>
                <a:gd name="T45" fmla="*/ 214 h 454"/>
                <a:gd name="T46" fmla="*/ 45 w 45"/>
                <a:gd name="T47" fmla="*/ 222 h 454"/>
                <a:gd name="T48" fmla="*/ 45 w 45"/>
                <a:gd name="T49" fmla="*/ 318 h 454"/>
                <a:gd name="T50" fmla="*/ 33 w 45"/>
                <a:gd name="T51" fmla="*/ 348 h 454"/>
                <a:gd name="T52" fmla="*/ 0 w 45"/>
                <a:gd name="T53" fmla="*/ 338 h 454"/>
                <a:gd name="T54" fmla="*/ 12 w 45"/>
                <a:gd name="T55" fmla="*/ 318 h 454"/>
                <a:gd name="T56" fmla="*/ 33 w 45"/>
                <a:gd name="T57" fmla="*/ 330 h 454"/>
                <a:gd name="T58" fmla="*/ 36 w 45"/>
                <a:gd name="T59" fmla="*/ 436 h 454"/>
                <a:gd name="T60" fmla="*/ 45 w 45"/>
                <a:gd name="T61" fmla="*/ 444 h 454"/>
                <a:gd name="T62" fmla="*/ 42 w 45"/>
                <a:gd name="T63" fmla="*/ 452 h 454"/>
                <a:gd name="T64" fmla="*/ 0 w 45"/>
                <a:gd name="T65" fmla="*/ 454 h 454"/>
                <a:gd name="T66" fmla="*/ 32 w 45"/>
                <a:gd name="T67" fmla="*/ 447 h 454"/>
                <a:gd name="T68" fmla="*/ 8 w 45"/>
                <a:gd name="T69" fmla="*/ 444 h 454"/>
                <a:gd name="T70" fmla="*/ 0 w 45"/>
                <a:gd name="T71" fmla="*/ 436 h 454"/>
                <a:gd name="T72" fmla="*/ 45 w 45"/>
                <a:gd name="T73" fmla="*/ 424 h 454"/>
                <a:gd name="T74" fmla="*/ 12 w 45"/>
                <a:gd name="T75" fmla="*/ 431 h 454"/>
                <a:gd name="T76" fmla="*/ 36 w 45"/>
                <a:gd name="T77" fmla="*/ 436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5" h="454">
                  <a:moveTo>
                    <a:pt x="12" y="0"/>
                  </a:moveTo>
                  <a:cubicBezTo>
                    <a:pt x="15" y="0"/>
                    <a:pt x="16" y="1"/>
                    <a:pt x="18" y="2"/>
                  </a:cubicBezTo>
                  <a:cubicBezTo>
                    <a:pt x="20" y="4"/>
                    <a:pt x="20" y="6"/>
                    <a:pt x="20" y="8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" y="0"/>
                  </a:lnTo>
                  <a:close/>
                  <a:moveTo>
                    <a:pt x="12" y="124"/>
                  </a:moveTo>
                  <a:cubicBezTo>
                    <a:pt x="12" y="129"/>
                    <a:pt x="12" y="129"/>
                    <a:pt x="12" y="129"/>
                  </a:cubicBezTo>
                  <a:cubicBezTo>
                    <a:pt x="45" y="129"/>
                    <a:pt x="45" y="129"/>
                    <a:pt x="45" y="129"/>
                  </a:cubicBezTo>
                  <a:cubicBezTo>
                    <a:pt x="45" y="136"/>
                    <a:pt x="45" y="136"/>
                    <a:pt x="45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3"/>
                    <a:pt x="1" y="121"/>
                    <a:pt x="2" y="119"/>
                  </a:cubicBezTo>
                  <a:cubicBezTo>
                    <a:pt x="4" y="118"/>
                    <a:pt x="6" y="117"/>
                    <a:pt x="8" y="117"/>
                  </a:cubicBezTo>
                  <a:cubicBezTo>
                    <a:pt x="32" y="117"/>
                    <a:pt x="32" y="117"/>
                    <a:pt x="32" y="117"/>
                  </a:cubicBezTo>
                  <a:cubicBezTo>
                    <a:pt x="32" y="113"/>
                    <a:pt x="32" y="113"/>
                    <a:pt x="32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6" y="106"/>
                    <a:pt x="36" y="106"/>
                    <a:pt x="36" y="106"/>
                  </a:cubicBezTo>
                  <a:cubicBezTo>
                    <a:pt x="39" y="106"/>
                    <a:pt x="41" y="107"/>
                    <a:pt x="42" y="108"/>
                  </a:cubicBezTo>
                  <a:cubicBezTo>
                    <a:pt x="44" y="110"/>
                    <a:pt x="45" y="112"/>
                    <a:pt x="45" y="114"/>
                  </a:cubicBezTo>
                  <a:cubicBezTo>
                    <a:pt x="45" y="116"/>
                    <a:pt x="45" y="116"/>
                    <a:pt x="45" y="116"/>
                  </a:cubicBezTo>
                  <a:cubicBezTo>
                    <a:pt x="45" y="118"/>
                    <a:pt x="44" y="120"/>
                    <a:pt x="42" y="122"/>
                  </a:cubicBezTo>
                  <a:cubicBezTo>
                    <a:pt x="41" y="123"/>
                    <a:pt x="39" y="124"/>
                    <a:pt x="36" y="124"/>
                  </a:cubicBezTo>
                  <a:lnTo>
                    <a:pt x="12" y="124"/>
                  </a:lnTo>
                  <a:close/>
                  <a:moveTo>
                    <a:pt x="45" y="222"/>
                  </a:moveTo>
                  <a:cubicBezTo>
                    <a:pt x="45" y="224"/>
                    <a:pt x="44" y="225"/>
                    <a:pt x="43" y="226"/>
                  </a:cubicBezTo>
                  <a:cubicBezTo>
                    <a:pt x="44" y="228"/>
                    <a:pt x="45" y="229"/>
                    <a:pt x="45" y="231"/>
                  </a:cubicBezTo>
                  <a:cubicBezTo>
                    <a:pt x="45" y="234"/>
                    <a:pt x="45" y="234"/>
                    <a:pt x="45" y="234"/>
                  </a:cubicBezTo>
                  <a:cubicBezTo>
                    <a:pt x="45" y="237"/>
                    <a:pt x="44" y="239"/>
                    <a:pt x="42" y="240"/>
                  </a:cubicBezTo>
                  <a:cubicBezTo>
                    <a:pt x="41" y="242"/>
                    <a:pt x="38" y="242"/>
                    <a:pt x="36" y="242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32" y="235"/>
                    <a:pt x="32" y="235"/>
                    <a:pt x="32" y="235"/>
                  </a:cubicBezTo>
                  <a:cubicBezTo>
                    <a:pt x="32" y="230"/>
                    <a:pt x="32" y="230"/>
                    <a:pt x="32" y="230"/>
                  </a:cubicBezTo>
                  <a:cubicBezTo>
                    <a:pt x="3" y="230"/>
                    <a:pt x="3" y="230"/>
                    <a:pt x="3" y="230"/>
                  </a:cubicBezTo>
                  <a:cubicBezTo>
                    <a:pt x="3" y="223"/>
                    <a:pt x="3" y="223"/>
                    <a:pt x="3" y="223"/>
                  </a:cubicBezTo>
                  <a:cubicBezTo>
                    <a:pt x="32" y="223"/>
                    <a:pt x="32" y="223"/>
                    <a:pt x="32" y="223"/>
                  </a:cubicBezTo>
                  <a:cubicBezTo>
                    <a:pt x="32" y="219"/>
                    <a:pt x="32" y="219"/>
                    <a:pt x="32" y="219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36" y="212"/>
                    <a:pt x="36" y="212"/>
                    <a:pt x="36" y="212"/>
                  </a:cubicBezTo>
                  <a:cubicBezTo>
                    <a:pt x="38" y="212"/>
                    <a:pt x="41" y="213"/>
                    <a:pt x="42" y="214"/>
                  </a:cubicBezTo>
                  <a:cubicBezTo>
                    <a:pt x="44" y="216"/>
                    <a:pt x="45" y="218"/>
                    <a:pt x="45" y="220"/>
                  </a:cubicBezTo>
                  <a:lnTo>
                    <a:pt x="45" y="222"/>
                  </a:lnTo>
                  <a:close/>
                  <a:moveTo>
                    <a:pt x="33" y="318"/>
                  </a:moveTo>
                  <a:cubicBezTo>
                    <a:pt x="45" y="318"/>
                    <a:pt x="45" y="318"/>
                    <a:pt x="45" y="318"/>
                  </a:cubicBezTo>
                  <a:cubicBezTo>
                    <a:pt x="45" y="348"/>
                    <a:pt x="45" y="348"/>
                    <a:pt x="45" y="348"/>
                  </a:cubicBezTo>
                  <a:cubicBezTo>
                    <a:pt x="33" y="348"/>
                    <a:pt x="33" y="348"/>
                    <a:pt x="33" y="348"/>
                  </a:cubicBezTo>
                  <a:cubicBezTo>
                    <a:pt x="33" y="338"/>
                    <a:pt x="33" y="338"/>
                    <a:pt x="33" y="338"/>
                  </a:cubicBezTo>
                  <a:cubicBezTo>
                    <a:pt x="0" y="338"/>
                    <a:pt x="0" y="338"/>
                    <a:pt x="0" y="338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12" y="318"/>
                    <a:pt x="12" y="318"/>
                    <a:pt x="12" y="318"/>
                  </a:cubicBezTo>
                  <a:cubicBezTo>
                    <a:pt x="12" y="330"/>
                    <a:pt x="12" y="330"/>
                    <a:pt x="12" y="330"/>
                  </a:cubicBezTo>
                  <a:cubicBezTo>
                    <a:pt x="33" y="330"/>
                    <a:pt x="33" y="330"/>
                    <a:pt x="33" y="330"/>
                  </a:cubicBezTo>
                  <a:lnTo>
                    <a:pt x="33" y="318"/>
                  </a:lnTo>
                  <a:close/>
                  <a:moveTo>
                    <a:pt x="36" y="436"/>
                  </a:moveTo>
                  <a:cubicBezTo>
                    <a:pt x="39" y="436"/>
                    <a:pt x="41" y="437"/>
                    <a:pt x="42" y="439"/>
                  </a:cubicBezTo>
                  <a:cubicBezTo>
                    <a:pt x="44" y="440"/>
                    <a:pt x="45" y="442"/>
                    <a:pt x="45" y="444"/>
                  </a:cubicBezTo>
                  <a:cubicBezTo>
                    <a:pt x="45" y="446"/>
                    <a:pt x="45" y="446"/>
                    <a:pt x="45" y="446"/>
                  </a:cubicBezTo>
                  <a:cubicBezTo>
                    <a:pt x="45" y="449"/>
                    <a:pt x="44" y="451"/>
                    <a:pt x="42" y="452"/>
                  </a:cubicBezTo>
                  <a:cubicBezTo>
                    <a:pt x="41" y="454"/>
                    <a:pt x="39" y="454"/>
                    <a:pt x="36" y="454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32" y="447"/>
                    <a:pt x="32" y="447"/>
                    <a:pt x="32" y="447"/>
                  </a:cubicBezTo>
                  <a:cubicBezTo>
                    <a:pt x="32" y="444"/>
                    <a:pt x="32" y="444"/>
                    <a:pt x="32" y="444"/>
                  </a:cubicBezTo>
                  <a:cubicBezTo>
                    <a:pt x="8" y="444"/>
                    <a:pt x="8" y="444"/>
                    <a:pt x="8" y="444"/>
                  </a:cubicBezTo>
                  <a:cubicBezTo>
                    <a:pt x="6" y="444"/>
                    <a:pt x="4" y="443"/>
                    <a:pt x="2" y="441"/>
                  </a:cubicBezTo>
                  <a:cubicBezTo>
                    <a:pt x="1" y="440"/>
                    <a:pt x="0" y="438"/>
                    <a:pt x="0" y="436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45" y="424"/>
                    <a:pt x="45" y="424"/>
                    <a:pt x="45" y="424"/>
                  </a:cubicBezTo>
                  <a:cubicBezTo>
                    <a:pt x="45" y="431"/>
                    <a:pt x="45" y="431"/>
                    <a:pt x="45" y="431"/>
                  </a:cubicBezTo>
                  <a:cubicBezTo>
                    <a:pt x="12" y="431"/>
                    <a:pt x="12" y="431"/>
                    <a:pt x="12" y="431"/>
                  </a:cubicBezTo>
                  <a:cubicBezTo>
                    <a:pt x="12" y="436"/>
                    <a:pt x="12" y="436"/>
                    <a:pt x="12" y="436"/>
                  </a:cubicBezTo>
                  <a:lnTo>
                    <a:pt x="36" y="436"/>
                  </a:lnTo>
                  <a:close/>
                </a:path>
              </a:pathLst>
            </a:custGeom>
            <a:solidFill>
              <a:srgbClr val="FED7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4682" name="Group 4681"/>
            <p:cNvGrpSpPr/>
            <p:nvPr/>
          </p:nvGrpSpPr>
          <p:grpSpPr>
            <a:xfrm>
              <a:off x="425450" y="2557463"/>
              <a:ext cx="258763" cy="360363"/>
              <a:chOff x="4171950" y="1684338"/>
              <a:chExt cx="258763" cy="360363"/>
            </a:xfrm>
          </p:grpSpPr>
          <p:sp>
            <p:nvSpPr>
              <p:cNvPr id="4612" name="Freeform 645"/>
              <p:cNvSpPr>
                <a:spLocks/>
              </p:cNvSpPr>
              <p:nvPr/>
            </p:nvSpPr>
            <p:spPr bwMode="auto">
              <a:xfrm>
                <a:off x="4175125" y="1684338"/>
                <a:ext cx="250825" cy="355600"/>
              </a:xfrm>
              <a:custGeom>
                <a:avLst/>
                <a:gdLst>
                  <a:gd name="T0" fmla="*/ 61 w 67"/>
                  <a:gd name="T1" fmla="*/ 35 h 95"/>
                  <a:gd name="T2" fmla="*/ 61 w 67"/>
                  <a:gd name="T3" fmla="*/ 31 h 95"/>
                  <a:gd name="T4" fmla="*/ 55 w 67"/>
                  <a:gd name="T5" fmla="*/ 21 h 95"/>
                  <a:gd name="T6" fmla="*/ 55 w 67"/>
                  <a:gd name="T7" fmla="*/ 21 h 95"/>
                  <a:gd name="T8" fmla="*/ 34 w 67"/>
                  <a:gd name="T9" fmla="*/ 0 h 95"/>
                  <a:gd name="T10" fmla="*/ 13 w 67"/>
                  <a:gd name="T11" fmla="*/ 21 h 95"/>
                  <a:gd name="T12" fmla="*/ 13 w 67"/>
                  <a:gd name="T13" fmla="*/ 21 h 95"/>
                  <a:gd name="T14" fmla="*/ 6 w 67"/>
                  <a:gd name="T15" fmla="*/ 31 h 95"/>
                  <a:gd name="T16" fmla="*/ 6 w 67"/>
                  <a:gd name="T17" fmla="*/ 35 h 95"/>
                  <a:gd name="T18" fmla="*/ 0 w 67"/>
                  <a:gd name="T19" fmla="*/ 43 h 95"/>
                  <a:gd name="T20" fmla="*/ 0 w 67"/>
                  <a:gd name="T21" fmla="*/ 66 h 95"/>
                  <a:gd name="T22" fmla="*/ 1 w 67"/>
                  <a:gd name="T23" fmla="*/ 69 h 95"/>
                  <a:gd name="T24" fmla="*/ 8 w 67"/>
                  <a:gd name="T25" fmla="*/ 74 h 95"/>
                  <a:gd name="T26" fmla="*/ 11 w 67"/>
                  <a:gd name="T27" fmla="*/ 74 h 95"/>
                  <a:gd name="T28" fmla="*/ 11 w 67"/>
                  <a:gd name="T29" fmla="*/ 84 h 95"/>
                  <a:gd name="T30" fmla="*/ 12 w 67"/>
                  <a:gd name="T31" fmla="*/ 86 h 95"/>
                  <a:gd name="T32" fmla="*/ 23 w 67"/>
                  <a:gd name="T33" fmla="*/ 95 h 95"/>
                  <a:gd name="T34" fmla="*/ 33 w 67"/>
                  <a:gd name="T35" fmla="*/ 86 h 95"/>
                  <a:gd name="T36" fmla="*/ 34 w 67"/>
                  <a:gd name="T37" fmla="*/ 77 h 95"/>
                  <a:gd name="T38" fmla="*/ 34 w 67"/>
                  <a:gd name="T39" fmla="*/ 86 h 95"/>
                  <a:gd name="T40" fmla="*/ 45 w 67"/>
                  <a:gd name="T41" fmla="*/ 95 h 95"/>
                  <a:gd name="T42" fmla="*/ 56 w 67"/>
                  <a:gd name="T43" fmla="*/ 86 h 95"/>
                  <a:gd name="T44" fmla="*/ 56 w 67"/>
                  <a:gd name="T45" fmla="*/ 84 h 95"/>
                  <a:gd name="T46" fmla="*/ 56 w 67"/>
                  <a:gd name="T47" fmla="*/ 74 h 95"/>
                  <a:gd name="T48" fmla="*/ 59 w 67"/>
                  <a:gd name="T49" fmla="*/ 74 h 95"/>
                  <a:gd name="T50" fmla="*/ 67 w 67"/>
                  <a:gd name="T51" fmla="*/ 69 h 95"/>
                  <a:gd name="T52" fmla="*/ 67 w 67"/>
                  <a:gd name="T53" fmla="*/ 66 h 95"/>
                  <a:gd name="T54" fmla="*/ 67 w 67"/>
                  <a:gd name="T55" fmla="*/ 43 h 95"/>
                  <a:gd name="T56" fmla="*/ 61 w 67"/>
                  <a:gd name="T57" fmla="*/ 3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95">
                    <a:moveTo>
                      <a:pt x="61" y="35"/>
                    </a:moveTo>
                    <a:cubicBezTo>
                      <a:pt x="61" y="31"/>
                      <a:pt x="61" y="31"/>
                      <a:pt x="61" y="31"/>
                    </a:cubicBezTo>
                    <a:cubicBezTo>
                      <a:pt x="61" y="27"/>
                      <a:pt x="59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10"/>
                      <a:pt x="45" y="0"/>
                      <a:pt x="34" y="0"/>
                    </a:cubicBezTo>
                    <a:cubicBezTo>
                      <a:pt x="22" y="0"/>
                      <a:pt x="13" y="10"/>
                      <a:pt x="13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9" y="23"/>
                      <a:pt x="6" y="27"/>
                      <a:pt x="6" y="31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3" y="35"/>
                      <a:pt x="0" y="39"/>
                      <a:pt x="0" y="43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0" y="68"/>
                      <a:pt x="1" y="69"/>
                    </a:cubicBezTo>
                    <a:cubicBezTo>
                      <a:pt x="2" y="72"/>
                      <a:pt x="5" y="74"/>
                      <a:pt x="8" y="74"/>
                    </a:cubicBezTo>
                    <a:cubicBezTo>
                      <a:pt x="9" y="74"/>
                      <a:pt x="10" y="74"/>
                      <a:pt x="11" y="74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1" y="85"/>
                      <a:pt x="12" y="86"/>
                      <a:pt x="12" y="86"/>
                    </a:cubicBezTo>
                    <a:cubicBezTo>
                      <a:pt x="13" y="91"/>
                      <a:pt x="17" y="95"/>
                      <a:pt x="23" y="95"/>
                    </a:cubicBezTo>
                    <a:cubicBezTo>
                      <a:pt x="28" y="95"/>
                      <a:pt x="32" y="91"/>
                      <a:pt x="33" y="86"/>
                    </a:cubicBezTo>
                    <a:cubicBezTo>
                      <a:pt x="34" y="86"/>
                      <a:pt x="34" y="77"/>
                      <a:pt x="34" y="77"/>
                    </a:cubicBezTo>
                    <a:cubicBezTo>
                      <a:pt x="34" y="77"/>
                      <a:pt x="34" y="86"/>
                      <a:pt x="34" y="86"/>
                    </a:cubicBezTo>
                    <a:cubicBezTo>
                      <a:pt x="35" y="91"/>
                      <a:pt x="40" y="95"/>
                      <a:pt x="45" y="95"/>
                    </a:cubicBezTo>
                    <a:cubicBezTo>
                      <a:pt x="50" y="95"/>
                      <a:pt x="54" y="91"/>
                      <a:pt x="56" y="86"/>
                    </a:cubicBezTo>
                    <a:cubicBezTo>
                      <a:pt x="56" y="86"/>
                      <a:pt x="56" y="85"/>
                      <a:pt x="56" y="84"/>
                    </a:cubicBezTo>
                    <a:cubicBezTo>
                      <a:pt x="56" y="74"/>
                      <a:pt x="56" y="74"/>
                      <a:pt x="56" y="74"/>
                    </a:cubicBezTo>
                    <a:cubicBezTo>
                      <a:pt x="57" y="74"/>
                      <a:pt x="58" y="74"/>
                      <a:pt x="59" y="74"/>
                    </a:cubicBezTo>
                    <a:cubicBezTo>
                      <a:pt x="63" y="74"/>
                      <a:pt x="66" y="72"/>
                      <a:pt x="67" y="69"/>
                    </a:cubicBezTo>
                    <a:cubicBezTo>
                      <a:pt x="67" y="68"/>
                      <a:pt x="67" y="67"/>
                      <a:pt x="67" y="66"/>
                    </a:cubicBezTo>
                    <a:cubicBezTo>
                      <a:pt x="67" y="43"/>
                      <a:pt x="67" y="43"/>
                      <a:pt x="67" y="43"/>
                    </a:cubicBezTo>
                    <a:cubicBezTo>
                      <a:pt x="67" y="39"/>
                      <a:pt x="65" y="36"/>
                      <a:pt x="61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13" name="Oval 646"/>
              <p:cNvSpPr>
                <a:spLocks noChangeArrowheads="1"/>
              </p:cNvSpPr>
              <p:nvPr/>
            </p:nvSpPr>
            <p:spPr bwMode="auto">
              <a:xfrm>
                <a:off x="4246563" y="1844675"/>
                <a:ext cx="19050" cy="23813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14" name="Oval 647"/>
              <p:cNvSpPr>
                <a:spLocks noChangeArrowheads="1"/>
              </p:cNvSpPr>
              <p:nvPr/>
            </p:nvSpPr>
            <p:spPr bwMode="auto">
              <a:xfrm>
                <a:off x="4246563" y="1874838"/>
                <a:ext cx="19050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15" name="Oval 648"/>
              <p:cNvSpPr>
                <a:spLocks noChangeArrowheads="1"/>
              </p:cNvSpPr>
              <p:nvPr/>
            </p:nvSpPr>
            <p:spPr bwMode="auto">
              <a:xfrm>
                <a:off x="4340225" y="1855788"/>
                <a:ext cx="33338" cy="34925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16" name="Freeform 649"/>
              <p:cNvSpPr>
                <a:spLocks noEditPoints="1"/>
              </p:cNvSpPr>
              <p:nvPr/>
            </p:nvSpPr>
            <p:spPr bwMode="auto">
              <a:xfrm>
                <a:off x="4171950" y="1684338"/>
                <a:ext cx="258763" cy="360363"/>
              </a:xfrm>
              <a:custGeom>
                <a:avLst/>
                <a:gdLst>
                  <a:gd name="T0" fmla="*/ 45 w 69"/>
                  <a:gd name="T1" fmla="*/ 52 h 96"/>
                  <a:gd name="T2" fmla="*/ 28 w 69"/>
                  <a:gd name="T3" fmla="*/ 64 h 96"/>
                  <a:gd name="T4" fmla="*/ 26 w 69"/>
                  <a:gd name="T5" fmla="*/ 54 h 96"/>
                  <a:gd name="T6" fmla="*/ 18 w 69"/>
                  <a:gd name="T7" fmla="*/ 66 h 96"/>
                  <a:gd name="T8" fmla="*/ 40 w 69"/>
                  <a:gd name="T9" fmla="*/ 63 h 96"/>
                  <a:gd name="T10" fmla="*/ 54 w 69"/>
                  <a:gd name="T11" fmla="*/ 43 h 96"/>
                  <a:gd name="T12" fmla="*/ 23 w 69"/>
                  <a:gd name="T13" fmla="*/ 53 h 96"/>
                  <a:gd name="T14" fmla="*/ 41 w 69"/>
                  <a:gd name="T15" fmla="*/ 44 h 96"/>
                  <a:gd name="T16" fmla="*/ 52 w 69"/>
                  <a:gd name="T17" fmla="*/ 45 h 96"/>
                  <a:gd name="T18" fmla="*/ 45 w 69"/>
                  <a:gd name="T19" fmla="*/ 51 h 96"/>
                  <a:gd name="T20" fmla="*/ 50 w 69"/>
                  <a:gd name="T21" fmla="*/ 48 h 96"/>
                  <a:gd name="T22" fmla="*/ 50 w 69"/>
                  <a:gd name="T23" fmla="*/ 47 h 96"/>
                  <a:gd name="T24" fmla="*/ 63 w 69"/>
                  <a:gd name="T25" fmla="*/ 31 h 96"/>
                  <a:gd name="T26" fmla="*/ 13 w 69"/>
                  <a:gd name="T27" fmla="*/ 21 h 96"/>
                  <a:gd name="T28" fmla="*/ 0 w 69"/>
                  <a:gd name="T29" fmla="*/ 43 h 96"/>
                  <a:gd name="T30" fmla="*/ 12 w 69"/>
                  <a:gd name="T31" fmla="*/ 75 h 96"/>
                  <a:gd name="T32" fmla="*/ 35 w 69"/>
                  <a:gd name="T33" fmla="*/ 88 h 96"/>
                  <a:gd name="T34" fmla="*/ 58 w 69"/>
                  <a:gd name="T35" fmla="*/ 75 h 96"/>
                  <a:gd name="T36" fmla="*/ 69 w 69"/>
                  <a:gd name="T37" fmla="*/ 43 h 96"/>
                  <a:gd name="T38" fmla="*/ 40 w 69"/>
                  <a:gd name="T39" fmla="*/ 77 h 96"/>
                  <a:gd name="T40" fmla="*/ 30 w 69"/>
                  <a:gd name="T41" fmla="*/ 78 h 96"/>
                  <a:gd name="T42" fmla="*/ 13 w 69"/>
                  <a:gd name="T43" fmla="*/ 84 h 96"/>
                  <a:gd name="T44" fmla="*/ 54 w 69"/>
                  <a:gd name="T45" fmla="*/ 31 h 96"/>
                  <a:gd name="T46" fmla="*/ 36 w 69"/>
                  <a:gd name="T47" fmla="*/ 86 h 96"/>
                  <a:gd name="T48" fmla="*/ 57 w 69"/>
                  <a:gd name="T49" fmla="*/ 35 h 96"/>
                  <a:gd name="T50" fmla="*/ 35 w 69"/>
                  <a:gd name="T51" fmla="*/ 1 h 96"/>
                  <a:gd name="T52" fmla="*/ 35 w 69"/>
                  <a:gd name="T53" fmla="*/ 1 h 96"/>
                  <a:gd name="T54" fmla="*/ 12 w 69"/>
                  <a:gd name="T55" fmla="*/ 70 h 96"/>
                  <a:gd name="T56" fmla="*/ 2 w 69"/>
                  <a:gd name="T57" fmla="*/ 69 h 96"/>
                  <a:gd name="T58" fmla="*/ 12 w 69"/>
                  <a:gd name="T59" fmla="*/ 36 h 96"/>
                  <a:gd name="T60" fmla="*/ 13 w 69"/>
                  <a:gd name="T61" fmla="*/ 23 h 96"/>
                  <a:gd name="T62" fmla="*/ 24 w 69"/>
                  <a:gd name="T63" fmla="*/ 95 h 96"/>
                  <a:gd name="T64" fmla="*/ 46 w 69"/>
                  <a:gd name="T65" fmla="*/ 95 h 96"/>
                  <a:gd name="T66" fmla="*/ 60 w 69"/>
                  <a:gd name="T67" fmla="*/ 74 h 96"/>
                  <a:gd name="T68" fmla="*/ 60 w 69"/>
                  <a:gd name="T69" fmla="*/ 74 h 96"/>
                  <a:gd name="T70" fmla="*/ 58 w 69"/>
                  <a:gd name="T71" fmla="*/ 38 h 96"/>
                  <a:gd name="T72" fmla="*/ 68 w 69"/>
                  <a:gd name="T73" fmla="*/ 67 h 96"/>
                  <a:gd name="T74" fmla="*/ 35 w 69"/>
                  <a:gd name="T75" fmla="*/ 18 h 96"/>
                  <a:gd name="T76" fmla="*/ 22 w 69"/>
                  <a:gd name="T77" fmla="*/ 49 h 96"/>
                  <a:gd name="T78" fmla="*/ 22 w 69"/>
                  <a:gd name="T79" fmla="*/ 49 h 96"/>
                  <a:gd name="T80" fmla="*/ 20 w 69"/>
                  <a:gd name="T81" fmla="*/ 46 h 96"/>
                  <a:gd name="T82" fmla="*/ 38 w 69"/>
                  <a:gd name="T83" fmla="*/ 36 h 96"/>
                  <a:gd name="T84" fmla="*/ 32 w 69"/>
                  <a:gd name="T85" fmla="*/ 35 h 96"/>
                  <a:gd name="T86" fmla="*/ 38 w 69"/>
                  <a:gd name="T87" fmla="*/ 38 h 96"/>
                  <a:gd name="T88" fmla="*/ 32 w 69"/>
                  <a:gd name="T89" fmla="*/ 37 h 96"/>
                  <a:gd name="T90" fmla="*/ 38 w 69"/>
                  <a:gd name="T91" fmla="*/ 40 h 96"/>
                  <a:gd name="T92" fmla="*/ 32 w 69"/>
                  <a:gd name="T93" fmla="*/ 38 h 96"/>
                  <a:gd name="T94" fmla="*/ 35 w 69"/>
                  <a:gd name="T95" fmla="*/ 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9" h="96">
                    <a:moveTo>
                      <a:pt x="54" y="43"/>
                    </a:move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52"/>
                      <a:pt x="39" y="52"/>
                      <a:pt x="39" y="52"/>
                    </a:cubicBezTo>
                    <a:cubicBezTo>
                      <a:pt x="45" y="52"/>
                      <a:pt x="45" y="52"/>
                      <a:pt x="45" y="52"/>
                    </a:cubicBezTo>
                    <a:cubicBezTo>
                      <a:pt x="46" y="53"/>
                      <a:pt x="46" y="54"/>
                      <a:pt x="47" y="54"/>
                    </a:cubicBezTo>
                    <a:cubicBezTo>
                      <a:pt x="46" y="56"/>
                      <a:pt x="46" y="57"/>
                      <a:pt x="45" y="57"/>
                    </a:cubicBezTo>
                    <a:cubicBezTo>
                      <a:pt x="44" y="58"/>
                      <a:pt x="42" y="58"/>
                      <a:pt x="40" y="58"/>
                    </a:cubicBezTo>
                    <a:cubicBezTo>
                      <a:pt x="36" y="59"/>
                      <a:pt x="31" y="59"/>
                      <a:pt x="28" y="64"/>
                    </a:cubicBezTo>
                    <a:cubicBezTo>
                      <a:pt x="26" y="65"/>
                      <a:pt x="25" y="66"/>
                      <a:pt x="24" y="66"/>
                    </a:cubicBezTo>
                    <a:cubicBezTo>
                      <a:pt x="24" y="66"/>
                      <a:pt x="23" y="65"/>
                      <a:pt x="23" y="64"/>
                    </a:cubicBezTo>
                    <a:cubicBezTo>
                      <a:pt x="22" y="63"/>
                      <a:pt x="22" y="60"/>
                      <a:pt x="23" y="58"/>
                    </a:cubicBezTo>
                    <a:cubicBezTo>
                      <a:pt x="25" y="57"/>
                      <a:pt x="26" y="56"/>
                      <a:pt x="26" y="54"/>
                    </a:cubicBezTo>
                    <a:cubicBezTo>
                      <a:pt x="26" y="52"/>
                      <a:pt x="24" y="51"/>
                      <a:pt x="22" y="51"/>
                    </a:cubicBezTo>
                    <a:cubicBezTo>
                      <a:pt x="21" y="51"/>
                      <a:pt x="19" y="52"/>
                      <a:pt x="19" y="54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17" y="59"/>
                      <a:pt x="17" y="63"/>
                      <a:pt x="18" y="66"/>
                    </a:cubicBezTo>
                    <a:cubicBezTo>
                      <a:pt x="19" y="69"/>
                      <a:pt x="21" y="71"/>
                      <a:pt x="24" y="71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6" y="71"/>
                      <a:pt x="29" y="70"/>
                      <a:pt x="32" y="67"/>
                    </a:cubicBezTo>
                    <a:cubicBezTo>
                      <a:pt x="34" y="64"/>
                      <a:pt x="37" y="64"/>
                      <a:pt x="40" y="63"/>
                    </a:cubicBezTo>
                    <a:cubicBezTo>
                      <a:pt x="45" y="63"/>
                      <a:pt x="50" y="62"/>
                      <a:pt x="52" y="55"/>
                    </a:cubicBezTo>
                    <a:cubicBezTo>
                      <a:pt x="53" y="54"/>
                      <a:pt x="55" y="52"/>
                      <a:pt x="55" y="50"/>
                    </a:cubicBezTo>
                    <a:cubicBezTo>
                      <a:pt x="55" y="49"/>
                      <a:pt x="54" y="49"/>
                      <a:pt x="54" y="48"/>
                    </a:cubicBezTo>
                    <a:lnTo>
                      <a:pt x="54" y="43"/>
                    </a:lnTo>
                    <a:close/>
                    <a:moveTo>
                      <a:pt x="22" y="52"/>
                    </a:moveTo>
                    <a:cubicBezTo>
                      <a:pt x="24" y="52"/>
                      <a:pt x="25" y="53"/>
                      <a:pt x="25" y="54"/>
                    </a:cubicBezTo>
                    <a:cubicBezTo>
                      <a:pt x="25" y="55"/>
                      <a:pt x="25" y="55"/>
                      <a:pt x="24" y="55"/>
                    </a:cubicBezTo>
                    <a:cubicBezTo>
                      <a:pt x="24" y="55"/>
                      <a:pt x="24" y="54"/>
                      <a:pt x="23" y="53"/>
                    </a:cubicBezTo>
                    <a:cubicBezTo>
                      <a:pt x="23" y="53"/>
                      <a:pt x="21" y="53"/>
                      <a:pt x="20" y="53"/>
                    </a:cubicBezTo>
                    <a:cubicBezTo>
                      <a:pt x="21" y="53"/>
                      <a:pt x="22" y="52"/>
                      <a:pt x="22" y="52"/>
                    </a:cubicBezTo>
                    <a:close/>
                    <a:moveTo>
                      <a:pt x="41" y="51"/>
                    </a:moveTo>
                    <a:cubicBezTo>
                      <a:pt x="41" y="44"/>
                      <a:pt x="41" y="44"/>
                      <a:pt x="41" y="44"/>
                    </a:cubicBezTo>
                    <a:cubicBezTo>
                      <a:pt x="53" y="44"/>
                      <a:pt x="53" y="44"/>
                      <a:pt x="53" y="44"/>
                    </a:cubicBezTo>
                    <a:cubicBezTo>
                      <a:pt x="53" y="47"/>
                      <a:pt x="53" y="47"/>
                      <a:pt x="53" y="47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52" y="45"/>
                      <a:pt x="52" y="45"/>
                      <a:pt x="52" y="45"/>
                    </a:cubicBezTo>
                    <a:cubicBezTo>
                      <a:pt x="42" y="45"/>
                      <a:pt x="42" y="45"/>
                      <a:pt x="42" y="45"/>
                    </a:cubicBezTo>
                    <a:cubicBezTo>
                      <a:pt x="42" y="50"/>
                      <a:pt x="42" y="50"/>
                      <a:pt x="42" y="50"/>
                    </a:cubicBezTo>
                    <a:cubicBezTo>
                      <a:pt x="42" y="50"/>
                      <a:pt x="44" y="50"/>
                      <a:pt x="45" y="50"/>
                    </a:cubicBezTo>
                    <a:cubicBezTo>
                      <a:pt x="45" y="51"/>
                      <a:pt x="45" y="51"/>
                      <a:pt x="45" y="51"/>
                    </a:cubicBezTo>
                    <a:lnTo>
                      <a:pt x="41" y="51"/>
                    </a:lnTo>
                    <a:close/>
                    <a:moveTo>
                      <a:pt x="52" y="53"/>
                    </a:moveTo>
                    <a:cubicBezTo>
                      <a:pt x="52" y="52"/>
                      <a:pt x="52" y="51"/>
                      <a:pt x="52" y="50"/>
                    </a:cubicBezTo>
                    <a:cubicBezTo>
                      <a:pt x="52" y="49"/>
                      <a:pt x="51" y="48"/>
                      <a:pt x="50" y="48"/>
                    </a:cubicBezTo>
                    <a:cubicBezTo>
                      <a:pt x="48" y="48"/>
                      <a:pt x="47" y="49"/>
                      <a:pt x="47" y="50"/>
                    </a:cubicBezTo>
                    <a:cubicBezTo>
                      <a:pt x="47" y="51"/>
                      <a:pt x="47" y="52"/>
                      <a:pt x="47" y="53"/>
                    </a:cubicBezTo>
                    <a:cubicBezTo>
                      <a:pt x="46" y="52"/>
                      <a:pt x="46" y="51"/>
                      <a:pt x="46" y="50"/>
                    </a:cubicBezTo>
                    <a:cubicBezTo>
                      <a:pt x="46" y="48"/>
                      <a:pt x="48" y="47"/>
                      <a:pt x="50" y="47"/>
                    </a:cubicBezTo>
                    <a:cubicBezTo>
                      <a:pt x="52" y="47"/>
                      <a:pt x="53" y="48"/>
                      <a:pt x="53" y="50"/>
                    </a:cubicBezTo>
                    <a:cubicBezTo>
                      <a:pt x="53" y="52"/>
                      <a:pt x="53" y="53"/>
                      <a:pt x="52" y="53"/>
                    </a:cubicBezTo>
                    <a:close/>
                    <a:moveTo>
                      <a:pt x="63" y="35"/>
                    </a:moveTo>
                    <a:cubicBezTo>
                      <a:pt x="63" y="31"/>
                      <a:pt x="63" y="31"/>
                      <a:pt x="63" y="31"/>
                    </a:cubicBezTo>
                    <a:cubicBezTo>
                      <a:pt x="63" y="27"/>
                      <a:pt x="60" y="23"/>
                      <a:pt x="57" y="22"/>
                    </a:cubicBezTo>
                    <a:cubicBezTo>
                      <a:pt x="57" y="21"/>
                      <a:pt x="57" y="21"/>
                      <a:pt x="57" y="21"/>
                    </a:cubicBezTo>
                    <a:cubicBezTo>
                      <a:pt x="57" y="9"/>
                      <a:pt x="47" y="0"/>
                      <a:pt x="35" y="0"/>
                    </a:cubicBezTo>
                    <a:cubicBezTo>
                      <a:pt x="23" y="0"/>
                      <a:pt x="13" y="9"/>
                      <a:pt x="13" y="21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9" y="23"/>
                      <a:pt x="7" y="27"/>
                      <a:pt x="7" y="31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3" y="35"/>
                      <a:pt x="0" y="39"/>
                      <a:pt x="0" y="43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68"/>
                      <a:pt x="1" y="69"/>
                      <a:pt x="1" y="70"/>
                    </a:cubicBezTo>
                    <a:cubicBezTo>
                      <a:pt x="2" y="73"/>
                      <a:pt x="5" y="76"/>
                      <a:pt x="9" y="76"/>
                    </a:cubicBezTo>
                    <a:cubicBezTo>
                      <a:pt x="10" y="76"/>
                      <a:pt x="11" y="75"/>
                      <a:pt x="12" y="75"/>
                    </a:cubicBezTo>
                    <a:cubicBezTo>
                      <a:pt x="12" y="84"/>
                      <a:pt x="12" y="84"/>
                      <a:pt x="12" y="84"/>
                    </a:cubicBezTo>
                    <a:cubicBezTo>
                      <a:pt x="12" y="85"/>
                      <a:pt x="12" y="86"/>
                      <a:pt x="12" y="87"/>
                    </a:cubicBezTo>
                    <a:cubicBezTo>
                      <a:pt x="14" y="92"/>
                      <a:pt x="18" y="96"/>
                      <a:pt x="24" y="96"/>
                    </a:cubicBezTo>
                    <a:cubicBezTo>
                      <a:pt x="29" y="96"/>
                      <a:pt x="33" y="93"/>
                      <a:pt x="35" y="88"/>
                    </a:cubicBezTo>
                    <a:cubicBezTo>
                      <a:pt x="36" y="93"/>
                      <a:pt x="41" y="96"/>
                      <a:pt x="46" y="96"/>
                    </a:cubicBezTo>
                    <a:cubicBezTo>
                      <a:pt x="51" y="96"/>
                      <a:pt x="56" y="92"/>
                      <a:pt x="57" y="87"/>
                    </a:cubicBezTo>
                    <a:cubicBezTo>
                      <a:pt x="57" y="86"/>
                      <a:pt x="58" y="85"/>
                      <a:pt x="58" y="84"/>
                    </a:cubicBezTo>
                    <a:cubicBezTo>
                      <a:pt x="58" y="75"/>
                      <a:pt x="58" y="75"/>
                      <a:pt x="58" y="75"/>
                    </a:cubicBezTo>
                    <a:cubicBezTo>
                      <a:pt x="58" y="75"/>
                      <a:pt x="59" y="76"/>
                      <a:pt x="60" y="76"/>
                    </a:cubicBezTo>
                    <a:cubicBezTo>
                      <a:pt x="64" y="76"/>
                      <a:pt x="67" y="73"/>
                      <a:pt x="68" y="70"/>
                    </a:cubicBezTo>
                    <a:cubicBezTo>
                      <a:pt x="69" y="69"/>
                      <a:pt x="69" y="68"/>
                      <a:pt x="69" y="67"/>
                    </a:cubicBezTo>
                    <a:cubicBezTo>
                      <a:pt x="69" y="43"/>
                      <a:pt x="69" y="43"/>
                      <a:pt x="69" y="43"/>
                    </a:cubicBezTo>
                    <a:cubicBezTo>
                      <a:pt x="69" y="39"/>
                      <a:pt x="66" y="36"/>
                      <a:pt x="63" y="35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40" y="77"/>
                      <a:pt x="40" y="77"/>
                      <a:pt x="40" y="77"/>
                    </a:cubicBezTo>
                    <a:cubicBezTo>
                      <a:pt x="39" y="76"/>
                      <a:pt x="39" y="76"/>
                      <a:pt x="39" y="76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80"/>
                      <a:pt x="34" y="85"/>
                      <a:pt x="34" y="86"/>
                    </a:cubicBezTo>
                    <a:cubicBezTo>
                      <a:pt x="13" y="86"/>
                      <a:pt x="13" y="86"/>
                      <a:pt x="13" y="86"/>
                    </a:cubicBezTo>
                    <a:cubicBezTo>
                      <a:pt x="13" y="86"/>
                      <a:pt x="13" y="85"/>
                      <a:pt x="13" y="84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3" y="36"/>
                      <a:pt x="14" y="33"/>
                      <a:pt x="16" y="31"/>
                    </a:cubicBezTo>
                    <a:cubicBezTo>
                      <a:pt x="19" y="38"/>
                      <a:pt x="26" y="42"/>
                      <a:pt x="35" y="42"/>
                    </a:cubicBezTo>
                    <a:cubicBezTo>
                      <a:pt x="43" y="42"/>
                      <a:pt x="50" y="38"/>
                      <a:pt x="54" y="31"/>
                    </a:cubicBezTo>
                    <a:cubicBezTo>
                      <a:pt x="55" y="33"/>
                      <a:pt x="56" y="36"/>
                      <a:pt x="56" y="38"/>
                    </a:cubicBezTo>
                    <a:cubicBezTo>
                      <a:pt x="56" y="84"/>
                      <a:pt x="56" y="84"/>
                      <a:pt x="56" y="84"/>
                    </a:cubicBezTo>
                    <a:cubicBezTo>
                      <a:pt x="56" y="85"/>
                      <a:pt x="56" y="86"/>
                      <a:pt x="56" y="86"/>
                    </a:cubicBezTo>
                    <a:cubicBezTo>
                      <a:pt x="36" y="86"/>
                      <a:pt x="36" y="86"/>
                      <a:pt x="36" y="86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2" y="31"/>
                    </a:moveTo>
                    <a:cubicBezTo>
                      <a:pt x="62" y="35"/>
                      <a:pt x="62" y="35"/>
                      <a:pt x="62" y="35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56" y="33"/>
                      <a:pt x="56" y="32"/>
                      <a:pt x="54" y="30"/>
                    </a:cubicBezTo>
                    <a:cubicBezTo>
                      <a:pt x="56" y="28"/>
                      <a:pt x="56" y="26"/>
                      <a:pt x="56" y="23"/>
                    </a:cubicBezTo>
                    <a:cubicBezTo>
                      <a:pt x="59" y="24"/>
                      <a:pt x="62" y="28"/>
                      <a:pt x="62" y="31"/>
                    </a:cubicBezTo>
                    <a:close/>
                    <a:moveTo>
                      <a:pt x="35" y="1"/>
                    </a:moveTo>
                    <a:cubicBezTo>
                      <a:pt x="46" y="1"/>
                      <a:pt x="55" y="10"/>
                      <a:pt x="55" y="21"/>
                    </a:cubicBezTo>
                    <a:cubicBezTo>
                      <a:pt x="55" y="32"/>
                      <a:pt x="47" y="40"/>
                      <a:pt x="35" y="40"/>
                    </a:cubicBezTo>
                    <a:cubicBezTo>
                      <a:pt x="23" y="40"/>
                      <a:pt x="14" y="32"/>
                      <a:pt x="14" y="21"/>
                    </a:cubicBezTo>
                    <a:cubicBezTo>
                      <a:pt x="14" y="10"/>
                      <a:pt x="23" y="1"/>
                      <a:pt x="35" y="1"/>
                    </a:cubicBezTo>
                    <a:close/>
                    <a:moveTo>
                      <a:pt x="12" y="74"/>
                    </a:moveTo>
                    <a:cubicBezTo>
                      <a:pt x="11" y="74"/>
                      <a:pt x="10" y="74"/>
                      <a:pt x="9" y="74"/>
                    </a:cubicBezTo>
                    <a:cubicBezTo>
                      <a:pt x="6" y="74"/>
                      <a:pt x="4" y="73"/>
                      <a:pt x="2" y="70"/>
                    </a:cubicBezTo>
                    <a:cubicBezTo>
                      <a:pt x="12" y="70"/>
                      <a:pt x="12" y="70"/>
                      <a:pt x="12" y="70"/>
                    </a:cubicBezTo>
                    <a:lnTo>
                      <a:pt x="12" y="74"/>
                    </a:lnTo>
                    <a:close/>
                    <a:moveTo>
                      <a:pt x="12" y="38"/>
                    </a:moveTo>
                    <a:cubicBezTo>
                      <a:pt x="12" y="69"/>
                      <a:pt x="12" y="69"/>
                      <a:pt x="12" y="69"/>
                    </a:cubicBezTo>
                    <a:cubicBezTo>
                      <a:pt x="2" y="69"/>
                      <a:pt x="2" y="69"/>
                      <a:pt x="2" y="69"/>
                    </a:cubicBezTo>
                    <a:cubicBezTo>
                      <a:pt x="2" y="68"/>
                      <a:pt x="2" y="68"/>
                      <a:pt x="2" y="67"/>
                    </a:cubicBezTo>
                    <a:cubicBezTo>
                      <a:pt x="2" y="43"/>
                      <a:pt x="2" y="43"/>
                      <a:pt x="2" y="43"/>
                    </a:cubicBezTo>
                    <a:cubicBezTo>
                      <a:pt x="2" y="40"/>
                      <a:pt x="4" y="36"/>
                      <a:pt x="7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2" y="37"/>
                      <a:pt x="12" y="37"/>
                      <a:pt x="12" y="38"/>
                    </a:cubicBezTo>
                    <a:close/>
                    <a:moveTo>
                      <a:pt x="8" y="35"/>
                    </a:moveTo>
                    <a:cubicBezTo>
                      <a:pt x="8" y="31"/>
                      <a:pt x="8" y="31"/>
                      <a:pt x="8" y="31"/>
                    </a:cubicBezTo>
                    <a:cubicBezTo>
                      <a:pt x="8" y="28"/>
                      <a:pt x="10" y="24"/>
                      <a:pt x="13" y="23"/>
                    </a:cubicBezTo>
                    <a:cubicBezTo>
                      <a:pt x="13" y="25"/>
                      <a:pt x="14" y="28"/>
                      <a:pt x="15" y="30"/>
                    </a:cubicBezTo>
                    <a:cubicBezTo>
                      <a:pt x="14" y="31"/>
                      <a:pt x="13" y="33"/>
                      <a:pt x="12" y="35"/>
                    </a:cubicBezTo>
                    <a:lnTo>
                      <a:pt x="8" y="35"/>
                    </a:lnTo>
                    <a:close/>
                    <a:moveTo>
                      <a:pt x="24" y="95"/>
                    </a:moveTo>
                    <a:cubicBezTo>
                      <a:pt x="19" y="95"/>
                      <a:pt x="15" y="92"/>
                      <a:pt x="14" y="88"/>
                    </a:cubicBezTo>
                    <a:cubicBezTo>
                      <a:pt x="34" y="88"/>
                      <a:pt x="34" y="88"/>
                      <a:pt x="34" y="88"/>
                    </a:cubicBezTo>
                    <a:cubicBezTo>
                      <a:pt x="32" y="92"/>
                      <a:pt x="28" y="95"/>
                      <a:pt x="24" y="95"/>
                    </a:cubicBezTo>
                    <a:close/>
                    <a:moveTo>
                      <a:pt x="46" y="95"/>
                    </a:moveTo>
                    <a:cubicBezTo>
                      <a:pt x="41" y="95"/>
                      <a:pt x="37" y="92"/>
                      <a:pt x="36" y="88"/>
                    </a:cubicBezTo>
                    <a:cubicBezTo>
                      <a:pt x="56" y="88"/>
                      <a:pt x="56" y="88"/>
                      <a:pt x="56" y="88"/>
                    </a:cubicBezTo>
                    <a:cubicBezTo>
                      <a:pt x="54" y="92"/>
                      <a:pt x="50" y="95"/>
                      <a:pt x="46" y="95"/>
                    </a:cubicBezTo>
                    <a:close/>
                    <a:moveTo>
                      <a:pt x="60" y="74"/>
                    </a:moveTo>
                    <a:cubicBezTo>
                      <a:pt x="59" y="74"/>
                      <a:pt x="58" y="74"/>
                      <a:pt x="58" y="74"/>
                    </a:cubicBezTo>
                    <a:cubicBezTo>
                      <a:pt x="58" y="70"/>
                      <a:pt x="58" y="70"/>
                      <a:pt x="58" y="70"/>
                    </a:cubicBezTo>
                    <a:cubicBezTo>
                      <a:pt x="67" y="70"/>
                      <a:pt x="67" y="70"/>
                      <a:pt x="67" y="70"/>
                    </a:cubicBezTo>
                    <a:cubicBezTo>
                      <a:pt x="66" y="73"/>
                      <a:pt x="63" y="74"/>
                      <a:pt x="60" y="74"/>
                    </a:cubicBezTo>
                    <a:close/>
                    <a:moveTo>
                      <a:pt x="68" y="67"/>
                    </a:moveTo>
                    <a:cubicBezTo>
                      <a:pt x="68" y="68"/>
                      <a:pt x="68" y="68"/>
                      <a:pt x="67" y="69"/>
                    </a:cubicBezTo>
                    <a:cubicBezTo>
                      <a:pt x="58" y="69"/>
                      <a:pt x="58" y="69"/>
                      <a:pt x="58" y="69"/>
                    </a:cubicBezTo>
                    <a:cubicBezTo>
                      <a:pt x="58" y="38"/>
                      <a:pt x="58" y="38"/>
                      <a:pt x="58" y="38"/>
                    </a:cubicBezTo>
                    <a:cubicBezTo>
                      <a:pt x="58" y="37"/>
                      <a:pt x="57" y="37"/>
                      <a:pt x="57" y="36"/>
                    </a:cubicBezTo>
                    <a:cubicBezTo>
                      <a:pt x="62" y="36"/>
                      <a:pt x="62" y="36"/>
                      <a:pt x="62" y="36"/>
                    </a:cubicBezTo>
                    <a:cubicBezTo>
                      <a:pt x="65" y="37"/>
                      <a:pt x="68" y="40"/>
                      <a:pt x="68" y="43"/>
                    </a:cubicBezTo>
                    <a:lnTo>
                      <a:pt x="68" y="67"/>
                    </a:lnTo>
                    <a:close/>
                    <a:moveTo>
                      <a:pt x="35" y="34"/>
                    </a:moveTo>
                    <a:cubicBezTo>
                      <a:pt x="24" y="34"/>
                      <a:pt x="15" y="29"/>
                      <a:pt x="15" y="23"/>
                    </a:cubicBezTo>
                    <a:cubicBezTo>
                      <a:pt x="15" y="20"/>
                      <a:pt x="16" y="13"/>
                      <a:pt x="19" y="13"/>
                    </a:cubicBezTo>
                    <a:cubicBezTo>
                      <a:pt x="23" y="12"/>
                      <a:pt x="29" y="18"/>
                      <a:pt x="35" y="18"/>
                    </a:cubicBezTo>
                    <a:cubicBezTo>
                      <a:pt x="41" y="18"/>
                      <a:pt x="47" y="12"/>
                      <a:pt x="50" y="13"/>
                    </a:cubicBezTo>
                    <a:cubicBezTo>
                      <a:pt x="54" y="13"/>
                      <a:pt x="55" y="20"/>
                      <a:pt x="55" y="23"/>
                    </a:cubicBezTo>
                    <a:cubicBezTo>
                      <a:pt x="55" y="29"/>
                      <a:pt x="46" y="34"/>
                      <a:pt x="35" y="34"/>
                    </a:cubicBezTo>
                    <a:close/>
                    <a:moveTo>
                      <a:pt x="22" y="49"/>
                    </a:moveTo>
                    <a:cubicBezTo>
                      <a:pt x="24" y="49"/>
                      <a:pt x="26" y="48"/>
                      <a:pt x="26" y="46"/>
                    </a:cubicBezTo>
                    <a:cubicBezTo>
                      <a:pt x="26" y="44"/>
                      <a:pt x="24" y="42"/>
                      <a:pt x="22" y="42"/>
                    </a:cubicBezTo>
                    <a:cubicBezTo>
                      <a:pt x="21" y="42"/>
                      <a:pt x="19" y="44"/>
                      <a:pt x="19" y="46"/>
                    </a:cubicBezTo>
                    <a:cubicBezTo>
                      <a:pt x="19" y="48"/>
                      <a:pt x="21" y="49"/>
                      <a:pt x="22" y="49"/>
                    </a:cubicBezTo>
                    <a:close/>
                    <a:moveTo>
                      <a:pt x="22" y="44"/>
                    </a:moveTo>
                    <a:cubicBezTo>
                      <a:pt x="24" y="44"/>
                      <a:pt x="25" y="45"/>
                      <a:pt x="25" y="46"/>
                    </a:cubicBezTo>
                    <a:cubicBezTo>
                      <a:pt x="25" y="47"/>
                      <a:pt x="24" y="48"/>
                      <a:pt x="22" y="48"/>
                    </a:cubicBezTo>
                    <a:cubicBezTo>
                      <a:pt x="21" y="48"/>
                      <a:pt x="20" y="47"/>
                      <a:pt x="20" y="46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8" y="35"/>
                    </a:moveTo>
                    <a:cubicBezTo>
                      <a:pt x="38" y="36"/>
                      <a:pt x="38" y="36"/>
                      <a:pt x="38" y="36"/>
                    </a:cubicBezTo>
                    <a:cubicBezTo>
                      <a:pt x="38" y="36"/>
                      <a:pt x="38" y="36"/>
                      <a:pt x="38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8" y="35"/>
                      <a:pt x="38" y="35"/>
                      <a:pt x="38" y="35"/>
                    </a:cubicBezTo>
                    <a:close/>
                    <a:moveTo>
                      <a:pt x="38" y="37"/>
                    </a:moveTo>
                    <a:cubicBezTo>
                      <a:pt x="38" y="37"/>
                      <a:pt x="38" y="37"/>
                      <a:pt x="38" y="37"/>
                    </a:cubicBezTo>
                    <a:cubicBezTo>
                      <a:pt x="38" y="38"/>
                      <a:pt x="38" y="38"/>
                      <a:pt x="38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8" y="37"/>
                      <a:pt x="38" y="37"/>
                      <a:pt x="38" y="37"/>
                    </a:cubicBezTo>
                    <a:close/>
                    <a:moveTo>
                      <a:pt x="38" y="39"/>
                    </a:moveTo>
                    <a:cubicBezTo>
                      <a:pt x="38" y="39"/>
                      <a:pt x="38" y="39"/>
                      <a:pt x="38" y="39"/>
                    </a:cubicBezTo>
                    <a:cubicBezTo>
                      <a:pt x="38" y="40"/>
                      <a:pt x="38" y="40"/>
                      <a:pt x="38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8" y="38"/>
                      <a:pt x="38" y="38"/>
                      <a:pt x="38" y="38"/>
                    </a:cubicBezTo>
                    <a:lnTo>
                      <a:pt x="38" y="39"/>
                    </a:lnTo>
                    <a:close/>
                    <a:moveTo>
                      <a:pt x="30" y="5"/>
                    </a:moveTo>
                    <a:cubicBezTo>
                      <a:pt x="30" y="4"/>
                      <a:pt x="32" y="4"/>
                      <a:pt x="35" y="4"/>
                    </a:cubicBezTo>
                    <a:cubicBezTo>
                      <a:pt x="37" y="4"/>
                      <a:pt x="39" y="4"/>
                      <a:pt x="39" y="5"/>
                    </a:cubicBezTo>
                    <a:cubicBezTo>
                      <a:pt x="39" y="6"/>
                      <a:pt x="37" y="6"/>
                      <a:pt x="35" y="6"/>
                    </a:cubicBezTo>
                    <a:cubicBezTo>
                      <a:pt x="32" y="6"/>
                      <a:pt x="30" y="6"/>
                      <a:pt x="30" y="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83" name="Group 4682"/>
            <p:cNvGrpSpPr/>
            <p:nvPr/>
          </p:nvGrpSpPr>
          <p:grpSpPr>
            <a:xfrm>
              <a:off x="425450" y="2951163"/>
              <a:ext cx="258763" cy="363538"/>
              <a:chOff x="4171950" y="2078038"/>
              <a:chExt cx="258763" cy="363538"/>
            </a:xfrm>
          </p:grpSpPr>
          <p:sp>
            <p:nvSpPr>
              <p:cNvPr id="4617" name="Freeform 650"/>
              <p:cNvSpPr>
                <a:spLocks/>
              </p:cNvSpPr>
              <p:nvPr/>
            </p:nvSpPr>
            <p:spPr bwMode="auto">
              <a:xfrm>
                <a:off x="4175125" y="2081213"/>
                <a:ext cx="250825" cy="357188"/>
              </a:xfrm>
              <a:custGeom>
                <a:avLst/>
                <a:gdLst>
                  <a:gd name="T0" fmla="*/ 61 w 67"/>
                  <a:gd name="T1" fmla="*/ 35 h 95"/>
                  <a:gd name="T2" fmla="*/ 61 w 67"/>
                  <a:gd name="T3" fmla="*/ 30 h 95"/>
                  <a:gd name="T4" fmla="*/ 55 w 67"/>
                  <a:gd name="T5" fmla="*/ 21 h 95"/>
                  <a:gd name="T6" fmla="*/ 55 w 67"/>
                  <a:gd name="T7" fmla="*/ 21 h 95"/>
                  <a:gd name="T8" fmla="*/ 34 w 67"/>
                  <a:gd name="T9" fmla="*/ 0 h 95"/>
                  <a:gd name="T10" fmla="*/ 13 w 67"/>
                  <a:gd name="T11" fmla="*/ 21 h 95"/>
                  <a:gd name="T12" fmla="*/ 13 w 67"/>
                  <a:gd name="T13" fmla="*/ 21 h 95"/>
                  <a:gd name="T14" fmla="*/ 6 w 67"/>
                  <a:gd name="T15" fmla="*/ 30 h 95"/>
                  <a:gd name="T16" fmla="*/ 6 w 67"/>
                  <a:gd name="T17" fmla="*/ 35 h 95"/>
                  <a:gd name="T18" fmla="*/ 0 w 67"/>
                  <a:gd name="T19" fmla="*/ 42 h 95"/>
                  <a:gd name="T20" fmla="*/ 0 w 67"/>
                  <a:gd name="T21" fmla="*/ 66 h 95"/>
                  <a:gd name="T22" fmla="*/ 1 w 67"/>
                  <a:gd name="T23" fmla="*/ 69 h 95"/>
                  <a:gd name="T24" fmla="*/ 8 w 67"/>
                  <a:gd name="T25" fmla="*/ 74 h 95"/>
                  <a:gd name="T26" fmla="*/ 11 w 67"/>
                  <a:gd name="T27" fmla="*/ 73 h 95"/>
                  <a:gd name="T28" fmla="*/ 11 w 67"/>
                  <a:gd name="T29" fmla="*/ 83 h 95"/>
                  <a:gd name="T30" fmla="*/ 12 w 67"/>
                  <a:gd name="T31" fmla="*/ 86 h 95"/>
                  <a:gd name="T32" fmla="*/ 23 w 67"/>
                  <a:gd name="T33" fmla="*/ 95 h 95"/>
                  <a:gd name="T34" fmla="*/ 33 w 67"/>
                  <a:gd name="T35" fmla="*/ 86 h 95"/>
                  <a:gd name="T36" fmla="*/ 34 w 67"/>
                  <a:gd name="T37" fmla="*/ 76 h 95"/>
                  <a:gd name="T38" fmla="*/ 34 w 67"/>
                  <a:gd name="T39" fmla="*/ 86 h 95"/>
                  <a:gd name="T40" fmla="*/ 45 w 67"/>
                  <a:gd name="T41" fmla="*/ 95 h 95"/>
                  <a:gd name="T42" fmla="*/ 56 w 67"/>
                  <a:gd name="T43" fmla="*/ 86 h 95"/>
                  <a:gd name="T44" fmla="*/ 56 w 67"/>
                  <a:gd name="T45" fmla="*/ 83 h 95"/>
                  <a:gd name="T46" fmla="*/ 56 w 67"/>
                  <a:gd name="T47" fmla="*/ 73 h 95"/>
                  <a:gd name="T48" fmla="*/ 59 w 67"/>
                  <a:gd name="T49" fmla="*/ 74 h 95"/>
                  <a:gd name="T50" fmla="*/ 67 w 67"/>
                  <a:gd name="T51" fmla="*/ 69 h 95"/>
                  <a:gd name="T52" fmla="*/ 67 w 67"/>
                  <a:gd name="T53" fmla="*/ 66 h 95"/>
                  <a:gd name="T54" fmla="*/ 67 w 67"/>
                  <a:gd name="T55" fmla="*/ 42 h 95"/>
                  <a:gd name="T56" fmla="*/ 61 w 67"/>
                  <a:gd name="T57" fmla="*/ 3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95">
                    <a:moveTo>
                      <a:pt x="61" y="35"/>
                    </a:moveTo>
                    <a:cubicBezTo>
                      <a:pt x="61" y="30"/>
                      <a:pt x="61" y="30"/>
                      <a:pt x="61" y="30"/>
                    </a:cubicBezTo>
                    <a:cubicBezTo>
                      <a:pt x="61" y="26"/>
                      <a:pt x="59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9"/>
                      <a:pt x="45" y="0"/>
                      <a:pt x="34" y="0"/>
                    </a:cubicBezTo>
                    <a:cubicBezTo>
                      <a:pt x="22" y="0"/>
                      <a:pt x="13" y="9"/>
                      <a:pt x="13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9" y="23"/>
                      <a:pt x="6" y="26"/>
                      <a:pt x="6" y="30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3" y="35"/>
                      <a:pt x="0" y="39"/>
                      <a:pt x="0" y="42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0" y="68"/>
                      <a:pt x="1" y="69"/>
                    </a:cubicBezTo>
                    <a:cubicBezTo>
                      <a:pt x="2" y="72"/>
                      <a:pt x="5" y="74"/>
                      <a:pt x="8" y="74"/>
                    </a:cubicBezTo>
                    <a:cubicBezTo>
                      <a:pt x="9" y="74"/>
                      <a:pt x="10" y="74"/>
                      <a:pt x="11" y="73"/>
                    </a:cubicBezTo>
                    <a:cubicBezTo>
                      <a:pt x="11" y="83"/>
                      <a:pt x="11" y="83"/>
                      <a:pt x="11" y="83"/>
                    </a:cubicBezTo>
                    <a:cubicBezTo>
                      <a:pt x="11" y="84"/>
                      <a:pt x="12" y="85"/>
                      <a:pt x="12" y="86"/>
                    </a:cubicBezTo>
                    <a:cubicBezTo>
                      <a:pt x="13" y="91"/>
                      <a:pt x="17" y="95"/>
                      <a:pt x="23" y="95"/>
                    </a:cubicBezTo>
                    <a:cubicBezTo>
                      <a:pt x="28" y="95"/>
                      <a:pt x="32" y="91"/>
                      <a:pt x="33" y="86"/>
                    </a:cubicBezTo>
                    <a:cubicBezTo>
                      <a:pt x="34" y="85"/>
                      <a:pt x="34" y="77"/>
                      <a:pt x="34" y="76"/>
                    </a:cubicBezTo>
                    <a:cubicBezTo>
                      <a:pt x="34" y="77"/>
                      <a:pt x="34" y="85"/>
                      <a:pt x="34" y="86"/>
                    </a:cubicBezTo>
                    <a:cubicBezTo>
                      <a:pt x="35" y="91"/>
                      <a:pt x="40" y="95"/>
                      <a:pt x="45" y="95"/>
                    </a:cubicBezTo>
                    <a:cubicBezTo>
                      <a:pt x="50" y="95"/>
                      <a:pt x="54" y="91"/>
                      <a:pt x="56" y="86"/>
                    </a:cubicBezTo>
                    <a:cubicBezTo>
                      <a:pt x="56" y="85"/>
                      <a:pt x="56" y="84"/>
                      <a:pt x="56" y="83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7" y="74"/>
                      <a:pt x="58" y="74"/>
                      <a:pt x="59" y="74"/>
                    </a:cubicBezTo>
                    <a:cubicBezTo>
                      <a:pt x="63" y="74"/>
                      <a:pt x="66" y="72"/>
                      <a:pt x="67" y="69"/>
                    </a:cubicBezTo>
                    <a:cubicBezTo>
                      <a:pt x="67" y="68"/>
                      <a:pt x="67" y="67"/>
                      <a:pt x="67" y="66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67" y="39"/>
                      <a:pt x="65" y="36"/>
                      <a:pt x="61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18" name="Oval 651"/>
              <p:cNvSpPr>
                <a:spLocks noChangeArrowheads="1"/>
              </p:cNvSpPr>
              <p:nvPr/>
            </p:nvSpPr>
            <p:spPr bwMode="auto">
              <a:xfrm>
                <a:off x="4246563" y="2243138"/>
                <a:ext cx="19050" cy="19050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19" name="Oval 652"/>
              <p:cNvSpPr>
                <a:spLocks noChangeArrowheads="1"/>
              </p:cNvSpPr>
              <p:nvPr/>
            </p:nvSpPr>
            <p:spPr bwMode="auto">
              <a:xfrm>
                <a:off x="4246563" y="2273300"/>
                <a:ext cx="19050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20" name="Oval 653"/>
              <p:cNvSpPr>
                <a:spLocks noChangeArrowheads="1"/>
              </p:cNvSpPr>
              <p:nvPr/>
            </p:nvSpPr>
            <p:spPr bwMode="auto">
              <a:xfrm>
                <a:off x="4340225" y="2254250"/>
                <a:ext cx="33338" cy="30163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21" name="Freeform 654"/>
              <p:cNvSpPr>
                <a:spLocks noEditPoints="1"/>
              </p:cNvSpPr>
              <p:nvPr/>
            </p:nvSpPr>
            <p:spPr bwMode="auto">
              <a:xfrm>
                <a:off x="4171950" y="2078038"/>
                <a:ext cx="258763" cy="363538"/>
              </a:xfrm>
              <a:custGeom>
                <a:avLst/>
                <a:gdLst>
                  <a:gd name="T0" fmla="*/ 45 w 69"/>
                  <a:gd name="T1" fmla="*/ 53 h 97"/>
                  <a:gd name="T2" fmla="*/ 28 w 69"/>
                  <a:gd name="T3" fmla="*/ 65 h 97"/>
                  <a:gd name="T4" fmla="*/ 26 w 69"/>
                  <a:gd name="T5" fmla="*/ 55 h 97"/>
                  <a:gd name="T6" fmla="*/ 18 w 69"/>
                  <a:gd name="T7" fmla="*/ 67 h 97"/>
                  <a:gd name="T8" fmla="*/ 40 w 69"/>
                  <a:gd name="T9" fmla="*/ 64 h 97"/>
                  <a:gd name="T10" fmla="*/ 54 w 69"/>
                  <a:gd name="T11" fmla="*/ 44 h 97"/>
                  <a:gd name="T12" fmla="*/ 23 w 69"/>
                  <a:gd name="T13" fmla="*/ 54 h 97"/>
                  <a:gd name="T14" fmla="*/ 41 w 69"/>
                  <a:gd name="T15" fmla="*/ 45 h 97"/>
                  <a:gd name="T16" fmla="*/ 52 w 69"/>
                  <a:gd name="T17" fmla="*/ 45 h 97"/>
                  <a:gd name="T18" fmla="*/ 45 w 69"/>
                  <a:gd name="T19" fmla="*/ 52 h 97"/>
                  <a:gd name="T20" fmla="*/ 50 w 69"/>
                  <a:gd name="T21" fmla="*/ 49 h 97"/>
                  <a:gd name="T22" fmla="*/ 50 w 69"/>
                  <a:gd name="T23" fmla="*/ 47 h 97"/>
                  <a:gd name="T24" fmla="*/ 63 w 69"/>
                  <a:gd name="T25" fmla="*/ 32 h 97"/>
                  <a:gd name="T26" fmla="*/ 13 w 69"/>
                  <a:gd name="T27" fmla="*/ 22 h 97"/>
                  <a:gd name="T28" fmla="*/ 0 w 69"/>
                  <a:gd name="T29" fmla="*/ 44 h 97"/>
                  <a:gd name="T30" fmla="*/ 12 w 69"/>
                  <a:gd name="T31" fmla="*/ 76 h 97"/>
                  <a:gd name="T32" fmla="*/ 35 w 69"/>
                  <a:gd name="T33" fmla="*/ 89 h 97"/>
                  <a:gd name="T34" fmla="*/ 58 w 69"/>
                  <a:gd name="T35" fmla="*/ 76 h 97"/>
                  <a:gd name="T36" fmla="*/ 69 w 69"/>
                  <a:gd name="T37" fmla="*/ 44 h 97"/>
                  <a:gd name="T38" fmla="*/ 40 w 69"/>
                  <a:gd name="T39" fmla="*/ 78 h 97"/>
                  <a:gd name="T40" fmla="*/ 30 w 69"/>
                  <a:gd name="T41" fmla="*/ 78 h 97"/>
                  <a:gd name="T42" fmla="*/ 13 w 69"/>
                  <a:gd name="T43" fmla="*/ 85 h 97"/>
                  <a:gd name="T44" fmla="*/ 54 w 69"/>
                  <a:gd name="T45" fmla="*/ 32 h 97"/>
                  <a:gd name="T46" fmla="*/ 36 w 69"/>
                  <a:gd name="T47" fmla="*/ 87 h 97"/>
                  <a:gd name="T48" fmla="*/ 57 w 69"/>
                  <a:gd name="T49" fmla="*/ 36 h 97"/>
                  <a:gd name="T50" fmla="*/ 35 w 69"/>
                  <a:gd name="T51" fmla="*/ 2 h 97"/>
                  <a:gd name="T52" fmla="*/ 35 w 69"/>
                  <a:gd name="T53" fmla="*/ 2 h 97"/>
                  <a:gd name="T54" fmla="*/ 12 w 69"/>
                  <a:gd name="T55" fmla="*/ 71 h 97"/>
                  <a:gd name="T56" fmla="*/ 2 w 69"/>
                  <a:gd name="T57" fmla="*/ 70 h 97"/>
                  <a:gd name="T58" fmla="*/ 12 w 69"/>
                  <a:gd name="T59" fmla="*/ 37 h 97"/>
                  <a:gd name="T60" fmla="*/ 13 w 69"/>
                  <a:gd name="T61" fmla="*/ 24 h 97"/>
                  <a:gd name="T62" fmla="*/ 24 w 69"/>
                  <a:gd name="T63" fmla="*/ 95 h 97"/>
                  <a:gd name="T64" fmla="*/ 46 w 69"/>
                  <a:gd name="T65" fmla="*/ 95 h 97"/>
                  <a:gd name="T66" fmla="*/ 60 w 69"/>
                  <a:gd name="T67" fmla="*/ 75 h 97"/>
                  <a:gd name="T68" fmla="*/ 60 w 69"/>
                  <a:gd name="T69" fmla="*/ 75 h 97"/>
                  <a:gd name="T70" fmla="*/ 58 w 69"/>
                  <a:gd name="T71" fmla="*/ 39 h 97"/>
                  <a:gd name="T72" fmla="*/ 68 w 69"/>
                  <a:gd name="T73" fmla="*/ 68 h 97"/>
                  <a:gd name="T74" fmla="*/ 35 w 69"/>
                  <a:gd name="T75" fmla="*/ 19 h 97"/>
                  <a:gd name="T76" fmla="*/ 22 w 69"/>
                  <a:gd name="T77" fmla="*/ 50 h 97"/>
                  <a:gd name="T78" fmla="*/ 22 w 69"/>
                  <a:gd name="T79" fmla="*/ 50 h 97"/>
                  <a:gd name="T80" fmla="*/ 20 w 69"/>
                  <a:gd name="T81" fmla="*/ 47 h 97"/>
                  <a:gd name="T82" fmla="*/ 38 w 69"/>
                  <a:gd name="T83" fmla="*/ 37 h 97"/>
                  <a:gd name="T84" fmla="*/ 32 w 69"/>
                  <a:gd name="T85" fmla="*/ 36 h 97"/>
                  <a:gd name="T86" fmla="*/ 38 w 69"/>
                  <a:gd name="T87" fmla="*/ 39 h 97"/>
                  <a:gd name="T88" fmla="*/ 32 w 69"/>
                  <a:gd name="T89" fmla="*/ 37 h 97"/>
                  <a:gd name="T90" fmla="*/ 38 w 69"/>
                  <a:gd name="T91" fmla="*/ 40 h 97"/>
                  <a:gd name="T92" fmla="*/ 32 w 69"/>
                  <a:gd name="T93" fmla="*/ 39 h 97"/>
                  <a:gd name="T94" fmla="*/ 35 w 69"/>
                  <a:gd name="T95" fmla="*/ 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9" h="97">
                    <a:moveTo>
                      <a:pt x="54" y="44"/>
                    </a:moveTo>
                    <a:cubicBezTo>
                      <a:pt x="39" y="44"/>
                      <a:pt x="39" y="44"/>
                      <a:pt x="39" y="44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6" y="54"/>
                      <a:pt x="46" y="54"/>
                      <a:pt x="47" y="55"/>
                    </a:cubicBezTo>
                    <a:cubicBezTo>
                      <a:pt x="46" y="57"/>
                      <a:pt x="46" y="58"/>
                      <a:pt x="45" y="58"/>
                    </a:cubicBezTo>
                    <a:cubicBezTo>
                      <a:pt x="44" y="59"/>
                      <a:pt x="42" y="59"/>
                      <a:pt x="40" y="59"/>
                    </a:cubicBezTo>
                    <a:cubicBezTo>
                      <a:pt x="36" y="60"/>
                      <a:pt x="31" y="60"/>
                      <a:pt x="28" y="65"/>
                    </a:cubicBezTo>
                    <a:cubicBezTo>
                      <a:pt x="26" y="66"/>
                      <a:pt x="25" y="67"/>
                      <a:pt x="24" y="67"/>
                    </a:cubicBezTo>
                    <a:cubicBezTo>
                      <a:pt x="24" y="67"/>
                      <a:pt x="23" y="66"/>
                      <a:pt x="23" y="65"/>
                    </a:cubicBezTo>
                    <a:cubicBezTo>
                      <a:pt x="22" y="63"/>
                      <a:pt x="22" y="61"/>
                      <a:pt x="23" y="58"/>
                    </a:cubicBezTo>
                    <a:cubicBezTo>
                      <a:pt x="25" y="58"/>
                      <a:pt x="26" y="57"/>
                      <a:pt x="26" y="55"/>
                    </a:cubicBezTo>
                    <a:cubicBezTo>
                      <a:pt x="26" y="53"/>
                      <a:pt x="24" y="52"/>
                      <a:pt x="22" y="52"/>
                    </a:cubicBezTo>
                    <a:cubicBezTo>
                      <a:pt x="21" y="52"/>
                      <a:pt x="19" y="53"/>
                      <a:pt x="19" y="55"/>
                    </a:cubicBezTo>
                    <a:cubicBezTo>
                      <a:pt x="19" y="56"/>
                      <a:pt x="19" y="56"/>
                      <a:pt x="19" y="56"/>
                    </a:cubicBezTo>
                    <a:cubicBezTo>
                      <a:pt x="17" y="59"/>
                      <a:pt x="17" y="63"/>
                      <a:pt x="18" y="67"/>
                    </a:cubicBezTo>
                    <a:cubicBezTo>
                      <a:pt x="19" y="70"/>
                      <a:pt x="21" y="71"/>
                      <a:pt x="24" y="72"/>
                    </a:cubicBezTo>
                    <a:cubicBezTo>
                      <a:pt x="25" y="72"/>
                      <a:pt x="25" y="72"/>
                      <a:pt x="25" y="72"/>
                    </a:cubicBezTo>
                    <a:cubicBezTo>
                      <a:pt x="26" y="72"/>
                      <a:pt x="29" y="71"/>
                      <a:pt x="32" y="68"/>
                    </a:cubicBezTo>
                    <a:cubicBezTo>
                      <a:pt x="34" y="65"/>
                      <a:pt x="37" y="64"/>
                      <a:pt x="40" y="64"/>
                    </a:cubicBezTo>
                    <a:cubicBezTo>
                      <a:pt x="45" y="64"/>
                      <a:pt x="50" y="63"/>
                      <a:pt x="52" y="56"/>
                    </a:cubicBezTo>
                    <a:cubicBezTo>
                      <a:pt x="53" y="55"/>
                      <a:pt x="55" y="53"/>
                      <a:pt x="55" y="51"/>
                    </a:cubicBezTo>
                    <a:cubicBezTo>
                      <a:pt x="55" y="50"/>
                      <a:pt x="54" y="49"/>
                      <a:pt x="54" y="49"/>
                    </a:cubicBezTo>
                    <a:lnTo>
                      <a:pt x="54" y="44"/>
                    </a:lnTo>
                    <a:close/>
                    <a:moveTo>
                      <a:pt x="22" y="53"/>
                    </a:moveTo>
                    <a:cubicBezTo>
                      <a:pt x="24" y="53"/>
                      <a:pt x="25" y="54"/>
                      <a:pt x="25" y="55"/>
                    </a:cubicBezTo>
                    <a:cubicBezTo>
                      <a:pt x="25" y="55"/>
                      <a:pt x="25" y="56"/>
                      <a:pt x="24" y="56"/>
                    </a:cubicBezTo>
                    <a:cubicBezTo>
                      <a:pt x="24" y="55"/>
                      <a:pt x="24" y="55"/>
                      <a:pt x="23" y="54"/>
                    </a:cubicBezTo>
                    <a:cubicBezTo>
                      <a:pt x="23" y="53"/>
                      <a:pt x="21" y="53"/>
                      <a:pt x="20" y="54"/>
                    </a:cubicBezTo>
                    <a:cubicBezTo>
                      <a:pt x="21" y="53"/>
                      <a:pt x="22" y="53"/>
                      <a:pt x="22" y="53"/>
                    </a:cubicBezTo>
                    <a:close/>
                    <a:moveTo>
                      <a:pt x="41" y="52"/>
                    </a:moveTo>
                    <a:cubicBezTo>
                      <a:pt x="41" y="45"/>
                      <a:pt x="41" y="45"/>
                      <a:pt x="41" y="45"/>
                    </a:cubicBezTo>
                    <a:cubicBezTo>
                      <a:pt x="53" y="45"/>
                      <a:pt x="53" y="45"/>
                      <a:pt x="53" y="45"/>
                    </a:cubicBezTo>
                    <a:cubicBezTo>
                      <a:pt x="53" y="47"/>
                      <a:pt x="53" y="47"/>
                      <a:pt x="53" y="47"/>
                    </a:cubicBezTo>
                    <a:cubicBezTo>
                      <a:pt x="52" y="47"/>
                      <a:pt x="52" y="47"/>
                      <a:pt x="52" y="47"/>
                    </a:cubicBezTo>
                    <a:cubicBezTo>
                      <a:pt x="52" y="46"/>
                      <a:pt x="52" y="45"/>
                      <a:pt x="52" y="45"/>
                    </a:cubicBezTo>
                    <a:cubicBezTo>
                      <a:pt x="42" y="45"/>
                      <a:pt x="42" y="45"/>
                      <a:pt x="42" y="45"/>
                    </a:cubicBezTo>
                    <a:cubicBezTo>
                      <a:pt x="42" y="51"/>
                      <a:pt x="42" y="51"/>
                      <a:pt x="42" y="51"/>
                    </a:cubicBezTo>
                    <a:cubicBezTo>
                      <a:pt x="42" y="51"/>
                      <a:pt x="44" y="51"/>
                      <a:pt x="45" y="51"/>
                    </a:cubicBezTo>
                    <a:cubicBezTo>
                      <a:pt x="45" y="52"/>
                      <a:pt x="45" y="52"/>
                      <a:pt x="45" y="52"/>
                    </a:cubicBezTo>
                    <a:lnTo>
                      <a:pt x="41" y="52"/>
                    </a:lnTo>
                    <a:close/>
                    <a:moveTo>
                      <a:pt x="52" y="54"/>
                    </a:moveTo>
                    <a:cubicBezTo>
                      <a:pt x="52" y="53"/>
                      <a:pt x="52" y="52"/>
                      <a:pt x="52" y="51"/>
                    </a:cubicBezTo>
                    <a:cubicBezTo>
                      <a:pt x="52" y="50"/>
                      <a:pt x="51" y="49"/>
                      <a:pt x="50" y="49"/>
                    </a:cubicBezTo>
                    <a:cubicBezTo>
                      <a:pt x="48" y="49"/>
                      <a:pt x="47" y="50"/>
                      <a:pt x="47" y="51"/>
                    </a:cubicBezTo>
                    <a:cubicBezTo>
                      <a:pt x="47" y="52"/>
                      <a:pt x="47" y="53"/>
                      <a:pt x="47" y="54"/>
                    </a:cubicBezTo>
                    <a:cubicBezTo>
                      <a:pt x="46" y="53"/>
                      <a:pt x="46" y="52"/>
                      <a:pt x="46" y="51"/>
                    </a:cubicBezTo>
                    <a:cubicBezTo>
                      <a:pt x="46" y="49"/>
                      <a:pt x="48" y="47"/>
                      <a:pt x="50" y="47"/>
                    </a:cubicBezTo>
                    <a:cubicBezTo>
                      <a:pt x="52" y="47"/>
                      <a:pt x="53" y="49"/>
                      <a:pt x="53" y="51"/>
                    </a:cubicBezTo>
                    <a:cubicBezTo>
                      <a:pt x="53" y="52"/>
                      <a:pt x="53" y="53"/>
                      <a:pt x="52" y="54"/>
                    </a:cubicBezTo>
                    <a:close/>
                    <a:moveTo>
                      <a:pt x="63" y="36"/>
                    </a:move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28"/>
                      <a:pt x="60" y="24"/>
                      <a:pt x="57" y="22"/>
                    </a:cubicBezTo>
                    <a:cubicBezTo>
                      <a:pt x="57" y="22"/>
                      <a:pt x="57" y="22"/>
                      <a:pt x="57" y="22"/>
                    </a:cubicBezTo>
                    <a:cubicBezTo>
                      <a:pt x="57" y="10"/>
                      <a:pt x="47" y="0"/>
                      <a:pt x="35" y="0"/>
                    </a:cubicBezTo>
                    <a:cubicBezTo>
                      <a:pt x="23" y="0"/>
                      <a:pt x="13" y="10"/>
                      <a:pt x="13" y="22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9" y="24"/>
                      <a:pt x="7" y="28"/>
                      <a:pt x="7" y="32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3" y="36"/>
                      <a:pt x="0" y="40"/>
                      <a:pt x="0" y="4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9"/>
                      <a:pt x="1" y="70"/>
                      <a:pt x="1" y="71"/>
                    </a:cubicBezTo>
                    <a:cubicBezTo>
                      <a:pt x="2" y="74"/>
                      <a:pt x="5" y="76"/>
                      <a:pt x="9" y="76"/>
                    </a:cubicBezTo>
                    <a:cubicBezTo>
                      <a:pt x="10" y="76"/>
                      <a:pt x="11" y="76"/>
                      <a:pt x="12" y="76"/>
                    </a:cubicBezTo>
                    <a:cubicBezTo>
                      <a:pt x="12" y="85"/>
                      <a:pt x="12" y="85"/>
                      <a:pt x="12" y="85"/>
                    </a:cubicBezTo>
                    <a:cubicBezTo>
                      <a:pt x="12" y="86"/>
                      <a:pt x="12" y="87"/>
                      <a:pt x="12" y="88"/>
                    </a:cubicBezTo>
                    <a:cubicBezTo>
                      <a:pt x="14" y="93"/>
                      <a:pt x="18" y="97"/>
                      <a:pt x="24" y="97"/>
                    </a:cubicBezTo>
                    <a:cubicBezTo>
                      <a:pt x="29" y="97"/>
                      <a:pt x="33" y="93"/>
                      <a:pt x="35" y="89"/>
                    </a:cubicBezTo>
                    <a:cubicBezTo>
                      <a:pt x="36" y="93"/>
                      <a:pt x="41" y="97"/>
                      <a:pt x="46" y="97"/>
                    </a:cubicBezTo>
                    <a:cubicBezTo>
                      <a:pt x="51" y="97"/>
                      <a:pt x="56" y="93"/>
                      <a:pt x="57" y="88"/>
                    </a:cubicBezTo>
                    <a:cubicBezTo>
                      <a:pt x="57" y="87"/>
                      <a:pt x="58" y="86"/>
                      <a:pt x="58" y="85"/>
                    </a:cubicBezTo>
                    <a:cubicBezTo>
                      <a:pt x="58" y="76"/>
                      <a:pt x="58" y="76"/>
                      <a:pt x="58" y="76"/>
                    </a:cubicBezTo>
                    <a:cubicBezTo>
                      <a:pt x="58" y="76"/>
                      <a:pt x="59" y="76"/>
                      <a:pt x="60" y="76"/>
                    </a:cubicBezTo>
                    <a:cubicBezTo>
                      <a:pt x="64" y="76"/>
                      <a:pt x="67" y="74"/>
                      <a:pt x="68" y="71"/>
                    </a:cubicBezTo>
                    <a:cubicBezTo>
                      <a:pt x="69" y="70"/>
                      <a:pt x="69" y="69"/>
                      <a:pt x="69" y="68"/>
                    </a:cubicBezTo>
                    <a:cubicBezTo>
                      <a:pt x="69" y="44"/>
                      <a:pt x="69" y="44"/>
                      <a:pt x="69" y="44"/>
                    </a:cubicBezTo>
                    <a:cubicBezTo>
                      <a:pt x="69" y="40"/>
                      <a:pt x="66" y="37"/>
                      <a:pt x="63" y="36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40" y="78"/>
                      <a:pt x="40" y="78"/>
                      <a:pt x="40" y="78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80"/>
                      <a:pt x="34" y="85"/>
                      <a:pt x="34" y="87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6"/>
                      <a:pt x="13" y="86"/>
                      <a:pt x="13" y="85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36"/>
                      <a:pt x="14" y="34"/>
                      <a:pt x="16" y="32"/>
                    </a:cubicBezTo>
                    <a:cubicBezTo>
                      <a:pt x="19" y="38"/>
                      <a:pt x="26" y="42"/>
                      <a:pt x="35" y="42"/>
                    </a:cubicBezTo>
                    <a:cubicBezTo>
                      <a:pt x="43" y="42"/>
                      <a:pt x="50" y="38"/>
                      <a:pt x="54" y="32"/>
                    </a:cubicBezTo>
                    <a:cubicBezTo>
                      <a:pt x="55" y="34"/>
                      <a:pt x="56" y="36"/>
                      <a:pt x="56" y="39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6" y="86"/>
                      <a:pt x="56" y="86"/>
                      <a:pt x="56" y="87"/>
                    </a:cubicBezTo>
                    <a:cubicBezTo>
                      <a:pt x="36" y="87"/>
                      <a:pt x="36" y="87"/>
                      <a:pt x="36" y="87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2" y="32"/>
                    </a:moveTo>
                    <a:cubicBezTo>
                      <a:pt x="62" y="36"/>
                      <a:pt x="62" y="36"/>
                      <a:pt x="62" y="36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56" y="34"/>
                      <a:pt x="56" y="32"/>
                      <a:pt x="54" y="31"/>
                    </a:cubicBezTo>
                    <a:cubicBezTo>
                      <a:pt x="56" y="29"/>
                      <a:pt x="56" y="26"/>
                      <a:pt x="56" y="24"/>
                    </a:cubicBezTo>
                    <a:cubicBezTo>
                      <a:pt x="59" y="25"/>
                      <a:pt x="62" y="28"/>
                      <a:pt x="62" y="32"/>
                    </a:cubicBezTo>
                    <a:close/>
                    <a:moveTo>
                      <a:pt x="35" y="2"/>
                    </a:moveTo>
                    <a:cubicBezTo>
                      <a:pt x="46" y="2"/>
                      <a:pt x="55" y="11"/>
                      <a:pt x="55" y="22"/>
                    </a:cubicBezTo>
                    <a:cubicBezTo>
                      <a:pt x="55" y="33"/>
                      <a:pt x="47" y="41"/>
                      <a:pt x="35" y="41"/>
                    </a:cubicBezTo>
                    <a:cubicBezTo>
                      <a:pt x="23" y="41"/>
                      <a:pt x="14" y="33"/>
                      <a:pt x="14" y="22"/>
                    </a:cubicBezTo>
                    <a:cubicBezTo>
                      <a:pt x="14" y="11"/>
                      <a:pt x="23" y="2"/>
                      <a:pt x="35" y="2"/>
                    </a:cubicBezTo>
                    <a:close/>
                    <a:moveTo>
                      <a:pt x="12" y="74"/>
                    </a:moveTo>
                    <a:cubicBezTo>
                      <a:pt x="11" y="75"/>
                      <a:pt x="10" y="75"/>
                      <a:pt x="9" y="75"/>
                    </a:cubicBezTo>
                    <a:cubicBezTo>
                      <a:pt x="6" y="75"/>
                      <a:pt x="4" y="73"/>
                      <a:pt x="2" y="71"/>
                    </a:cubicBezTo>
                    <a:cubicBezTo>
                      <a:pt x="12" y="71"/>
                      <a:pt x="12" y="71"/>
                      <a:pt x="12" y="71"/>
                    </a:cubicBezTo>
                    <a:lnTo>
                      <a:pt x="12" y="74"/>
                    </a:lnTo>
                    <a:close/>
                    <a:moveTo>
                      <a:pt x="12" y="39"/>
                    </a:moveTo>
                    <a:cubicBezTo>
                      <a:pt x="12" y="70"/>
                      <a:pt x="12" y="70"/>
                      <a:pt x="12" y="70"/>
                    </a:cubicBezTo>
                    <a:cubicBezTo>
                      <a:pt x="2" y="70"/>
                      <a:pt x="2" y="70"/>
                      <a:pt x="2" y="70"/>
                    </a:cubicBezTo>
                    <a:cubicBezTo>
                      <a:pt x="2" y="69"/>
                      <a:pt x="2" y="68"/>
                      <a:pt x="2" y="68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2" y="41"/>
                      <a:pt x="4" y="37"/>
                      <a:pt x="7" y="37"/>
                    </a:cubicBezTo>
                    <a:cubicBezTo>
                      <a:pt x="12" y="37"/>
                      <a:pt x="12" y="37"/>
                      <a:pt x="12" y="37"/>
                    </a:cubicBezTo>
                    <a:cubicBezTo>
                      <a:pt x="12" y="37"/>
                      <a:pt x="12" y="38"/>
                      <a:pt x="12" y="39"/>
                    </a:cubicBezTo>
                    <a:close/>
                    <a:moveTo>
                      <a:pt x="8" y="36"/>
                    </a:moveTo>
                    <a:cubicBezTo>
                      <a:pt x="8" y="32"/>
                      <a:pt x="8" y="32"/>
                      <a:pt x="8" y="32"/>
                    </a:cubicBezTo>
                    <a:cubicBezTo>
                      <a:pt x="8" y="28"/>
                      <a:pt x="10" y="25"/>
                      <a:pt x="13" y="24"/>
                    </a:cubicBezTo>
                    <a:cubicBezTo>
                      <a:pt x="13" y="26"/>
                      <a:pt x="14" y="29"/>
                      <a:pt x="15" y="31"/>
                    </a:cubicBezTo>
                    <a:cubicBezTo>
                      <a:pt x="14" y="32"/>
                      <a:pt x="13" y="34"/>
                      <a:pt x="12" y="36"/>
                    </a:cubicBezTo>
                    <a:lnTo>
                      <a:pt x="8" y="36"/>
                    </a:lnTo>
                    <a:close/>
                    <a:moveTo>
                      <a:pt x="24" y="95"/>
                    </a:moveTo>
                    <a:cubicBezTo>
                      <a:pt x="19" y="95"/>
                      <a:pt x="15" y="93"/>
                      <a:pt x="14" y="88"/>
                    </a:cubicBezTo>
                    <a:cubicBezTo>
                      <a:pt x="34" y="88"/>
                      <a:pt x="34" y="88"/>
                      <a:pt x="34" y="88"/>
                    </a:cubicBezTo>
                    <a:cubicBezTo>
                      <a:pt x="32" y="93"/>
                      <a:pt x="28" y="95"/>
                      <a:pt x="24" y="95"/>
                    </a:cubicBezTo>
                    <a:close/>
                    <a:moveTo>
                      <a:pt x="46" y="95"/>
                    </a:moveTo>
                    <a:cubicBezTo>
                      <a:pt x="41" y="95"/>
                      <a:pt x="37" y="93"/>
                      <a:pt x="36" y="88"/>
                    </a:cubicBezTo>
                    <a:cubicBezTo>
                      <a:pt x="56" y="88"/>
                      <a:pt x="56" y="88"/>
                      <a:pt x="56" y="88"/>
                    </a:cubicBezTo>
                    <a:cubicBezTo>
                      <a:pt x="54" y="93"/>
                      <a:pt x="50" y="95"/>
                      <a:pt x="46" y="95"/>
                    </a:cubicBezTo>
                    <a:close/>
                    <a:moveTo>
                      <a:pt x="60" y="75"/>
                    </a:moveTo>
                    <a:cubicBezTo>
                      <a:pt x="59" y="75"/>
                      <a:pt x="58" y="75"/>
                      <a:pt x="58" y="74"/>
                    </a:cubicBezTo>
                    <a:cubicBezTo>
                      <a:pt x="58" y="71"/>
                      <a:pt x="58" y="71"/>
                      <a:pt x="58" y="71"/>
                    </a:cubicBezTo>
                    <a:cubicBezTo>
                      <a:pt x="67" y="71"/>
                      <a:pt x="67" y="71"/>
                      <a:pt x="67" y="71"/>
                    </a:cubicBezTo>
                    <a:cubicBezTo>
                      <a:pt x="66" y="73"/>
                      <a:pt x="63" y="75"/>
                      <a:pt x="60" y="75"/>
                    </a:cubicBezTo>
                    <a:close/>
                    <a:moveTo>
                      <a:pt x="68" y="68"/>
                    </a:moveTo>
                    <a:cubicBezTo>
                      <a:pt x="68" y="68"/>
                      <a:pt x="68" y="69"/>
                      <a:pt x="67" y="70"/>
                    </a:cubicBezTo>
                    <a:cubicBezTo>
                      <a:pt x="58" y="70"/>
                      <a:pt x="58" y="70"/>
                      <a:pt x="58" y="70"/>
                    </a:cubicBezTo>
                    <a:cubicBezTo>
                      <a:pt x="58" y="39"/>
                      <a:pt x="58" y="39"/>
                      <a:pt x="58" y="39"/>
                    </a:cubicBezTo>
                    <a:cubicBezTo>
                      <a:pt x="58" y="38"/>
                      <a:pt x="57" y="37"/>
                      <a:pt x="57" y="37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65" y="38"/>
                      <a:pt x="68" y="41"/>
                      <a:pt x="68" y="44"/>
                    </a:cubicBezTo>
                    <a:lnTo>
                      <a:pt x="68" y="68"/>
                    </a:lnTo>
                    <a:close/>
                    <a:moveTo>
                      <a:pt x="35" y="35"/>
                    </a:moveTo>
                    <a:cubicBezTo>
                      <a:pt x="24" y="35"/>
                      <a:pt x="15" y="30"/>
                      <a:pt x="15" y="24"/>
                    </a:cubicBezTo>
                    <a:cubicBezTo>
                      <a:pt x="15" y="21"/>
                      <a:pt x="16" y="14"/>
                      <a:pt x="19" y="13"/>
                    </a:cubicBezTo>
                    <a:cubicBezTo>
                      <a:pt x="23" y="13"/>
                      <a:pt x="29" y="19"/>
                      <a:pt x="35" y="19"/>
                    </a:cubicBezTo>
                    <a:cubicBezTo>
                      <a:pt x="41" y="19"/>
                      <a:pt x="47" y="13"/>
                      <a:pt x="50" y="13"/>
                    </a:cubicBezTo>
                    <a:cubicBezTo>
                      <a:pt x="54" y="14"/>
                      <a:pt x="55" y="21"/>
                      <a:pt x="55" y="24"/>
                    </a:cubicBezTo>
                    <a:cubicBezTo>
                      <a:pt x="55" y="30"/>
                      <a:pt x="46" y="35"/>
                      <a:pt x="35" y="35"/>
                    </a:cubicBezTo>
                    <a:close/>
                    <a:moveTo>
                      <a:pt x="22" y="50"/>
                    </a:moveTo>
                    <a:cubicBezTo>
                      <a:pt x="24" y="50"/>
                      <a:pt x="26" y="49"/>
                      <a:pt x="26" y="47"/>
                    </a:cubicBezTo>
                    <a:cubicBezTo>
                      <a:pt x="26" y="45"/>
                      <a:pt x="24" y="43"/>
                      <a:pt x="22" y="43"/>
                    </a:cubicBezTo>
                    <a:cubicBezTo>
                      <a:pt x="21" y="43"/>
                      <a:pt x="19" y="45"/>
                      <a:pt x="19" y="47"/>
                    </a:cubicBezTo>
                    <a:cubicBezTo>
                      <a:pt x="19" y="49"/>
                      <a:pt x="21" y="50"/>
                      <a:pt x="22" y="50"/>
                    </a:cubicBezTo>
                    <a:close/>
                    <a:moveTo>
                      <a:pt x="22" y="44"/>
                    </a:moveTo>
                    <a:cubicBezTo>
                      <a:pt x="24" y="44"/>
                      <a:pt x="25" y="45"/>
                      <a:pt x="25" y="47"/>
                    </a:cubicBezTo>
                    <a:cubicBezTo>
                      <a:pt x="25" y="48"/>
                      <a:pt x="24" y="49"/>
                      <a:pt x="22" y="49"/>
                    </a:cubicBezTo>
                    <a:cubicBezTo>
                      <a:pt x="21" y="49"/>
                      <a:pt x="20" y="48"/>
                      <a:pt x="20" y="47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8" y="36"/>
                    </a:moveTo>
                    <a:cubicBezTo>
                      <a:pt x="38" y="36"/>
                      <a:pt x="38" y="36"/>
                      <a:pt x="38" y="36"/>
                    </a:cubicBezTo>
                    <a:cubicBezTo>
                      <a:pt x="38" y="37"/>
                      <a:pt x="38" y="37"/>
                      <a:pt x="38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8" y="36"/>
                      <a:pt x="38" y="36"/>
                      <a:pt x="38" y="36"/>
                    </a:cubicBezTo>
                    <a:close/>
                    <a:moveTo>
                      <a:pt x="38" y="38"/>
                    </a:moveTo>
                    <a:cubicBezTo>
                      <a:pt x="38" y="38"/>
                      <a:pt x="38" y="38"/>
                      <a:pt x="38" y="38"/>
                    </a:cubicBezTo>
                    <a:cubicBezTo>
                      <a:pt x="38" y="39"/>
                      <a:pt x="38" y="39"/>
                      <a:pt x="38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8" y="37"/>
                      <a:pt x="38" y="37"/>
                      <a:pt x="38" y="37"/>
                    </a:cubicBezTo>
                    <a:lnTo>
                      <a:pt x="38" y="38"/>
                    </a:lnTo>
                    <a:close/>
                    <a:moveTo>
                      <a:pt x="38" y="39"/>
                    </a:moveTo>
                    <a:cubicBezTo>
                      <a:pt x="38" y="40"/>
                      <a:pt x="38" y="40"/>
                      <a:pt x="38" y="40"/>
                    </a:cubicBezTo>
                    <a:cubicBezTo>
                      <a:pt x="38" y="40"/>
                      <a:pt x="38" y="40"/>
                      <a:pt x="38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8" y="39"/>
                      <a:pt x="38" y="39"/>
                      <a:pt x="38" y="39"/>
                    </a:cubicBezTo>
                    <a:close/>
                    <a:moveTo>
                      <a:pt x="30" y="6"/>
                    </a:moveTo>
                    <a:cubicBezTo>
                      <a:pt x="30" y="5"/>
                      <a:pt x="32" y="4"/>
                      <a:pt x="35" y="4"/>
                    </a:cubicBezTo>
                    <a:cubicBezTo>
                      <a:pt x="37" y="4"/>
                      <a:pt x="39" y="5"/>
                      <a:pt x="39" y="6"/>
                    </a:cubicBezTo>
                    <a:cubicBezTo>
                      <a:pt x="39" y="6"/>
                      <a:pt x="37" y="7"/>
                      <a:pt x="35" y="7"/>
                    </a:cubicBezTo>
                    <a:cubicBezTo>
                      <a:pt x="32" y="7"/>
                      <a:pt x="30" y="6"/>
                      <a:pt x="30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84" name="Group 4683"/>
            <p:cNvGrpSpPr/>
            <p:nvPr/>
          </p:nvGrpSpPr>
          <p:grpSpPr>
            <a:xfrm>
              <a:off x="795338" y="2951163"/>
              <a:ext cx="258763" cy="363538"/>
              <a:chOff x="4541838" y="2078038"/>
              <a:chExt cx="258763" cy="363538"/>
            </a:xfrm>
          </p:grpSpPr>
          <p:sp>
            <p:nvSpPr>
              <p:cNvPr id="4622" name="Freeform 655"/>
              <p:cNvSpPr>
                <a:spLocks/>
              </p:cNvSpPr>
              <p:nvPr/>
            </p:nvSpPr>
            <p:spPr bwMode="auto">
              <a:xfrm>
                <a:off x="4546600" y="2081213"/>
                <a:ext cx="250825" cy="357188"/>
              </a:xfrm>
              <a:custGeom>
                <a:avLst/>
                <a:gdLst>
                  <a:gd name="T0" fmla="*/ 61 w 67"/>
                  <a:gd name="T1" fmla="*/ 35 h 95"/>
                  <a:gd name="T2" fmla="*/ 61 w 67"/>
                  <a:gd name="T3" fmla="*/ 30 h 95"/>
                  <a:gd name="T4" fmla="*/ 55 w 67"/>
                  <a:gd name="T5" fmla="*/ 21 h 95"/>
                  <a:gd name="T6" fmla="*/ 55 w 67"/>
                  <a:gd name="T7" fmla="*/ 21 h 95"/>
                  <a:gd name="T8" fmla="*/ 33 w 67"/>
                  <a:gd name="T9" fmla="*/ 0 h 95"/>
                  <a:gd name="T10" fmla="*/ 12 w 67"/>
                  <a:gd name="T11" fmla="*/ 21 h 95"/>
                  <a:gd name="T12" fmla="*/ 12 w 67"/>
                  <a:gd name="T13" fmla="*/ 21 h 95"/>
                  <a:gd name="T14" fmla="*/ 6 w 67"/>
                  <a:gd name="T15" fmla="*/ 30 h 95"/>
                  <a:gd name="T16" fmla="*/ 6 w 67"/>
                  <a:gd name="T17" fmla="*/ 35 h 95"/>
                  <a:gd name="T18" fmla="*/ 0 w 67"/>
                  <a:gd name="T19" fmla="*/ 42 h 95"/>
                  <a:gd name="T20" fmla="*/ 0 w 67"/>
                  <a:gd name="T21" fmla="*/ 66 h 95"/>
                  <a:gd name="T22" fmla="*/ 0 w 67"/>
                  <a:gd name="T23" fmla="*/ 69 h 95"/>
                  <a:gd name="T24" fmla="*/ 8 w 67"/>
                  <a:gd name="T25" fmla="*/ 74 h 95"/>
                  <a:gd name="T26" fmla="*/ 11 w 67"/>
                  <a:gd name="T27" fmla="*/ 73 h 95"/>
                  <a:gd name="T28" fmla="*/ 11 w 67"/>
                  <a:gd name="T29" fmla="*/ 83 h 95"/>
                  <a:gd name="T30" fmla="*/ 11 w 67"/>
                  <a:gd name="T31" fmla="*/ 86 h 95"/>
                  <a:gd name="T32" fmla="*/ 22 w 67"/>
                  <a:gd name="T33" fmla="*/ 95 h 95"/>
                  <a:gd name="T34" fmla="*/ 33 w 67"/>
                  <a:gd name="T35" fmla="*/ 86 h 95"/>
                  <a:gd name="T36" fmla="*/ 33 w 67"/>
                  <a:gd name="T37" fmla="*/ 76 h 95"/>
                  <a:gd name="T38" fmla="*/ 34 w 67"/>
                  <a:gd name="T39" fmla="*/ 86 h 95"/>
                  <a:gd name="T40" fmla="*/ 44 w 67"/>
                  <a:gd name="T41" fmla="*/ 95 h 95"/>
                  <a:gd name="T42" fmla="*/ 55 w 67"/>
                  <a:gd name="T43" fmla="*/ 86 h 95"/>
                  <a:gd name="T44" fmla="*/ 56 w 67"/>
                  <a:gd name="T45" fmla="*/ 83 h 95"/>
                  <a:gd name="T46" fmla="*/ 56 w 67"/>
                  <a:gd name="T47" fmla="*/ 73 h 95"/>
                  <a:gd name="T48" fmla="*/ 59 w 67"/>
                  <a:gd name="T49" fmla="*/ 74 h 95"/>
                  <a:gd name="T50" fmla="*/ 67 w 67"/>
                  <a:gd name="T51" fmla="*/ 69 h 95"/>
                  <a:gd name="T52" fmla="*/ 67 w 67"/>
                  <a:gd name="T53" fmla="*/ 66 h 95"/>
                  <a:gd name="T54" fmla="*/ 67 w 67"/>
                  <a:gd name="T55" fmla="*/ 42 h 95"/>
                  <a:gd name="T56" fmla="*/ 61 w 67"/>
                  <a:gd name="T57" fmla="*/ 3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95">
                    <a:moveTo>
                      <a:pt x="61" y="35"/>
                    </a:moveTo>
                    <a:cubicBezTo>
                      <a:pt x="61" y="30"/>
                      <a:pt x="61" y="30"/>
                      <a:pt x="61" y="30"/>
                    </a:cubicBezTo>
                    <a:cubicBezTo>
                      <a:pt x="61" y="26"/>
                      <a:pt x="58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9"/>
                      <a:pt x="45" y="0"/>
                      <a:pt x="33" y="0"/>
                    </a:cubicBezTo>
                    <a:cubicBezTo>
                      <a:pt x="22" y="0"/>
                      <a:pt x="12" y="9"/>
                      <a:pt x="12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8" y="23"/>
                      <a:pt x="6" y="26"/>
                      <a:pt x="6" y="30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2" y="35"/>
                      <a:pt x="0" y="39"/>
                      <a:pt x="0" y="42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0" y="68"/>
                      <a:pt x="0" y="69"/>
                    </a:cubicBezTo>
                    <a:cubicBezTo>
                      <a:pt x="1" y="72"/>
                      <a:pt x="4" y="74"/>
                      <a:pt x="8" y="74"/>
                    </a:cubicBezTo>
                    <a:cubicBezTo>
                      <a:pt x="9" y="74"/>
                      <a:pt x="10" y="74"/>
                      <a:pt x="11" y="73"/>
                    </a:cubicBezTo>
                    <a:cubicBezTo>
                      <a:pt x="11" y="83"/>
                      <a:pt x="11" y="83"/>
                      <a:pt x="11" y="83"/>
                    </a:cubicBezTo>
                    <a:cubicBezTo>
                      <a:pt x="11" y="84"/>
                      <a:pt x="11" y="85"/>
                      <a:pt x="11" y="86"/>
                    </a:cubicBezTo>
                    <a:cubicBezTo>
                      <a:pt x="13" y="91"/>
                      <a:pt x="17" y="95"/>
                      <a:pt x="22" y="95"/>
                    </a:cubicBezTo>
                    <a:cubicBezTo>
                      <a:pt x="27" y="95"/>
                      <a:pt x="32" y="91"/>
                      <a:pt x="33" y="86"/>
                    </a:cubicBezTo>
                    <a:cubicBezTo>
                      <a:pt x="33" y="85"/>
                      <a:pt x="33" y="77"/>
                      <a:pt x="33" y="76"/>
                    </a:cubicBezTo>
                    <a:cubicBezTo>
                      <a:pt x="33" y="77"/>
                      <a:pt x="33" y="85"/>
                      <a:pt x="34" y="86"/>
                    </a:cubicBezTo>
                    <a:cubicBezTo>
                      <a:pt x="35" y="91"/>
                      <a:pt x="39" y="95"/>
                      <a:pt x="44" y="95"/>
                    </a:cubicBezTo>
                    <a:cubicBezTo>
                      <a:pt x="50" y="95"/>
                      <a:pt x="54" y="91"/>
                      <a:pt x="55" y="86"/>
                    </a:cubicBezTo>
                    <a:cubicBezTo>
                      <a:pt x="55" y="85"/>
                      <a:pt x="56" y="84"/>
                      <a:pt x="56" y="83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7" y="74"/>
                      <a:pt x="58" y="74"/>
                      <a:pt x="59" y="74"/>
                    </a:cubicBezTo>
                    <a:cubicBezTo>
                      <a:pt x="62" y="74"/>
                      <a:pt x="65" y="72"/>
                      <a:pt x="67" y="69"/>
                    </a:cubicBezTo>
                    <a:cubicBezTo>
                      <a:pt x="67" y="68"/>
                      <a:pt x="67" y="67"/>
                      <a:pt x="67" y="66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67" y="39"/>
                      <a:pt x="64" y="36"/>
                      <a:pt x="61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23" name="Oval 656"/>
              <p:cNvSpPr>
                <a:spLocks noChangeArrowheads="1"/>
              </p:cNvSpPr>
              <p:nvPr/>
            </p:nvSpPr>
            <p:spPr bwMode="auto">
              <a:xfrm>
                <a:off x="4613275" y="2243138"/>
                <a:ext cx="22225" cy="19050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24" name="Oval 657"/>
              <p:cNvSpPr>
                <a:spLocks noChangeArrowheads="1"/>
              </p:cNvSpPr>
              <p:nvPr/>
            </p:nvSpPr>
            <p:spPr bwMode="auto">
              <a:xfrm>
                <a:off x="4613275" y="2273300"/>
                <a:ext cx="22225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25" name="Oval 658"/>
              <p:cNvSpPr>
                <a:spLocks noChangeArrowheads="1"/>
              </p:cNvSpPr>
              <p:nvPr/>
            </p:nvSpPr>
            <p:spPr bwMode="auto">
              <a:xfrm>
                <a:off x="4711700" y="2254250"/>
                <a:ext cx="33338" cy="30163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26" name="Freeform 659"/>
              <p:cNvSpPr>
                <a:spLocks noEditPoints="1"/>
              </p:cNvSpPr>
              <p:nvPr/>
            </p:nvSpPr>
            <p:spPr bwMode="auto">
              <a:xfrm>
                <a:off x="4541838" y="2078038"/>
                <a:ext cx="258763" cy="363538"/>
              </a:xfrm>
              <a:custGeom>
                <a:avLst/>
                <a:gdLst>
                  <a:gd name="T0" fmla="*/ 45 w 69"/>
                  <a:gd name="T1" fmla="*/ 53 h 97"/>
                  <a:gd name="T2" fmla="*/ 27 w 69"/>
                  <a:gd name="T3" fmla="*/ 65 h 97"/>
                  <a:gd name="T4" fmla="*/ 26 w 69"/>
                  <a:gd name="T5" fmla="*/ 55 h 97"/>
                  <a:gd name="T6" fmla="*/ 18 w 69"/>
                  <a:gd name="T7" fmla="*/ 67 h 97"/>
                  <a:gd name="T8" fmla="*/ 40 w 69"/>
                  <a:gd name="T9" fmla="*/ 64 h 97"/>
                  <a:gd name="T10" fmla="*/ 54 w 69"/>
                  <a:gd name="T11" fmla="*/ 44 h 97"/>
                  <a:gd name="T12" fmla="*/ 23 w 69"/>
                  <a:gd name="T13" fmla="*/ 54 h 97"/>
                  <a:gd name="T14" fmla="*/ 40 w 69"/>
                  <a:gd name="T15" fmla="*/ 45 h 97"/>
                  <a:gd name="T16" fmla="*/ 51 w 69"/>
                  <a:gd name="T17" fmla="*/ 45 h 97"/>
                  <a:gd name="T18" fmla="*/ 45 w 69"/>
                  <a:gd name="T19" fmla="*/ 52 h 97"/>
                  <a:gd name="T20" fmla="*/ 49 w 69"/>
                  <a:gd name="T21" fmla="*/ 49 h 97"/>
                  <a:gd name="T22" fmla="*/ 49 w 69"/>
                  <a:gd name="T23" fmla="*/ 47 h 97"/>
                  <a:gd name="T24" fmla="*/ 62 w 69"/>
                  <a:gd name="T25" fmla="*/ 32 h 97"/>
                  <a:gd name="T26" fmla="*/ 13 w 69"/>
                  <a:gd name="T27" fmla="*/ 22 h 97"/>
                  <a:gd name="T28" fmla="*/ 0 w 69"/>
                  <a:gd name="T29" fmla="*/ 44 h 97"/>
                  <a:gd name="T30" fmla="*/ 11 w 69"/>
                  <a:gd name="T31" fmla="*/ 76 h 97"/>
                  <a:gd name="T32" fmla="*/ 34 w 69"/>
                  <a:gd name="T33" fmla="*/ 89 h 97"/>
                  <a:gd name="T34" fmla="*/ 57 w 69"/>
                  <a:gd name="T35" fmla="*/ 76 h 97"/>
                  <a:gd name="T36" fmla="*/ 69 w 69"/>
                  <a:gd name="T37" fmla="*/ 44 h 97"/>
                  <a:gd name="T38" fmla="*/ 39 w 69"/>
                  <a:gd name="T39" fmla="*/ 78 h 97"/>
                  <a:gd name="T40" fmla="*/ 30 w 69"/>
                  <a:gd name="T41" fmla="*/ 78 h 97"/>
                  <a:gd name="T42" fmla="*/ 13 w 69"/>
                  <a:gd name="T43" fmla="*/ 85 h 97"/>
                  <a:gd name="T44" fmla="*/ 53 w 69"/>
                  <a:gd name="T45" fmla="*/ 32 h 97"/>
                  <a:gd name="T46" fmla="*/ 35 w 69"/>
                  <a:gd name="T47" fmla="*/ 87 h 97"/>
                  <a:gd name="T48" fmla="*/ 57 w 69"/>
                  <a:gd name="T49" fmla="*/ 36 h 97"/>
                  <a:gd name="T50" fmla="*/ 34 w 69"/>
                  <a:gd name="T51" fmla="*/ 2 h 97"/>
                  <a:gd name="T52" fmla="*/ 34 w 69"/>
                  <a:gd name="T53" fmla="*/ 2 h 97"/>
                  <a:gd name="T54" fmla="*/ 11 w 69"/>
                  <a:gd name="T55" fmla="*/ 71 h 97"/>
                  <a:gd name="T56" fmla="*/ 2 w 69"/>
                  <a:gd name="T57" fmla="*/ 70 h 97"/>
                  <a:gd name="T58" fmla="*/ 12 w 69"/>
                  <a:gd name="T59" fmla="*/ 37 h 97"/>
                  <a:gd name="T60" fmla="*/ 13 w 69"/>
                  <a:gd name="T61" fmla="*/ 24 h 97"/>
                  <a:gd name="T62" fmla="*/ 23 w 69"/>
                  <a:gd name="T63" fmla="*/ 95 h 97"/>
                  <a:gd name="T64" fmla="*/ 45 w 69"/>
                  <a:gd name="T65" fmla="*/ 95 h 97"/>
                  <a:gd name="T66" fmla="*/ 60 w 69"/>
                  <a:gd name="T67" fmla="*/ 75 h 97"/>
                  <a:gd name="T68" fmla="*/ 60 w 69"/>
                  <a:gd name="T69" fmla="*/ 75 h 97"/>
                  <a:gd name="T70" fmla="*/ 57 w 69"/>
                  <a:gd name="T71" fmla="*/ 39 h 97"/>
                  <a:gd name="T72" fmla="*/ 67 w 69"/>
                  <a:gd name="T73" fmla="*/ 68 h 97"/>
                  <a:gd name="T74" fmla="*/ 34 w 69"/>
                  <a:gd name="T75" fmla="*/ 19 h 97"/>
                  <a:gd name="T76" fmla="*/ 22 w 69"/>
                  <a:gd name="T77" fmla="*/ 50 h 97"/>
                  <a:gd name="T78" fmla="*/ 22 w 69"/>
                  <a:gd name="T79" fmla="*/ 50 h 97"/>
                  <a:gd name="T80" fmla="*/ 20 w 69"/>
                  <a:gd name="T81" fmla="*/ 47 h 97"/>
                  <a:gd name="T82" fmla="*/ 37 w 69"/>
                  <a:gd name="T83" fmla="*/ 37 h 97"/>
                  <a:gd name="T84" fmla="*/ 32 w 69"/>
                  <a:gd name="T85" fmla="*/ 36 h 97"/>
                  <a:gd name="T86" fmla="*/ 38 w 69"/>
                  <a:gd name="T87" fmla="*/ 38 h 97"/>
                  <a:gd name="T88" fmla="*/ 31 w 69"/>
                  <a:gd name="T89" fmla="*/ 38 h 97"/>
                  <a:gd name="T90" fmla="*/ 38 w 69"/>
                  <a:gd name="T91" fmla="*/ 39 h 97"/>
                  <a:gd name="T92" fmla="*/ 31 w 69"/>
                  <a:gd name="T93" fmla="*/ 40 h 97"/>
                  <a:gd name="T94" fmla="*/ 38 w 69"/>
                  <a:gd name="T95" fmla="*/ 39 h 97"/>
                  <a:gd name="T96" fmla="*/ 34 w 69"/>
                  <a:gd name="T97" fmla="*/ 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9" h="97">
                    <a:moveTo>
                      <a:pt x="54" y="44"/>
                    </a:moveTo>
                    <a:cubicBezTo>
                      <a:pt x="39" y="44"/>
                      <a:pt x="39" y="44"/>
                      <a:pt x="39" y="44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5" y="54"/>
                      <a:pt x="46" y="54"/>
                      <a:pt x="47" y="55"/>
                    </a:cubicBezTo>
                    <a:cubicBezTo>
                      <a:pt x="46" y="57"/>
                      <a:pt x="45" y="58"/>
                      <a:pt x="45" y="58"/>
                    </a:cubicBezTo>
                    <a:cubicBezTo>
                      <a:pt x="44" y="59"/>
                      <a:pt x="42" y="59"/>
                      <a:pt x="39" y="59"/>
                    </a:cubicBezTo>
                    <a:cubicBezTo>
                      <a:pt x="36" y="60"/>
                      <a:pt x="31" y="60"/>
                      <a:pt x="27" y="65"/>
                    </a:cubicBezTo>
                    <a:cubicBezTo>
                      <a:pt x="26" y="66"/>
                      <a:pt x="25" y="67"/>
                      <a:pt x="24" y="67"/>
                    </a:cubicBezTo>
                    <a:cubicBezTo>
                      <a:pt x="23" y="67"/>
                      <a:pt x="23" y="66"/>
                      <a:pt x="22" y="65"/>
                    </a:cubicBezTo>
                    <a:cubicBezTo>
                      <a:pt x="22" y="63"/>
                      <a:pt x="22" y="61"/>
                      <a:pt x="23" y="58"/>
                    </a:cubicBezTo>
                    <a:cubicBezTo>
                      <a:pt x="25" y="58"/>
                      <a:pt x="26" y="57"/>
                      <a:pt x="26" y="55"/>
                    </a:cubicBezTo>
                    <a:cubicBezTo>
                      <a:pt x="26" y="53"/>
                      <a:pt x="24" y="52"/>
                      <a:pt x="22" y="52"/>
                    </a:cubicBezTo>
                    <a:cubicBezTo>
                      <a:pt x="20" y="52"/>
                      <a:pt x="19" y="53"/>
                      <a:pt x="19" y="55"/>
                    </a:cubicBezTo>
                    <a:cubicBezTo>
                      <a:pt x="19" y="56"/>
                      <a:pt x="19" y="56"/>
                      <a:pt x="19" y="56"/>
                    </a:cubicBezTo>
                    <a:cubicBezTo>
                      <a:pt x="17" y="59"/>
                      <a:pt x="16" y="63"/>
                      <a:pt x="18" y="67"/>
                    </a:cubicBezTo>
                    <a:cubicBezTo>
                      <a:pt x="19" y="70"/>
                      <a:pt x="21" y="71"/>
                      <a:pt x="23" y="72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26" y="72"/>
                      <a:pt x="29" y="71"/>
                      <a:pt x="31" y="68"/>
                    </a:cubicBezTo>
                    <a:cubicBezTo>
                      <a:pt x="33" y="65"/>
                      <a:pt x="36" y="64"/>
                      <a:pt x="40" y="64"/>
                    </a:cubicBezTo>
                    <a:cubicBezTo>
                      <a:pt x="44" y="64"/>
                      <a:pt x="50" y="63"/>
                      <a:pt x="51" y="56"/>
                    </a:cubicBezTo>
                    <a:cubicBezTo>
                      <a:pt x="53" y="55"/>
                      <a:pt x="54" y="53"/>
                      <a:pt x="54" y="51"/>
                    </a:cubicBezTo>
                    <a:cubicBezTo>
                      <a:pt x="54" y="50"/>
                      <a:pt x="54" y="49"/>
                      <a:pt x="54" y="49"/>
                    </a:cubicBezTo>
                    <a:lnTo>
                      <a:pt x="54" y="44"/>
                    </a:lnTo>
                    <a:close/>
                    <a:moveTo>
                      <a:pt x="22" y="53"/>
                    </a:moveTo>
                    <a:cubicBezTo>
                      <a:pt x="23" y="53"/>
                      <a:pt x="24" y="54"/>
                      <a:pt x="24" y="55"/>
                    </a:cubicBezTo>
                    <a:cubicBezTo>
                      <a:pt x="24" y="55"/>
                      <a:pt x="24" y="56"/>
                      <a:pt x="24" y="56"/>
                    </a:cubicBezTo>
                    <a:cubicBezTo>
                      <a:pt x="24" y="55"/>
                      <a:pt x="24" y="55"/>
                      <a:pt x="23" y="54"/>
                    </a:cubicBezTo>
                    <a:cubicBezTo>
                      <a:pt x="22" y="53"/>
                      <a:pt x="21" y="53"/>
                      <a:pt x="20" y="54"/>
                    </a:cubicBezTo>
                    <a:cubicBezTo>
                      <a:pt x="20" y="53"/>
                      <a:pt x="21" y="53"/>
                      <a:pt x="22" y="53"/>
                    </a:cubicBezTo>
                    <a:close/>
                    <a:moveTo>
                      <a:pt x="40" y="52"/>
                    </a:moveTo>
                    <a:cubicBezTo>
                      <a:pt x="40" y="45"/>
                      <a:pt x="40" y="45"/>
                      <a:pt x="40" y="45"/>
                    </a:cubicBezTo>
                    <a:cubicBezTo>
                      <a:pt x="52" y="45"/>
                      <a:pt x="52" y="45"/>
                      <a:pt x="52" y="45"/>
                    </a:cubicBezTo>
                    <a:cubicBezTo>
                      <a:pt x="52" y="47"/>
                      <a:pt x="52" y="47"/>
                      <a:pt x="52" y="47"/>
                    </a:cubicBezTo>
                    <a:cubicBezTo>
                      <a:pt x="52" y="47"/>
                      <a:pt x="52" y="47"/>
                      <a:pt x="51" y="47"/>
                    </a:cubicBezTo>
                    <a:cubicBezTo>
                      <a:pt x="51" y="46"/>
                      <a:pt x="51" y="45"/>
                      <a:pt x="5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41" y="51"/>
                      <a:pt x="43" y="51"/>
                      <a:pt x="44" y="51"/>
                    </a:cubicBezTo>
                    <a:cubicBezTo>
                      <a:pt x="45" y="52"/>
                      <a:pt x="45" y="52"/>
                      <a:pt x="45" y="52"/>
                    </a:cubicBezTo>
                    <a:lnTo>
                      <a:pt x="40" y="52"/>
                    </a:lnTo>
                    <a:close/>
                    <a:moveTo>
                      <a:pt x="52" y="54"/>
                    </a:moveTo>
                    <a:cubicBezTo>
                      <a:pt x="52" y="53"/>
                      <a:pt x="52" y="52"/>
                      <a:pt x="52" y="51"/>
                    </a:cubicBezTo>
                    <a:cubicBezTo>
                      <a:pt x="52" y="50"/>
                      <a:pt x="51" y="49"/>
                      <a:pt x="49" y="49"/>
                    </a:cubicBezTo>
                    <a:cubicBezTo>
                      <a:pt x="48" y="49"/>
                      <a:pt x="47" y="50"/>
                      <a:pt x="47" y="51"/>
                    </a:cubicBezTo>
                    <a:cubicBezTo>
                      <a:pt x="47" y="52"/>
                      <a:pt x="47" y="53"/>
                      <a:pt x="47" y="54"/>
                    </a:cubicBezTo>
                    <a:cubicBezTo>
                      <a:pt x="46" y="53"/>
                      <a:pt x="46" y="52"/>
                      <a:pt x="46" y="51"/>
                    </a:cubicBezTo>
                    <a:cubicBezTo>
                      <a:pt x="46" y="49"/>
                      <a:pt x="47" y="47"/>
                      <a:pt x="49" y="47"/>
                    </a:cubicBezTo>
                    <a:cubicBezTo>
                      <a:pt x="51" y="47"/>
                      <a:pt x="53" y="49"/>
                      <a:pt x="53" y="51"/>
                    </a:cubicBezTo>
                    <a:cubicBezTo>
                      <a:pt x="53" y="52"/>
                      <a:pt x="53" y="53"/>
                      <a:pt x="52" y="54"/>
                    </a:cubicBezTo>
                    <a:close/>
                    <a:moveTo>
                      <a:pt x="62" y="36"/>
                    </a:moveTo>
                    <a:cubicBezTo>
                      <a:pt x="62" y="32"/>
                      <a:pt x="62" y="32"/>
                      <a:pt x="62" y="32"/>
                    </a:cubicBezTo>
                    <a:cubicBezTo>
                      <a:pt x="62" y="28"/>
                      <a:pt x="60" y="24"/>
                      <a:pt x="56" y="22"/>
                    </a:cubicBezTo>
                    <a:cubicBezTo>
                      <a:pt x="56" y="22"/>
                      <a:pt x="56" y="22"/>
                      <a:pt x="56" y="22"/>
                    </a:cubicBezTo>
                    <a:cubicBezTo>
                      <a:pt x="56" y="10"/>
                      <a:pt x="46" y="0"/>
                      <a:pt x="34" y="0"/>
                    </a:cubicBezTo>
                    <a:cubicBezTo>
                      <a:pt x="22" y="0"/>
                      <a:pt x="13" y="10"/>
                      <a:pt x="13" y="22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9" y="24"/>
                      <a:pt x="6" y="28"/>
                      <a:pt x="6" y="32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3" y="36"/>
                      <a:pt x="0" y="40"/>
                      <a:pt x="0" y="4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9"/>
                      <a:pt x="0" y="70"/>
                      <a:pt x="1" y="71"/>
                    </a:cubicBezTo>
                    <a:cubicBezTo>
                      <a:pt x="2" y="74"/>
                      <a:pt x="5" y="76"/>
                      <a:pt x="9" y="76"/>
                    </a:cubicBezTo>
                    <a:cubicBezTo>
                      <a:pt x="10" y="76"/>
                      <a:pt x="11" y="76"/>
                      <a:pt x="11" y="76"/>
                    </a:cubicBezTo>
                    <a:cubicBezTo>
                      <a:pt x="11" y="85"/>
                      <a:pt x="11" y="85"/>
                      <a:pt x="11" y="85"/>
                    </a:cubicBezTo>
                    <a:cubicBezTo>
                      <a:pt x="11" y="86"/>
                      <a:pt x="12" y="87"/>
                      <a:pt x="12" y="88"/>
                    </a:cubicBezTo>
                    <a:cubicBezTo>
                      <a:pt x="13" y="93"/>
                      <a:pt x="18" y="97"/>
                      <a:pt x="23" y="97"/>
                    </a:cubicBezTo>
                    <a:cubicBezTo>
                      <a:pt x="28" y="97"/>
                      <a:pt x="33" y="93"/>
                      <a:pt x="34" y="89"/>
                    </a:cubicBezTo>
                    <a:cubicBezTo>
                      <a:pt x="36" y="93"/>
                      <a:pt x="40" y="97"/>
                      <a:pt x="45" y="97"/>
                    </a:cubicBezTo>
                    <a:cubicBezTo>
                      <a:pt x="51" y="97"/>
                      <a:pt x="55" y="93"/>
                      <a:pt x="57" y="88"/>
                    </a:cubicBezTo>
                    <a:cubicBezTo>
                      <a:pt x="57" y="87"/>
                      <a:pt x="57" y="86"/>
                      <a:pt x="57" y="85"/>
                    </a:cubicBezTo>
                    <a:cubicBezTo>
                      <a:pt x="57" y="76"/>
                      <a:pt x="57" y="76"/>
                      <a:pt x="57" y="76"/>
                    </a:cubicBezTo>
                    <a:cubicBezTo>
                      <a:pt x="58" y="76"/>
                      <a:pt x="59" y="76"/>
                      <a:pt x="60" y="76"/>
                    </a:cubicBezTo>
                    <a:cubicBezTo>
                      <a:pt x="64" y="76"/>
                      <a:pt x="67" y="74"/>
                      <a:pt x="68" y="71"/>
                    </a:cubicBezTo>
                    <a:cubicBezTo>
                      <a:pt x="68" y="70"/>
                      <a:pt x="69" y="69"/>
                      <a:pt x="69" y="68"/>
                    </a:cubicBezTo>
                    <a:cubicBezTo>
                      <a:pt x="69" y="44"/>
                      <a:pt x="69" y="44"/>
                      <a:pt x="69" y="44"/>
                    </a:cubicBezTo>
                    <a:cubicBezTo>
                      <a:pt x="69" y="40"/>
                      <a:pt x="66" y="37"/>
                      <a:pt x="62" y="36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29" y="78"/>
                      <a:pt x="29" y="78"/>
                      <a:pt x="29" y="78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80"/>
                      <a:pt x="34" y="85"/>
                      <a:pt x="33" y="87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6"/>
                      <a:pt x="13" y="86"/>
                      <a:pt x="13" y="85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36"/>
                      <a:pt x="14" y="34"/>
                      <a:pt x="15" y="32"/>
                    </a:cubicBezTo>
                    <a:cubicBezTo>
                      <a:pt x="19" y="38"/>
                      <a:pt x="26" y="42"/>
                      <a:pt x="34" y="42"/>
                    </a:cubicBezTo>
                    <a:cubicBezTo>
                      <a:pt x="43" y="42"/>
                      <a:pt x="50" y="38"/>
                      <a:pt x="53" y="32"/>
                    </a:cubicBezTo>
                    <a:cubicBezTo>
                      <a:pt x="55" y="34"/>
                      <a:pt x="56" y="36"/>
                      <a:pt x="56" y="39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6" y="86"/>
                      <a:pt x="56" y="86"/>
                      <a:pt x="56" y="87"/>
                    </a:cubicBezTo>
                    <a:cubicBezTo>
                      <a:pt x="35" y="87"/>
                      <a:pt x="35" y="87"/>
                      <a:pt x="35" y="87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1" y="32"/>
                    </a:moveTo>
                    <a:cubicBezTo>
                      <a:pt x="61" y="36"/>
                      <a:pt x="61" y="36"/>
                      <a:pt x="61" y="36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56" y="34"/>
                      <a:pt x="55" y="32"/>
                      <a:pt x="54" y="31"/>
                    </a:cubicBezTo>
                    <a:cubicBezTo>
                      <a:pt x="55" y="29"/>
                      <a:pt x="56" y="26"/>
                      <a:pt x="56" y="24"/>
                    </a:cubicBezTo>
                    <a:cubicBezTo>
                      <a:pt x="59" y="25"/>
                      <a:pt x="61" y="28"/>
                      <a:pt x="61" y="32"/>
                    </a:cubicBezTo>
                    <a:close/>
                    <a:moveTo>
                      <a:pt x="34" y="2"/>
                    </a:moveTo>
                    <a:cubicBezTo>
                      <a:pt x="46" y="2"/>
                      <a:pt x="55" y="11"/>
                      <a:pt x="55" y="22"/>
                    </a:cubicBezTo>
                    <a:cubicBezTo>
                      <a:pt x="55" y="33"/>
                      <a:pt x="46" y="41"/>
                      <a:pt x="34" y="41"/>
                    </a:cubicBezTo>
                    <a:cubicBezTo>
                      <a:pt x="22" y="41"/>
                      <a:pt x="14" y="33"/>
                      <a:pt x="14" y="22"/>
                    </a:cubicBezTo>
                    <a:cubicBezTo>
                      <a:pt x="14" y="11"/>
                      <a:pt x="23" y="2"/>
                      <a:pt x="34" y="2"/>
                    </a:cubicBezTo>
                    <a:close/>
                    <a:moveTo>
                      <a:pt x="11" y="74"/>
                    </a:moveTo>
                    <a:cubicBezTo>
                      <a:pt x="11" y="75"/>
                      <a:pt x="10" y="75"/>
                      <a:pt x="9" y="75"/>
                    </a:cubicBezTo>
                    <a:cubicBezTo>
                      <a:pt x="6" y="75"/>
                      <a:pt x="3" y="73"/>
                      <a:pt x="2" y="71"/>
                    </a:cubicBezTo>
                    <a:cubicBezTo>
                      <a:pt x="11" y="71"/>
                      <a:pt x="11" y="71"/>
                      <a:pt x="11" y="71"/>
                    </a:cubicBezTo>
                    <a:lnTo>
                      <a:pt x="11" y="74"/>
                    </a:lnTo>
                    <a:close/>
                    <a:moveTo>
                      <a:pt x="11" y="39"/>
                    </a:moveTo>
                    <a:cubicBezTo>
                      <a:pt x="11" y="70"/>
                      <a:pt x="11" y="70"/>
                      <a:pt x="11" y="70"/>
                    </a:cubicBezTo>
                    <a:cubicBezTo>
                      <a:pt x="2" y="70"/>
                      <a:pt x="2" y="70"/>
                      <a:pt x="2" y="70"/>
                    </a:cubicBezTo>
                    <a:cubicBezTo>
                      <a:pt x="1" y="69"/>
                      <a:pt x="1" y="68"/>
                      <a:pt x="1" y="68"/>
                    </a:cubicBezTo>
                    <a:cubicBezTo>
                      <a:pt x="1" y="44"/>
                      <a:pt x="1" y="44"/>
                      <a:pt x="1" y="44"/>
                    </a:cubicBezTo>
                    <a:cubicBezTo>
                      <a:pt x="1" y="41"/>
                      <a:pt x="4" y="37"/>
                      <a:pt x="7" y="37"/>
                    </a:cubicBezTo>
                    <a:cubicBezTo>
                      <a:pt x="12" y="37"/>
                      <a:pt x="12" y="37"/>
                      <a:pt x="12" y="37"/>
                    </a:cubicBezTo>
                    <a:cubicBezTo>
                      <a:pt x="12" y="37"/>
                      <a:pt x="11" y="38"/>
                      <a:pt x="11" y="39"/>
                    </a:cubicBezTo>
                    <a:close/>
                    <a:moveTo>
                      <a:pt x="7" y="36"/>
                    </a:moveTo>
                    <a:cubicBezTo>
                      <a:pt x="7" y="32"/>
                      <a:pt x="7" y="32"/>
                      <a:pt x="7" y="32"/>
                    </a:cubicBezTo>
                    <a:cubicBezTo>
                      <a:pt x="7" y="28"/>
                      <a:pt x="10" y="25"/>
                      <a:pt x="13" y="24"/>
                    </a:cubicBezTo>
                    <a:cubicBezTo>
                      <a:pt x="13" y="26"/>
                      <a:pt x="14" y="29"/>
                      <a:pt x="15" y="31"/>
                    </a:cubicBezTo>
                    <a:cubicBezTo>
                      <a:pt x="13" y="32"/>
                      <a:pt x="13" y="34"/>
                      <a:pt x="12" y="36"/>
                    </a:cubicBezTo>
                    <a:lnTo>
                      <a:pt x="7" y="36"/>
                    </a:lnTo>
                    <a:close/>
                    <a:moveTo>
                      <a:pt x="23" y="95"/>
                    </a:moveTo>
                    <a:cubicBezTo>
                      <a:pt x="19" y="95"/>
                      <a:pt x="15" y="93"/>
                      <a:pt x="13" y="88"/>
                    </a:cubicBezTo>
                    <a:cubicBezTo>
                      <a:pt x="33" y="88"/>
                      <a:pt x="33" y="88"/>
                      <a:pt x="33" y="88"/>
                    </a:cubicBezTo>
                    <a:cubicBezTo>
                      <a:pt x="32" y="93"/>
                      <a:pt x="28" y="95"/>
                      <a:pt x="23" y="95"/>
                    </a:cubicBezTo>
                    <a:close/>
                    <a:moveTo>
                      <a:pt x="45" y="95"/>
                    </a:moveTo>
                    <a:cubicBezTo>
                      <a:pt x="41" y="95"/>
                      <a:pt x="37" y="93"/>
                      <a:pt x="36" y="88"/>
                    </a:cubicBezTo>
                    <a:cubicBezTo>
                      <a:pt x="55" y="88"/>
                      <a:pt x="55" y="88"/>
                      <a:pt x="55" y="88"/>
                    </a:cubicBezTo>
                    <a:cubicBezTo>
                      <a:pt x="54" y="93"/>
                      <a:pt x="50" y="95"/>
                      <a:pt x="45" y="95"/>
                    </a:cubicBezTo>
                    <a:close/>
                    <a:moveTo>
                      <a:pt x="60" y="75"/>
                    </a:moveTo>
                    <a:cubicBezTo>
                      <a:pt x="59" y="75"/>
                      <a:pt x="58" y="75"/>
                      <a:pt x="57" y="74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67" y="71"/>
                      <a:pt x="67" y="71"/>
                      <a:pt x="67" y="71"/>
                    </a:cubicBezTo>
                    <a:cubicBezTo>
                      <a:pt x="65" y="73"/>
                      <a:pt x="63" y="75"/>
                      <a:pt x="60" y="75"/>
                    </a:cubicBezTo>
                    <a:close/>
                    <a:moveTo>
                      <a:pt x="67" y="68"/>
                    </a:moveTo>
                    <a:cubicBezTo>
                      <a:pt x="67" y="68"/>
                      <a:pt x="67" y="69"/>
                      <a:pt x="67" y="70"/>
                    </a:cubicBezTo>
                    <a:cubicBezTo>
                      <a:pt x="57" y="70"/>
                      <a:pt x="57" y="70"/>
                      <a:pt x="57" y="70"/>
                    </a:cubicBezTo>
                    <a:cubicBezTo>
                      <a:pt x="57" y="39"/>
                      <a:pt x="57" y="39"/>
                      <a:pt x="57" y="39"/>
                    </a:cubicBezTo>
                    <a:cubicBezTo>
                      <a:pt x="57" y="38"/>
                      <a:pt x="57" y="37"/>
                      <a:pt x="57" y="37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65" y="38"/>
                      <a:pt x="67" y="41"/>
                      <a:pt x="67" y="44"/>
                    </a:cubicBezTo>
                    <a:lnTo>
                      <a:pt x="67" y="68"/>
                    </a:lnTo>
                    <a:close/>
                    <a:moveTo>
                      <a:pt x="34" y="35"/>
                    </a:moveTo>
                    <a:cubicBezTo>
                      <a:pt x="23" y="35"/>
                      <a:pt x="14" y="30"/>
                      <a:pt x="14" y="24"/>
                    </a:cubicBezTo>
                    <a:cubicBezTo>
                      <a:pt x="14" y="21"/>
                      <a:pt x="15" y="14"/>
                      <a:pt x="19" y="13"/>
                    </a:cubicBezTo>
                    <a:cubicBezTo>
                      <a:pt x="22" y="13"/>
                      <a:pt x="29" y="19"/>
                      <a:pt x="34" y="19"/>
                    </a:cubicBezTo>
                    <a:cubicBezTo>
                      <a:pt x="40" y="19"/>
                      <a:pt x="46" y="13"/>
                      <a:pt x="50" y="13"/>
                    </a:cubicBezTo>
                    <a:cubicBezTo>
                      <a:pt x="53" y="14"/>
                      <a:pt x="54" y="21"/>
                      <a:pt x="54" y="24"/>
                    </a:cubicBezTo>
                    <a:cubicBezTo>
                      <a:pt x="54" y="30"/>
                      <a:pt x="45" y="35"/>
                      <a:pt x="34" y="35"/>
                    </a:cubicBezTo>
                    <a:close/>
                    <a:moveTo>
                      <a:pt x="22" y="50"/>
                    </a:moveTo>
                    <a:cubicBezTo>
                      <a:pt x="24" y="50"/>
                      <a:pt x="26" y="49"/>
                      <a:pt x="26" y="47"/>
                    </a:cubicBezTo>
                    <a:cubicBezTo>
                      <a:pt x="26" y="45"/>
                      <a:pt x="24" y="43"/>
                      <a:pt x="22" y="43"/>
                    </a:cubicBezTo>
                    <a:cubicBezTo>
                      <a:pt x="20" y="43"/>
                      <a:pt x="19" y="45"/>
                      <a:pt x="19" y="47"/>
                    </a:cubicBezTo>
                    <a:cubicBezTo>
                      <a:pt x="19" y="49"/>
                      <a:pt x="20" y="50"/>
                      <a:pt x="22" y="50"/>
                    </a:cubicBezTo>
                    <a:close/>
                    <a:moveTo>
                      <a:pt x="22" y="44"/>
                    </a:moveTo>
                    <a:cubicBezTo>
                      <a:pt x="23" y="44"/>
                      <a:pt x="24" y="45"/>
                      <a:pt x="24" y="47"/>
                    </a:cubicBezTo>
                    <a:cubicBezTo>
                      <a:pt x="24" y="48"/>
                      <a:pt x="23" y="49"/>
                      <a:pt x="22" y="49"/>
                    </a:cubicBezTo>
                    <a:cubicBezTo>
                      <a:pt x="21" y="49"/>
                      <a:pt x="20" y="48"/>
                      <a:pt x="20" y="47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8" y="36"/>
                    </a:moveTo>
                    <a:cubicBezTo>
                      <a:pt x="38" y="36"/>
                      <a:pt x="38" y="36"/>
                      <a:pt x="38" y="36"/>
                    </a:cubicBezTo>
                    <a:cubicBezTo>
                      <a:pt x="37" y="37"/>
                      <a:pt x="37" y="37"/>
                      <a:pt x="37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7" y="36"/>
                      <a:pt x="37" y="36"/>
                      <a:pt x="37" y="36"/>
                    </a:cubicBezTo>
                    <a:lnTo>
                      <a:pt x="38" y="36"/>
                    </a:lnTo>
                    <a:close/>
                    <a:moveTo>
                      <a:pt x="38" y="38"/>
                    </a:moveTo>
                    <a:cubicBezTo>
                      <a:pt x="38" y="38"/>
                      <a:pt x="38" y="38"/>
                      <a:pt x="38" y="38"/>
                    </a:cubicBezTo>
                    <a:cubicBezTo>
                      <a:pt x="37" y="39"/>
                      <a:pt x="37" y="39"/>
                      <a:pt x="37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7" y="37"/>
                      <a:pt x="37" y="37"/>
                      <a:pt x="37" y="37"/>
                    </a:cubicBezTo>
                    <a:lnTo>
                      <a:pt x="38" y="38"/>
                    </a:lnTo>
                    <a:close/>
                    <a:moveTo>
                      <a:pt x="38" y="39"/>
                    </a:moveTo>
                    <a:cubicBezTo>
                      <a:pt x="38" y="40"/>
                      <a:pt x="38" y="40"/>
                      <a:pt x="38" y="40"/>
                    </a:cubicBezTo>
                    <a:cubicBezTo>
                      <a:pt x="37" y="40"/>
                      <a:pt x="37" y="40"/>
                      <a:pt x="37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7" y="39"/>
                      <a:pt x="37" y="39"/>
                      <a:pt x="37" y="39"/>
                    </a:cubicBezTo>
                    <a:lnTo>
                      <a:pt x="38" y="39"/>
                    </a:lnTo>
                    <a:close/>
                    <a:moveTo>
                      <a:pt x="30" y="6"/>
                    </a:moveTo>
                    <a:cubicBezTo>
                      <a:pt x="30" y="5"/>
                      <a:pt x="32" y="4"/>
                      <a:pt x="34" y="4"/>
                    </a:cubicBezTo>
                    <a:cubicBezTo>
                      <a:pt x="37" y="4"/>
                      <a:pt x="39" y="5"/>
                      <a:pt x="39" y="6"/>
                    </a:cubicBezTo>
                    <a:cubicBezTo>
                      <a:pt x="39" y="6"/>
                      <a:pt x="37" y="7"/>
                      <a:pt x="34" y="7"/>
                    </a:cubicBezTo>
                    <a:cubicBezTo>
                      <a:pt x="32" y="7"/>
                      <a:pt x="30" y="6"/>
                      <a:pt x="30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85" name="Group 4684"/>
            <p:cNvGrpSpPr/>
            <p:nvPr/>
          </p:nvGrpSpPr>
          <p:grpSpPr>
            <a:xfrm>
              <a:off x="425450" y="3363913"/>
              <a:ext cx="258763" cy="360363"/>
              <a:chOff x="4171950" y="2490788"/>
              <a:chExt cx="258763" cy="360363"/>
            </a:xfrm>
          </p:grpSpPr>
          <p:sp>
            <p:nvSpPr>
              <p:cNvPr id="4627" name="Freeform 660"/>
              <p:cNvSpPr>
                <a:spLocks/>
              </p:cNvSpPr>
              <p:nvPr/>
            </p:nvSpPr>
            <p:spPr bwMode="auto">
              <a:xfrm>
                <a:off x="4175125" y="2490788"/>
                <a:ext cx="250825" cy="355600"/>
              </a:xfrm>
              <a:custGeom>
                <a:avLst/>
                <a:gdLst>
                  <a:gd name="T0" fmla="*/ 61 w 67"/>
                  <a:gd name="T1" fmla="*/ 35 h 95"/>
                  <a:gd name="T2" fmla="*/ 61 w 67"/>
                  <a:gd name="T3" fmla="*/ 31 h 95"/>
                  <a:gd name="T4" fmla="*/ 55 w 67"/>
                  <a:gd name="T5" fmla="*/ 21 h 95"/>
                  <a:gd name="T6" fmla="*/ 55 w 67"/>
                  <a:gd name="T7" fmla="*/ 21 h 95"/>
                  <a:gd name="T8" fmla="*/ 34 w 67"/>
                  <a:gd name="T9" fmla="*/ 0 h 95"/>
                  <a:gd name="T10" fmla="*/ 13 w 67"/>
                  <a:gd name="T11" fmla="*/ 21 h 95"/>
                  <a:gd name="T12" fmla="*/ 13 w 67"/>
                  <a:gd name="T13" fmla="*/ 21 h 95"/>
                  <a:gd name="T14" fmla="*/ 6 w 67"/>
                  <a:gd name="T15" fmla="*/ 31 h 95"/>
                  <a:gd name="T16" fmla="*/ 6 w 67"/>
                  <a:gd name="T17" fmla="*/ 35 h 95"/>
                  <a:gd name="T18" fmla="*/ 0 w 67"/>
                  <a:gd name="T19" fmla="*/ 43 h 95"/>
                  <a:gd name="T20" fmla="*/ 0 w 67"/>
                  <a:gd name="T21" fmla="*/ 66 h 95"/>
                  <a:gd name="T22" fmla="*/ 1 w 67"/>
                  <a:gd name="T23" fmla="*/ 69 h 95"/>
                  <a:gd name="T24" fmla="*/ 8 w 67"/>
                  <a:gd name="T25" fmla="*/ 74 h 95"/>
                  <a:gd name="T26" fmla="*/ 11 w 67"/>
                  <a:gd name="T27" fmla="*/ 74 h 95"/>
                  <a:gd name="T28" fmla="*/ 11 w 67"/>
                  <a:gd name="T29" fmla="*/ 84 h 95"/>
                  <a:gd name="T30" fmla="*/ 12 w 67"/>
                  <a:gd name="T31" fmla="*/ 86 h 95"/>
                  <a:gd name="T32" fmla="*/ 23 w 67"/>
                  <a:gd name="T33" fmla="*/ 95 h 95"/>
                  <a:gd name="T34" fmla="*/ 33 w 67"/>
                  <a:gd name="T35" fmla="*/ 86 h 95"/>
                  <a:gd name="T36" fmla="*/ 34 w 67"/>
                  <a:gd name="T37" fmla="*/ 77 h 95"/>
                  <a:gd name="T38" fmla="*/ 34 w 67"/>
                  <a:gd name="T39" fmla="*/ 86 h 95"/>
                  <a:gd name="T40" fmla="*/ 45 w 67"/>
                  <a:gd name="T41" fmla="*/ 95 h 95"/>
                  <a:gd name="T42" fmla="*/ 56 w 67"/>
                  <a:gd name="T43" fmla="*/ 86 h 95"/>
                  <a:gd name="T44" fmla="*/ 56 w 67"/>
                  <a:gd name="T45" fmla="*/ 84 h 95"/>
                  <a:gd name="T46" fmla="*/ 56 w 67"/>
                  <a:gd name="T47" fmla="*/ 74 h 95"/>
                  <a:gd name="T48" fmla="*/ 59 w 67"/>
                  <a:gd name="T49" fmla="*/ 74 h 95"/>
                  <a:gd name="T50" fmla="*/ 67 w 67"/>
                  <a:gd name="T51" fmla="*/ 69 h 95"/>
                  <a:gd name="T52" fmla="*/ 67 w 67"/>
                  <a:gd name="T53" fmla="*/ 66 h 95"/>
                  <a:gd name="T54" fmla="*/ 67 w 67"/>
                  <a:gd name="T55" fmla="*/ 43 h 95"/>
                  <a:gd name="T56" fmla="*/ 61 w 67"/>
                  <a:gd name="T57" fmla="*/ 3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95">
                    <a:moveTo>
                      <a:pt x="61" y="35"/>
                    </a:moveTo>
                    <a:cubicBezTo>
                      <a:pt x="61" y="31"/>
                      <a:pt x="61" y="31"/>
                      <a:pt x="61" y="31"/>
                    </a:cubicBezTo>
                    <a:cubicBezTo>
                      <a:pt x="61" y="27"/>
                      <a:pt x="59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10"/>
                      <a:pt x="45" y="0"/>
                      <a:pt x="34" y="0"/>
                    </a:cubicBezTo>
                    <a:cubicBezTo>
                      <a:pt x="22" y="0"/>
                      <a:pt x="13" y="10"/>
                      <a:pt x="13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9" y="23"/>
                      <a:pt x="6" y="27"/>
                      <a:pt x="6" y="31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3" y="35"/>
                      <a:pt x="0" y="39"/>
                      <a:pt x="0" y="43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0" y="68"/>
                      <a:pt x="1" y="69"/>
                    </a:cubicBezTo>
                    <a:cubicBezTo>
                      <a:pt x="2" y="72"/>
                      <a:pt x="5" y="74"/>
                      <a:pt x="8" y="74"/>
                    </a:cubicBezTo>
                    <a:cubicBezTo>
                      <a:pt x="9" y="74"/>
                      <a:pt x="10" y="74"/>
                      <a:pt x="11" y="74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1" y="85"/>
                      <a:pt x="12" y="86"/>
                      <a:pt x="12" y="86"/>
                    </a:cubicBezTo>
                    <a:cubicBezTo>
                      <a:pt x="13" y="91"/>
                      <a:pt x="17" y="95"/>
                      <a:pt x="23" y="95"/>
                    </a:cubicBezTo>
                    <a:cubicBezTo>
                      <a:pt x="28" y="95"/>
                      <a:pt x="32" y="91"/>
                      <a:pt x="33" y="86"/>
                    </a:cubicBezTo>
                    <a:cubicBezTo>
                      <a:pt x="34" y="86"/>
                      <a:pt x="34" y="77"/>
                      <a:pt x="34" y="77"/>
                    </a:cubicBezTo>
                    <a:cubicBezTo>
                      <a:pt x="34" y="77"/>
                      <a:pt x="34" y="86"/>
                      <a:pt x="34" y="86"/>
                    </a:cubicBezTo>
                    <a:cubicBezTo>
                      <a:pt x="35" y="91"/>
                      <a:pt x="40" y="95"/>
                      <a:pt x="45" y="95"/>
                    </a:cubicBezTo>
                    <a:cubicBezTo>
                      <a:pt x="50" y="95"/>
                      <a:pt x="54" y="91"/>
                      <a:pt x="56" y="86"/>
                    </a:cubicBezTo>
                    <a:cubicBezTo>
                      <a:pt x="56" y="86"/>
                      <a:pt x="56" y="85"/>
                      <a:pt x="56" y="84"/>
                    </a:cubicBezTo>
                    <a:cubicBezTo>
                      <a:pt x="56" y="74"/>
                      <a:pt x="56" y="74"/>
                      <a:pt x="56" y="74"/>
                    </a:cubicBezTo>
                    <a:cubicBezTo>
                      <a:pt x="57" y="74"/>
                      <a:pt x="58" y="74"/>
                      <a:pt x="59" y="74"/>
                    </a:cubicBezTo>
                    <a:cubicBezTo>
                      <a:pt x="63" y="74"/>
                      <a:pt x="66" y="72"/>
                      <a:pt x="67" y="69"/>
                    </a:cubicBezTo>
                    <a:cubicBezTo>
                      <a:pt x="67" y="68"/>
                      <a:pt x="67" y="67"/>
                      <a:pt x="67" y="66"/>
                    </a:cubicBezTo>
                    <a:cubicBezTo>
                      <a:pt x="67" y="43"/>
                      <a:pt x="67" y="43"/>
                      <a:pt x="67" y="43"/>
                    </a:cubicBezTo>
                    <a:cubicBezTo>
                      <a:pt x="67" y="39"/>
                      <a:pt x="65" y="36"/>
                      <a:pt x="61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28" name="Oval 661"/>
              <p:cNvSpPr>
                <a:spLocks noChangeArrowheads="1"/>
              </p:cNvSpPr>
              <p:nvPr/>
            </p:nvSpPr>
            <p:spPr bwMode="auto">
              <a:xfrm>
                <a:off x="4246563" y="2652713"/>
                <a:ext cx="19050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29" name="Oval 662"/>
              <p:cNvSpPr>
                <a:spLocks noChangeArrowheads="1"/>
              </p:cNvSpPr>
              <p:nvPr/>
            </p:nvSpPr>
            <p:spPr bwMode="auto">
              <a:xfrm>
                <a:off x="4246563" y="2681288"/>
                <a:ext cx="19050" cy="23813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30" name="Oval 663"/>
              <p:cNvSpPr>
                <a:spLocks noChangeArrowheads="1"/>
              </p:cNvSpPr>
              <p:nvPr/>
            </p:nvSpPr>
            <p:spPr bwMode="auto">
              <a:xfrm>
                <a:off x="4340225" y="2663825"/>
                <a:ext cx="33338" cy="33338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31" name="Freeform 664"/>
              <p:cNvSpPr>
                <a:spLocks noEditPoints="1"/>
              </p:cNvSpPr>
              <p:nvPr/>
            </p:nvSpPr>
            <p:spPr bwMode="auto">
              <a:xfrm>
                <a:off x="4171950" y="2490788"/>
                <a:ext cx="258763" cy="360363"/>
              </a:xfrm>
              <a:custGeom>
                <a:avLst/>
                <a:gdLst>
                  <a:gd name="T0" fmla="*/ 45 w 69"/>
                  <a:gd name="T1" fmla="*/ 52 h 96"/>
                  <a:gd name="T2" fmla="*/ 28 w 69"/>
                  <a:gd name="T3" fmla="*/ 64 h 96"/>
                  <a:gd name="T4" fmla="*/ 26 w 69"/>
                  <a:gd name="T5" fmla="*/ 54 h 96"/>
                  <a:gd name="T6" fmla="*/ 18 w 69"/>
                  <a:gd name="T7" fmla="*/ 66 h 96"/>
                  <a:gd name="T8" fmla="*/ 40 w 69"/>
                  <a:gd name="T9" fmla="*/ 63 h 96"/>
                  <a:gd name="T10" fmla="*/ 54 w 69"/>
                  <a:gd name="T11" fmla="*/ 43 h 96"/>
                  <a:gd name="T12" fmla="*/ 23 w 69"/>
                  <a:gd name="T13" fmla="*/ 53 h 96"/>
                  <a:gd name="T14" fmla="*/ 41 w 69"/>
                  <a:gd name="T15" fmla="*/ 44 h 96"/>
                  <a:gd name="T16" fmla="*/ 52 w 69"/>
                  <a:gd name="T17" fmla="*/ 45 h 96"/>
                  <a:gd name="T18" fmla="*/ 45 w 69"/>
                  <a:gd name="T19" fmla="*/ 51 h 96"/>
                  <a:gd name="T20" fmla="*/ 50 w 69"/>
                  <a:gd name="T21" fmla="*/ 48 h 96"/>
                  <a:gd name="T22" fmla="*/ 50 w 69"/>
                  <a:gd name="T23" fmla="*/ 47 h 96"/>
                  <a:gd name="T24" fmla="*/ 63 w 69"/>
                  <a:gd name="T25" fmla="*/ 31 h 96"/>
                  <a:gd name="T26" fmla="*/ 13 w 69"/>
                  <a:gd name="T27" fmla="*/ 21 h 96"/>
                  <a:gd name="T28" fmla="*/ 0 w 69"/>
                  <a:gd name="T29" fmla="*/ 43 h 96"/>
                  <a:gd name="T30" fmla="*/ 12 w 69"/>
                  <a:gd name="T31" fmla="*/ 75 h 96"/>
                  <a:gd name="T32" fmla="*/ 35 w 69"/>
                  <a:gd name="T33" fmla="*/ 88 h 96"/>
                  <a:gd name="T34" fmla="*/ 58 w 69"/>
                  <a:gd name="T35" fmla="*/ 75 h 96"/>
                  <a:gd name="T36" fmla="*/ 69 w 69"/>
                  <a:gd name="T37" fmla="*/ 43 h 96"/>
                  <a:gd name="T38" fmla="*/ 40 w 69"/>
                  <a:gd name="T39" fmla="*/ 77 h 96"/>
                  <a:gd name="T40" fmla="*/ 30 w 69"/>
                  <a:gd name="T41" fmla="*/ 78 h 96"/>
                  <a:gd name="T42" fmla="*/ 13 w 69"/>
                  <a:gd name="T43" fmla="*/ 84 h 96"/>
                  <a:gd name="T44" fmla="*/ 54 w 69"/>
                  <a:gd name="T45" fmla="*/ 31 h 96"/>
                  <a:gd name="T46" fmla="*/ 36 w 69"/>
                  <a:gd name="T47" fmla="*/ 86 h 96"/>
                  <a:gd name="T48" fmla="*/ 57 w 69"/>
                  <a:gd name="T49" fmla="*/ 35 h 96"/>
                  <a:gd name="T50" fmla="*/ 35 w 69"/>
                  <a:gd name="T51" fmla="*/ 1 h 96"/>
                  <a:gd name="T52" fmla="*/ 35 w 69"/>
                  <a:gd name="T53" fmla="*/ 1 h 96"/>
                  <a:gd name="T54" fmla="*/ 12 w 69"/>
                  <a:gd name="T55" fmla="*/ 70 h 96"/>
                  <a:gd name="T56" fmla="*/ 2 w 69"/>
                  <a:gd name="T57" fmla="*/ 69 h 96"/>
                  <a:gd name="T58" fmla="*/ 12 w 69"/>
                  <a:gd name="T59" fmla="*/ 36 h 96"/>
                  <a:gd name="T60" fmla="*/ 13 w 69"/>
                  <a:gd name="T61" fmla="*/ 23 h 96"/>
                  <a:gd name="T62" fmla="*/ 24 w 69"/>
                  <a:gd name="T63" fmla="*/ 95 h 96"/>
                  <a:gd name="T64" fmla="*/ 46 w 69"/>
                  <a:gd name="T65" fmla="*/ 95 h 96"/>
                  <a:gd name="T66" fmla="*/ 60 w 69"/>
                  <a:gd name="T67" fmla="*/ 74 h 96"/>
                  <a:gd name="T68" fmla="*/ 60 w 69"/>
                  <a:gd name="T69" fmla="*/ 74 h 96"/>
                  <a:gd name="T70" fmla="*/ 58 w 69"/>
                  <a:gd name="T71" fmla="*/ 38 h 96"/>
                  <a:gd name="T72" fmla="*/ 68 w 69"/>
                  <a:gd name="T73" fmla="*/ 67 h 96"/>
                  <a:gd name="T74" fmla="*/ 35 w 69"/>
                  <a:gd name="T75" fmla="*/ 18 h 96"/>
                  <a:gd name="T76" fmla="*/ 22 w 69"/>
                  <a:gd name="T77" fmla="*/ 49 h 96"/>
                  <a:gd name="T78" fmla="*/ 22 w 69"/>
                  <a:gd name="T79" fmla="*/ 49 h 96"/>
                  <a:gd name="T80" fmla="*/ 20 w 69"/>
                  <a:gd name="T81" fmla="*/ 46 h 96"/>
                  <a:gd name="T82" fmla="*/ 38 w 69"/>
                  <a:gd name="T83" fmla="*/ 36 h 96"/>
                  <a:gd name="T84" fmla="*/ 32 w 69"/>
                  <a:gd name="T85" fmla="*/ 35 h 96"/>
                  <a:gd name="T86" fmla="*/ 38 w 69"/>
                  <a:gd name="T87" fmla="*/ 38 h 96"/>
                  <a:gd name="T88" fmla="*/ 32 w 69"/>
                  <a:gd name="T89" fmla="*/ 37 h 96"/>
                  <a:gd name="T90" fmla="*/ 38 w 69"/>
                  <a:gd name="T91" fmla="*/ 40 h 96"/>
                  <a:gd name="T92" fmla="*/ 32 w 69"/>
                  <a:gd name="T93" fmla="*/ 38 h 96"/>
                  <a:gd name="T94" fmla="*/ 35 w 69"/>
                  <a:gd name="T95" fmla="*/ 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9" h="96">
                    <a:moveTo>
                      <a:pt x="54" y="43"/>
                    </a:move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52"/>
                      <a:pt x="39" y="52"/>
                      <a:pt x="39" y="52"/>
                    </a:cubicBezTo>
                    <a:cubicBezTo>
                      <a:pt x="45" y="52"/>
                      <a:pt x="45" y="52"/>
                      <a:pt x="45" y="52"/>
                    </a:cubicBezTo>
                    <a:cubicBezTo>
                      <a:pt x="46" y="53"/>
                      <a:pt x="46" y="54"/>
                      <a:pt x="47" y="54"/>
                    </a:cubicBezTo>
                    <a:cubicBezTo>
                      <a:pt x="46" y="56"/>
                      <a:pt x="46" y="57"/>
                      <a:pt x="45" y="57"/>
                    </a:cubicBezTo>
                    <a:cubicBezTo>
                      <a:pt x="44" y="58"/>
                      <a:pt x="42" y="58"/>
                      <a:pt x="40" y="58"/>
                    </a:cubicBezTo>
                    <a:cubicBezTo>
                      <a:pt x="36" y="59"/>
                      <a:pt x="31" y="59"/>
                      <a:pt x="28" y="64"/>
                    </a:cubicBezTo>
                    <a:cubicBezTo>
                      <a:pt x="26" y="65"/>
                      <a:pt x="25" y="66"/>
                      <a:pt x="24" y="66"/>
                    </a:cubicBezTo>
                    <a:cubicBezTo>
                      <a:pt x="24" y="66"/>
                      <a:pt x="23" y="65"/>
                      <a:pt x="23" y="64"/>
                    </a:cubicBezTo>
                    <a:cubicBezTo>
                      <a:pt x="22" y="63"/>
                      <a:pt x="22" y="60"/>
                      <a:pt x="23" y="58"/>
                    </a:cubicBezTo>
                    <a:cubicBezTo>
                      <a:pt x="25" y="57"/>
                      <a:pt x="26" y="56"/>
                      <a:pt x="26" y="54"/>
                    </a:cubicBezTo>
                    <a:cubicBezTo>
                      <a:pt x="26" y="52"/>
                      <a:pt x="24" y="51"/>
                      <a:pt x="22" y="51"/>
                    </a:cubicBezTo>
                    <a:cubicBezTo>
                      <a:pt x="21" y="51"/>
                      <a:pt x="19" y="52"/>
                      <a:pt x="19" y="54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17" y="59"/>
                      <a:pt x="17" y="63"/>
                      <a:pt x="18" y="66"/>
                    </a:cubicBezTo>
                    <a:cubicBezTo>
                      <a:pt x="19" y="69"/>
                      <a:pt x="21" y="71"/>
                      <a:pt x="24" y="71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6" y="71"/>
                      <a:pt x="29" y="70"/>
                      <a:pt x="32" y="67"/>
                    </a:cubicBezTo>
                    <a:cubicBezTo>
                      <a:pt x="34" y="64"/>
                      <a:pt x="37" y="64"/>
                      <a:pt x="40" y="63"/>
                    </a:cubicBezTo>
                    <a:cubicBezTo>
                      <a:pt x="45" y="63"/>
                      <a:pt x="50" y="62"/>
                      <a:pt x="52" y="55"/>
                    </a:cubicBezTo>
                    <a:cubicBezTo>
                      <a:pt x="53" y="54"/>
                      <a:pt x="55" y="52"/>
                      <a:pt x="55" y="50"/>
                    </a:cubicBezTo>
                    <a:cubicBezTo>
                      <a:pt x="55" y="49"/>
                      <a:pt x="54" y="49"/>
                      <a:pt x="54" y="48"/>
                    </a:cubicBezTo>
                    <a:lnTo>
                      <a:pt x="54" y="43"/>
                    </a:lnTo>
                    <a:close/>
                    <a:moveTo>
                      <a:pt x="22" y="52"/>
                    </a:moveTo>
                    <a:cubicBezTo>
                      <a:pt x="24" y="52"/>
                      <a:pt x="25" y="53"/>
                      <a:pt x="25" y="54"/>
                    </a:cubicBezTo>
                    <a:cubicBezTo>
                      <a:pt x="25" y="55"/>
                      <a:pt x="25" y="55"/>
                      <a:pt x="24" y="55"/>
                    </a:cubicBezTo>
                    <a:cubicBezTo>
                      <a:pt x="24" y="55"/>
                      <a:pt x="24" y="54"/>
                      <a:pt x="23" y="53"/>
                    </a:cubicBezTo>
                    <a:cubicBezTo>
                      <a:pt x="23" y="53"/>
                      <a:pt x="21" y="53"/>
                      <a:pt x="20" y="53"/>
                    </a:cubicBezTo>
                    <a:cubicBezTo>
                      <a:pt x="21" y="53"/>
                      <a:pt x="22" y="52"/>
                      <a:pt x="22" y="52"/>
                    </a:cubicBezTo>
                    <a:close/>
                    <a:moveTo>
                      <a:pt x="41" y="51"/>
                    </a:moveTo>
                    <a:cubicBezTo>
                      <a:pt x="41" y="44"/>
                      <a:pt x="41" y="44"/>
                      <a:pt x="41" y="44"/>
                    </a:cubicBezTo>
                    <a:cubicBezTo>
                      <a:pt x="53" y="44"/>
                      <a:pt x="53" y="44"/>
                      <a:pt x="53" y="44"/>
                    </a:cubicBezTo>
                    <a:cubicBezTo>
                      <a:pt x="53" y="47"/>
                      <a:pt x="53" y="47"/>
                      <a:pt x="53" y="47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52" y="45"/>
                      <a:pt x="52" y="45"/>
                      <a:pt x="52" y="45"/>
                    </a:cubicBezTo>
                    <a:cubicBezTo>
                      <a:pt x="42" y="45"/>
                      <a:pt x="42" y="45"/>
                      <a:pt x="42" y="45"/>
                    </a:cubicBezTo>
                    <a:cubicBezTo>
                      <a:pt x="42" y="50"/>
                      <a:pt x="42" y="50"/>
                      <a:pt x="42" y="50"/>
                    </a:cubicBezTo>
                    <a:cubicBezTo>
                      <a:pt x="42" y="50"/>
                      <a:pt x="44" y="50"/>
                      <a:pt x="45" y="50"/>
                    </a:cubicBezTo>
                    <a:cubicBezTo>
                      <a:pt x="45" y="51"/>
                      <a:pt x="45" y="51"/>
                      <a:pt x="45" y="51"/>
                    </a:cubicBezTo>
                    <a:lnTo>
                      <a:pt x="41" y="51"/>
                    </a:lnTo>
                    <a:close/>
                    <a:moveTo>
                      <a:pt x="52" y="53"/>
                    </a:moveTo>
                    <a:cubicBezTo>
                      <a:pt x="52" y="52"/>
                      <a:pt x="52" y="51"/>
                      <a:pt x="52" y="50"/>
                    </a:cubicBezTo>
                    <a:cubicBezTo>
                      <a:pt x="52" y="49"/>
                      <a:pt x="51" y="48"/>
                      <a:pt x="50" y="48"/>
                    </a:cubicBezTo>
                    <a:cubicBezTo>
                      <a:pt x="48" y="48"/>
                      <a:pt x="47" y="49"/>
                      <a:pt x="47" y="50"/>
                    </a:cubicBezTo>
                    <a:cubicBezTo>
                      <a:pt x="47" y="51"/>
                      <a:pt x="47" y="52"/>
                      <a:pt x="47" y="53"/>
                    </a:cubicBezTo>
                    <a:cubicBezTo>
                      <a:pt x="46" y="52"/>
                      <a:pt x="46" y="51"/>
                      <a:pt x="46" y="50"/>
                    </a:cubicBezTo>
                    <a:cubicBezTo>
                      <a:pt x="46" y="48"/>
                      <a:pt x="48" y="47"/>
                      <a:pt x="50" y="47"/>
                    </a:cubicBezTo>
                    <a:cubicBezTo>
                      <a:pt x="52" y="47"/>
                      <a:pt x="53" y="48"/>
                      <a:pt x="53" y="50"/>
                    </a:cubicBezTo>
                    <a:cubicBezTo>
                      <a:pt x="53" y="52"/>
                      <a:pt x="53" y="53"/>
                      <a:pt x="52" y="53"/>
                    </a:cubicBezTo>
                    <a:close/>
                    <a:moveTo>
                      <a:pt x="63" y="35"/>
                    </a:moveTo>
                    <a:cubicBezTo>
                      <a:pt x="63" y="31"/>
                      <a:pt x="63" y="31"/>
                      <a:pt x="63" y="31"/>
                    </a:cubicBezTo>
                    <a:cubicBezTo>
                      <a:pt x="63" y="27"/>
                      <a:pt x="60" y="23"/>
                      <a:pt x="57" y="22"/>
                    </a:cubicBezTo>
                    <a:cubicBezTo>
                      <a:pt x="57" y="21"/>
                      <a:pt x="57" y="21"/>
                      <a:pt x="57" y="21"/>
                    </a:cubicBezTo>
                    <a:cubicBezTo>
                      <a:pt x="57" y="9"/>
                      <a:pt x="47" y="0"/>
                      <a:pt x="35" y="0"/>
                    </a:cubicBezTo>
                    <a:cubicBezTo>
                      <a:pt x="23" y="0"/>
                      <a:pt x="13" y="9"/>
                      <a:pt x="13" y="21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9" y="23"/>
                      <a:pt x="7" y="27"/>
                      <a:pt x="7" y="31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3" y="35"/>
                      <a:pt x="0" y="39"/>
                      <a:pt x="0" y="43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68"/>
                      <a:pt x="1" y="69"/>
                      <a:pt x="1" y="70"/>
                    </a:cubicBezTo>
                    <a:cubicBezTo>
                      <a:pt x="2" y="73"/>
                      <a:pt x="5" y="76"/>
                      <a:pt x="9" y="76"/>
                    </a:cubicBezTo>
                    <a:cubicBezTo>
                      <a:pt x="10" y="76"/>
                      <a:pt x="11" y="75"/>
                      <a:pt x="12" y="75"/>
                    </a:cubicBezTo>
                    <a:cubicBezTo>
                      <a:pt x="12" y="84"/>
                      <a:pt x="12" y="84"/>
                      <a:pt x="12" y="84"/>
                    </a:cubicBezTo>
                    <a:cubicBezTo>
                      <a:pt x="12" y="85"/>
                      <a:pt x="12" y="86"/>
                      <a:pt x="12" y="87"/>
                    </a:cubicBezTo>
                    <a:cubicBezTo>
                      <a:pt x="14" y="92"/>
                      <a:pt x="18" y="96"/>
                      <a:pt x="24" y="96"/>
                    </a:cubicBezTo>
                    <a:cubicBezTo>
                      <a:pt x="29" y="96"/>
                      <a:pt x="33" y="93"/>
                      <a:pt x="35" y="88"/>
                    </a:cubicBezTo>
                    <a:cubicBezTo>
                      <a:pt x="36" y="93"/>
                      <a:pt x="41" y="96"/>
                      <a:pt x="46" y="96"/>
                    </a:cubicBezTo>
                    <a:cubicBezTo>
                      <a:pt x="51" y="96"/>
                      <a:pt x="56" y="92"/>
                      <a:pt x="57" y="87"/>
                    </a:cubicBezTo>
                    <a:cubicBezTo>
                      <a:pt x="57" y="86"/>
                      <a:pt x="58" y="85"/>
                      <a:pt x="58" y="84"/>
                    </a:cubicBezTo>
                    <a:cubicBezTo>
                      <a:pt x="58" y="75"/>
                      <a:pt x="58" y="75"/>
                      <a:pt x="58" y="75"/>
                    </a:cubicBezTo>
                    <a:cubicBezTo>
                      <a:pt x="58" y="75"/>
                      <a:pt x="59" y="76"/>
                      <a:pt x="60" y="76"/>
                    </a:cubicBezTo>
                    <a:cubicBezTo>
                      <a:pt x="64" y="76"/>
                      <a:pt x="67" y="73"/>
                      <a:pt x="68" y="70"/>
                    </a:cubicBezTo>
                    <a:cubicBezTo>
                      <a:pt x="69" y="69"/>
                      <a:pt x="69" y="68"/>
                      <a:pt x="69" y="67"/>
                    </a:cubicBezTo>
                    <a:cubicBezTo>
                      <a:pt x="69" y="43"/>
                      <a:pt x="69" y="43"/>
                      <a:pt x="69" y="43"/>
                    </a:cubicBezTo>
                    <a:cubicBezTo>
                      <a:pt x="69" y="39"/>
                      <a:pt x="66" y="36"/>
                      <a:pt x="63" y="35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40" y="77"/>
                      <a:pt x="40" y="77"/>
                      <a:pt x="40" y="77"/>
                    </a:cubicBezTo>
                    <a:cubicBezTo>
                      <a:pt x="39" y="76"/>
                      <a:pt x="39" y="76"/>
                      <a:pt x="39" y="76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80"/>
                      <a:pt x="34" y="85"/>
                      <a:pt x="34" y="86"/>
                    </a:cubicBezTo>
                    <a:cubicBezTo>
                      <a:pt x="13" y="86"/>
                      <a:pt x="13" y="86"/>
                      <a:pt x="13" y="86"/>
                    </a:cubicBezTo>
                    <a:cubicBezTo>
                      <a:pt x="13" y="86"/>
                      <a:pt x="13" y="85"/>
                      <a:pt x="13" y="84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3" y="36"/>
                      <a:pt x="14" y="33"/>
                      <a:pt x="16" y="31"/>
                    </a:cubicBezTo>
                    <a:cubicBezTo>
                      <a:pt x="19" y="38"/>
                      <a:pt x="26" y="42"/>
                      <a:pt x="35" y="42"/>
                    </a:cubicBezTo>
                    <a:cubicBezTo>
                      <a:pt x="43" y="42"/>
                      <a:pt x="50" y="38"/>
                      <a:pt x="54" y="31"/>
                    </a:cubicBezTo>
                    <a:cubicBezTo>
                      <a:pt x="55" y="33"/>
                      <a:pt x="56" y="36"/>
                      <a:pt x="56" y="38"/>
                    </a:cubicBezTo>
                    <a:cubicBezTo>
                      <a:pt x="56" y="84"/>
                      <a:pt x="56" y="84"/>
                      <a:pt x="56" y="84"/>
                    </a:cubicBezTo>
                    <a:cubicBezTo>
                      <a:pt x="56" y="85"/>
                      <a:pt x="56" y="86"/>
                      <a:pt x="56" y="86"/>
                    </a:cubicBezTo>
                    <a:cubicBezTo>
                      <a:pt x="36" y="86"/>
                      <a:pt x="36" y="86"/>
                      <a:pt x="36" y="86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2" y="31"/>
                    </a:moveTo>
                    <a:cubicBezTo>
                      <a:pt x="62" y="35"/>
                      <a:pt x="62" y="35"/>
                      <a:pt x="62" y="35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56" y="33"/>
                      <a:pt x="56" y="32"/>
                      <a:pt x="54" y="30"/>
                    </a:cubicBezTo>
                    <a:cubicBezTo>
                      <a:pt x="56" y="28"/>
                      <a:pt x="56" y="26"/>
                      <a:pt x="56" y="23"/>
                    </a:cubicBezTo>
                    <a:cubicBezTo>
                      <a:pt x="59" y="24"/>
                      <a:pt x="62" y="28"/>
                      <a:pt x="62" y="31"/>
                    </a:cubicBezTo>
                    <a:close/>
                    <a:moveTo>
                      <a:pt x="35" y="1"/>
                    </a:moveTo>
                    <a:cubicBezTo>
                      <a:pt x="46" y="1"/>
                      <a:pt x="55" y="10"/>
                      <a:pt x="55" y="21"/>
                    </a:cubicBezTo>
                    <a:cubicBezTo>
                      <a:pt x="55" y="32"/>
                      <a:pt x="47" y="40"/>
                      <a:pt x="35" y="40"/>
                    </a:cubicBezTo>
                    <a:cubicBezTo>
                      <a:pt x="23" y="40"/>
                      <a:pt x="14" y="32"/>
                      <a:pt x="14" y="21"/>
                    </a:cubicBezTo>
                    <a:cubicBezTo>
                      <a:pt x="14" y="10"/>
                      <a:pt x="23" y="1"/>
                      <a:pt x="35" y="1"/>
                    </a:cubicBezTo>
                    <a:close/>
                    <a:moveTo>
                      <a:pt x="12" y="74"/>
                    </a:moveTo>
                    <a:cubicBezTo>
                      <a:pt x="11" y="74"/>
                      <a:pt x="10" y="74"/>
                      <a:pt x="9" y="74"/>
                    </a:cubicBezTo>
                    <a:cubicBezTo>
                      <a:pt x="6" y="74"/>
                      <a:pt x="4" y="73"/>
                      <a:pt x="2" y="70"/>
                    </a:cubicBezTo>
                    <a:cubicBezTo>
                      <a:pt x="12" y="70"/>
                      <a:pt x="12" y="70"/>
                      <a:pt x="12" y="70"/>
                    </a:cubicBezTo>
                    <a:lnTo>
                      <a:pt x="12" y="74"/>
                    </a:lnTo>
                    <a:close/>
                    <a:moveTo>
                      <a:pt x="12" y="38"/>
                    </a:moveTo>
                    <a:cubicBezTo>
                      <a:pt x="12" y="69"/>
                      <a:pt x="12" y="69"/>
                      <a:pt x="12" y="69"/>
                    </a:cubicBezTo>
                    <a:cubicBezTo>
                      <a:pt x="2" y="69"/>
                      <a:pt x="2" y="69"/>
                      <a:pt x="2" y="69"/>
                    </a:cubicBezTo>
                    <a:cubicBezTo>
                      <a:pt x="2" y="68"/>
                      <a:pt x="2" y="68"/>
                      <a:pt x="2" y="67"/>
                    </a:cubicBezTo>
                    <a:cubicBezTo>
                      <a:pt x="2" y="43"/>
                      <a:pt x="2" y="43"/>
                      <a:pt x="2" y="43"/>
                    </a:cubicBezTo>
                    <a:cubicBezTo>
                      <a:pt x="2" y="40"/>
                      <a:pt x="4" y="36"/>
                      <a:pt x="7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2" y="37"/>
                      <a:pt x="12" y="37"/>
                      <a:pt x="12" y="38"/>
                    </a:cubicBezTo>
                    <a:close/>
                    <a:moveTo>
                      <a:pt x="8" y="35"/>
                    </a:moveTo>
                    <a:cubicBezTo>
                      <a:pt x="8" y="31"/>
                      <a:pt x="8" y="31"/>
                      <a:pt x="8" y="31"/>
                    </a:cubicBezTo>
                    <a:cubicBezTo>
                      <a:pt x="8" y="28"/>
                      <a:pt x="10" y="24"/>
                      <a:pt x="13" y="23"/>
                    </a:cubicBezTo>
                    <a:cubicBezTo>
                      <a:pt x="13" y="25"/>
                      <a:pt x="14" y="28"/>
                      <a:pt x="15" y="30"/>
                    </a:cubicBezTo>
                    <a:cubicBezTo>
                      <a:pt x="14" y="31"/>
                      <a:pt x="13" y="33"/>
                      <a:pt x="12" y="35"/>
                    </a:cubicBezTo>
                    <a:lnTo>
                      <a:pt x="8" y="35"/>
                    </a:lnTo>
                    <a:close/>
                    <a:moveTo>
                      <a:pt x="24" y="95"/>
                    </a:moveTo>
                    <a:cubicBezTo>
                      <a:pt x="19" y="95"/>
                      <a:pt x="15" y="92"/>
                      <a:pt x="14" y="88"/>
                    </a:cubicBezTo>
                    <a:cubicBezTo>
                      <a:pt x="34" y="88"/>
                      <a:pt x="34" y="88"/>
                      <a:pt x="34" y="88"/>
                    </a:cubicBezTo>
                    <a:cubicBezTo>
                      <a:pt x="32" y="92"/>
                      <a:pt x="28" y="95"/>
                      <a:pt x="24" y="95"/>
                    </a:cubicBezTo>
                    <a:close/>
                    <a:moveTo>
                      <a:pt x="46" y="95"/>
                    </a:moveTo>
                    <a:cubicBezTo>
                      <a:pt x="41" y="95"/>
                      <a:pt x="37" y="92"/>
                      <a:pt x="36" y="88"/>
                    </a:cubicBezTo>
                    <a:cubicBezTo>
                      <a:pt x="56" y="88"/>
                      <a:pt x="56" y="88"/>
                      <a:pt x="56" y="88"/>
                    </a:cubicBezTo>
                    <a:cubicBezTo>
                      <a:pt x="54" y="92"/>
                      <a:pt x="50" y="95"/>
                      <a:pt x="46" y="95"/>
                    </a:cubicBezTo>
                    <a:close/>
                    <a:moveTo>
                      <a:pt x="60" y="74"/>
                    </a:moveTo>
                    <a:cubicBezTo>
                      <a:pt x="59" y="74"/>
                      <a:pt x="58" y="74"/>
                      <a:pt x="58" y="74"/>
                    </a:cubicBezTo>
                    <a:cubicBezTo>
                      <a:pt x="58" y="70"/>
                      <a:pt x="58" y="70"/>
                      <a:pt x="58" y="70"/>
                    </a:cubicBezTo>
                    <a:cubicBezTo>
                      <a:pt x="67" y="70"/>
                      <a:pt x="67" y="70"/>
                      <a:pt x="67" y="70"/>
                    </a:cubicBezTo>
                    <a:cubicBezTo>
                      <a:pt x="66" y="73"/>
                      <a:pt x="63" y="74"/>
                      <a:pt x="60" y="74"/>
                    </a:cubicBezTo>
                    <a:close/>
                    <a:moveTo>
                      <a:pt x="68" y="67"/>
                    </a:moveTo>
                    <a:cubicBezTo>
                      <a:pt x="68" y="68"/>
                      <a:pt x="68" y="68"/>
                      <a:pt x="67" y="69"/>
                    </a:cubicBezTo>
                    <a:cubicBezTo>
                      <a:pt x="58" y="69"/>
                      <a:pt x="58" y="69"/>
                      <a:pt x="58" y="69"/>
                    </a:cubicBezTo>
                    <a:cubicBezTo>
                      <a:pt x="58" y="38"/>
                      <a:pt x="58" y="38"/>
                      <a:pt x="58" y="38"/>
                    </a:cubicBezTo>
                    <a:cubicBezTo>
                      <a:pt x="58" y="37"/>
                      <a:pt x="57" y="37"/>
                      <a:pt x="57" y="36"/>
                    </a:cubicBezTo>
                    <a:cubicBezTo>
                      <a:pt x="62" y="36"/>
                      <a:pt x="62" y="36"/>
                      <a:pt x="62" y="36"/>
                    </a:cubicBezTo>
                    <a:cubicBezTo>
                      <a:pt x="65" y="37"/>
                      <a:pt x="68" y="40"/>
                      <a:pt x="68" y="43"/>
                    </a:cubicBezTo>
                    <a:lnTo>
                      <a:pt x="68" y="67"/>
                    </a:lnTo>
                    <a:close/>
                    <a:moveTo>
                      <a:pt x="35" y="34"/>
                    </a:moveTo>
                    <a:cubicBezTo>
                      <a:pt x="24" y="34"/>
                      <a:pt x="15" y="29"/>
                      <a:pt x="15" y="23"/>
                    </a:cubicBezTo>
                    <a:cubicBezTo>
                      <a:pt x="15" y="20"/>
                      <a:pt x="16" y="13"/>
                      <a:pt x="19" y="13"/>
                    </a:cubicBezTo>
                    <a:cubicBezTo>
                      <a:pt x="23" y="12"/>
                      <a:pt x="29" y="18"/>
                      <a:pt x="35" y="18"/>
                    </a:cubicBezTo>
                    <a:cubicBezTo>
                      <a:pt x="41" y="18"/>
                      <a:pt x="47" y="12"/>
                      <a:pt x="50" y="13"/>
                    </a:cubicBezTo>
                    <a:cubicBezTo>
                      <a:pt x="54" y="13"/>
                      <a:pt x="55" y="20"/>
                      <a:pt x="55" y="23"/>
                    </a:cubicBezTo>
                    <a:cubicBezTo>
                      <a:pt x="55" y="29"/>
                      <a:pt x="46" y="34"/>
                      <a:pt x="35" y="34"/>
                    </a:cubicBezTo>
                    <a:close/>
                    <a:moveTo>
                      <a:pt x="22" y="49"/>
                    </a:moveTo>
                    <a:cubicBezTo>
                      <a:pt x="24" y="49"/>
                      <a:pt x="26" y="48"/>
                      <a:pt x="26" y="46"/>
                    </a:cubicBezTo>
                    <a:cubicBezTo>
                      <a:pt x="26" y="44"/>
                      <a:pt x="24" y="42"/>
                      <a:pt x="22" y="42"/>
                    </a:cubicBezTo>
                    <a:cubicBezTo>
                      <a:pt x="21" y="42"/>
                      <a:pt x="19" y="44"/>
                      <a:pt x="19" y="46"/>
                    </a:cubicBezTo>
                    <a:cubicBezTo>
                      <a:pt x="19" y="48"/>
                      <a:pt x="21" y="49"/>
                      <a:pt x="22" y="49"/>
                    </a:cubicBezTo>
                    <a:close/>
                    <a:moveTo>
                      <a:pt x="22" y="44"/>
                    </a:moveTo>
                    <a:cubicBezTo>
                      <a:pt x="24" y="44"/>
                      <a:pt x="25" y="45"/>
                      <a:pt x="25" y="46"/>
                    </a:cubicBezTo>
                    <a:cubicBezTo>
                      <a:pt x="25" y="47"/>
                      <a:pt x="24" y="48"/>
                      <a:pt x="22" y="48"/>
                    </a:cubicBezTo>
                    <a:cubicBezTo>
                      <a:pt x="21" y="48"/>
                      <a:pt x="20" y="47"/>
                      <a:pt x="20" y="46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8" y="35"/>
                    </a:moveTo>
                    <a:cubicBezTo>
                      <a:pt x="38" y="36"/>
                      <a:pt x="38" y="36"/>
                      <a:pt x="38" y="36"/>
                    </a:cubicBezTo>
                    <a:cubicBezTo>
                      <a:pt x="38" y="36"/>
                      <a:pt x="38" y="36"/>
                      <a:pt x="38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8" y="35"/>
                      <a:pt x="38" y="35"/>
                      <a:pt x="38" y="35"/>
                    </a:cubicBezTo>
                    <a:close/>
                    <a:moveTo>
                      <a:pt x="38" y="37"/>
                    </a:moveTo>
                    <a:cubicBezTo>
                      <a:pt x="38" y="37"/>
                      <a:pt x="38" y="37"/>
                      <a:pt x="38" y="37"/>
                    </a:cubicBezTo>
                    <a:cubicBezTo>
                      <a:pt x="38" y="38"/>
                      <a:pt x="38" y="38"/>
                      <a:pt x="38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8" y="37"/>
                      <a:pt x="38" y="37"/>
                      <a:pt x="38" y="37"/>
                    </a:cubicBezTo>
                    <a:close/>
                    <a:moveTo>
                      <a:pt x="38" y="39"/>
                    </a:moveTo>
                    <a:cubicBezTo>
                      <a:pt x="38" y="39"/>
                      <a:pt x="38" y="39"/>
                      <a:pt x="38" y="39"/>
                    </a:cubicBezTo>
                    <a:cubicBezTo>
                      <a:pt x="38" y="40"/>
                      <a:pt x="38" y="40"/>
                      <a:pt x="38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8" y="38"/>
                      <a:pt x="38" y="38"/>
                      <a:pt x="38" y="38"/>
                    </a:cubicBezTo>
                    <a:lnTo>
                      <a:pt x="38" y="39"/>
                    </a:lnTo>
                    <a:close/>
                    <a:moveTo>
                      <a:pt x="30" y="5"/>
                    </a:moveTo>
                    <a:cubicBezTo>
                      <a:pt x="30" y="4"/>
                      <a:pt x="32" y="4"/>
                      <a:pt x="35" y="4"/>
                    </a:cubicBezTo>
                    <a:cubicBezTo>
                      <a:pt x="37" y="4"/>
                      <a:pt x="39" y="4"/>
                      <a:pt x="39" y="5"/>
                    </a:cubicBezTo>
                    <a:cubicBezTo>
                      <a:pt x="39" y="6"/>
                      <a:pt x="37" y="6"/>
                      <a:pt x="35" y="6"/>
                    </a:cubicBezTo>
                    <a:cubicBezTo>
                      <a:pt x="32" y="6"/>
                      <a:pt x="30" y="6"/>
                      <a:pt x="30" y="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86" name="Group 4685"/>
            <p:cNvGrpSpPr/>
            <p:nvPr/>
          </p:nvGrpSpPr>
          <p:grpSpPr>
            <a:xfrm>
              <a:off x="795338" y="3363913"/>
              <a:ext cx="258763" cy="360363"/>
              <a:chOff x="4541838" y="2490788"/>
              <a:chExt cx="258763" cy="360363"/>
            </a:xfrm>
          </p:grpSpPr>
          <p:sp>
            <p:nvSpPr>
              <p:cNvPr id="4632" name="Freeform 665"/>
              <p:cNvSpPr>
                <a:spLocks/>
              </p:cNvSpPr>
              <p:nvPr/>
            </p:nvSpPr>
            <p:spPr bwMode="auto">
              <a:xfrm>
                <a:off x="4546600" y="2490788"/>
                <a:ext cx="250825" cy="355600"/>
              </a:xfrm>
              <a:custGeom>
                <a:avLst/>
                <a:gdLst>
                  <a:gd name="T0" fmla="*/ 61 w 67"/>
                  <a:gd name="T1" fmla="*/ 35 h 95"/>
                  <a:gd name="T2" fmla="*/ 61 w 67"/>
                  <a:gd name="T3" fmla="*/ 31 h 95"/>
                  <a:gd name="T4" fmla="*/ 55 w 67"/>
                  <a:gd name="T5" fmla="*/ 21 h 95"/>
                  <a:gd name="T6" fmla="*/ 55 w 67"/>
                  <a:gd name="T7" fmla="*/ 21 h 95"/>
                  <a:gd name="T8" fmla="*/ 33 w 67"/>
                  <a:gd name="T9" fmla="*/ 0 h 95"/>
                  <a:gd name="T10" fmla="*/ 12 w 67"/>
                  <a:gd name="T11" fmla="*/ 21 h 95"/>
                  <a:gd name="T12" fmla="*/ 12 w 67"/>
                  <a:gd name="T13" fmla="*/ 21 h 95"/>
                  <a:gd name="T14" fmla="*/ 6 w 67"/>
                  <a:gd name="T15" fmla="*/ 31 h 95"/>
                  <a:gd name="T16" fmla="*/ 6 w 67"/>
                  <a:gd name="T17" fmla="*/ 35 h 95"/>
                  <a:gd name="T18" fmla="*/ 0 w 67"/>
                  <a:gd name="T19" fmla="*/ 43 h 95"/>
                  <a:gd name="T20" fmla="*/ 0 w 67"/>
                  <a:gd name="T21" fmla="*/ 66 h 95"/>
                  <a:gd name="T22" fmla="*/ 0 w 67"/>
                  <a:gd name="T23" fmla="*/ 69 h 95"/>
                  <a:gd name="T24" fmla="*/ 8 w 67"/>
                  <a:gd name="T25" fmla="*/ 74 h 95"/>
                  <a:gd name="T26" fmla="*/ 11 w 67"/>
                  <a:gd name="T27" fmla="*/ 74 h 95"/>
                  <a:gd name="T28" fmla="*/ 11 w 67"/>
                  <a:gd name="T29" fmla="*/ 84 h 95"/>
                  <a:gd name="T30" fmla="*/ 11 w 67"/>
                  <a:gd name="T31" fmla="*/ 86 h 95"/>
                  <a:gd name="T32" fmla="*/ 22 w 67"/>
                  <a:gd name="T33" fmla="*/ 95 h 95"/>
                  <a:gd name="T34" fmla="*/ 33 w 67"/>
                  <a:gd name="T35" fmla="*/ 86 h 95"/>
                  <a:gd name="T36" fmla="*/ 33 w 67"/>
                  <a:gd name="T37" fmla="*/ 77 h 95"/>
                  <a:gd name="T38" fmla="*/ 34 w 67"/>
                  <a:gd name="T39" fmla="*/ 86 h 95"/>
                  <a:gd name="T40" fmla="*/ 44 w 67"/>
                  <a:gd name="T41" fmla="*/ 95 h 95"/>
                  <a:gd name="T42" fmla="*/ 55 w 67"/>
                  <a:gd name="T43" fmla="*/ 86 h 95"/>
                  <a:gd name="T44" fmla="*/ 56 w 67"/>
                  <a:gd name="T45" fmla="*/ 84 h 95"/>
                  <a:gd name="T46" fmla="*/ 56 w 67"/>
                  <a:gd name="T47" fmla="*/ 74 h 95"/>
                  <a:gd name="T48" fmla="*/ 59 w 67"/>
                  <a:gd name="T49" fmla="*/ 74 h 95"/>
                  <a:gd name="T50" fmla="*/ 67 w 67"/>
                  <a:gd name="T51" fmla="*/ 69 h 95"/>
                  <a:gd name="T52" fmla="*/ 67 w 67"/>
                  <a:gd name="T53" fmla="*/ 66 h 95"/>
                  <a:gd name="T54" fmla="*/ 67 w 67"/>
                  <a:gd name="T55" fmla="*/ 43 h 95"/>
                  <a:gd name="T56" fmla="*/ 61 w 67"/>
                  <a:gd name="T57" fmla="*/ 3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95">
                    <a:moveTo>
                      <a:pt x="61" y="35"/>
                    </a:moveTo>
                    <a:cubicBezTo>
                      <a:pt x="61" y="31"/>
                      <a:pt x="61" y="31"/>
                      <a:pt x="61" y="31"/>
                    </a:cubicBezTo>
                    <a:cubicBezTo>
                      <a:pt x="61" y="27"/>
                      <a:pt x="58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10"/>
                      <a:pt x="45" y="0"/>
                      <a:pt x="33" y="0"/>
                    </a:cubicBezTo>
                    <a:cubicBezTo>
                      <a:pt x="22" y="0"/>
                      <a:pt x="12" y="10"/>
                      <a:pt x="12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8" y="23"/>
                      <a:pt x="6" y="27"/>
                      <a:pt x="6" y="31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2" y="35"/>
                      <a:pt x="0" y="39"/>
                      <a:pt x="0" y="43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0" y="68"/>
                      <a:pt x="0" y="69"/>
                    </a:cubicBezTo>
                    <a:cubicBezTo>
                      <a:pt x="1" y="72"/>
                      <a:pt x="4" y="74"/>
                      <a:pt x="8" y="74"/>
                    </a:cubicBezTo>
                    <a:cubicBezTo>
                      <a:pt x="9" y="74"/>
                      <a:pt x="10" y="74"/>
                      <a:pt x="11" y="74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1" y="85"/>
                      <a:pt x="11" y="86"/>
                      <a:pt x="11" y="86"/>
                    </a:cubicBezTo>
                    <a:cubicBezTo>
                      <a:pt x="13" y="91"/>
                      <a:pt x="17" y="95"/>
                      <a:pt x="22" y="95"/>
                    </a:cubicBezTo>
                    <a:cubicBezTo>
                      <a:pt x="27" y="95"/>
                      <a:pt x="32" y="91"/>
                      <a:pt x="33" y="86"/>
                    </a:cubicBezTo>
                    <a:cubicBezTo>
                      <a:pt x="33" y="86"/>
                      <a:pt x="33" y="77"/>
                      <a:pt x="33" y="77"/>
                    </a:cubicBezTo>
                    <a:cubicBezTo>
                      <a:pt x="33" y="77"/>
                      <a:pt x="33" y="86"/>
                      <a:pt x="34" y="86"/>
                    </a:cubicBezTo>
                    <a:cubicBezTo>
                      <a:pt x="35" y="91"/>
                      <a:pt x="39" y="95"/>
                      <a:pt x="44" y="95"/>
                    </a:cubicBezTo>
                    <a:cubicBezTo>
                      <a:pt x="50" y="95"/>
                      <a:pt x="54" y="91"/>
                      <a:pt x="55" y="86"/>
                    </a:cubicBezTo>
                    <a:cubicBezTo>
                      <a:pt x="55" y="86"/>
                      <a:pt x="56" y="85"/>
                      <a:pt x="56" y="84"/>
                    </a:cubicBezTo>
                    <a:cubicBezTo>
                      <a:pt x="56" y="74"/>
                      <a:pt x="56" y="74"/>
                      <a:pt x="56" y="74"/>
                    </a:cubicBezTo>
                    <a:cubicBezTo>
                      <a:pt x="57" y="74"/>
                      <a:pt x="58" y="74"/>
                      <a:pt x="59" y="74"/>
                    </a:cubicBezTo>
                    <a:cubicBezTo>
                      <a:pt x="62" y="74"/>
                      <a:pt x="65" y="72"/>
                      <a:pt x="67" y="69"/>
                    </a:cubicBezTo>
                    <a:cubicBezTo>
                      <a:pt x="67" y="68"/>
                      <a:pt x="67" y="67"/>
                      <a:pt x="67" y="66"/>
                    </a:cubicBezTo>
                    <a:cubicBezTo>
                      <a:pt x="67" y="43"/>
                      <a:pt x="67" y="43"/>
                      <a:pt x="67" y="43"/>
                    </a:cubicBezTo>
                    <a:cubicBezTo>
                      <a:pt x="67" y="39"/>
                      <a:pt x="64" y="36"/>
                      <a:pt x="61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33" name="Oval 666"/>
              <p:cNvSpPr>
                <a:spLocks noChangeArrowheads="1"/>
              </p:cNvSpPr>
              <p:nvPr/>
            </p:nvSpPr>
            <p:spPr bwMode="auto">
              <a:xfrm>
                <a:off x="4613275" y="2652713"/>
                <a:ext cx="22225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34" name="Oval 667"/>
              <p:cNvSpPr>
                <a:spLocks noChangeArrowheads="1"/>
              </p:cNvSpPr>
              <p:nvPr/>
            </p:nvSpPr>
            <p:spPr bwMode="auto">
              <a:xfrm>
                <a:off x="4613275" y="2681288"/>
                <a:ext cx="22225" cy="23813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35" name="Oval 668"/>
              <p:cNvSpPr>
                <a:spLocks noChangeArrowheads="1"/>
              </p:cNvSpPr>
              <p:nvPr/>
            </p:nvSpPr>
            <p:spPr bwMode="auto">
              <a:xfrm>
                <a:off x="4711700" y="2663825"/>
                <a:ext cx="33338" cy="33338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36" name="Freeform 669"/>
              <p:cNvSpPr>
                <a:spLocks noEditPoints="1"/>
              </p:cNvSpPr>
              <p:nvPr/>
            </p:nvSpPr>
            <p:spPr bwMode="auto">
              <a:xfrm>
                <a:off x="4541838" y="2490788"/>
                <a:ext cx="258763" cy="360363"/>
              </a:xfrm>
              <a:custGeom>
                <a:avLst/>
                <a:gdLst>
                  <a:gd name="T0" fmla="*/ 45 w 69"/>
                  <a:gd name="T1" fmla="*/ 52 h 96"/>
                  <a:gd name="T2" fmla="*/ 27 w 69"/>
                  <a:gd name="T3" fmla="*/ 64 h 96"/>
                  <a:gd name="T4" fmla="*/ 26 w 69"/>
                  <a:gd name="T5" fmla="*/ 54 h 96"/>
                  <a:gd name="T6" fmla="*/ 18 w 69"/>
                  <a:gd name="T7" fmla="*/ 66 h 96"/>
                  <a:gd name="T8" fmla="*/ 40 w 69"/>
                  <a:gd name="T9" fmla="*/ 63 h 96"/>
                  <a:gd name="T10" fmla="*/ 54 w 69"/>
                  <a:gd name="T11" fmla="*/ 43 h 96"/>
                  <a:gd name="T12" fmla="*/ 23 w 69"/>
                  <a:gd name="T13" fmla="*/ 53 h 96"/>
                  <a:gd name="T14" fmla="*/ 40 w 69"/>
                  <a:gd name="T15" fmla="*/ 44 h 96"/>
                  <a:gd name="T16" fmla="*/ 51 w 69"/>
                  <a:gd name="T17" fmla="*/ 45 h 96"/>
                  <a:gd name="T18" fmla="*/ 45 w 69"/>
                  <a:gd name="T19" fmla="*/ 51 h 96"/>
                  <a:gd name="T20" fmla="*/ 49 w 69"/>
                  <a:gd name="T21" fmla="*/ 48 h 96"/>
                  <a:gd name="T22" fmla="*/ 49 w 69"/>
                  <a:gd name="T23" fmla="*/ 47 h 96"/>
                  <a:gd name="T24" fmla="*/ 62 w 69"/>
                  <a:gd name="T25" fmla="*/ 31 h 96"/>
                  <a:gd name="T26" fmla="*/ 13 w 69"/>
                  <a:gd name="T27" fmla="*/ 21 h 96"/>
                  <a:gd name="T28" fmla="*/ 0 w 69"/>
                  <a:gd name="T29" fmla="*/ 43 h 96"/>
                  <a:gd name="T30" fmla="*/ 11 w 69"/>
                  <a:gd name="T31" fmla="*/ 75 h 96"/>
                  <a:gd name="T32" fmla="*/ 34 w 69"/>
                  <a:gd name="T33" fmla="*/ 88 h 96"/>
                  <a:gd name="T34" fmla="*/ 57 w 69"/>
                  <a:gd name="T35" fmla="*/ 75 h 96"/>
                  <a:gd name="T36" fmla="*/ 69 w 69"/>
                  <a:gd name="T37" fmla="*/ 43 h 96"/>
                  <a:gd name="T38" fmla="*/ 39 w 69"/>
                  <a:gd name="T39" fmla="*/ 77 h 96"/>
                  <a:gd name="T40" fmla="*/ 30 w 69"/>
                  <a:gd name="T41" fmla="*/ 78 h 96"/>
                  <a:gd name="T42" fmla="*/ 13 w 69"/>
                  <a:gd name="T43" fmla="*/ 84 h 96"/>
                  <a:gd name="T44" fmla="*/ 53 w 69"/>
                  <a:gd name="T45" fmla="*/ 31 h 96"/>
                  <a:gd name="T46" fmla="*/ 35 w 69"/>
                  <a:gd name="T47" fmla="*/ 86 h 96"/>
                  <a:gd name="T48" fmla="*/ 57 w 69"/>
                  <a:gd name="T49" fmla="*/ 35 h 96"/>
                  <a:gd name="T50" fmla="*/ 34 w 69"/>
                  <a:gd name="T51" fmla="*/ 1 h 96"/>
                  <a:gd name="T52" fmla="*/ 34 w 69"/>
                  <a:gd name="T53" fmla="*/ 1 h 96"/>
                  <a:gd name="T54" fmla="*/ 11 w 69"/>
                  <a:gd name="T55" fmla="*/ 70 h 96"/>
                  <a:gd name="T56" fmla="*/ 2 w 69"/>
                  <a:gd name="T57" fmla="*/ 69 h 96"/>
                  <a:gd name="T58" fmla="*/ 12 w 69"/>
                  <a:gd name="T59" fmla="*/ 36 h 96"/>
                  <a:gd name="T60" fmla="*/ 13 w 69"/>
                  <a:gd name="T61" fmla="*/ 23 h 96"/>
                  <a:gd name="T62" fmla="*/ 23 w 69"/>
                  <a:gd name="T63" fmla="*/ 95 h 96"/>
                  <a:gd name="T64" fmla="*/ 45 w 69"/>
                  <a:gd name="T65" fmla="*/ 95 h 96"/>
                  <a:gd name="T66" fmla="*/ 60 w 69"/>
                  <a:gd name="T67" fmla="*/ 74 h 96"/>
                  <a:gd name="T68" fmla="*/ 60 w 69"/>
                  <a:gd name="T69" fmla="*/ 74 h 96"/>
                  <a:gd name="T70" fmla="*/ 57 w 69"/>
                  <a:gd name="T71" fmla="*/ 38 h 96"/>
                  <a:gd name="T72" fmla="*/ 67 w 69"/>
                  <a:gd name="T73" fmla="*/ 67 h 96"/>
                  <a:gd name="T74" fmla="*/ 34 w 69"/>
                  <a:gd name="T75" fmla="*/ 18 h 96"/>
                  <a:gd name="T76" fmla="*/ 22 w 69"/>
                  <a:gd name="T77" fmla="*/ 49 h 96"/>
                  <a:gd name="T78" fmla="*/ 22 w 69"/>
                  <a:gd name="T79" fmla="*/ 49 h 96"/>
                  <a:gd name="T80" fmla="*/ 20 w 69"/>
                  <a:gd name="T81" fmla="*/ 46 h 96"/>
                  <a:gd name="T82" fmla="*/ 37 w 69"/>
                  <a:gd name="T83" fmla="*/ 36 h 96"/>
                  <a:gd name="T84" fmla="*/ 32 w 69"/>
                  <a:gd name="T85" fmla="*/ 35 h 96"/>
                  <a:gd name="T86" fmla="*/ 38 w 69"/>
                  <a:gd name="T87" fmla="*/ 37 h 96"/>
                  <a:gd name="T88" fmla="*/ 31 w 69"/>
                  <a:gd name="T89" fmla="*/ 37 h 96"/>
                  <a:gd name="T90" fmla="*/ 38 w 69"/>
                  <a:gd name="T91" fmla="*/ 39 h 96"/>
                  <a:gd name="T92" fmla="*/ 31 w 69"/>
                  <a:gd name="T93" fmla="*/ 39 h 96"/>
                  <a:gd name="T94" fmla="*/ 38 w 69"/>
                  <a:gd name="T95" fmla="*/ 39 h 96"/>
                  <a:gd name="T96" fmla="*/ 34 w 69"/>
                  <a:gd name="T97" fmla="*/ 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9" h="96">
                    <a:moveTo>
                      <a:pt x="54" y="43"/>
                    </a:move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52"/>
                      <a:pt x="39" y="52"/>
                      <a:pt x="39" y="52"/>
                    </a:cubicBezTo>
                    <a:cubicBezTo>
                      <a:pt x="45" y="52"/>
                      <a:pt x="45" y="52"/>
                      <a:pt x="45" y="52"/>
                    </a:cubicBezTo>
                    <a:cubicBezTo>
                      <a:pt x="45" y="53"/>
                      <a:pt x="46" y="54"/>
                      <a:pt x="47" y="54"/>
                    </a:cubicBezTo>
                    <a:cubicBezTo>
                      <a:pt x="46" y="56"/>
                      <a:pt x="45" y="57"/>
                      <a:pt x="45" y="57"/>
                    </a:cubicBezTo>
                    <a:cubicBezTo>
                      <a:pt x="44" y="58"/>
                      <a:pt x="42" y="58"/>
                      <a:pt x="39" y="58"/>
                    </a:cubicBezTo>
                    <a:cubicBezTo>
                      <a:pt x="36" y="59"/>
                      <a:pt x="31" y="59"/>
                      <a:pt x="27" y="64"/>
                    </a:cubicBezTo>
                    <a:cubicBezTo>
                      <a:pt x="26" y="65"/>
                      <a:pt x="25" y="66"/>
                      <a:pt x="24" y="66"/>
                    </a:cubicBezTo>
                    <a:cubicBezTo>
                      <a:pt x="23" y="66"/>
                      <a:pt x="23" y="65"/>
                      <a:pt x="22" y="64"/>
                    </a:cubicBezTo>
                    <a:cubicBezTo>
                      <a:pt x="22" y="63"/>
                      <a:pt x="22" y="60"/>
                      <a:pt x="23" y="58"/>
                    </a:cubicBezTo>
                    <a:cubicBezTo>
                      <a:pt x="25" y="57"/>
                      <a:pt x="26" y="56"/>
                      <a:pt x="26" y="54"/>
                    </a:cubicBezTo>
                    <a:cubicBezTo>
                      <a:pt x="26" y="52"/>
                      <a:pt x="24" y="51"/>
                      <a:pt x="22" y="51"/>
                    </a:cubicBezTo>
                    <a:cubicBezTo>
                      <a:pt x="20" y="51"/>
                      <a:pt x="19" y="52"/>
                      <a:pt x="19" y="54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17" y="59"/>
                      <a:pt x="16" y="63"/>
                      <a:pt x="18" y="66"/>
                    </a:cubicBezTo>
                    <a:cubicBezTo>
                      <a:pt x="19" y="69"/>
                      <a:pt x="21" y="71"/>
                      <a:pt x="23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6" y="71"/>
                      <a:pt x="29" y="70"/>
                      <a:pt x="31" y="67"/>
                    </a:cubicBezTo>
                    <a:cubicBezTo>
                      <a:pt x="33" y="64"/>
                      <a:pt x="36" y="64"/>
                      <a:pt x="40" y="63"/>
                    </a:cubicBezTo>
                    <a:cubicBezTo>
                      <a:pt x="44" y="63"/>
                      <a:pt x="50" y="62"/>
                      <a:pt x="51" y="55"/>
                    </a:cubicBezTo>
                    <a:cubicBezTo>
                      <a:pt x="53" y="54"/>
                      <a:pt x="54" y="52"/>
                      <a:pt x="54" y="50"/>
                    </a:cubicBezTo>
                    <a:cubicBezTo>
                      <a:pt x="54" y="49"/>
                      <a:pt x="54" y="49"/>
                      <a:pt x="54" y="48"/>
                    </a:cubicBezTo>
                    <a:lnTo>
                      <a:pt x="54" y="43"/>
                    </a:lnTo>
                    <a:close/>
                    <a:moveTo>
                      <a:pt x="22" y="52"/>
                    </a:moveTo>
                    <a:cubicBezTo>
                      <a:pt x="23" y="52"/>
                      <a:pt x="24" y="53"/>
                      <a:pt x="24" y="54"/>
                    </a:cubicBezTo>
                    <a:cubicBezTo>
                      <a:pt x="24" y="55"/>
                      <a:pt x="24" y="55"/>
                      <a:pt x="24" y="55"/>
                    </a:cubicBezTo>
                    <a:cubicBezTo>
                      <a:pt x="24" y="55"/>
                      <a:pt x="24" y="54"/>
                      <a:pt x="23" y="53"/>
                    </a:cubicBezTo>
                    <a:cubicBezTo>
                      <a:pt x="22" y="53"/>
                      <a:pt x="21" y="53"/>
                      <a:pt x="20" y="53"/>
                    </a:cubicBezTo>
                    <a:cubicBezTo>
                      <a:pt x="20" y="53"/>
                      <a:pt x="21" y="52"/>
                      <a:pt x="22" y="52"/>
                    </a:cubicBezTo>
                    <a:close/>
                    <a:moveTo>
                      <a:pt x="40" y="51"/>
                    </a:moveTo>
                    <a:cubicBezTo>
                      <a:pt x="40" y="44"/>
                      <a:pt x="40" y="44"/>
                      <a:pt x="40" y="44"/>
                    </a:cubicBezTo>
                    <a:cubicBezTo>
                      <a:pt x="52" y="44"/>
                      <a:pt x="52" y="44"/>
                      <a:pt x="52" y="44"/>
                    </a:cubicBezTo>
                    <a:cubicBezTo>
                      <a:pt x="52" y="47"/>
                      <a:pt x="52" y="47"/>
                      <a:pt x="52" y="47"/>
                    </a:cubicBezTo>
                    <a:cubicBezTo>
                      <a:pt x="52" y="46"/>
                      <a:pt x="52" y="46"/>
                      <a:pt x="51" y="46"/>
                    </a:cubicBezTo>
                    <a:cubicBezTo>
                      <a:pt x="51" y="45"/>
                      <a:pt x="51" y="45"/>
                      <a:pt x="5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50"/>
                      <a:pt x="41" y="50"/>
                      <a:pt x="41" y="50"/>
                    </a:cubicBezTo>
                    <a:cubicBezTo>
                      <a:pt x="41" y="50"/>
                      <a:pt x="43" y="50"/>
                      <a:pt x="44" y="50"/>
                    </a:cubicBezTo>
                    <a:cubicBezTo>
                      <a:pt x="45" y="51"/>
                      <a:pt x="45" y="51"/>
                      <a:pt x="45" y="51"/>
                    </a:cubicBezTo>
                    <a:lnTo>
                      <a:pt x="40" y="51"/>
                    </a:lnTo>
                    <a:close/>
                    <a:moveTo>
                      <a:pt x="52" y="53"/>
                    </a:moveTo>
                    <a:cubicBezTo>
                      <a:pt x="52" y="52"/>
                      <a:pt x="52" y="51"/>
                      <a:pt x="52" y="50"/>
                    </a:cubicBezTo>
                    <a:cubicBezTo>
                      <a:pt x="52" y="49"/>
                      <a:pt x="51" y="48"/>
                      <a:pt x="49" y="48"/>
                    </a:cubicBezTo>
                    <a:cubicBezTo>
                      <a:pt x="48" y="48"/>
                      <a:pt x="47" y="49"/>
                      <a:pt x="47" y="50"/>
                    </a:cubicBezTo>
                    <a:cubicBezTo>
                      <a:pt x="47" y="51"/>
                      <a:pt x="47" y="52"/>
                      <a:pt x="47" y="53"/>
                    </a:cubicBezTo>
                    <a:cubicBezTo>
                      <a:pt x="46" y="52"/>
                      <a:pt x="46" y="51"/>
                      <a:pt x="46" y="50"/>
                    </a:cubicBezTo>
                    <a:cubicBezTo>
                      <a:pt x="46" y="48"/>
                      <a:pt x="47" y="47"/>
                      <a:pt x="49" y="47"/>
                    </a:cubicBezTo>
                    <a:cubicBezTo>
                      <a:pt x="51" y="47"/>
                      <a:pt x="53" y="48"/>
                      <a:pt x="53" y="50"/>
                    </a:cubicBezTo>
                    <a:cubicBezTo>
                      <a:pt x="53" y="52"/>
                      <a:pt x="53" y="53"/>
                      <a:pt x="52" y="53"/>
                    </a:cubicBezTo>
                    <a:close/>
                    <a:moveTo>
                      <a:pt x="62" y="35"/>
                    </a:moveTo>
                    <a:cubicBezTo>
                      <a:pt x="62" y="31"/>
                      <a:pt x="62" y="31"/>
                      <a:pt x="62" y="31"/>
                    </a:cubicBezTo>
                    <a:cubicBezTo>
                      <a:pt x="62" y="27"/>
                      <a:pt x="60" y="23"/>
                      <a:pt x="56" y="22"/>
                    </a:cubicBezTo>
                    <a:cubicBezTo>
                      <a:pt x="56" y="21"/>
                      <a:pt x="56" y="21"/>
                      <a:pt x="56" y="21"/>
                    </a:cubicBezTo>
                    <a:cubicBezTo>
                      <a:pt x="56" y="9"/>
                      <a:pt x="46" y="0"/>
                      <a:pt x="34" y="0"/>
                    </a:cubicBezTo>
                    <a:cubicBezTo>
                      <a:pt x="22" y="0"/>
                      <a:pt x="13" y="9"/>
                      <a:pt x="13" y="21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9" y="23"/>
                      <a:pt x="6" y="27"/>
                      <a:pt x="6" y="31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3" y="35"/>
                      <a:pt x="0" y="39"/>
                      <a:pt x="0" y="43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68"/>
                      <a:pt x="0" y="69"/>
                      <a:pt x="1" y="70"/>
                    </a:cubicBezTo>
                    <a:cubicBezTo>
                      <a:pt x="2" y="73"/>
                      <a:pt x="5" y="76"/>
                      <a:pt x="9" y="76"/>
                    </a:cubicBezTo>
                    <a:cubicBezTo>
                      <a:pt x="10" y="76"/>
                      <a:pt x="11" y="75"/>
                      <a:pt x="11" y="75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1" y="85"/>
                      <a:pt x="12" y="86"/>
                      <a:pt x="12" y="87"/>
                    </a:cubicBezTo>
                    <a:cubicBezTo>
                      <a:pt x="13" y="92"/>
                      <a:pt x="18" y="96"/>
                      <a:pt x="23" y="96"/>
                    </a:cubicBezTo>
                    <a:cubicBezTo>
                      <a:pt x="28" y="96"/>
                      <a:pt x="33" y="93"/>
                      <a:pt x="34" y="88"/>
                    </a:cubicBezTo>
                    <a:cubicBezTo>
                      <a:pt x="36" y="93"/>
                      <a:pt x="40" y="96"/>
                      <a:pt x="45" y="96"/>
                    </a:cubicBezTo>
                    <a:cubicBezTo>
                      <a:pt x="51" y="96"/>
                      <a:pt x="55" y="92"/>
                      <a:pt x="57" y="87"/>
                    </a:cubicBezTo>
                    <a:cubicBezTo>
                      <a:pt x="57" y="86"/>
                      <a:pt x="57" y="85"/>
                      <a:pt x="57" y="84"/>
                    </a:cubicBezTo>
                    <a:cubicBezTo>
                      <a:pt x="57" y="75"/>
                      <a:pt x="57" y="75"/>
                      <a:pt x="57" y="75"/>
                    </a:cubicBezTo>
                    <a:cubicBezTo>
                      <a:pt x="58" y="75"/>
                      <a:pt x="59" y="76"/>
                      <a:pt x="60" y="76"/>
                    </a:cubicBezTo>
                    <a:cubicBezTo>
                      <a:pt x="64" y="76"/>
                      <a:pt x="67" y="73"/>
                      <a:pt x="68" y="70"/>
                    </a:cubicBezTo>
                    <a:cubicBezTo>
                      <a:pt x="68" y="69"/>
                      <a:pt x="69" y="68"/>
                      <a:pt x="69" y="67"/>
                    </a:cubicBezTo>
                    <a:cubicBezTo>
                      <a:pt x="69" y="43"/>
                      <a:pt x="69" y="43"/>
                      <a:pt x="69" y="43"/>
                    </a:cubicBezTo>
                    <a:cubicBezTo>
                      <a:pt x="69" y="39"/>
                      <a:pt x="66" y="36"/>
                      <a:pt x="62" y="35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9" y="76"/>
                      <a:pt x="39" y="76"/>
                      <a:pt x="39" y="76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29" y="77"/>
                      <a:pt x="29" y="77"/>
                      <a:pt x="29" y="77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80"/>
                      <a:pt x="34" y="85"/>
                      <a:pt x="33" y="86"/>
                    </a:cubicBezTo>
                    <a:cubicBezTo>
                      <a:pt x="13" y="86"/>
                      <a:pt x="13" y="86"/>
                      <a:pt x="13" y="86"/>
                    </a:cubicBezTo>
                    <a:cubicBezTo>
                      <a:pt x="13" y="86"/>
                      <a:pt x="13" y="85"/>
                      <a:pt x="13" y="84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3" y="36"/>
                      <a:pt x="14" y="33"/>
                      <a:pt x="15" y="31"/>
                    </a:cubicBezTo>
                    <a:cubicBezTo>
                      <a:pt x="19" y="38"/>
                      <a:pt x="26" y="42"/>
                      <a:pt x="34" y="42"/>
                    </a:cubicBezTo>
                    <a:cubicBezTo>
                      <a:pt x="43" y="42"/>
                      <a:pt x="50" y="38"/>
                      <a:pt x="53" y="31"/>
                    </a:cubicBezTo>
                    <a:cubicBezTo>
                      <a:pt x="55" y="33"/>
                      <a:pt x="56" y="36"/>
                      <a:pt x="56" y="38"/>
                    </a:cubicBezTo>
                    <a:cubicBezTo>
                      <a:pt x="56" y="84"/>
                      <a:pt x="56" y="84"/>
                      <a:pt x="56" y="84"/>
                    </a:cubicBezTo>
                    <a:cubicBezTo>
                      <a:pt x="56" y="85"/>
                      <a:pt x="56" y="86"/>
                      <a:pt x="56" y="86"/>
                    </a:cubicBezTo>
                    <a:cubicBezTo>
                      <a:pt x="35" y="86"/>
                      <a:pt x="35" y="86"/>
                      <a:pt x="35" y="86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1" y="31"/>
                    </a:moveTo>
                    <a:cubicBezTo>
                      <a:pt x="61" y="35"/>
                      <a:pt x="61" y="35"/>
                      <a:pt x="61" y="35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56" y="33"/>
                      <a:pt x="55" y="32"/>
                      <a:pt x="54" y="30"/>
                    </a:cubicBezTo>
                    <a:cubicBezTo>
                      <a:pt x="55" y="28"/>
                      <a:pt x="56" y="26"/>
                      <a:pt x="56" y="23"/>
                    </a:cubicBezTo>
                    <a:cubicBezTo>
                      <a:pt x="59" y="24"/>
                      <a:pt x="61" y="28"/>
                      <a:pt x="61" y="31"/>
                    </a:cubicBezTo>
                    <a:close/>
                    <a:moveTo>
                      <a:pt x="34" y="1"/>
                    </a:moveTo>
                    <a:cubicBezTo>
                      <a:pt x="46" y="1"/>
                      <a:pt x="55" y="10"/>
                      <a:pt x="55" y="21"/>
                    </a:cubicBezTo>
                    <a:cubicBezTo>
                      <a:pt x="55" y="32"/>
                      <a:pt x="46" y="40"/>
                      <a:pt x="34" y="40"/>
                    </a:cubicBezTo>
                    <a:cubicBezTo>
                      <a:pt x="22" y="40"/>
                      <a:pt x="14" y="32"/>
                      <a:pt x="14" y="21"/>
                    </a:cubicBezTo>
                    <a:cubicBezTo>
                      <a:pt x="14" y="10"/>
                      <a:pt x="23" y="1"/>
                      <a:pt x="34" y="1"/>
                    </a:cubicBezTo>
                    <a:close/>
                    <a:moveTo>
                      <a:pt x="11" y="74"/>
                    </a:moveTo>
                    <a:cubicBezTo>
                      <a:pt x="11" y="74"/>
                      <a:pt x="10" y="74"/>
                      <a:pt x="9" y="74"/>
                    </a:cubicBezTo>
                    <a:cubicBezTo>
                      <a:pt x="6" y="74"/>
                      <a:pt x="3" y="73"/>
                      <a:pt x="2" y="70"/>
                    </a:cubicBezTo>
                    <a:cubicBezTo>
                      <a:pt x="11" y="70"/>
                      <a:pt x="11" y="70"/>
                      <a:pt x="11" y="70"/>
                    </a:cubicBezTo>
                    <a:lnTo>
                      <a:pt x="11" y="74"/>
                    </a:lnTo>
                    <a:close/>
                    <a:moveTo>
                      <a:pt x="11" y="38"/>
                    </a:moveTo>
                    <a:cubicBezTo>
                      <a:pt x="11" y="69"/>
                      <a:pt x="11" y="69"/>
                      <a:pt x="11" y="69"/>
                    </a:cubicBezTo>
                    <a:cubicBezTo>
                      <a:pt x="2" y="69"/>
                      <a:pt x="2" y="69"/>
                      <a:pt x="2" y="69"/>
                    </a:cubicBezTo>
                    <a:cubicBezTo>
                      <a:pt x="1" y="68"/>
                      <a:pt x="1" y="68"/>
                      <a:pt x="1" y="67"/>
                    </a:cubicBezTo>
                    <a:cubicBezTo>
                      <a:pt x="1" y="43"/>
                      <a:pt x="1" y="43"/>
                      <a:pt x="1" y="43"/>
                    </a:cubicBezTo>
                    <a:cubicBezTo>
                      <a:pt x="1" y="40"/>
                      <a:pt x="4" y="36"/>
                      <a:pt x="7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2" y="37"/>
                      <a:pt x="11" y="37"/>
                      <a:pt x="11" y="38"/>
                    </a:cubicBezTo>
                    <a:close/>
                    <a:moveTo>
                      <a:pt x="7" y="35"/>
                    </a:moveTo>
                    <a:cubicBezTo>
                      <a:pt x="7" y="31"/>
                      <a:pt x="7" y="31"/>
                      <a:pt x="7" y="31"/>
                    </a:cubicBezTo>
                    <a:cubicBezTo>
                      <a:pt x="7" y="28"/>
                      <a:pt x="10" y="24"/>
                      <a:pt x="13" y="23"/>
                    </a:cubicBezTo>
                    <a:cubicBezTo>
                      <a:pt x="13" y="25"/>
                      <a:pt x="14" y="28"/>
                      <a:pt x="15" y="30"/>
                    </a:cubicBezTo>
                    <a:cubicBezTo>
                      <a:pt x="13" y="31"/>
                      <a:pt x="13" y="33"/>
                      <a:pt x="12" y="35"/>
                    </a:cubicBezTo>
                    <a:lnTo>
                      <a:pt x="7" y="35"/>
                    </a:lnTo>
                    <a:close/>
                    <a:moveTo>
                      <a:pt x="23" y="95"/>
                    </a:moveTo>
                    <a:cubicBezTo>
                      <a:pt x="19" y="95"/>
                      <a:pt x="15" y="92"/>
                      <a:pt x="13" y="88"/>
                    </a:cubicBezTo>
                    <a:cubicBezTo>
                      <a:pt x="33" y="88"/>
                      <a:pt x="33" y="88"/>
                      <a:pt x="33" y="88"/>
                    </a:cubicBezTo>
                    <a:cubicBezTo>
                      <a:pt x="32" y="92"/>
                      <a:pt x="28" y="95"/>
                      <a:pt x="23" y="95"/>
                    </a:cubicBezTo>
                    <a:close/>
                    <a:moveTo>
                      <a:pt x="45" y="95"/>
                    </a:moveTo>
                    <a:cubicBezTo>
                      <a:pt x="41" y="95"/>
                      <a:pt x="37" y="92"/>
                      <a:pt x="36" y="88"/>
                    </a:cubicBezTo>
                    <a:cubicBezTo>
                      <a:pt x="55" y="88"/>
                      <a:pt x="55" y="88"/>
                      <a:pt x="55" y="88"/>
                    </a:cubicBezTo>
                    <a:cubicBezTo>
                      <a:pt x="54" y="92"/>
                      <a:pt x="50" y="95"/>
                      <a:pt x="45" y="95"/>
                    </a:cubicBezTo>
                    <a:close/>
                    <a:moveTo>
                      <a:pt x="60" y="74"/>
                    </a:moveTo>
                    <a:cubicBezTo>
                      <a:pt x="59" y="74"/>
                      <a:pt x="58" y="74"/>
                      <a:pt x="57" y="74"/>
                    </a:cubicBezTo>
                    <a:cubicBezTo>
                      <a:pt x="57" y="70"/>
                      <a:pt x="57" y="70"/>
                      <a:pt x="57" y="70"/>
                    </a:cubicBezTo>
                    <a:cubicBezTo>
                      <a:pt x="67" y="70"/>
                      <a:pt x="67" y="70"/>
                      <a:pt x="67" y="70"/>
                    </a:cubicBezTo>
                    <a:cubicBezTo>
                      <a:pt x="65" y="73"/>
                      <a:pt x="63" y="74"/>
                      <a:pt x="60" y="74"/>
                    </a:cubicBezTo>
                    <a:close/>
                    <a:moveTo>
                      <a:pt x="67" y="67"/>
                    </a:moveTo>
                    <a:cubicBezTo>
                      <a:pt x="67" y="68"/>
                      <a:pt x="67" y="68"/>
                      <a:pt x="67" y="69"/>
                    </a:cubicBezTo>
                    <a:cubicBezTo>
                      <a:pt x="57" y="69"/>
                      <a:pt x="57" y="69"/>
                      <a:pt x="57" y="69"/>
                    </a:cubicBezTo>
                    <a:cubicBezTo>
                      <a:pt x="57" y="38"/>
                      <a:pt x="57" y="38"/>
                      <a:pt x="57" y="38"/>
                    </a:cubicBezTo>
                    <a:cubicBezTo>
                      <a:pt x="57" y="37"/>
                      <a:pt x="57" y="37"/>
                      <a:pt x="57" y="36"/>
                    </a:cubicBezTo>
                    <a:cubicBezTo>
                      <a:pt x="62" y="36"/>
                      <a:pt x="62" y="36"/>
                      <a:pt x="62" y="36"/>
                    </a:cubicBezTo>
                    <a:cubicBezTo>
                      <a:pt x="65" y="37"/>
                      <a:pt x="67" y="40"/>
                      <a:pt x="67" y="43"/>
                    </a:cubicBezTo>
                    <a:lnTo>
                      <a:pt x="67" y="67"/>
                    </a:lnTo>
                    <a:close/>
                    <a:moveTo>
                      <a:pt x="34" y="34"/>
                    </a:moveTo>
                    <a:cubicBezTo>
                      <a:pt x="23" y="34"/>
                      <a:pt x="14" y="29"/>
                      <a:pt x="14" y="23"/>
                    </a:cubicBezTo>
                    <a:cubicBezTo>
                      <a:pt x="14" y="20"/>
                      <a:pt x="15" y="13"/>
                      <a:pt x="19" y="13"/>
                    </a:cubicBezTo>
                    <a:cubicBezTo>
                      <a:pt x="22" y="12"/>
                      <a:pt x="29" y="18"/>
                      <a:pt x="34" y="18"/>
                    </a:cubicBezTo>
                    <a:cubicBezTo>
                      <a:pt x="40" y="18"/>
                      <a:pt x="46" y="12"/>
                      <a:pt x="50" y="13"/>
                    </a:cubicBezTo>
                    <a:cubicBezTo>
                      <a:pt x="53" y="13"/>
                      <a:pt x="54" y="20"/>
                      <a:pt x="54" y="23"/>
                    </a:cubicBezTo>
                    <a:cubicBezTo>
                      <a:pt x="54" y="29"/>
                      <a:pt x="45" y="34"/>
                      <a:pt x="34" y="34"/>
                    </a:cubicBezTo>
                    <a:close/>
                    <a:moveTo>
                      <a:pt x="22" y="49"/>
                    </a:moveTo>
                    <a:cubicBezTo>
                      <a:pt x="24" y="49"/>
                      <a:pt x="26" y="48"/>
                      <a:pt x="26" y="46"/>
                    </a:cubicBezTo>
                    <a:cubicBezTo>
                      <a:pt x="26" y="44"/>
                      <a:pt x="24" y="42"/>
                      <a:pt x="22" y="42"/>
                    </a:cubicBezTo>
                    <a:cubicBezTo>
                      <a:pt x="20" y="42"/>
                      <a:pt x="19" y="44"/>
                      <a:pt x="19" y="46"/>
                    </a:cubicBezTo>
                    <a:cubicBezTo>
                      <a:pt x="19" y="48"/>
                      <a:pt x="20" y="49"/>
                      <a:pt x="22" y="49"/>
                    </a:cubicBezTo>
                    <a:close/>
                    <a:moveTo>
                      <a:pt x="22" y="44"/>
                    </a:moveTo>
                    <a:cubicBezTo>
                      <a:pt x="23" y="44"/>
                      <a:pt x="24" y="45"/>
                      <a:pt x="24" y="46"/>
                    </a:cubicBezTo>
                    <a:cubicBezTo>
                      <a:pt x="24" y="47"/>
                      <a:pt x="23" y="48"/>
                      <a:pt x="22" y="48"/>
                    </a:cubicBezTo>
                    <a:cubicBezTo>
                      <a:pt x="21" y="48"/>
                      <a:pt x="20" y="47"/>
                      <a:pt x="20" y="46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8" y="35"/>
                    </a:moveTo>
                    <a:cubicBezTo>
                      <a:pt x="38" y="36"/>
                      <a:pt x="38" y="36"/>
                      <a:pt x="38" y="36"/>
                    </a:cubicBezTo>
                    <a:cubicBezTo>
                      <a:pt x="37" y="36"/>
                      <a:pt x="37" y="36"/>
                      <a:pt x="37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5"/>
                      <a:pt x="31" y="35"/>
                      <a:pt x="31" y="35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7" y="35"/>
                      <a:pt x="37" y="35"/>
                      <a:pt x="37" y="35"/>
                    </a:cubicBezTo>
                    <a:lnTo>
                      <a:pt x="38" y="35"/>
                    </a:lnTo>
                    <a:close/>
                    <a:moveTo>
                      <a:pt x="38" y="37"/>
                    </a:moveTo>
                    <a:cubicBezTo>
                      <a:pt x="38" y="37"/>
                      <a:pt x="38" y="37"/>
                      <a:pt x="38" y="37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7" y="37"/>
                      <a:pt x="37" y="37"/>
                      <a:pt x="37" y="37"/>
                    </a:cubicBezTo>
                    <a:lnTo>
                      <a:pt x="38" y="37"/>
                    </a:lnTo>
                    <a:close/>
                    <a:moveTo>
                      <a:pt x="38" y="39"/>
                    </a:moveTo>
                    <a:cubicBezTo>
                      <a:pt x="38" y="39"/>
                      <a:pt x="38" y="39"/>
                      <a:pt x="38" y="39"/>
                    </a:cubicBezTo>
                    <a:cubicBezTo>
                      <a:pt x="37" y="40"/>
                      <a:pt x="37" y="40"/>
                      <a:pt x="37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7" y="38"/>
                      <a:pt x="37" y="38"/>
                      <a:pt x="37" y="38"/>
                    </a:cubicBezTo>
                    <a:lnTo>
                      <a:pt x="38" y="39"/>
                    </a:lnTo>
                    <a:close/>
                    <a:moveTo>
                      <a:pt x="30" y="5"/>
                    </a:moveTo>
                    <a:cubicBezTo>
                      <a:pt x="30" y="4"/>
                      <a:pt x="32" y="4"/>
                      <a:pt x="34" y="4"/>
                    </a:cubicBezTo>
                    <a:cubicBezTo>
                      <a:pt x="37" y="4"/>
                      <a:pt x="39" y="4"/>
                      <a:pt x="39" y="5"/>
                    </a:cubicBezTo>
                    <a:cubicBezTo>
                      <a:pt x="39" y="6"/>
                      <a:pt x="37" y="6"/>
                      <a:pt x="34" y="6"/>
                    </a:cubicBezTo>
                    <a:cubicBezTo>
                      <a:pt x="32" y="6"/>
                      <a:pt x="30" y="6"/>
                      <a:pt x="30" y="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87" name="Group 4686"/>
            <p:cNvGrpSpPr/>
            <p:nvPr/>
          </p:nvGrpSpPr>
          <p:grpSpPr>
            <a:xfrm>
              <a:off x="1166813" y="3363913"/>
              <a:ext cx="255588" cy="360363"/>
              <a:chOff x="4913313" y="2490788"/>
              <a:chExt cx="255588" cy="360363"/>
            </a:xfrm>
          </p:grpSpPr>
          <p:sp>
            <p:nvSpPr>
              <p:cNvPr id="4637" name="Freeform 670"/>
              <p:cNvSpPr>
                <a:spLocks/>
              </p:cNvSpPr>
              <p:nvPr/>
            </p:nvSpPr>
            <p:spPr bwMode="auto">
              <a:xfrm>
                <a:off x="4913313" y="2490788"/>
                <a:ext cx="255588" cy="355600"/>
              </a:xfrm>
              <a:custGeom>
                <a:avLst/>
                <a:gdLst>
                  <a:gd name="T0" fmla="*/ 62 w 68"/>
                  <a:gd name="T1" fmla="*/ 35 h 95"/>
                  <a:gd name="T2" fmla="*/ 62 w 68"/>
                  <a:gd name="T3" fmla="*/ 31 h 95"/>
                  <a:gd name="T4" fmla="*/ 55 w 68"/>
                  <a:gd name="T5" fmla="*/ 21 h 95"/>
                  <a:gd name="T6" fmla="*/ 55 w 68"/>
                  <a:gd name="T7" fmla="*/ 21 h 95"/>
                  <a:gd name="T8" fmla="*/ 34 w 68"/>
                  <a:gd name="T9" fmla="*/ 0 h 95"/>
                  <a:gd name="T10" fmla="*/ 13 w 68"/>
                  <a:gd name="T11" fmla="*/ 21 h 95"/>
                  <a:gd name="T12" fmla="*/ 13 w 68"/>
                  <a:gd name="T13" fmla="*/ 21 h 95"/>
                  <a:gd name="T14" fmla="*/ 7 w 68"/>
                  <a:gd name="T15" fmla="*/ 31 h 95"/>
                  <a:gd name="T16" fmla="*/ 7 w 68"/>
                  <a:gd name="T17" fmla="*/ 35 h 95"/>
                  <a:gd name="T18" fmla="*/ 0 w 68"/>
                  <a:gd name="T19" fmla="*/ 43 h 95"/>
                  <a:gd name="T20" fmla="*/ 0 w 68"/>
                  <a:gd name="T21" fmla="*/ 66 h 95"/>
                  <a:gd name="T22" fmla="*/ 1 w 68"/>
                  <a:gd name="T23" fmla="*/ 69 h 95"/>
                  <a:gd name="T24" fmla="*/ 8 w 68"/>
                  <a:gd name="T25" fmla="*/ 74 h 95"/>
                  <a:gd name="T26" fmla="*/ 12 w 68"/>
                  <a:gd name="T27" fmla="*/ 74 h 95"/>
                  <a:gd name="T28" fmla="*/ 12 w 68"/>
                  <a:gd name="T29" fmla="*/ 84 h 95"/>
                  <a:gd name="T30" fmla="*/ 12 w 68"/>
                  <a:gd name="T31" fmla="*/ 86 h 95"/>
                  <a:gd name="T32" fmla="*/ 23 w 68"/>
                  <a:gd name="T33" fmla="*/ 95 h 95"/>
                  <a:gd name="T34" fmla="*/ 34 w 68"/>
                  <a:gd name="T35" fmla="*/ 86 h 95"/>
                  <a:gd name="T36" fmla="*/ 34 w 68"/>
                  <a:gd name="T37" fmla="*/ 77 h 95"/>
                  <a:gd name="T38" fmla="*/ 34 w 68"/>
                  <a:gd name="T39" fmla="*/ 86 h 95"/>
                  <a:gd name="T40" fmla="*/ 45 w 68"/>
                  <a:gd name="T41" fmla="*/ 95 h 95"/>
                  <a:gd name="T42" fmla="*/ 56 w 68"/>
                  <a:gd name="T43" fmla="*/ 86 h 95"/>
                  <a:gd name="T44" fmla="*/ 56 w 68"/>
                  <a:gd name="T45" fmla="*/ 84 h 95"/>
                  <a:gd name="T46" fmla="*/ 56 w 68"/>
                  <a:gd name="T47" fmla="*/ 74 h 95"/>
                  <a:gd name="T48" fmla="*/ 60 w 68"/>
                  <a:gd name="T49" fmla="*/ 74 h 95"/>
                  <a:gd name="T50" fmla="*/ 67 w 68"/>
                  <a:gd name="T51" fmla="*/ 69 h 95"/>
                  <a:gd name="T52" fmla="*/ 68 w 68"/>
                  <a:gd name="T53" fmla="*/ 66 h 95"/>
                  <a:gd name="T54" fmla="*/ 68 w 68"/>
                  <a:gd name="T55" fmla="*/ 43 h 95"/>
                  <a:gd name="T56" fmla="*/ 62 w 68"/>
                  <a:gd name="T57" fmla="*/ 3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95">
                    <a:moveTo>
                      <a:pt x="62" y="35"/>
                    </a:moveTo>
                    <a:cubicBezTo>
                      <a:pt x="62" y="31"/>
                      <a:pt x="62" y="31"/>
                      <a:pt x="62" y="31"/>
                    </a:cubicBezTo>
                    <a:cubicBezTo>
                      <a:pt x="62" y="27"/>
                      <a:pt x="59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10"/>
                      <a:pt x="46" y="0"/>
                      <a:pt x="34" y="0"/>
                    </a:cubicBezTo>
                    <a:cubicBezTo>
                      <a:pt x="22" y="0"/>
                      <a:pt x="13" y="10"/>
                      <a:pt x="13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9" y="23"/>
                      <a:pt x="7" y="27"/>
                      <a:pt x="7" y="31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3" y="35"/>
                      <a:pt x="0" y="39"/>
                      <a:pt x="0" y="43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1" y="68"/>
                      <a:pt x="1" y="69"/>
                    </a:cubicBezTo>
                    <a:cubicBezTo>
                      <a:pt x="2" y="72"/>
                      <a:pt x="5" y="74"/>
                      <a:pt x="8" y="74"/>
                    </a:cubicBezTo>
                    <a:cubicBezTo>
                      <a:pt x="10" y="74"/>
                      <a:pt x="11" y="74"/>
                      <a:pt x="12" y="74"/>
                    </a:cubicBezTo>
                    <a:cubicBezTo>
                      <a:pt x="12" y="84"/>
                      <a:pt x="12" y="84"/>
                      <a:pt x="12" y="84"/>
                    </a:cubicBezTo>
                    <a:cubicBezTo>
                      <a:pt x="12" y="85"/>
                      <a:pt x="12" y="86"/>
                      <a:pt x="12" y="86"/>
                    </a:cubicBezTo>
                    <a:cubicBezTo>
                      <a:pt x="13" y="91"/>
                      <a:pt x="18" y="95"/>
                      <a:pt x="23" y="95"/>
                    </a:cubicBezTo>
                    <a:cubicBezTo>
                      <a:pt x="28" y="95"/>
                      <a:pt x="32" y="91"/>
                      <a:pt x="34" y="86"/>
                    </a:cubicBezTo>
                    <a:cubicBezTo>
                      <a:pt x="34" y="86"/>
                      <a:pt x="34" y="77"/>
                      <a:pt x="34" y="77"/>
                    </a:cubicBezTo>
                    <a:cubicBezTo>
                      <a:pt x="34" y="77"/>
                      <a:pt x="34" y="86"/>
                      <a:pt x="34" y="86"/>
                    </a:cubicBezTo>
                    <a:cubicBezTo>
                      <a:pt x="36" y="91"/>
                      <a:pt x="40" y="95"/>
                      <a:pt x="45" y="95"/>
                    </a:cubicBezTo>
                    <a:cubicBezTo>
                      <a:pt x="50" y="95"/>
                      <a:pt x="55" y="91"/>
                      <a:pt x="56" y="86"/>
                    </a:cubicBezTo>
                    <a:cubicBezTo>
                      <a:pt x="56" y="86"/>
                      <a:pt x="56" y="85"/>
                      <a:pt x="56" y="84"/>
                    </a:cubicBezTo>
                    <a:cubicBezTo>
                      <a:pt x="56" y="74"/>
                      <a:pt x="56" y="74"/>
                      <a:pt x="56" y="74"/>
                    </a:cubicBezTo>
                    <a:cubicBezTo>
                      <a:pt x="57" y="74"/>
                      <a:pt x="58" y="74"/>
                      <a:pt x="60" y="74"/>
                    </a:cubicBezTo>
                    <a:cubicBezTo>
                      <a:pt x="63" y="74"/>
                      <a:pt x="66" y="72"/>
                      <a:pt x="67" y="69"/>
                    </a:cubicBezTo>
                    <a:cubicBezTo>
                      <a:pt x="68" y="68"/>
                      <a:pt x="68" y="67"/>
                      <a:pt x="68" y="66"/>
                    </a:cubicBezTo>
                    <a:cubicBezTo>
                      <a:pt x="68" y="43"/>
                      <a:pt x="68" y="43"/>
                      <a:pt x="68" y="43"/>
                    </a:cubicBezTo>
                    <a:cubicBezTo>
                      <a:pt x="68" y="39"/>
                      <a:pt x="65" y="36"/>
                      <a:pt x="62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38" name="Oval 671"/>
              <p:cNvSpPr>
                <a:spLocks noChangeArrowheads="1"/>
              </p:cNvSpPr>
              <p:nvPr/>
            </p:nvSpPr>
            <p:spPr bwMode="auto">
              <a:xfrm>
                <a:off x="4984750" y="2652713"/>
                <a:ext cx="22225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39" name="Oval 672"/>
              <p:cNvSpPr>
                <a:spLocks noChangeArrowheads="1"/>
              </p:cNvSpPr>
              <p:nvPr/>
            </p:nvSpPr>
            <p:spPr bwMode="auto">
              <a:xfrm>
                <a:off x="4984750" y="2681288"/>
                <a:ext cx="22225" cy="23813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40" name="Oval 673"/>
              <p:cNvSpPr>
                <a:spLocks noChangeArrowheads="1"/>
              </p:cNvSpPr>
              <p:nvPr/>
            </p:nvSpPr>
            <p:spPr bwMode="auto">
              <a:xfrm>
                <a:off x="5083175" y="2663825"/>
                <a:ext cx="28575" cy="33338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41" name="Freeform 674"/>
              <p:cNvSpPr>
                <a:spLocks noEditPoints="1"/>
              </p:cNvSpPr>
              <p:nvPr/>
            </p:nvSpPr>
            <p:spPr bwMode="auto">
              <a:xfrm>
                <a:off x="4913313" y="2490788"/>
                <a:ext cx="255588" cy="360363"/>
              </a:xfrm>
              <a:custGeom>
                <a:avLst/>
                <a:gdLst>
                  <a:gd name="T0" fmla="*/ 45 w 68"/>
                  <a:gd name="T1" fmla="*/ 52 h 96"/>
                  <a:gd name="T2" fmla="*/ 27 w 68"/>
                  <a:gd name="T3" fmla="*/ 64 h 96"/>
                  <a:gd name="T4" fmla="*/ 25 w 68"/>
                  <a:gd name="T5" fmla="*/ 54 h 96"/>
                  <a:gd name="T6" fmla="*/ 17 w 68"/>
                  <a:gd name="T7" fmla="*/ 66 h 96"/>
                  <a:gd name="T8" fmla="*/ 40 w 68"/>
                  <a:gd name="T9" fmla="*/ 63 h 96"/>
                  <a:gd name="T10" fmla="*/ 53 w 68"/>
                  <a:gd name="T11" fmla="*/ 43 h 96"/>
                  <a:gd name="T12" fmla="*/ 23 w 68"/>
                  <a:gd name="T13" fmla="*/ 53 h 96"/>
                  <a:gd name="T14" fmla="*/ 40 w 68"/>
                  <a:gd name="T15" fmla="*/ 44 h 96"/>
                  <a:gd name="T16" fmla="*/ 51 w 68"/>
                  <a:gd name="T17" fmla="*/ 45 h 96"/>
                  <a:gd name="T18" fmla="*/ 44 w 68"/>
                  <a:gd name="T19" fmla="*/ 51 h 96"/>
                  <a:gd name="T20" fmla="*/ 49 w 68"/>
                  <a:gd name="T21" fmla="*/ 48 h 96"/>
                  <a:gd name="T22" fmla="*/ 49 w 68"/>
                  <a:gd name="T23" fmla="*/ 47 h 96"/>
                  <a:gd name="T24" fmla="*/ 62 w 68"/>
                  <a:gd name="T25" fmla="*/ 31 h 96"/>
                  <a:gd name="T26" fmla="*/ 12 w 68"/>
                  <a:gd name="T27" fmla="*/ 21 h 96"/>
                  <a:gd name="T28" fmla="*/ 0 w 68"/>
                  <a:gd name="T29" fmla="*/ 43 h 96"/>
                  <a:gd name="T30" fmla="*/ 11 w 68"/>
                  <a:gd name="T31" fmla="*/ 75 h 96"/>
                  <a:gd name="T32" fmla="*/ 34 w 68"/>
                  <a:gd name="T33" fmla="*/ 88 h 96"/>
                  <a:gd name="T34" fmla="*/ 57 w 68"/>
                  <a:gd name="T35" fmla="*/ 75 h 96"/>
                  <a:gd name="T36" fmla="*/ 68 w 68"/>
                  <a:gd name="T37" fmla="*/ 43 h 96"/>
                  <a:gd name="T38" fmla="*/ 39 w 68"/>
                  <a:gd name="T39" fmla="*/ 77 h 96"/>
                  <a:gd name="T40" fmla="*/ 30 w 68"/>
                  <a:gd name="T41" fmla="*/ 78 h 96"/>
                  <a:gd name="T42" fmla="*/ 12 w 68"/>
                  <a:gd name="T43" fmla="*/ 84 h 96"/>
                  <a:gd name="T44" fmla="*/ 53 w 68"/>
                  <a:gd name="T45" fmla="*/ 31 h 96"/>
                  <a:gd name="T46" fmla="*/ 35 w 68"/>
                  <a:gd name="T47" fmla="*/ 86 h 96"/>
                  <a:gd name="T48" fmla="*/ 56 w 68"/>
                  <a:gd name="T49" fmla="*/ 35 h 96"/>
                  <a:gd name="T50" fmla="*/ 34 w 68"/>
                  <a:gd name="T51" fmla="*/ 1 h 96"/>
                  <a:gd name="T52" fmla="*/ 34 w 68"/>
                  <a:gd name="T53" fmla="*/ 1 h 96"/>
                  <a:gd name="T54" fmla="*/ 11 w 68"/>
                  <a:gd name="T55" fmla="*/ 70 h 96"/>
                  <a:gd name="T56" fmla="*/ 1 w 68"/>
                  <a:gd name="T57" fmla="*/ 69 h 96"/>
                  <a:gd name="T58" fmla="*/ 11 w 68"/>
                  <a:gd name="T59" fmla="*/ 36 h 96"/>
                  <a:gd name="T60" fmla="*/ 12 w 68"/>
                  <a:gd name="T61" fmla="*/ 23 h 96"/>
                  <a:gd name="T62" fmla="*/ 23 w 68"/>
                  <a:gd name="T63" fmla="*/ 95 h 96"/>
                  <a:gd name="T64" fmla="*/ 45 w 68"/>
                  <a:gd name="T65" fmla="*/ 95 h 96"/>
                  <a:gd name="T66" fmla="*/ 60 w 68"/>
                  <a:gd name="T67" fmla="*/ 74 h 96"/>
                  <a:gd name="T68" fmla="*/ 60 w 68"/>
                  <a:gd name="T69" fmla="*/ 74 h 96"/>
                  <a:gd name="T70" fmla="*/ 57 w 68"/>
                  <a:gd name="T71" fmla="*/ 38 h 96"/>
                  <a:gd name="T72" fmla="*/ 67 w 68"/>
                  <a:gd name="T73" fmla="*/ 67 h 96"/>
                  <a:gd name="T74" fmla="*/ 34 w 68"/>
                  <a:gd name="T75" fmla="*/ 18 h 96"/>
                  <a:gd name="T76" fmla="*/ 22 w 68"/>
                  <a:gd name="T77" fmla="*/ 49 h 96"/>
                  <a:gd name="T78" fmla="*/ 22 w 68"/>
                  <a:gd name="T79" fmla="*/ 49 h 96"/>
                  <a:gd name="T80" fmla="*/ 20 w 68"/>
                  <a:gd name="T81" fmla="*/ 46 h 96"/>
                  <a:gd name="T82" fmla="*/ 37 w 68"/>
                  <a:gd name="T83" fmla="*/ 36 h 96"/>
                  <a:gd name="T84" fmla="*/ 31 w 68"/>
                  <a:gd name="T85" fmla="*/ 35 h 96"/>
                  <a:gd name="T86" fmla="*/ 37 w 68"/>
                  <a:gd name="T87" fmla="*/ 38 h 96"/>
                  <a:gd name="T88" fmla="*/ 31 w 68"/>
                  <a:gd name="T89" fmla="*/ 37 h 96"/>
                  <a:gd name="T90" fmla="*/ 37 w 68"/>
                  <a:gd name="T91" fmla="*/ 40 h 96"/>
                  <a:gd name="T92" fmla="*/ 31 w 68"/>
                  <a:gd name="T93" fmla="*/ 38 h 96"/>
                  <a:gd name="T94" fmla="*/ 34 w 68"/>
                  <a:gd name="T95" fmla="*/ 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8" h="96">
                    <a:moveTo>
                      <a:pt x="53" y="43"/>
                    </a:move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52"/>
                      <a:pt x="39" y="52"/>
                      <a:pt x="39" y="52"/>
                    </a:cubicBezTo>
                    <a:cubicBezTo>
                      <a:pt x="45" y="52"/>
                      <a:pt x="45" y="52"/>
                      <a:pt x="45" y="52"/>
                    </a:cubicBezTo>
                    <a:cubicBezTo>
                      <a:pt x="45" y="53"/>
                      <a:pt x="45" y="54"/>
                      <a:pt x="46" y="54"/>
                    </a:cubicBezTo>
                    <a:cubicBezTo>
                      <a:pt x="46" y="56"/>
                      <a:pt x="45" y="57"/>
                      <a:pt x="45" y="57"/>
                    </a:cubicBezTo>
                    <a:cubicBezTo>
                      <a:pt x="43" y="58"/>
                      <a:pt x="41" y="58"/>
                      <a:pt x="39" y="58"/>
                    </a:cubicBezTo>
                    <a:cubicBezTo>
                      <a:pt x="35" y="59"/>
                      <a:pt x="30" y="59"/>
                      <a:pt x="27" y="64"/>
                    </a:cubicBezTo>
                    <a:cubicBezTo>
                      <a:pt x="26" y="65"/>
                      <a:pt x="25" y="66"/>
                      <a:pt x="24" y="66"/>
                    </a:cubicBezTo>
                    <a:cubicBezTo>
                      <a:pt x="23" y="66"/>
                      <a:pt x="22" y="65"/>
                      <a:pt x="22" y="64"/>
                    </a:cubicBezTo>
                    <a:cubicBezTo>
                      <a:pt x="21" y="63"/>
                      <a:pt x="21" y="60"/>
                      <a:pt x="23" y="58"/>
                    </a:cubicBezTo>
                    <a:cubicBezTo>
                      <a:pt x="24" y="57"/>
                      <a:pt x="25" y="56"/>
                      <a:pt x="25" y="54"/>
                    </a:cubicBezTo>
                    <a:cubicBezTo>
                      <a:pt x="25" y="52"/>
                      <a:pt x="24" y="51"/>
                      <a:pt x="22" y="51"/>
                    </a:cubicBezTo>
                    <a:cubicBezTo>
                      <a:pt x="20" y="51"/>
                      <a:pt x="18" y="52"/>
                      <a:pt x="18" y="54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16" y="59"/>
                      <a:pt x="16" y="63"/>
                      <a:pt x="17" y="66"/>
                    </a:cubicBezTo>
                    <a:cubicBezTo>
                      <a:pt x="18" y="69"/>
                      <a:pt x="21" y="71"/>
                      <a:pt x="23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6" y="71"/>
                      <a:pt x="28" y="70"/>
                      <a:pt x="31" y="67"/>
                    </a:cubicBezTo>
                    <a:cubicBezTo>
                      <a:pt x="33" y="64"/>
                      <a:pt x="36" y="64"/>
                      <a:pt x="40" y="63"/>
                    </a:cubicBezTo>
                    <a:cubicBezTo>
                      <a:pt x="44" y="63"/>
                      <a:pt x="50" y="62"/>
                      <a:pt x="51" y="55"/>
                    </a:cubicBezTo>
                    <a:cubicBezTo>
                      <a:pt x="53" y="54"/>
                      <a:pt x="54" y="52"/>
                      <a:pt x="54" y="50"/>
                    </a:cubicBezTo>
                    <a:cubicBezTo>
                      <a:pt x="54" y="49"/>
                      <a:pt x="54" y="49"/>
                      <a:pt x="53" y="48"/>
                    </a:cubicBezTo>
                    <a:lnTo>
                      <a:pt x="53" y="43"/>
                    </a:lnTo>
                    <a:close/>
                    <a:moveTo>
                      <a:pt x="22" y="52"/>
                    </a:moveTo>
                    <a:cubicBezTo>
                      <a:pt x="23" y="52"/>
                      <a:pt x="24" y="53"/>
                      <a:pt x="24" y="54"/>
                    </a:cubicBezTo>
                    <a:cubicBezTo>
                      <a:pt x="24" y="55"/>
                      <a:pt x="24" y="55"/>
                      <a:pt x="24" y="55"/>
                    </a:cubicBezTo>
                    <a:cubicBezTo>
                      <a:pt x="24" y="55"/>
                      <a:pt x="23" y="54"/>
                      <a:pt x="23" y="53"/>
                    </a:cubicBezTo>
                    <a:cubicBezTo>
                      <a:pt x="22" y="53"/>
                      <a:pt x="21" y="53"/>
                      <a:pt x="20" y="53"/>
                    </a:cubicBezTo>
                    <a:cubicBezTo>
                      <a:pt x="20" y="53"/>
                      <a:pt x="21" y="52"/>
                      <a:pt x="22" y="52"/>
                    </a:cubicBezTo>
                    <a:close/>
                    <a:moveTo>
                      <a:pt x="40" y="51"/>
                    </a:moveTo>
                    <a:cubicBezTo>
                      <a:pt x="40" y="44"/>
                      <a:pt x="40" y="44"/>
                      <a:pt x="40" y="44"/>
                    </a:cubicBezTo>
                    <a:cubicBezTo>
                      <a:pt x="52" y="44"/>
                      <a:pt x="52" y="44"/>
                      <a:pt x="52" y="44"/>
                    </a:cubicBezTo>
                    <a:cubicBezTo>
                      <a:pt x="52" y="47"/>
                      <a:pt x="52" y="47"/>
                      <a:pt x="52" y="47"/>
                    </a:cubicBezTo>
                    <a:cubicBezTo>
                      <a:pt x="52" y="46"/>
                      <a:pt x="51" y="46"/>
                      <a:pt x="51" y="46"/>
                    </a:cubicBezTo>
                    <a:cubicBezTo>
                      <a:pt x="51" y="45"/>
                      <a:pt x="51" y="45"/>
                      <a:pt x="5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50"/>
                      <a:pt x="41" y="50"/>
                      <a:pt x="41" y="50"/>
                    </a:cubicBezTo>
                    <a:cubicBezTo>
                      <a:pt x="41" y="50"/>
                      <a:pt x="43" y="50"/>
                      <a:pt x="44" y="50"/>
                    </a:cubicBezTo>
                    <a:cubicBezTo>
                      <a:pt x="44" y="51"/>
                      <a:pt x="44" y="51"/>
                      <a:pt x="44" y="51"/>
                    </a:cubicBezTo>
                    <a:lnTo>
                      <a:pt x="40" y="51"/>
                    </a:lnTo>
                    <a:close/>
                    <a:moveTo>
                      <a:pt x="51" y="53"/>
                    </a:moveTo>
                    <a:cubicBezTo>
                      <a:pt x="51" y="52"/>
                      <a:pt x="52" y="51"/>
                      <a:pt x="52" y="50"/>
                    </a:cubicBezTo>
                    <a:cubicBezTo>
                      <a:pt x="52" y="49"/>
                      <a:pt x="50" y="48"/>
                      <a:pt x="49" y="48"/>
                    </a:cubicBezTo>
                    <a:cubicBezTo>
                      <a:pt x="48" y="48"/>
                      <a:pt x="47" y="49"/>
                      <a:pt x="47" y="50"/>
                    </a:cubicBezTo>
                    <a:cubicBezTo>
                      <a:pt x="47" y="51"/>
                      <a:pt x="47" y="52"/>
                      <a:pt x="46" y="53"/>
                    </a:cubicBezTo>
                    <a:cubicBezTo>
                      <a:pt x="46" y="52"/>
                      <a:pt x="45" y="51"/>
                      <a:pt x="45" y="50"/>
                    </a:cubicBezTo>
                    <a:cubicBezTo>
                      <a:pt x="45" y="48"/>
                      <a:pt x="47" y="47"/>
                      <a:pt x="49" y="47"/>
                    </a:cubicBezTo>
                    <a:cubicBezTo>
                      <a:pt x="51" y="47"/>
                      <a:pt x="53" y="48"/>
                      <a:pt x="53" y="50"/>
                    </a:cubicBezTo>
                    <a:cubicBezTo>
                      <a:pt x="53" y="52"/>
                      <a:pt x="52" y="53"/>
                      <a:pt x="51" y="53"/>
                    </a:cubicBezTo>
                    <a:close/>
                    <a:moveTo>
                      <a:pt x="62" y="35"/>
                    </a:moveTo>
                    <a:cubicBezTo>
                      <a:pt x="62" y="31"/>
                      <a:pt x="62" y="31"/>
                      <a:pt x="62" y="31"/>
                    </a:cubicBezTo>
                    <a:cubicBezTo>
                      <a:pt x="62" y="27"/>
                      <a:pt x="60" y="23"/>
                      <a:pt x="56" y="22"/>
                    </a:cubicBezTo>
                    <a:cubicBezTo>
                      <a:pt x="56" y="21"/>
                      <a:pt x="56" y="21"/>
                      <a:pt x="56" y="21"/>
                    </a:cubicBezTo>
                    <a:cubicBezTo>
                      <a:pt x="56" y="9"/>
                      <a:pt x="46" y="0"/>
                      <a:pt x="34" y="0"/>
                    </a:cubicBezTo>
                    <a:cubicBezTo>
                      <a:pt x="22" y="0"/>
                      <a:pt x="12" y="9"/>
                      <a:pt x="12" y="21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9" y="23"/>
                      <a:pt x="6" y="27"/>
                      <a:pt x="6" y="31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2" y="35"/>
                      <a:pt x="0" y="39"/>
                      <a:pt x="0" y="43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68"/>
                      <a:pt x="0" y="69"/>
                      <a:pt x="0" y="70"/>
                    </a:cubicBezTo>
                    <a:cubicBezTo>
                      <a:pt x="2" y="73"/>
                      <a:pt x="5" y="76"/>
                      <a:pt x="8" y="76"/>
                    </a:cubicBezTo>
                    <a:cubicBezTo>
                      <a:pt x="9" y="76"/>
                      <a:pt x="10" y="75"/>
                      <a:pt x="11" y="75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1" y="85"/>
                      <a:pt x="11" y="86"/>
                      <a:pt x="12" y="87"/>
                    </a:cubicBezTo>
                    <a:cubicBezTo>
                      <a:pt x="13" y="92"/>
                      <a:pt x="18" y="96"/>
                      <a:pt x="23" y="96"/>
                    </a:cubicBezTo>
                    <a:cubicBezTo>
                      <a:pt x="28" y="96"/>
                      <a:pt x="33" y="93"/>
                      <a:pt x="34" y="88"/>
                    </a:cubicBezTo>
                    <a:cubicBezTo>
                      <a:pt x="36" y="93"/>
                      <a:pt x="40" y="96"/>
                      <a:pt x="45" y="96"/>
                    </a:cubicBezTo>
                    <a:cubicBezTo>
                      <a:pt x="50" y="96"/>
                      <a:pt x="55" y="92"/>
                      <a:pt x="57" y="87"/>
                    </a:cubicBezTo>
                    <a:cubicBezTo>
                      <a:pt x="57" y="86"/>
                      <a:pt x="57" y="85"/>
                      <a:pt x="57" y="84"/>
                    </a:cubicBezTo>
                    <a:cubicBezTo>
                      <a:pt x="57" y="75"/>
                      <a:pt x="57" y="75"/>
                      <a:pt x="57" y="75"/>
                    </a:cubicBezTo>
                    <a:cubicBezTo>
                      <a:pt x="58" y="75"/>
                      <a:pt x="59" y="76"/>
                      <a:pt x="60" y="76"/>
                    </a:cubicBezTo>
                    <a:cubicBezTo>
                      <a:pt x="63" y="76"/>
                      <a:pt x="67" y="73"/>
                      <a:pt x="68" y="70"/>
                    </a:cubicBezTo>
                    <a:cubicBezTo>
                      <a:pt x="68" y="69"/>
                      <a:pt x="68" y="68"/>
                      <a:pt x="68" y="67"/>
                    </a:cubicBezTo>
                    <a:cubicBezTo>
                      <a:pt x="68" y="43"/>
                      <a:pt x="68" y="43"/>
                      <a:pt x="68" y="43"/>
                    </a:cubicBezTo>
                    <a:cubicBezTo>
                      <a:pt x="68" y="39"/>
                      <a:pt x="66" y="36"/>
                      <a:pt x="62" y="35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9" y="76"/>
                      <a:pt x="39" y="76"/>
                      <a:pt x="39" y="76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29" y="77"/>
                      <a:pt x="29" y="77"/>
                      <a:pt x="29" y="77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3" y="78"/>
                      <a:pt x="33" y="78"/>
                      <a:pt x="33" y="78"/>
                    </a:cubicBezTo>
                    <a:cubicBezTo>
                      <a:pt x="33" y="80"/>
                      <a:pt x="33" y="85"/>
                      <a:pt x="33" y="86"/>
                    </a:cubicBezTo>
                    <a:cubicBezTo>
                      <a:pt x="13" y="86"/>
                      <a:pt x="13" y="86"/>
                      <a:pt x="13" y="86"/>
                    </a:cubicBezTo>
                    <a:cubicBezTo>
                      <a:pt x="13" y="86"/>
                      <a:pt x="12" y="85"/>
                      <a:pt x="12" y="84"/>
                    </a:cubicBezTo>
                    <a:cubicBezTo>
                      <a:pt x="12" y="38"/>
                      <a:pt x="12" y="38"/>
                      <a:pt x="12" y="38"/>
                    </a:cubicBezTo>
                    <a:cubicBezTo>
                      <a:pt x="12" y="36"/>
                      <a:pt x="13" y="33"/>
                      <a:pt x="15" y="31"/>
                    </a:cubicBezTo>
                    <a:cubicBezTo>
                      <a:pt x="19" y="38"/>
                      <a:pt x="26" y="42"/>
                      <a:pt x="34" y="42"/>
                    </a:cubicBezTo>
                    <a:cubicBezTo>
                      <a:pt x="43" y="42"/>
                      <a:pt x="49" y="38"/>
                      <a:pt x="53" y="31"/>
                    </a:cubicBezTo>
                    <a:cubicBezTo>
                      <a:pt x="55" y="33"/>
                      <a:pt x="56" y="36"/>
                      <a:pt x="56" y="38"/>
                    </a:cubicBezTo>
                    <a:cubicBezTo>
                      <a:pt x="56" y="84"/>
                      <a:pt x="56" y="84"/>
                      <a:pt x="56" y="84"/>
                    </a:cubicBezTo>
                    <a:cubicBezTo>
                      <a:pt x="56" y="85"/>
                      <a:pt x="56" y="86"/>
                      <a:pt x="55" y="86"/>
                    </a:cubicBezTo>
                    <a:cubicBezTo>
                      <a:pt x="35" y="86"/>
                      <a:pt x="35" y="86"/>
                      <a:pt x="35" y="86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1" y="31"/>
                    </a:moveTo>
                    <a:cubicBezTo>
                      <a:pt x="61" y="35"/>
                      <a:pt x="61" y="35"/>
                      <a:pt x="61" y="35"/>
                    </a:cubicBezTo>
                    <a:cubicBezTo>
                      <a:pt x="56" y="35"/>
                      <a:pt x="56" y="35"/>
                      <a:pt x="56" y="35"/>
                    </a:cubicBezTo>
                    <a:cubicBezTo>
                      <a:pt x="56" y="33"/>
                      <a:pt x="55" y="32"/>
                      <a:pt x="54" y="30"/>
                    </a:cubicBezTo>
                    <a:cubicBezTo>
                      <a:pt x="55" y="28"/>
                      <a:pt x="56" y="26"/>
                      <a:pt x="56" y="23"/>
                    </a:cubicBezTo>
                    <a:cubicBezTo>
                      <a:pt x="59" y="24"/>
                      <a:pt x="61" y="28"/>
                      <a:pt x="61" y="31"/>
                    </a:cubicBezTo>
                    <a:close/>
                    <a:moveTo>
                      <a:pt x="34" y="1"/>
                    </a:moveTo>
                    <a:cubicBezTo>
                      <a:pt x="45" y="1"/>
                      <a:pt x="55" y="10"/>
                      <a:pt x="55" y="21"/>
                    </a:cubicBezTo>
                    <a:cubicBezTo>
                      <a:pt x="55" y="32"/>
                      <a:pt x="46" y="40"/>
                      <a:pt x="34" y="40"/>
                    </a:cubicBezTo>
                    <a:cubicBezTo>
                      <a:pt x="22" y="40"/>
                      <a:pt x="14" y="32"/>
                      <a:pt x="14" y="21"/>
                    </a:cubicBezTo>
                    <a:cubicBezTo>
                      <a:pt x="14" y="10"/>
                      <a:pt x="23" y="1"/>
                      <a:pt x="34" y="1"/>
                    </a:cubicBezTo>
                    <a:close/>
                    <a:moveTo>
                      <a:pt x="11" y="74"/>
                    </a:moveTo>
                    <a:cubicBezTo>
                      <a:pt x="10" y="74"/>
                      <a:pt x="9" y="74"/>
                      <a:pt x="8" y="74"/>
                    </a:cubicBezTo>
                    <a:cubicBezTo>
                      <a:pt x="6" y="74"/>
                      <a:pt x="3" y="73"/>
                      <a:pt x="2" y="70"/>
                    </a:cubicBezTo>
                    <a:cubicBezTo>
                      <a:pt x="11" y="70"/>
                      <a:pt x="11" y="70"/>
                      <a:pt x="11" y="70"/>
                    </a:cubicBezTo>
                    <a:lnTo>
                      <a:pt x="11" y="74"/>
                    </a:lnTo>
                    <a:close/>
                    <a:moveTo>
                      <a:pt x="11" y="38"/>
                    </a:moveTo>
                    <a:cubicBezTo>
                      <a:pt x="11" y="69"/>
                      <a:pt x="11" y="69"/>
                      <a:pt x="11" y="69"/>
                    </a:cubicBezTo>
                    <a:cubicBezTo>
                      <a:pt x="1" y="69"/>
                      <a:pt x="1" y="69"/>
                      <a:pt x="1" y="69"/>
                    </a:cubicBezTo>
                    <a:cubicBezTo>
                      <a:pt x="1" y="68"/>
                      <a:pt x="1" y="68"/>
                      <a:pt x="1" y="67"/>
                    </a:cubicBezTo>
                    <a:cubicBezTo>
                      <a:pt x="1" y="43"/>
                      <a:pt x="1" y="43"/>
                      <a:pt x="1" y="43"/>
                    </a:cubicBezTo>
                    <a:cubicBezTo>
                      <a:pt x="1" y="40"/>
                      <a:pt x="3" y="36"/>
                      <a:pt x="7" y="36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11" y="37"/>
                      <a:pt x="11" y="37"/>
                      <a:pt x="11" y="38"/>
                    </a:cubicBezTo>
                    <a:close/>
                    <a:moveTo>
                      <a:pt x="7" y="35"/>
                    </a:moveTo>
                    <a:cubicBezTo>
                      <a:pt x="7" y="31"/>
                      <a:pt x="7" y="31"/>
                      <a:pt x="7" y="31"/>
                    </a:cubicBezTo>
                    <a:cubicBezTo>
                      <a:pt x="7" y="28"/>
                      <a:pt x="9" y="24"/>
                      <a:pt x="12" y="23"/>
                    </a:cubicBezTo>
                    <a:cubicBezTo>
                      <a:pt x="13" y="25"/>
                      <a:pt x="13" y="28"/>
                      <a:pt x="14" y="30"/>
                    </a:cubicBezTo>
                    <a:cubicBezTo>
                      <a:pt x="13" y="31"/>
                      <a:pt x="12" y="33"/>
                      <a:pt x="12" y="35"/>
                    </a:cubicBezTo>
                    <a:lnTo>
                      <a:pt x="7" y="35"/>
                    </a:lnTo>
                    <a:close/>
                    <a:moveTo>
                      <a:pt x="23" y="95"/>
                    </a:moveTo>
                    <a:cubicBezTo>
                      <a:pt x="18" y="95"/>
                      <a:pt x="14" y="92"/>
                      <a:pt x="13" y="88"/>
                    </a:cubicBezTo>
                    <a:cubicBezTo>
                      <a:pt x="33" y="88"/>
                      <a:pt x="33" y="88"/>
                      <a:pt x="33" y="88"/>
                    </a:cubicBezTo>
                    <a:cubicBezTo>
                      <a:pt x="31" y="92"/>
                      <a:pt x="27" y="95"/>
                      <a:pt x="23" y="95"/>
                    </a:cubicBezTo>
                    <a:close/>
                    <a:moveTo>
                      <a:pt x="45" y="95"/>
                    </a:moveTo>
                    <a:cubicBezTo>
                      <a:pt x="41" y="95"/>
                      <a:pt x="37" y="92"/>
                      <a:pt x="35" y="88"/>
                    </a:cubicBezTo>
                    <a:cubicBezTo>
                      <a:pt x="55" y="88"/>
                      <a:pt x="55" y="88"/>
                      <a:pt x="55" y="88"/>
                    </a:cubicBezTo>
                    <a:cubicBezTo>
                      <a:pt x="54" y="92"/>
                      <a:pt x="50" y="95"/>
                      <a:pt x="45" y="95"/>
                    </a:cubicBezTo>
                    <a:close/>
                    <a:moveTo>
                      <a:pt x="60" y="74"/>
                    </a:moveTo>
                    <a:cubicBezTo>
                      <a:pt x="59" y="74"/>
                      <a:pt x="58" y="74"/>
                      <a:pt x="57" y="74"/>
                    </a:cubicBezTo>
                    <a:cubicBezTo>
                      <a:pt x="57" y="70"/>
                      <a:pt x="57" y="70"/>
                      <a:pt x="57" y="70"/>
                    </a:cubicBezTo>
                    <a:cubicBezTo>
                      <a:pt x="66" y="70"/>
                      <a:pt x="66" y="70"/>
                      <a:pt x="66" y="70"/>
                    </a:cubicBezTo>
                    <a:cubicBezTo>
                      <a:pt x="65" y="73"/>
                      <a:pt x="62" y="74"/>
                      <a:pt x="60" y="74"/>
                    </a:cubicBezTo>
                    <a:close/>
                    <a:moveTo>
                      <a:pt x="67" y="67"/>
                    </a:moveTo>
                    <a:cubicBezTo>
                      <a:pt x="67" y="68"/>
                      <a:pt x="67" y="68"/>
                      <a:pt x="67" y="69"/>
                    </a:cubicBezTo>
                    <a:cubicBezTo>
                      <a:pt x="57" y="69"/>
                      <a:pt x="57" y="69"/>
                      <a:pt x="57" y="69"/>
                    </a:cubicBezTo>
                    <a:cubicBezTo>
                      <a:pt x="57" y="38"/>
                      <a:pt x="57" y="38"/>
                      <a:pt x="57" y="38"/>
                    </a:cubicBezTo>
                    <a:cubicBezTo>
                      <a:pt x="57" y="37"/>
                      <a:pt x="57" y="37"/>
                      <a:pt x="57" y="36"/>
                    </a:cubicBezTo>
                    <a:cubicBezTo>
                      <a:pt x="61" y="36"/>
                      <a:pt x="61" y="36"/>
                      <a:pt x="61" y="36"/>
                    </a:cubicBezTo>
                    <a:cubicBezTo>
                      <a:pt x="65" y="37"/>
                      <a:pt x="67" y="40"/>
                      <a:pt x="67" y="43"/>
                    </a:cubicBezTo>
                    <a:lnTo>
                      <a:pt x="67" y="67"/>
                    </a:lnTo>
                    <a:close/>
                    <a:moveTo>
                      <a:pt x="34" y="34"/>
                    </a:moveTo>
                    <a:cubicBezTo>
                      <a:pt x="23" y="34"/>
                      <a:pt x="14" y="29"/>
                      <a:pt x="14" y="23"/>
                    </a:cubicBezTo>
                    <a:cubicBezTo>
                      <a:pt x="14" y="20"/>
                      <a:pt x="15" y="13"/>
                      <a:pt x="18" y="13"/>
                    </a:cubicBezTo>
                    <a:cubicBezTo>
                      <a:pt x="22" y="12"/>
                      <a:pt x="28" y="18"/>
                      <a:pt x="34" y="18"/>
                    </a:cubicBezTo>
                    <a:cubicBezTo>
                      <a:pt x="40" y="18"/>
                      <a:pt x="46" y="12"/>
                      <a:pt x="50" y="13"/>
                    </a:cubicBezTo>
                    <a:cubicBezTo>
                      <a:pt x="53" y="13"/>
                      <a:pt x="54" y="20"/>
                      <a:pt x="54" y="23"/>
                    </a:cubicBezTo>
                    <a:cubicBezTo>
                      <a:pt x="54" y="29"/>
                      <a:pt x="45" y="34"/>
                      <a:pt x="34" y="34"/>
                    </a:cubicBezTo>
                    <a:close/>
                    <a:moveTo>
                      <a:pt x="22" y="49"/>
                    </a:moveTo>
                    <a:cubicBezTo>
                      <a:pt x="24" y="49"/>
                      <a:pt x="25" y="48"/>
                      <a:pt x="25" y="46"/>
                    </a:cubicBezTo>
                    <a:cubicBezTo>
                      <a:pt x="25" y="44"/>
                      <a:pt x="24" y="42"/>
                      <a:pt x="22" y="42"/>
                    </a:cubicBezTo>
                    <a:cubicBezTo>
                      <a:pt x="20" y="42"/>
                      <a:pt x="18" y="44"/>
                      <a:pt x="18" y="46"/>
                    </a:cubicBezTo>
                    <a:cubicBezTo>
                      <a:pt x="18" y="48"/>
                      <a:pt x="20" y="49"/>
                      <a:pt x="22" y="49"/>
                    </a:cubicBezTo>
                    <a:close/>
                    <a:moveTo>
                      <a:pt x="22" y="44"/>
                    </a:moveTo>
                    <a:cubicBezTo>
                      <a:pt x="23" y="44"/>
                      <a:pt x="24" y="45"/>
                      <a:pt x="24" y="46"/>
                    </a:cubicBezTo>
                    <a:cubicBezTo>
                      <a:pt x="24" y="47"/>
                      <a:pt x="23" y="48"/>
                      <a:pt x="22" y="48"/>
                    </a:cubicBezTo>
                    <a:cubicBezTo>
                      <a:pt x="21" y="48"/>
                      <a:pt x="20" y="47"/>
                      <a:pt x="20" y="46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7" y="35"/>
                    </a:moveTo>
                    <a:cubicBezTo>
                      <a:pt x="37" y="36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7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5"/>
                      <a:pt x="31" y="35"/>
                      <a:pt x="31" y="35"/>
                    </a:cubicBezTo>
                    <a:cubicBezTo>
                      <a:pt x="31" y="35"/>
                      <a:pt x="31" y="35"/>
                      <a:pt x="31" y="35"/>
                    </a:cubicBezTo>
                    <a:cubicBezTo>
                      <a:pt x="37" y="35"/>
                      <a:pt x="37" y="35"/>
                      <a:pt x="37" y="35"/>
                    </a:cubicBezTo>
                    <a:close/>
                    <a:moveTo>
                      <a:pt x="37" y="37"/>
                    </a:moveTo>
                    <a:cubicBezTo>
                      <a:pt x="37" y="37"/>
                      <a:pt x="37" y="37"/>
                      <a:pt x="37" y="37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7" y="37"/>
                      <a:pt x="37" y="37"/>
                      <a:pt x="37" y="37"/>
                    </a:cubicBezTo>
                    <a:close/>
                    <a:moveTo>
                      <a:pt x="37" y="39"/>
                    </a:moveTo>
                    <a:cubicBezTo>
                      <a:pt x="37" y="39"/>
                      <a:pt x="37" y="39"/>
                      <a:pt x="37" y="39"/>
                    </a:cubicBezTo>
                    <a:cubicBezTo>
                      <a:pt x="37" y="40"/>
                      <a:pt x="37" y="40"/>
                      <a:pt x="37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7" y="38"/>
                      <a:pt x="37" y="38"/>
                      <a:pt x="37" y="38"/>
                    </a:cubicBezTo>
                    <a:lnTo>
                      <a:pt x="37" y="39"/>
                    </a:lnTo>
                    <a:close/>
                    <a:moveTo>
                      <a:pt x="30" y="5"/>
                    </a:moveTo>
                    <a:cubicBezTo>
                      <a:pt x="30" y="4"/>
                      <a:pt x="32" y="4"/>
                      <a:pt x="34" y="4"/>
                    </a:cubicBezTo>
                    <a:cubicBezTo>
                      <a:pt x="36" y="4"/>
                      <a:pt x="38" y="4"/>
                      <a:pt x="38" y="5"/>
                    </a:cubicBezTo>
                    <a:cubicBezTo>
                      <a:pt x="38" y="6"/>
                      <a:pt x="36" y="6"/>
                      <a:pt x="34" y="6"/>
                    </a:cubicBezTo>
                    <a:cubicBezTo>
                      <a:pt x="32" y="6"/>
                      <a:pt x="30" y="6"/>
                      <a:pt x="30" y="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88" name="Group 4687"/>
            <p:cNvGrpSpPr/>
            <p:nvPr/>
          </p:nvGrpSpPr>
          <p:grpSpPr>
            <a:xfrm>
              <a:off x="425450" y="3773488"/>
              <a:ext cx="258763" cy="363538"/>
              <a:chOff x="4171950" y="2900363"/>
              <a:chExt cx="258763" cy="363538"/>
            </a:xfrm>
          </p:grpSpPr>
          <p:sp>
            <p:nvSpPr>
              <p:cNvPr id="4642" name="Freeform 675"/>
              <p:cNvSpPr>
                <a:spLocks/>
              </p:cNvSpPr>
              <p:nvPr/>
            </p:nvSpPr>
            <p:spPr bwMode="auto">
              <a:xfrm>
                <a:off x="4175125" y="2903538"/>
                <a:ext cx="250825" cy="352425"/>
              </a:xfrm>
              <a:custGeom>
                <a:avLst/>
                <a:gdLst>
                  <a:gd name="T0" fmla="*/ 61 w 67"/>
                  <a:gd name="T1" fmla="*/ 35 h 94"/>
                  <a:gd name="T2" fmla="*/ 61 w 67"/>
                  <a:gd name="T3" fmla="*/ 30 h 94"/>
                  <a:gd name="T4" fmla="*/ 55 w 67"/>
                  <a:gd name="T5" fmla="*/ 21 h 94"/>
                  <a:gd name="T6" fmla="*/ 55 w 67"/>
                  <a:gd name="T7" fmla="*/ 21 h 94"/>
                  <a:gd name="T8" fmla="*/ 34 w 67"/>
                  <a:gd name="T9" fmla="*/ 0 h 94"/>
                  <a:gd name="T10" fmla="*/ 13 w 67"/>
                  <a:gd name="T11" fmla="*/ 21 h 94"/>
                  <a:gd name="T12" fmla="*/ 13 w 67"/>
                  <a:gd name="T13" fmla="*/ 21 h 94"/>
                  <a:gd name="T14" fmla="*/ 6 w 67"/>
                  <a:gd name="T15" fmla="*/ 30 h 94"/>
                  <a:gd name="T16" fmla="*/ 6 w 67"/>
                  <a:gd name="T17" fmla="*/ 35 h 94"/>
                  <a:gd name="T18" fmla="*/ 0 w 67"/>
                  <a:gd name="T19" fmla="*/ 42 h 94"/>
                  <a:gd name="T20" fmla="*/ 0 w 67"/>
                  <a:gd name="T21" fmla="*/ 66 h 94"/>
                  <a:gd name="T22" fmla="*/ 1 w 67"/>
                  <a:gd name="T23" fmla="*/ 69 h 94"/>
                  <a:gd name="T24" fmla="*/ 8 w 67"/>
                  <a:gd name="T25" fmla="*/ 74 h 94"/>
                  <a:gd name="T26" fmla="*/ 11 w 67"/>
                  <a:gd name="T27" fmla="*/ 73 h 94"/>
                  <a:gd name="T28" fmla="*/ 11 w 67"/>
                  <a:gd name="T29" fmla="*/ 83 h 94"/>
                  <a:gd name="T30" fmla="*/ 12 w 67"/>
                  <a:gd name="T31" fmla="*/ 86 h 94"/>
                  <a:gd name="T32" fmla="*/ 23 w 67"/>
                  <a:gd name="T33" fmla="*/ 94 h 94"/>
                  <a:gd name="T34" fmla="*/ 33 w 67"/>
                  <a:gd name="T35" fmla="*/ 86 h 94"/>
                  <a:gd name="T36" fmla="*/ 34 w 67"/>
                  <a:gd name="T37" fmla="*/ 76 h 94"/>
                  <a:gd name="T38" fmla="*/ 34 w 67"/>
                  <a:gd name="T39" fmla="*/ 86 h 94"/>
                  <a:gd name="T40" fmla="*/ 45 w 67"/>
                  <a:gd name="T41" fmla="*/ 94 h 94"/>
                  <a:gd name="T42" fmla="*/ 56 w 67"/>
                  <a:gd name="T43" fmla="*/ 86 h 94"/>
                  <a:gd name="T44" fmla="*/ 56 w 67"/>
                  <a:gd name="T45" fmla="*/ 83 h 94"/>
                  <a:gd name="T46" fmla="*/ 56 w 67"/>
                  <a:gd name="T47" fmla="*/ 73 h 94"/>
                  <a:gd name="T48" fmla="*/ 59 w 67"/>
                  <a:gd name="T49" fmla="*/ 74 h 94"/>
                  <a:gd name="T50" fmla="*/ 67 w 67"/>
                  <a:gd name="T51" fmla="*/ 69 h 94"/>
                  <a:gd name="T52" fmla="*/ 67 w 67"/>
                  <a:gd name="T53" fmla="*/ 66 h 94"/>
                  <a:gd name="T54" fmla="*/ 67 w 67"/>
                  <a:gd name="T55" fmla="*/ 42 h 94"/>
                  <a:gd name="T56" fmla="*/ 61 w 67"/>
                  <a:gd name="T57" fmla="*/ 35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94">
                    <a:moveTo>
                      <a:pt x="61" y="35"/>
                    </a:moveTo>
                    <a:cubicBezTo>
                      <a:pt x="61" y="30"/>
                      <a:pt x="61" y="30"/>
                      <a:pt x="61" y="30"/>
                    </a:cubicBezTo>
                    <a:cubicBezTo>
                      <a:pt x="61" y="26"/>
                      <a:pt x="59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9"/>
                      <a:pt x="45" y="0"/>
                      <a:pt x="34" y="0"/>
                    </a:cubicBezTo>
                    <a:cubicBezTo>
                      <a:pt x="22" y="0"/>
                      <a:pt x="13" y="9"/>
                      <a:pt x="13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9" y="23"/>
                      <a:pt x="6" y="26"/>
                      <a:pt x="6" y="30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3" y="35"/>
                      <a:pt x="0" y="39"/>
                      <a:pt x="0" y="42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0" y="68"/>
                      <a:pt x="1" y="69"/>
                    </a:cubicBezTo>
                    <a:cubicBezTo>
                      <a:pt x="2" y="72"/>
                      <a:pt x="5" y="74"/>
                      <a:pt x="8" y="74"/>
                    </a:cubicBezTo>
                    <a:cubicBezTo>
                      <a:pt x="9" y="74"/>
                      <a:pt x="10" y="74"/>
                      <a:pt x="11" y="73"/>
                    </a:cubicBezTo>
                    <a:cubicBezTo>
                      <a:pt x="11" y="83"/>
                      <a:pt x="11" y="83"/>
                      <a:pt x="11" y="83"/>
                    </a:cubicBezTo>
                    <a:cubicBezTo>
                      <a:pt x="11" y="84"/>
                      <a:pt x="12" y="85"/>
                      <a:pt x="12" y="86"/>
                    </a:cubicBezTo>
                    <a:cubicBezTo>
                      <a:pt x="13" y="91"/>
                      <a:pt x="17" y="94"/>
                      <a:pt x="23" y="94"/>
                    </a:cubicBezTo>
                    <a:cubicBezTo>
                      <a:pt x="28" y="94"/>
                      <a:pt x="32" y="91"/>
                      <a:pt x="33" y="86"/>
                    </a:cubicBezTo>
                    <a:cubicBezTo>
                      <a:pt x="34" y="85"/>
                      <a:pt x="34" y="77"/>
                      <a:pt x="34" y="76"/>
                    </a:cubicBezTo>
                    <a:cubicBezTo>
                      <a:pt x="34" y="77"/>
                      <a:pt x="34" y="85"/>
                      <a:pt x="34" y="86"/>
                    </a:cubicBezTo>
                    <a:cubicBezTo>
                      <a:pt x="35" y="91"/>
                      <a:pt x="40" y="94"/>
                      <a:pt x="45" y="94"/>
                    </a:cubicBezTo>
                    <a:cubicBezTo>
                      <a:pt x="50" y="94"/>
                      <a:pt x="54" y="91"/>
                      <a:pt x="56" y="86"/>
                    </a:cubicBezTo>
                    <a:cubicBezTo>
                      <a:pt x="56" y="85"/>
                      <a:pt x="56" y="84"/>
                      <a:pt x="56" y="83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7" y="74"/>
                      <a:pt x="58" y="74"/>
                      <a:pt x="59" y="74"/>
                    </a:cubicBezTo>
                    <a:cubicBezTo>
                      <a:pt x="63" y="74"/>
                      <a:pt x="66" y="72"/>
                      <a:pt x="67" y="69"/>
                    </a:cubicBezTo>
                    <a:cubicBezTo>
                      <a:pt x="67" y="68"/>
                      <a:pt x="67" y="67"/>
                      <a:pt x="67" y="66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67" y="39"/>
                      <a:pt x="65" y="35"/>
                      <a:pt x="61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43" name="Oval 676"/>
              <p:cNvSpPr>
                <a:spLocks noChangeArrowheads="1"/>
              </p:cNvSpPr>
              <p:nvPr/>
            </p:nvSpPr>
            <p:spPr bwMode="auto">
              <a:xfrm>
                <a:off x="4246563" y="3065463"/>
                <a:ext cx="19050" cy="17463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44" name="Oval 677"/>
              <p:cNvSpPr>
                <a:spLocks noChangeArrowheads="1"/>
              </p:cNvSpPr>
              <p:nvPr/>
            </p:nvSpPr>
            <p:spPr bwMode="auto">
              <a:xfrm>
                <a:off x="4246563" y="3095625"/>
                <a:ext cx="19050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45" name="Oval 678"/>
              <p:cNvSpPr>
                <a:spLocks noChangeArrowheads="1"/>
              </p:cNvSpPr>
              <p:nvPr/>
            </p:nvSpPr>
            <p:spPr bwMode="auto">
              <a:xfrm>
                <a:off x="4340225" y="3076575"/>
                <a:ext cx="33338" cy="30163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46" name="Freeform 679"/>
              <p:cNvSpPr>
                <a:spLocks noEditPoints="1"/>
              </p:cNvSpPr>
              <p:nvPr/>
            </p:nvSpPr>
            <p:spPr bwMode="auto">
              <a:xfrm>
                <a:off x="4171950" y="2900363"/>
                <a:ext cx="258763" cy="363538"/>
              </a:xfrm>
              <a:custGeom>
                <a:avLst/>
                <a:gdLst>
                  <a:gd name="T0" fmla="*/ 45 w 69"/>
                  <a:gd name="T1" fmla="*/ 53 h 97"/>
                  <a:gd name="T2" fmla="*/ 28 w 69"/>
                  <a:gd name="T3" fmla="*/ 64 h 97"/>
                  <a:gd name="T4" fmla="*/ 26 w 69"/>
                  <a:gd name="T5" fmla="*/ 55 h 97"/>
                  <a:gd name="T6" fmla="*/ 18 w 69"/>
                  <a:gd name="T7" fmla="*/ 67 h 97"/>
                  <a:gd name="T8" fmla="*/ 40 w 69"/>
                  <a:gd name="T9" fmla="*/ 64 h 97"/>
                  <a:gd name="T10" fmla="*/ 54 w 69"/>
                  <a:gd name="T11" fmla="*/ 44 h 97"/>
                  <a:gd name="T12" fmla="*/ 23 w 69"/>
                  <a:gd name="T13" fmla="*/ 54 h 97"/>
                  <a:gd name="T14" fmla="*/ 41 w 69"/>
                  <a:gd name="T15" fmla="*/ 45 h 97"/>
                  <a:gd name="T16" fmla="*/ 52 w 69"/>
                  <a:gd name="T17" fmla="*/ 45 h 97"/>
                  <a:gd name="T18" fmla="*/ 45 w 69"/>
                  <a:gd name="T19" fmla="*/ 52 h 97"/>
                  <a:gd name="T20" fmla="*/ 50 w 69"/>
                  <a:gd name="T21" fmla="*/ 49 h 97"/>
                  <a:gd name="T22" fmla="*/ 50 w 69"/>
                  <a:gd name="T23" fmla="*/ 47 h 97"/>
                  <a:gd name="T24" fmla="*/ 63 w 69"/>
                  <a:gd name="T25" fmla="*/ 32 h 97"/>
                  <a:gd name="T26" fmla="*/ 13 w 69"/>
                  <a:gd name="T27" fmla="*/ 22 h 97"/>
                  <a:gd name="T28" fmla="*/ 0 w 69"/>
                  <a:gd name="T29" fmla="*/ 44 h 97"/>
                  <a:gd name="T30" fmla="*/ 12 w 69"/>
                  <a:gd name="T31" fmla="*/ 75 h 97"/>
                  <a:gd name="T32" fmla="*/ 35 w 69"/>
                  <a:gd name="T33" fmla="*/ 88 h 97"/>
                  <a:gd name="T34" fmla="*/ 58 w 69"/>
                  <a:gd name="T35" fmla="*/ 76 h 97"/>
                  <a:gd name="T36" fmla="*/ 69 w 69"/>
                  <a:gd name="T37" fmla="*/ 44 h 97"/>
                  <a:gd name="T38" fmla="*/ 40 w 69"/>
                  <a:gd name="T39" fmla="*/ 78 h 97"/>
                  <a:gd name="T40" fmla="*/ 30 w 69"/>
                  <a:gd name="T41" fmla="*/ 78 h 97"/>
                  <a:gd name="T42" fmla="*/ 13 w 69"/>
                  <a:gd name="T43" fmla="*/ 85 h 97"/>
                  <a:gd name="T44" fmla="*/ 54 w 69"/>
                  <a:gd name="T45" fmla="*/ 32 h 97"/>
                  <a:gd name="T46" fmla="*/ 36 w 69"/>
                  <a:gd name="T47" fmla="*/ 87 h 97"/>
                  <a:gd name="T48" fmla="*/ 57 w 69"/>
                  <a:gd name="T49" fmla="*/ 35 h 97"/>
                  <a:gd name="T50" fmla="*/ 35 w 69"/>
                  <a:gd name="T51" fmla="*/ 1 h 97"/>
                  <a:gd name="T52" fmla="*/ 35 w 69"/>
                  <a:gd name="T53" fmla="*/ 1 h 97"/>
                  <a:gd name="T54" fmla="*/ 12 w 69"/>
                  <a:gd name="T55" fmla="*/ 71 h 97"/>
                  <a:gd name="T56" fmla="*/ 2 w 69"/>
                  <a:gd name="T57" fmla="*/ 70 h 97"/>
                  <a:gd name="T58" fmla="*/ 12 w 69"/>
                  <a:gd name="T59" fmla="*/ 37 h 97"/>
                  <a:gd name="T60" fmla="*/ 13 w 69"/>
                  <a:gd name="T61" fmla="*/ 23 h 97"/>
                  <a:gd name="T62" fmla="*/ 24 w 69"/>
                  <a:gd name="T63" fmla="*/ 95 h 97"/>
                  <a:gd name="T64" fmla="*/ 46 w 69"/>
                  <a:gd name="T65" fmla="*/ 95 h 97"/>
                  <a:gd name="T66" fmla="*/ 60 w 69"/>
                  <a:gd name="T67" fmla="*/ 75 h 97"/>
                  <a:gd name="T68" fmla="*/ 60 w 69"/>
                  <a:gd name="T69" fmla="*/ 75 h 97"/>
                  <a:gd name="T70" fmla="*/ 58 w 69"/>
                  <a:gd name="T71" fmla="*/ 39 h 97"/>
                  <a:gd name="T72" fmla="*/ 68 w 69"/>
                  <a:gd name="T73" fmla="*/ 68 h 97"/>
                  <a:gd name="T74" fmla="*/ 35 w 69"/>
                  <a:gd name="T75" fmla="*/ 19 h 97"/>
                  <a:gd name="T76" fmla="*/ 22 w 69"/>
                  <a:gd name="T77" fmla="*/ 50 h 97"/>
                  <a:gd name="T78" fmla="*/ 22 w 69"/>
                  <a:gd name="T79" fmla="*/ 50 h 97"/>
                  <a:gd name="T80" fmla="*/ 20 w 69"/>
                  <a:gd name="T81" fmla="*/ 47 h 97"/>
                  <a:gd name="T82" fmla="*/ 38 w 69"/>
                  <a:gd name="T83" fmla="*/ 37 h 97"/>
                  <a:gd name="T84" fmla="*/ 32 w 69"/>
                  <a:gd name="T85" fmla="*/ 35 h 97"/>
                  <a:gd name="T86" fmla="*/ 38 w 69"/>
                  <a:gd name="T87" fmla="*/ 38 h 97"/>
                  <a:gd name="T88" fmla="*/ 32 w 69"/>
                  <a:gd name="T89" fmla="*/ 38 h 97"/>
                  <a:gd name="T90" fmla="*/ 38 w 69"/>
                  <a:gd name="T91" fmla="*/ 39 h 97"/>
                  <a:gd name="T92" fmla="*/ 32 w 69"/>
                  <a:gd name="T93" fmla="*/ 40 h 97"/>
                  <a:gd name="T94" fmla="*/ 30 w 69"/>
                  <a:gd name="T95" fmla="*/ 6 h 97"/>
                  <a:gd name="T96" fmla="*/ 30 w 69"/>
                  <a:gd name="T97" fmla="*/ 6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9" h="97">
                    <a:moveTo>
                      <a:pt x="54" y="44"/>
                    </a:moveTo>
                    <a:cubicBezTo>
                      <a:pt x="39" y="44"/>
                      <a:pt x="39" y="44"/>
                      <a:pt x="39" y="44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6" y="54"/>
                      <a:pt x="46" y="54"/>
                      <a:pt x="47" y="55"/>
                    </a:cubicBezTo>
                    <a:cubicBezTo>
                      <a:pt x="46" y="57"/>
                      <a:pt x="46" y="57"/>
                      <a:pt x="45" y="58"/>
                    </a:cubicBezTo>
                    <a:cubicBezTo>
                      <a:pt x="44" y="59"/>
                      <a:pt x="42" y="59"/>
                      <a:pt x="40" y="59"/>
                    </a:cubicBezTo>
                    <a:cubicBezTo>
                      <a:pt x="36" y="59"/>
                      <a:pt x="31" y="60"/>
                      <a:pt x="28" y="64"/>
                    </a:cubicBezTo>
                    <a:cubicBezTo>
                      <a:pt x="26" y="66"/>
                      <a:pt x="25" y="67"/>
                      <a:pt x="24" y="67"/>
                    </a:cubicBezTo>
                    <a:cubicBezTo>
                      <a:pt x="24" y="67"/>
                      <a:pt x="23" y="66"/>
                      <a:pt x="23" y="65"/>
                    </a:cubicBezTo>
                    <a:cubicBezTo>
                      <a:pt x="22" y="63"/>
                      <a:pt x="22" y="61"/>
                      <a:pt x="23" y="58"/>
                    </a:cubicBezTo>
                    <a:cubicBezTo>
                      <a:pt x="25" y="58"/>
                      <a:pt x="26" y="56"/>
                      <a:pt x="26" y="55"/>
                    </a:cubicBezTo>
                    <a:cubicBezTo>
                      <a:pt x="26" y="53"/>
                      <a:pt x="24" y="51"/>
                      <a:pt x="22" y="51"/>
                    </a:cubicBezTo>
                    <a:cubicBezTo>
                      <a:pt x="21" y="51"/>
                      <a:pt x="19" y="53"/>
                      <a:pt x="19" y="55"/>
                    </a:cubicBezTo>
                    <a:cubicBezTo>
                      <a:pt x="19" y="56"/>
                      <a:pt x="19" y="56"/>
                      <a:pt x="19" y="56"/>
                    </a:cubicBezTo>
                    <a:cubicBezTo>
                      <a:pt x="17" y="59"/>
                      <a:pt x="17" y="63"/>
                      <a:pt x="18" y="67"/>
                    </a:cubicBezTo>
                    <a:cubicBezTo>
                      <a:pt x="19" y="70"/>
                      <a:pt x="21" y="71"/>
                      <a:pt x="24" y="72"/>
                    </a:cubicBezTo>
                    <a:cubicBezTo>
                      <a:pt x="25" y="72"/>
                      <a:pt x="25" y="72"/>
                      <a:pt x="25" y="72"/>
                    </a:cubicBezTo>
                    <a:cubicBezTo>
                      <a:pt x="26" y="72"/>
                      <a:pt x="29" y="71"/>
                      <a:pt x="32" y="67"/>
                    </a:cubicBezTo>
                    <a:cubicBezTo>
                      <a:pt x="34" y="65"/>
                      <a:pt x="37" y="64"/>
                      <a:pt x="40" y="64"/>
                    </a:cubicBezTo>
                    <a:cubicBezTo>
                      <a:pt x="45" y="64"/>
                      <a:pt x="50" y="63"/>
                      <a:pt x="52" y="55"/>
                    </a:cubicBezTo>
                    <a:cubicBezTo>
                      <a:pt x="53" y="55"/>
                      <a:pt x="55" y="53"/>
                      <a:pt x="55" y="51"/>
                    </a:cubicBezTo>
                    <a:cubicBezTo>
                      <a:pt x="55" y="50"/>
                      <a:pt x="54" y="49"/>
                      <a:pt x="54" y="49"/>
                    </a:cubicBezTo>
                    <a:lnTo>
                      <a:pt x="54" y="44"/>
                    </a:lnTo>
                    <a:close/>
                    <a:moveTo>
                      <a:pt x="22" y="53"/>
                    </a:moveTo>
                    <a:cubicBezTo>
                      <a:pt x="24" y="53"/>
                      <a:pt x="25" y="54"/>
                      <a:pt x="25" y="55"/>
                    </a:cubicBezTo>
                    <a:cubicBezTo>
                      <a:pt x="25" y="55"/>
                      <a:pt x="25" y="56"/>
                      <a:pt x="24" y="56"/>
                    </a:cubicBezTo>
                    <a:cubicBezTo>
                      <a:pt x="24" y="55"/>
                      <a:pt x="24" y="54"/>
                      <a:pt x="23" y="54"/>
                    </a:cubicBezTo>
                    <a:cubicBezTo>
                      <a:pt x="23" y="53"/>
                      <a:pt x="21" y="53"/>
                      <a:pt x="20" y="54"/>
                    </a:cubicBezTo>
                    <a:cubicBezTo>
                      <a:pt x="21" y="53"/>
                      <a:pt x="22" y="53"/>
                      <a:pt x="22" y="53"/>
                    </a:cubicBezTo>
                    <a:close/>
                    <a:moveTo>
                      <a:pt x="41" y="52"/>
                    </a:moveTo>
                    <a:cubicBezTo>
                      <a:pt x="41" y="45"/>
                      <a:pt x="41" y="45"/>
                      <a:pt x="41" y="45"/>
                    </a:cubicBezTo>
                    <a:cubicBezTo>
                      <a:pt x="53" y="45"/>
                      <a:pt x="53" y="45"/>
                      <a:pt x="53" y="45"/>
                    </a:cubicBezTo>
                    <a:cubicBezTo>
                      <a:pt x="53" y="47"/>
                      <a:pt x="53" y="47"/>
                      <a:pt x="53" y="47"/>
                    </a:cubicBezTo>
                    <a:cubicBezTo>
                      <a:pt x="52" y="47"/>
                      <a:pt x="52" y="47"/>
                      <a:pt x="52" y="46"/>
                    </a:cubicBezTo>
                    <a:cubicBezTo>
                      <a:pt x="52" y="46"/>
                      <a:pt x="52" y="45"/>
                      <a:pt x="52" y="45"/>
                    </a:cubicBezTo>
                    <a:cubicBezTo>
                      <a:pt x="42" y="45"/>
                      <a:pt x="42" y="45"/>
                      <a:pt x="42" y="45"/>
                    </a:cubicBezTo>
                    <a:cubicBezTo>
                      <a:pt x="42" y="51"/>
                      <a:pt x="42" y="51"/>
                      <a:pt x="42" y="51"/>
                    </a:cubicBezTo>
                    <a:cubicBezTo>
                      <a:pt x="42" y="51"/>
                      <a:pt x="44" y="51"/>
                      <a:pt x="45" y="51"/>
                    </a:cubicBezTo>
                    <a:cubicBezTo>
                      <a:pt x="45" y="52"/>
                      <a:pt x="45" y="52"/>
                      <a:pt x="45" y="52"/>
                    </a:cubicBezTo>
                    <a:lnTo>
                      <a:pt x="41" y="52"/>
                    </a:lnTo>
                    <a:close/>
                    <a:moveTo>
                      <a:pt x="52" y="54"/>
                    </a:moveTo>
                    <a:cubicBezTo>
                      <a:pt x="52" y="53"/>
                      <a:pt x="52" y="52"/>
                      <a:pt x="52" y="51"/>
                    </a:cubicBezTo>
                    <a:cubicBezTo>
                      <a:pt x="52" y="50"/>
                      <a:pt x="51" y="49"/>
                      <a:pt x="50" y="49"/>
                    </a:cubicBezTo>
                    <a:cubicBezTo>
                      <a:pt x="48" y="49"/>
                      <a:pt x="47" y="50"/>
                      <a:pt x="47" y="51"/>
                    </a:cubicBezTo>
                    <a:cubicBezTo>
                      <a:pt x="47" y="52"/>
                      <a:pt x="47" y="53"/>
                      <a:pt x="47" y="54"/>
                    </a:cubicBezTo>
                    <a:cubicBezTo>
                      <a:pt x="46" y="53"/>
                      <a:pt x="46" y="52"/>
                      <a:pt x="46" y="51"/>
                    </a:cubicBezTo>
                    <a:cubicBezTo>
                      <a:pt x="46" y="49"/>
                      <a:pt x="48" y="47"/>
                      <a:pt x="50" y="47"/>
                    </a:cubicBezTo>
                    <a:cubicBezTo>
                      <a:pt x="52" y="47"/>
                      <a:pt x="53" y="49"/>
                      <a:pt x="53" y="51"/>
                    </a:cubicBezTo>
                    <a:cubicBezTo>
                      <a:pt x="53" y="52"/>
                      <a:pt x="53" y="53"/>
                      <a:pt x="52" y="54"/>
                    </a:cubicBezTo>
                    <a:close/>
                    <a:moveTo>
                      <a:pt x="63" y="36"/>
                    </a:move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28"/>
                      <a:pt x="60" y="24"/>
                      <a:pt x="57" y="22"/>
                    </a:cubicBezTo>
                    <a:cubicBezTo>
                      <a:pt x="57" y="22"/>
                      <a:pt x="57" y="22"/>
                      <a:pt x="57" y="22"/>
                    </a:cubicBezTo>
                    <a:cubicBezTo>
                      <a:pt x="57" y="10"/>
                      <a:pt x="47" y="0"/>
                      <a:pt x="35" y="0"/>
                    </a:cubicBezTo>
                    <a:cubicBezTo>
                      <a:pt x="23" y="0"/>
                      <a:pt x="13" y="10"/>
                      <a:pt x="13" y="22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9" y="24"/>
                      <a:pt x="7" y="28"/>
                      <a:pt x="7" y="32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3" y="36"/>
                      <a:pt x="0" y="40"/>
                      <a:pt x="0" y="4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9"/>
                      <a:pt x="1" y="70"/>
                      <a:pt x="1" y="70"/>
                    </a:cubicBezTo>
                    <a:cubicBezTo>
                      <a:pt x="2" y="74"/>
                      <a:pt x="5" y="76"/>
                      <a:pt x="9" y="76"/>
                    </a:cubicBezTo>
                    <a:cubicBezTo>
                      <a:pt x="10" y="76"/>
                      <a:pt x="11" y="76"/>
                      <a:pt x="12" y="75"/>
                    </a:cubicBezTo>
                    <a:cubicBezTo>
                      <a:pt x="12" y="85"/>
                      <a:pt x="12" y="85"/>
                      <a:pt x="12" y="85"/>
                    </a:cubicBezTo>
                    <a:cubicBezTo>
                      <a:pt x="12" y="86"/>
                      <a:pt x="12" y="87"/>
                      <a:pt x="12" y="88"/>
                    </a:cubicBezTo>
                    <a:cubicBezTo>
                      <a:pt x="14" y="93"/>
                      <a:pt x="18" y="97"/>
                      <a:pt x="24" y="97"/>
                    </a:cubicBezTo>
                    <a:cubicBezTo>
                      <a:pt x="29" y="97"/>
                      <a:pt x="33" y="93"/>
                      <a:pt x="35" y="88"/>
                    </a:cubicBezTo>
                    <a:cubicBezTo>
                      <a:pt x="36" y="93"/>
                      <a:pt x="41" y="97"/>
                      <a:pt x="46" y="97"/>
                    </a:cubicBezTo>
                    <a:cubicBezTo>
                      <a:pt x="51" y="97"/>
                      <a:pt x="56" y="93"/>
                      <a:pt x="57" y="88"/>
                    </a:cubicBezTo>
                    <a:cubicBezTo>
                      <a:pt x="57" y="87"/>
                      <a:pt x="58" y="86"/>
                      <a:pt x="58" y="85"/>
                    </a:cubicBezTo>
                    <a:cubicBezTo>
                      <a:pt x="58" y="76"/>
                      <a:pt x="58" y="76"/>
                      <a:pt x="58" y="76"/>
                    </a:cubicBezTo>
                    <a:cubicBezTo>
                      <a:pt x="58" y="76"/>
                      <a:pt x="59" y="76"/>
                      <a:pt x="60" y="76"/>
                    </a:cubicBezTo>
                    <a:cubicBezTo>
                      <a:pt x="64" y="76"/>
                      <a:pt x="67" y="74"/>
                      <a:pt x="68" y="70"/>
                    </a:cubicBezTo>
                    <a:cubicBezTo>
                      <a:pt x="69" y="70"/>
                      <a:pt x="69" y="69"/>
                      <a:pt x="69" y="68"/>
                    </a:cubicBezTo>
                    <a:cubicBezTo>
                      <a:pt x="69" y="44"/>
                      <a:pt x="69" y="44"/>
                      <a:pt x="69" y="44"/>
                    </a:cubicBezTo>
                    <a:cubicBezTo>
                      <a:pt x="69" y="40"/>
                      <a:pt x="66" y="37"/>
                      <a:pt x="63" y="36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40" y="78"/>
                      <a:pt x="40" y="78"/>
                      <a:pt x="40" y="78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80"/>
                      <a:pt x="34" y="85"/>
                      <a:pt x="34" y="87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6"/>
                      <a:pt x="13" y="86"/>
                      <a:pt x="13" y="85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36"/>
                      <a:pt x="14" y="34"/>
                      <a:pt x="16" y="32"/>
                    </a:cubicBezTo>
                    <a:cubicBezTo>
                      <a:pt x="19" y="38"/>
                      <a:pt x="26" y="42"/>
                      <a:pt x="35" y="42"/>
                    </a:cubicBezTo>
                    <a:cubicBezTo>
                      <a:pt x="43" y="42"/>
                      <a:pt x="50" y="38"/>
                      <a:pt x="54" y="32"/>
                    </a:cubicBezTo>
                    <a:cubicBezTo>
                      <a:pt x="55" y="34"/>
                      <a:pt x="56" y="36"/>
                      <a:pt x="56" y="39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6" y="86"/>
                      <a:pt x="56" y="86"/>
                      <a:pt x="56" y="87"/>
                    </a:cubicBezTo>
                    <a:cubicBezTo>
                      <a:pt x="36" y="87"/>
                      <a:pt x="36" y="87"/>
                      <a:pt x="36" y="87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2" y="32"/>
                    </a:moveTo>
                    <a:cubicBezTo>
                      <a:pt x="62" y="35"/>
                      <a:pt x="62" y="35"/>
                      <a:pt x="62" y="35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56" y="34"/>
                      <a:pt x="56" y="32"/>
                      <a:pt x="54" y="31"/>
                    </a:cubicBezTo>
                    <a:cubicBezTo>
                      <a:pt x="56" y="29"/>
                      <a:pt x="56" y="26"/>
                      <a:pt x="56" y="24"/>
                    </a:cubicBezTo>
                    <a:cubicBezTo>
                      <a:pt x="59" y="25"/>
                      <a:pt x="62" y="28"/>
                      <a:pt x="62" y="32"/>
                    </a:cubicBezTo>
                    <a:close/>
                    <a:moveTo>
                      <a:pt x="35" y="1"/>
                    </a:moveTo>
                    <a:cubicBezTo>
                      <a:pt x="46" y="1"/>
                      <a:pt x="55" y="11"/>
                      <a:pt x="55" y="22"/>
                    </a:cubicBezTo>
                    <a:cubicBezTo>
                      <a:pt x="55" y="33"/>
                      <a:pt x="47" y="41"/>
                      <a:pt x="35" y="41"/>
                    </a:cubicBezTo>
                    <a:cubicBezTo>
                      <a:pt x="23" y="41"/>
                      <a:pt x="14" y="33"/>
                      <a:pt x="14" y="22"/>
                    </a:cubicBezTo>
                    <a:cubicBezTo>
                      <a:pt x="14" y="11"/>
                      <a:pt x="23" y="1"/>
                      <a:pt x="35" y="1"/>
                    </a:cubicBezTo>
                    <a:close/>
                    <a:moveTo>
                      <a:pt x="12" y="74"/>
                    </a:moveTo>
                    <a:cubicBezTo>
                      <a:pt x="11" y="75"/>
                      <a:pt x="10" y="75"/>
                      <a:pt x="9" y="75"/>
                    </a:cubicBezTo>
                    <a:cubicBezTo>
                      <a:pt x="6" y="75"/>
                      <a:pt x="4" y="73"/>
                      <a:pt x="2" y="71"/>
                    </a:cubicBezTo>
                    <a:cubicBezTo>
                      <a:pt x="12" y="71"/>
                      <a:pt x="12" y="71"/>
                      <a:pt x="12" y="71"/>
                    </a:cubicBezTo>
                    <a:lnTo>
                      <a:pt x="12" y="74"/>
                    </a:lnTo>
                    <a:close/>
                    <a:moveTo>
                      <a:pt x="12" y="39"/>
                    </a:moveTo>
                    <a:cubicBezTo>
                      <a:pt x="12" y="70"/>
                      <a:pt x="12" y="70"/>
                      <a:pt x="12" y="70"/>
                    </a:cubicBezTo>
                    <a:cubicBezTo>
                      <a:pt x="2" y="70"/>
                      <a:pt x="2" y="70"/>
                      <a:pt x="2" y="70"/>
                    </a:cubicBezTo>
                    <a:cubicBezTo>
                      <a:pt x="2" y="69"/>
                      <a:pt x="2" y="68"/>
                      <a:pt x="2" y="68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2" y="40"/>
                      <a:pt x="4" y="37"/>
                      <a:pt x="7" y="37"/>
                    </a:cubicBezTo>
                    <a:cubicBezTo>
                      <a:pt x="12" y="37"/>
                      <a:pt x="12" y="37"/>
                      <a:pt x="12" y="37"/>
                    </a:cubicBezTo>
                    <a:cubicBezTo>
                      <a:pt x="12" y="37"/>
                      <a:pt x="12" y="38"/>
                      <a:pt x="12" y="39"/>
                    </a:cubicBezTo>
                    <a:close/>
                    <a:moveTo>
                      <a:pt x="8" y="35"/>
                    </a:moveTo>
                    <a:cubicBezTo>
                      <a:pt x="8" y="32"/>
                      <a:pt x="8" y="32"/>
                      <a:pt x="8" y="32"/>
                    </a:cubicBezTo>
                    <a:cubicBezTo>
                      <a:pt x="8" y="28"/>
                      <a:pt x="10" y="25"/>
                      <a:pt x="13" y="23"/>
                    </a:cubicBezTo>
                    <a:cubicBezTo>
                      <a:pt x="13" y="26"/>
                      <a:pt x="14" y="29"/>
                      <a:pt x="15" y="31"/>
                    </a:cubicBezTo>
                    <a:cubicBezTo>
                      <a:pt x="14" y="32"/>
                      <a:pt x="13" y="34"/>
                      <a:pt x="12" y="35"/>
                    </a:cubicBezTo>
                    <a:lnTo>
                      <a:pt x="8" y="35"/>
                    </a:lnTo>
                    <a:close/>
                    <a:moveTo>
                      <a:pt x="24" y="95"/>
                    </a:moveTo>
                    <a:cubicBezTo>
                      <a:pt x="19" y="95"/>
                      <a:pt x="15" y="92"/>
                      <a:pt x="14" y="88"/>
                    </a:cubicBezTo>
                    <a:cubicBezTo>
                      <a:pt x="34" y="88"/>
                      <a:pt x="34" y="88"/>
                      <a:pt x="34" y="88"/>
                    </a:cubicBezTo>
                    <a:cubicBezTo>
                      <a:pt x="32" y="92"/>
                      <a:pt x="28" y="95"/>
                      <a:pt x="24" y="95"/>
                    </a:cubicBezTo>
                    <a:close/>
                    <a:moveTo>
                      <a:pt x="46" y="95"/>
                    </a:moveTo>
                    <a:cubicBezTo>
                      <a:pt x="41" y="95"/>
                      <a:pt x="37" y="92"/>
                      <a:pt x="36" y="88"/>
                    </a:cubicBezTo>
                    <a:cubicBezTo>
                      <a:pt x="56" y="88"/>
                      <a:pt x="56" y="88"/>
                      <a:pt x="56" y="88"/>
                    </a:cubicBezTo>
                    <a:cubicBezTo>
                      <a:pt x="54" y="92"/>
                      <a:pt x="50" y="95"/>
                      <a:pt x="46" y="95"/>
                    </a:cubicBezTo>
                    <a:close/>
                    <a:moveTo>
                      <a:pt x="60" y="75"/>
                    </a:moveTo>
                    <a:cubicBezTo>
                      <a:pt x="59" y="75"/>
                      <a:pt x="58" y="75"/>
                      <a:pt x="58" y="74"/>
                    </a:cubicBezTo>
                    <a:cubicBezTo>
                      <a:pt x="58" y="71"/>
                      <a:pt x="58" y="71"/>
                      <a:pt x="58" y="71"/>
                    </a:cubicBezTo>
                    <a:cubicBezTo>
                      <a:pt x="67" y="71"/>
                      <a:pt x="67" y="71"/>
                      <a:pt x="67" y="71"/>
                    </a:cubicBezTo>
                    <a:cubicBezTo>
                      <a:pt x="66" y="73"/>
                      <a:pt x="63" y="75"/>
                      <a:pt x="60" y="75"/>
                    </a:cubicBezTo>
                    <a:close/>
                    <a:moveTo>
                      <a:pt x="68" y="68"/>
                    </a:moveTo>
                    <a:cubicBezTo>
                      <a:pt x="68" y="68"/>
                      <a:pt x="68" y="69"/>
                      <a:pt x="67" y="70"/>
                    </a:cubicBezTo>
                    <a:cubicBezTo>
                      <a:pt x="58" y="70"/>
                      <a:pt x="58" y="70"/>
                      <a:pt x="58" y="70"/>
                    </a:cubicBezTo>
                    <a:cubicBezTo>
                      <a:pt x="58" y="39"/>
                      <a:pt x="58" y="39"/>
                      <a:pt x="58" y="39"/>
                    </a:cubicBezTo>
                    <a:cubicBezTo>
                      <a:pt x="58" y="38"/>
                      <a:pt x="57" y="37"/>
                      <a:pt x="57" y="37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65" y="37"/>
                      <a:pt x="68" y="40"/>
                      <a:pt x="68" y="44"/>
                    </a:cubicBezTo>
                    <a:lnTo>
                      <a:pt x="68" y="68"/>
                    </a:lnTo>
                    <a:close/>
                    <a:moveTo>
                      <a:pt x="35" y="35"/>
                    </a:moveTo>
                    <a:cubicBezTo>
                      <a:pt x="24" y="35"/>
                      <a:pt x="15" y="30"/>
                      <a:pt x="15" y="23"/>
                    </a:cubicBezTo>
                    <a:cubicBezTo>
                      <a:pt x="15" y="21"/>
                      <a:pt x="16" y="14"/>
                      <a:pt x="19" y="13"/>
                    </a:cubicBezTo>
                    <a:cubicBezTo>
                      <a:pt x="23" y="13"/>
                      <a:pt x="29" y="19"/>
                      <a:pt x="35" y="19"/>
                    </a:cubicBezTo>
                    <a:cubicBezTo>
                      <a:pt x="41" y="19"/>
                      <a:pt x="47" y="13"/>
                      <a:pt x="50" y="13"/>
                    </a:cubicBezTo>
                    <a:cubicBezTo>
                      <a:pt x="54" y="14"/>
                      <a:pt x="55" y="21"/>
                      <a:pt x="55" y="23"/>
                    </a:cubicBezTo>
                    <a:cubicBezTo>
                      <a:pt x="55" y="30"/>
                      <a:pt x="46" y="35"/>
                      <a:pt x="35" y="35"/>
                    </a:cubicBezTo>
                    <a:close/>
                    <a:moveTo>
                      <a:pt x="22" y="50"/>
                    </a:moveTo>
                    <a:cubicBezTo>
                      <a:pt x="24" y="50"/>
                      <a:pt x="26" y="48"/>
                      <a:pt x="26" y="47"/>
                    </a:cubicBezTo>
                    <a:cubicBezTo>
                      <a:pt x="26" y="45"/>
                      <a:pt x="24" y="43"/>
                      <a:pt x="22" y="43"/>
                    </a:cubicBezTo>
                    <a:cubicBezTo>
                      <a:pt x="21" y="43"/>
                      <a:pt x="19" y="45"/>
                      <a:pt x="19" y="47"/>
                    </a:cubicBezTo>
                    <a:cubicBezTo>
                      <a:pt x="19" y="48"/>
                      <a:pt x="21" y="50"/>
                      <a:pt x="22" y="50"/>
                    </a:cubicBezTo>
                    <a:close/>
                    <a:moveTo>
                      <a:pt x="22" y="44"/>
                    </a:moveTo>
                    <a:cubicBezTo>
                      <a:pt x="24" y="44"/>
                      <a:pt x="25" y="45"/>
                      <a:pt x="25" y="47"/>
                    </a:cubicBezTo>
                    <a:cubicBezTo>
                      <a:pt x="25" y="48"/>
                      <a:pt x="24" y="49"/>
                      <a:pt x="22" y="49"/>
                    </a:cubicBezTo>
                    <a:cubicBezTo>
                      <a:pt x="21" y="49"/>
                      <a:pt x="20" y="48"/>
                      <a:pt x="20" y="47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8" y="36"/>
                    </a:moveTo>
                    <a:cubicBezTo>
                      <a:pt x="38" y="36"/>
                      <a:pt x="38" y="36"/>
                      <a:pt x="38" y="36"/>
                    </a:cubicBezTo>
                    <a:cubicBezTo>
                      <a:pt x="38" y="37"/>
                      <a:pt x="38" y="37"/>
                      <a:pt x="38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8" y="35"/>
                      <a:pt x="38" y="35"/>
                      <a:pt x="38" y="35"/>
                    </a:cubicBezTo>
                    <a:lnTo>
                      <a:pt x="38" y="36"/>
                    </a:lnTo>
                    <a:close/>
                    <a:moveTo>
                      <a:pt x="38" y="38"/>
                    </a:moveTo>
                    <a:cubicBezTo>
                      <a:pt x="38" y="38"/>
                      <a:pt x="38" y="38"/>
                      <a:pt x="38" y="38"/>
                    </a:cubicBezTo>
                    <a:cubicBezTo>
                      <a:pt x="38" y="38"/>
                      <a:pt x="38" y="38"/>
                      <a:pt x="38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8" y="37"/>
                      <a:pt x="38" y="37"/>
                      <a:pt x="38" y="37"/>
                    </a:cubicBezTo>
                    <a:lnTo>
                      <a:pt x="38" y="38"/>
                    </a:lnTo>
                    <a:close/>
                    <a:moveTo>
                      <a:pt x="38" y="39"/>
                    </a:moveTo>
                    <a:cubicBezTo>
                      <a:pt x="38" y="40"/>
                      <a:pt x="38" y="40"/>
                      <a:pt x="38" y="40"/>
                    </a:cubicBezTo>
                    <a:cubicBezTo>
                      <a:pt x="38" y="40"/>
                      <a:pt x="38" y="40"/>
                      <a:pt x="38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8" y="39"/>
                      <a:pt x="38" y="39"/>
                      <a:pt x="38" y="39"/>
                    </a:cubicBezTo>
                    <a:close/>
                    <a:moveTo>
                      <a:pt x="30" y="6"/>
                    </a:moveTo>
                    <a:cubicBezTo>
                      <a:pt x="30" y="5"/>
                      <a:pt x="32" y="4"/>
                      <a:pt x="35" y="4"/>
                    </a:cubicBezTo>
                    <a:cubicBezTo>
                      <a:pt x="37" y="4"/>
                      <a:pt x="39" y="5"/>
                      <a:pt x="39" y="6"/>
                    </a:cubicBezTo>
                    <a:cubicBezTo>
                      <a:pt x="39" y="6"/>
                      <a:pt x="37" y="7"/>
                      <a:pt x="35" y="7"/>
                    </a:cubicBezTo>
                    <a:cubicBezTo>
                      <a:pt x="32" y="7"/>
                      <a:pt x="30" y="6"/>
                      <a:pt x="30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89" name="Group 4688"/>
            <p:cNvGrpSpPr/>
            <p:nvPr/>
          </p:nvGrpSpPr>
          <p:grpSpPr>
            <a:xfrm>
              <a:off x="795338" y="3773488"/>
              <a:ext cx="258763" cy="363538"/>
              <a:chOff x="4541838" y="2900363"/>
              <a:chExt cx="258763" cy="363538"/>
            </a:xfrm>
          </p:grpSpPr>
          <p:sp>
            <p:nvSpPr>
              <p:cNvPr id="4647" name="Freeform 680"/>
              <p:cNvSpPr>
                <a:spLocks/>
              </p:cNvSpPr>
              <p:nvPr/>
            </p:nvSpPr>
            <p:spPr bwMode="auto">
              <a:xfrm>
                <a:off x="4546600" y="2903538"/>
                <a:ext cx="250825" cy="352425"/>
              </a:xfrm>
              <a:custGeom>
                <a:avLst/>
                <a:gdLst>
                  <a:gd name="T0" fmla="*/ 61 w 67"/>
                  <a:gd name="T1" fmla="*/ 35 h 94"/>
                  <a:gd name="T2" fmla="*/ 61 w 67"/>
                  <a:gd name="T3" fmla="*/ 30 h 94"/>
                  <a:gd name="T4" fmla="*/ 55 w 67"/>
                  <a:gd name="T5" fmla="*/ 21 h 94"/>
                  <a:gd name="T6" fmla="*/ 55 w 67"/>
                  <a:gd name="T7" fmla="*/ 21 h 94"/>
                  <a:gd name="T8" fmla="*/ 33 w 67"/>
                  <a:gd name="T9" fmla="*/ 0 h 94"/>
                  <a:gd name="T10" fmla="*/ 12 w 67"/>
                  <a:gd name="T11" fmla="*/ 21 h 94"/>
                  <a:gd name="T12" fmla="*/ 12 w 67"/>
                  <a:gd name="T13" fmla="*/ 21 h 94"/>
                  <a:gd name="T14" fmla="*/ 6 w 67"/>
                  <a:gd name="T15" fmla="*/ 30 h 94"/>
                  <a:gd name="T16" fmla="*/ 6 w 67"/>
                  <a:gd name="T17" fmla="*/ 35 h 94"/>
                  <a:gd name="T18" fmla="*/ 0 w 67"/>
                  <a:gd name="T19" fmla="*/ 42 h 94"/>
                  <a:gd name="T20" fmla="*/ 0 w 67"/>
                  <a:gd name="T21" fmla="*/ 66 h 94"/>
                  <a:gd name="T22" fmla="*/ 0 w 67"/>
                  <a:gd name="T23" fmla="*/ 69 h 94"/>
                  <a:gd name="T24" fmla="*/ 8 w 67"/>
                  <a:gd name="T25" fmla="*/ 74 h 94"/>
                  <a:gd name="T26" fmla="*/ 11 w 67"/>
                  <a:gd name="T27" fmla="*/ 73 h 94"/>
                  <a:gd name="T28" fmla="*/ 11 w 67"/>
                  <a:gd name="T29" fmla="*/ 83 h 94"/>
                  <a:gd name="T30" fmla="*/ 11 w 67"/>
                  <a:gd name="T31" fmla="*/ 86 h 94"/>
                  <a:gd name="T32" fmla="*/ 22 w 67"/>
                  <a:gd name="T33" fmla="*/ 94 h 94"/>
                  <a:gd name="T34" fmla="*/ 33 w 67"/>
                  <a:gd name="T35" fmla="*/ 86 h 94"/>
                  <a:gd name="T36" fmla="*/ 33 w 67"/>
                  <a:gd name="T37" fmla="*/ 76 h 94"/>
                  <a:gd name="T38" fmla="*/ 34 w 67"/>
                  <a:gd name="T39" fmla="*/ 86 h 94"/>
                  <a:gd name="T40" fmla="*/ 44 w 67"/>
                  <a:gd name="T41" fmla="*/ 94 h 94"/>
                  <a:gd name="T42" fmla="*/ 55 w 67"/>
                  <a:gd name="T43" fmla="*/ 86 h 94"/>
                  <a:gd name="T44" fmla="*/ 56 w 67"/>
                  <a:gd name="T45" fmla="*/ 83 h 94"/>
                  <a:gd name="T46" fmla="*/ 56 w 67"/>
                  <a:gd name="T47" fmla="*/ 73 h 94"/>
                  <a:gd name="T48" fmla="*/ 59 w 67"/>
                  <a:gd name="T49" fmla="*/ 74 h 94"/>
                  <a:gd name="T50" fmla="*/ 67 w 67"/>
                  <a:gd name="T51" fmla="*/ 69 h 94"/>
                  <a:gd name="T52" fmla="*/ 67 w 67"/>
                  <a:gd name="T53" fmla="*/ 66 h 94"/>
                  <a:gd name="T54" fmla="*/ 67 w 67"/>
                  <a:gd name="T55" fmla="*/ 42 h 94"/>
                  <a:gd name="T56" fmla="*/ 61 w 67"/>
                  <a:gd name="T57" fmla="*/ 35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94">
                    <a:moveTo>
                      <a:pt x="61" y="35"/>
                    </a:moveTo>
                    <a:cubicBezTo>
                      <a:pt x="61" y="30"/>
                      <a:pt x="61" y="30"/>
                      <a:pt x="61" y="30"/>
                    </a:cubicBezTo>
                    <a:cubicBezTo>
                      <a:pt x="61" y="26"/>
                      <a:pt x="58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9"/>
                      <a:pt x="45" y="0"/>
                      <a:pt x="33" y="0"/>
                    </a:cubicBezTo>
                    <a:cubicBezTo>
                      <a:pt x="22" y="0"/>
                      <a:pt x="12" y="9"/>
                      <a:pt x="12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8" y="23"/>
                      <a:pt x="6" y="26"/>
                      <a:pt x="6" y="30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2" y="35"/>
                      <a:pt x="0" y="39"/>
                      <a:pt x="0" y="42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0" y="68"/>
                      <a:pt x="0" y="69"/>
                    </a:cubicBezTo>
                    <a:cubicBezTo>
                      <a:pt x="1" y="72"/>
                      <a:pt x="4" y="74"/>
                      <a:pt x="8" y="74"/>
                    </a:cubicBezTo>
                    <a:cubicBezTo>
                      <a:pt x="9" y="74"/>
                      <a:pt x="10" y="74"/>
                      <a:pt x="11" y="73"/>
                    </a:cubicBezTo>
                    <a:cubicBezTo>
                      <a:pt x="11" y="83"/>
                      <a:pt x="11" y="83"/>
                      <a:pt x="11" y="83"/>
                    </a:cubicBezTo>
                    <a:cubicBezTo>
                      <a:pt x="11" y="84"/>
                      <a:pt x="11" y="85"/>
                      <a:pt x="11" y="86"/>
                    </a:cubicBezTo>
                    <a:cubicBezTo>
                      <a:pt x="13" y="91"/>
                      <a:pt x="17" y="94"/>
                      <a:pt x="22" y="94"/>
                    </a:cubicBezTo>
                    <a:cubicBezTo>
                      <a:pt x="27" y="94"/>
                      <a:pt x="32" y="91"/>
                      <a:pt x="33" y="86"/>
                    </a:cubicBezTo>
                    <a:cubicBezTo>
                      <a:pt x="33" y="85"/>
                      <a:pt x="33" y="77"/>
                      <a:pt x="33" y="76"/>
                    </a:cubicBezTo>
                    <a:cubicBezTo>
                      <a:pt x="33" y="77"/>
                      <a:pt x="33" y="85"/>
                      <a:pt x="34" y="86"/>
                    </a:cubicBezTo>
                    <a:cubicBezTo>
                      <a:pt x="35" y="91"/>
                      <a:pt x="39" y="94"/>
                      <a:pt x="44" y="94"/>
                    </a:cubicBezTo>
                    <a:cubicBezTo>
                      <a:pt x="50" y="94"/>
                      <a:pt x="54" y="91"/>
                      <a:pt x="55" y="86"/>
                    </a:cubicBezTo>
                    <a:cubicBezTo>
                      <a:pt x="55" y="85"/>
                      <a:pt x="56" y="84"/>
                      <a:pt x="56" y="83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7" y="74"/>
                      <a:pt x="58" y="74"/>
                      <a:pt x="59" y="74"/>
                    </a:cubicBezTo>
                    <a:cubicBezTo>
                      <a:pt x="62" y="74"/>
                      <a:pt x="65" y="72"/>
                      <a:pt x="67" y="69"/>
                    </a:cubicBezTo>
                    <a:cubicBezTo>
                      <a:pt x="67" y="68"/>
                      <a:pt x="67" y="67"/>
                      <a:pt x="67" y="66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67" y="39"/>
                      <a:pt x="64" y="35"/>
                      <a:pt x="61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48" name="Oval 681"/>
              <p:cNvSpPr>
                <a:spLocks noChangeArrowheads="1"/>
              </p:cNvSpPr>
              <p:nvPr/>
            </p:nvSpPr>
            <p:spPr bwMode="auto">
              <a:xfrm>
                <a:off x="4613275" y="3065463"/>
                <a:ext cx="22225" cy="17463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49" name="Oval 682"/>
              <p:cNvSpPr>
                <a:spLocks noChangeArrowheads="1"/>
              </p:cNvSpPr>
              <p:nvPr/>
            </p:nvSpPr>
            <p:spPr bwMode="auto">
              <a:xfrm>
                <a:off x="4613275" y="3095625"/>
                <a:ext cx="22225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50" name="Oval 683"/>
              <p:cNvSpPr>
                <a:spLocks noChangeArrowheads="1"/>
              </p:cNvSpPr>
              <p:nvPr/>
            </p:nvSpPr>
            <p:spPr bwMode="auto">
              <a:xfrm>
                <a:off x="4711700" y="3076575"/>
                <a:ext cx="33338" cy="30163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51" name="Freeform 684"/>
              <p:cNvSpPr>
                <a:spLocks noEditPoints="1"/>
              </p:cNvSpPr>
              <p:nvPr/>
            </p:nvSpPr>
            <p:spPr bwMode="auto">
              <a:xfrm>
                <a:off x="4541838" y="2900363"/>
                <a:ext cx="258763" cy="363538"/>
              </a:xfrm>
              <a:custGeom>
                <a:avLst/>
                <a:gdLst>
                  <a:gd name="T0" fmla="*/ 45 w 69"/>
                  <a:gd name="T1" fmla="*/ 53 h 97"/>
                  <a:gd name="T2" fmla="*/ 27 w 69"/>
                  <a:gd name="T3" fmla="*/ 64 h 97"/>
                  <a:gd name="T4" fmla="*/ 26 w 69"/>
                  <a:gd name="T5" fmla="*/ 55 h 97"/>
                  <a:gd name="T6" fmla="*/ 18 w 69"/>
                  <a:gd name="T7" fmla="*/ 67 h 97"/>
                  <a:gd name="T8" fmla="*/ 40 w 69"/>
                  <a:gd name="T9" fmla="*/ 64 h 97"/>
                  <a:gd name="T10" fmla="*/ 54 w 69"/>
                  <a:gd name="T11" fmla="*/ 44 h 97"/>
                  <a:gd name="T12" fmla="*/ 23 w 69"/>
                  <a:gd name="T13" fmla="*/ 54 h 97"/>
                  <a:gd name="T14" fmla="*/ 40 w 69"/>
                  <a:gd name="T15" fmla="*/ 45 h 97"/>
                  <a:gd name="T16" fmla="*/ 51 w 69"/>
                  <a:gd name="T17" fmla="*/ 45 h 97"/>
                  <a:gd name="T18" fmla="*/ 45 w 69"/>
                  <a:gd name="T19" fmla="*/ 52 h 97"/>
                  <a:gd name="T20" fmla="*/ 49 w 69"/>
                  <a:gd name="T21" fmla="*/ 49 h 97"/>
                  <a:gd name="T22" fmla="*/ 49 w 69"/>
                  <a:gd name="T23" fmla="*/ 47 h 97"/>
                  <a:gd name="T24" fmla="*/ 62 w 69"/>
                  <a:gd name="T25" fmla="*/ 32 h 97"/>
                  <a:gd name="T26" fmla="*/ 13 w 69"/>
                  <a:gd name="T27" fmla="*/ 22 h 97"/>
                  <a:gd name="T28" fmla="*/ 0 w 69"/>
                  <a:gd name="T29" fmla="*/ 44 h 97"/>
                  <a:gd name="T30" fmla="*/ 11 w 69"/>
                  <a:gd name="T31" fmla="*/ 75 h 97"/>
                  <a:gd name="T32" fmla="*/ 34 w 69"/>
                  <a:gd name="T33" fmla="*/ 88 h 97"/>
                  <a:gd name="T34" fmla="*/ 57 w 69"/>
                  <a:gd name="T35" fmla="*/ 76 h 97"/>
                  <a:gd name="T36" fmla="*/ 69 w 69"/>
                  <a:gd name="T37" fmla="*/ 44 h 97"/>
                  <a:gd name="T38" fmla="*/ 39 w 69"/>
                  <a:gd name="T39" fmla="*/ 78 h 97"/>
                  <a:gd name="T40" fmla="*/ 30 w 69"/>
                  <a:gd name="T41" fmla="*/ 78 h 97"/>
                  <a:gd name="T42" fmla="*/ 13 w 69"/>
                  <a:gd name="T43" fmla="*/ 85 h 97"/>
                  <a:gd name="T44" fmla="*/ 53 w 69"/>
                  <a:gd name="T45" fmla="*/ 32 h 97"/>
                  <a:gd name="T46" fmla="*/ 35 w 69"/>
                  <a:gd name="T47" fmla="*/ 87 h 97"/>
                  <a:gd name="T48" fmla="*/ 57 w 69"/>
                  <a:gd name="T49" fmla="*/ 35 h 97"/>
                  <a:gd name="T50" fmla="*/ 34 w 69"/>
                  <a:gd name="T51" fmla="*/ 1 h 97"/>
                  <a:gd name="T52" fmla="*/ 34 w 69"/>
                  <a:gd name="T53" fmla="*/ 1 h 97"/>
                  <a:gd name="T54" fmla="*/ 11 w 69"/>
                  <a:gd name="T55" fmla="*/ 71 h 97"/>
                  <a:gd name="T56" fmla="*/ 2 w 69"/>
                  <a:gd name="T57" fmla="*/ 70 h 97"/>
                  <a:gd name="T58" fmla="*/ 12 w 69"/>
                  <a:gd name="T59" fmla="*/ 37 h 97"/>
                  <a:gd name="T60" fmla="*/ 13 w 69"/>
                  <a:gd name="T61" fmla="*/ 23 h 97"/>
                  <a:gd name="T62" fmla="*/ 23 w 69"/>
                  <a:gd name="T63" fmla="*/ 95 h 97"/>
                  <a:gd name="T64" fmla="*/ 45 w 69"/>
                  <a:gd name="T65" fmla="*/ 95 h 97"/>
                  <a:gd name="T66" fmla="*/ 60 w 69"/>
                  <a:gd name="T67" fmla="*/ 75 h 97"/>
                  <a:gd name="T68" fmla="*/ 60 w 69"/>
                  <a:gd name="T69" fmla="*/ 75 h 97"/>
                  <a:gd name="T70" fmla="*/ 57 w 69"/>
                  <a:gd name="T71" fmla="*/ 39 h 97"/>
                  <a:gd name="T72" fmla="*/ 67 w 69"/>
                  <a:gd name="T73" fmla="*/ 68 h 97"/>
                  <a:gd name="T74" fmla="*/ 34 w 69"/>
                  <a:gd name="T75" fmla="*/ 19 h 97"/>
                  <a:gd name="T76" fmla="*/ 22 w 69"/>
                  <a:gd name="T77" fmla="*/ 50 h 97"/>
                  <a:gd name="T78" fmla="*/ 22 w 69"/>
                  <a:gd name="T79" fmla="*/ 50 h 97"/>
                  <a:gd name="T80" fmla="*/ 20 w 69"/>
                  <a:gd name="T81" fmla="*/ 47 h 97"/>
                  <a:gd name="T82" fmla="*/ 37 w 69"/>
                  <a:gd name="T83" fmla="*/ 37 h 97"/>
                  <a:gd name="T84" fmla="*/ 32 w 69"/>
                  <a:gd name="T85" fmla="*/ 35 h 97"/>
                  <a:gd name="T86" fmla="*/ 38 w 69"/>
                  <a:gd name="T87" fmla="*/ 38 h 97"/>
                  <a:gd name="T88" fmla="*/ 31 w 69"/>
                  <a:gd name="T89" fmla="*/ 38 h 97"/>
                  <a:gd name="T90" fmla="*/ 38 w 69"/>
                  <a:gd name="T91" fmla="*/ 39 h 97"/>
                  <a:gd name="T92" fmla="*/ 31 w 69"/>
                  <a:gd name="T93" fmla="*/ 40 h 97"/>
                  <a:gd name="T94" fmla="*/ 38 w 69"/>
                  <a:gd name="T95" fmla="*/ 39 h 97"/>
                  <a:gd name="T96" fmla="*/ 34 w 69"/>
                  <a:gd name="T97" fmla="*/ 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9" h="97">
                    <a:moveTo>
                      <a:pt x="54" y="44"/>
                    </a:moveTo>
                    <a:cubicBezTo>
                      <a:pt x="39" y="44"/>
                      <a:pt x="39" y="44"/>
                      <a:pt x="39" y="44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5" y="54"/>
                      <a:pt x="46" y="54"/>
                      <a:pt x="47" y="55"/>
                    </a:cubicBezTo>
                    <a:cubicBezTo>
                      <a:pt x="46" y="57"/>
                      <a:pt x="45" y="57"/>
                      <a:pt x="45" y="58"/>
                    </a:cubicBezTo>
                    <a:cubicBezTo>
                      <a:pt x="44" y="59"/>
                      <a:pt x="42" y="59"/>
                      <a:pt x="39" y="59"/>
                    </a:cubicBezTo>
                    <a:cubicBezTo>
                      <a:pt x="36" y="59"/>
                      <a:pt x="31" y="60"/>
                      <a:pt x="27" y="64"/>
                    </a:cubicBezTo>
                    <a:cubicBezTo>
                      <a:pt x="26" y="66"/>
                      <a:pt x="25" y="67"/>
                      <a:pt x="24" y="67"/>
                    </a:cubicBezTo>
                    <a:cubicBezTo>
                      <a:pt x="23" y="67"/>
                      <a:pt x="23" y="66"/>
                      <a:pt x="22" y="65"/>
                    </a:cubicBezTo>
                    <a:cubicBezTo>
                      <a:pt x="22" y="63"/>
                      <a:pt x="22" y="61"/>
                      <a:pt x="23" y="58"/>
                    </a:cubicBezTo>
                    <a:cubicBezTo>
                      <a:pt x="25" y="58"/>
                      <a:pt x="26" y="56"/>
                      <a:pt x="26" y="55"/>
                    </a:cubicBezTo>
                    <a:cubicBezTo>
                      <a:pt x="26" y="53"/>
                      <a:pt x="24" y="51"/>
                      <a:pt x="22" y="51"/>
                    </a:cubicBezTo>
                    <a:cubicBezTo>
                      <a:pt x="20" y="51"/>
                      <a:pt x="19" y="53"/>
                      <a:pt x="19" y="55"/>
                    </a:cubicBezTo>
                    <a:cubicBezTo>
                      <a:pt x="19" y="56"/>
                      <a:pt x="19" y="56"/>
                      <a:pt x="19" y="56"/>
                    </a:cubicBezTo>
                    <a:cubicBezTo>
                      <a:pt x="17" y="59"/>
                      <a:pt x="16" y="63"/>
                      <a:pt x="18" y="67"/>
                    </a:cubicBezTo>
                    <a:cubicBezTo>
                      <a:pt x="19" y="70"/>
                      <a:pt x="21" y="71"/>
                      <a:pt x="23" y="72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26" y="72"/>
                      <a:pt x="29" y="71"/>
                      <a:pt x="31" y="67"/>
                    </a:cubicBezTo>
                    <a:cubicBezTo>
                      <a:pt x="33" y="65"/>
                      <a:pt x="36" y="64"/>
                      <a:pt x="40" y="64"/>
                    </a:cubicBezTo>
                    <a:cubicBezTo>
                      <a:pt x="44" y="64"/>
                      <a:pt x="50" y="63"/>
                      <a:pt x="51" y="55"/>
                    </a:cubicBezTo>
                    <a:cubicBezTo>
                      <a:pt x="53" y="55"/>
                      <a:pt x="54" y="53"/>
                      <a:pt x="54" y="51"/>
                    </a:cubicBezTo>
                    <a:cubicBezTo>
                      <a:pt x="54" y="50"/>
                      <a:pt x="54" y="49"/>
                      <a:pt x="54" y="49"/>
                    </a:cubicBezTo>
                    <a:lnTo>
                      <a:pt x="54" y="44"/>
                    </a:lnTo>
                    <a:close/>
                    <a:moveTo>
                      <a:pt x="22" y="53"/>
                    </a:moveTo>
                    <a:cubicBezTo>
                      <a:pt x="23" y="53"/>
                      <a:pt x="24" y="54"/>
                      <a:pt x="24" y="55"/>
                    </a:cubicBezTo>
                    <a:cubicBezTo>
                      <a:pt x="24" y="55"/>
                      <a:pt x="24" y="56"/>
                      <a:pt x="24" y="56"/>
                    </a:cubicBezTo>
                    <a:cubicBezTo>
                      <a:pt x="24" y="55"/>
                      <a:pt x="24" y="54"/>
                      <a:pt x="23" y="54"/>
                    </a:cubicBezTo>
                    <a:cubicBezTo>
                      <a:pt x="22" y="53"/>
                      <a:pt x="21" y="53"/>
                      <a:pt x="20" y="54"/>
                    </a:cubicBezTo>
                    <a:cubicBezTo>
                      <a:pt x="20" y="53"/>
                      <a:pt x="21" y="53"/>
                      <a:pt x="22" y="53"/>
                    </a:cubicBezTo>
                    <a:close/>
                    <a:moveTo>
                      <a:pt x="40" y="52"/>
                    </a:moveTo>
                    <a:cubicBezTo>
                      <a:pt x="40" y="45"/>
                      <a:pt x="40" y="45"/>
                      <a:pt x="40" y="45"/>
                    </a:cubicBezTo>
                    <a:cubicBezTo>
                      <a:pt x="52" y="45"/>
                      <a:pt x="52" y="45"/>
                      <a:pt x="52" y="45"/>
                    </a:cubicBezTo>
                    <a:cubicBezTo>
                      <a:pt x="52" y="47"/>
                      <a:pt x="52" y="47"/>
                      <a:pt x="52" y="47"/>
                    </a:cubicBezTo>
                    <a:cubicBezTo>
                      <a:pt x="52" y="47"/>
                      <a:pt x="52" y="47"/>
                      <a:pt x="51" y="46"/>
                    </a:cubicBezTo>
                    <a:cubicBezTo>
                      <a:pt x="51" y="46"/>
                      <a:pt x="51" y="45"/>
                      <a:pt x="5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41" y="51"/>
                      <a:pt x="43" y="51"/>
                      <a:pt x="44" y="51"/>
                    </a:cubicBezTo>
                    <a:cubicBezTo>
                      <a:pt x="45" y="52"/>
                      <a:pt x="45" y="52"/>
                      <a:pt x="45" y="52"/>
                    </a:cubicBezTo>
                    <a:lnTo>
                      <a:pt x="40" y="52"/>
                    </a:lnTo>
                    <a:close/>
                    <a:moveTo>
                      <a:pt x="52" y="54"/>
                    </a:moveTo>
                    <a:cubicBezTo>
                      <a:pt x="52" y="53"/>
                      <a:pt x="52" y="52"/>
                      <a:pt x="52" y="51"/>
                    </a:cubicBezTo>
                    <a:cubicBezTo>
                      <a:pt x="52" y="50"/>
                      <a:pt x="51" y="49"/>
                      <a:pt x="49" y="49"/>
                    </a:cubicBezTo>
                    <a:cubicBezTo>
                      <a:pt x="48" y="49"/>
                      <a:pt x="47" y="50"/>
                      <a:pt x="47" y="51"/>
                    </a:cubicBezTo>
                    <a:cubicBezTo>
                      <a:pt x="47" y="52"/>
                      <a:pt x="47" y="53"/>
                      <a:pt x="47" y="54"/>
                    </a:cubicBezTo>
                    <a:cubicBezTo>
                      <a:pt x="46" y="53"/>
                      <a:pt x="46" y="52"/>
                      <a:pt x="46" y="51"/>
                    </a:cubicBezTo>
                    <a:cubicBezTo>
                      <a:pt x="46" y="49"/>
                      <a:pt x="47" y="47"/>
                      <a:pt x="49" y="47"/>
                    </a:cubicBezTo>
                    <a:cubicBezTo>
                      <a:pt x="51" y="47"/>
                      <a:pt x="53" y="49"/>
                      <a:pt x="53" y="51"/>
                    </a:cubicBezTo>
                    <a:cubicBezTo>
                      <a:pt x="53" y="52"/>
                      <a:pt x="53" y="53"/>
                      <a:pt x="52" y="54"/>
                    </a:cubicBezTo>
                    <a:close/>
                    <a:moveTo>
                      <a:pt x="62" y="36"/>
                    </a:moveTo>
                    <a:cubicBezTo>
                      <a:pt x="62" y="32"/>
                      <a:pt x="62" y="32"/>
                      <a:pt x="62" y="32"/>
                    </a:cubicBezTo>
                    <a:cubicBezTo>
                      <a:pt x="62" y="28"/>
                      <a:pt x="60" y="24"/>
                      <a:pt x="56" y="22"/>
                    </a:cubicBezTo>
                    <a:cubicBezTo>
                      <a:pt x="56" y="22"/>
                      <a:pt x="56" y="22"/>
                      <a:pt x="56" y="22"/>
                    </a:cubicBezTo>
                    <a:cubicBezTo>
                      <a:pt x="56" y="10"/>
                      <a:pt x="46" y="0"/>
                      <a:pt x="34" y="0"/>
                    </a:cubicBezTo>
                    <a:cubicBezTo>
                      <a:pt x="22" y="0"/>
                      <a:pt x="13" y="10"/>
                      <a:pt x="13" y="22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9" y="24"/>
                      <a:pt x="6" y="28"/>
                      <a:pt x="6" y="32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3" y="36"/>
                      <a:pt x="0" y="40"/>
                      <a:pt x="0" y="4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9"/>
                      <a:pt x="0" y="70"/>
                      <a:pt x="1" y="70"/>
                    </a:cubicBezTo>
                    <a:cubicBezTo>
                      <a:pt x="2" y="74"/>
                      <a:pt x="5" y="76"/>
                      <a:pt x="9" y="76"/>
                    </a:cubicBezTo>
                    <a:cubicBezTo>
                      <a:pt x="10" y="76"/>
                      <a:pt x="11" y="76"/>
                      <a:pt x="11" y="75"/>
                    </a:cubicBezTo>
                    <a:cubicBezTo>
                      <a:pt x="11" y="85"/>
                      <a:pt x="11" y="85"/>
                      <a:pt x="11" y="85"/>
                    </a:cubicBezTo>
                    <a:cubicBezTo>
                      <a:pt x="11" y="86"/>
                      <a:pt x="12" y="87"/>
                      <a:pt x="12" y="88"/>
                    </a:cubicBezTo>
                    <a:cubicBezTo>
                      <a:pt x="13" y="93"/>
                      <a:pt x="18" y="97"/>
                      <a:pt x="23" y="97"/>
                    </a:cubicBezTo>
                    <a:cubicBezTo>
                      <a:pt x="28" y="97"/>
                      <a:pt x="33" y="93"/>
                      <a:pt x="34" y="88"/>
                    </a:cubicBezTo>
                    <a:cubicBezTo>
                      <a:pt x="36" y="93"/>
                      <a:pt x="40" y="97"/>
                      <a:pt x="45" y="97"/>
                    </a:cubicBezTo>
                    <a:cubicBezTo>
                      <a:pt x="51" y="97"/>
                      <a:pt x="55" y="93"/>
                      <a:pt x="57" y="88"/>
                    </a:cubicBezTo>
                    <a:cubicBezTo>
                      <a:pt x="57" y="87"/>
                      <a:pt x="57" y="86"/>
                      <a:pt x="57" y="85"/>
                    </a:cubicBezTo>
                    <a:cubicBezTo>
                      <a:pt x="57" y="76"/>
                      <a:pt x="57" y="76"/>
                      <a:pt x="57" y="76"/>
                    </a:cubicBezTo>
                    <a:cubicBezTo>
                      <a:pt x="58" y="76"/>
                      <a:pt x="59" y="76"/>
                      <a:pt x="60" y="76"/>
                    </a:cubicBezTo>
                    <a:cubicBezTo>
                      <a:pt x="64" y="76"/>
                      <a:pt x="67" y="74"/>
                      <a:pt x="68" y="70"/>
                    </a:cubicBezTo>
                    <a:cubicBezTo>
                      <a:pt x="68" y="70"/>
                      <a:pt x="69" y="69"/>
                      <a:pt x="69" y="68"/>
                    </a:cubicBezTo>
                    <a:cubicBezTo>
                      <a:pt x="69" y="44"/>
                      <a:pt x="69" y="44"/>
                      <a:pt x="69" y="44"/>
                    </a:cubicBezTo>
                    <a:cubicBezTo>
                      <a:pt x="69" y="40"/>
                      <a:pt x="66" y="37"/>
                      <a:pt x="62" y="36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29" y="78"/>
                      <a:pt x="29" y="78"/>
                      <a:pt x="29" y="78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80"/>
                      <a:pt x="34" y="85"/>
                      <a:pt x="33" y="87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6"/>
                      <a:pt x="13" y="86"/>
                      <a:pt x="13" y="85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36"/>
                      <a:pt x="14" y="34"/>
                      <a:pt x="15" y="32"/>
                    </a:cubicBezTo>
                    <a:cubicBezTo>
                      <a:pt x="19" y="38"/>
                      <a:pt x="26" y="42"/>
                      <a:pt x="34" y="42"/>
                    </a:cubicBezTo>
                    <a:cubicBezTo>
                      <a:pt x="43" y="42"/>
                      <a:pt x="50" y="38"/>
                      <a:pt x="53" y="32"/>
                    </a:cubicBezTo>
                    <a:cubicBezTo>
                      <a:pt x="55" y="34"/>
                      <a:pt x="56" y="36"/>
                      <a:pt x="56" y="39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6" y="86"/>
                      <a:pt x="56" y="86"/>
                      <a:pt x="56" y="87"/>
                    </a:cubicBezTo>
                    <a:cubicBezTo>
                      <a:pt x="35" y="87"/>
                      <a:pt x="35" y="87"/>
                      <a:pt x="35" y="87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1" y="32"/>
                    </a:moveTo>
                    <a:cubicBezTo>
                      <a:pt x="61" y="35"/>
                      <a:pt x="61" y="35"/>
                      <a:pt x="61" y="35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56" y="34"/>
                      <a:pt x="55" y="32"/>
                      <a:pt x="54" y="31"/>
                    </a:cubicBezTo>
                    <a:cubicBezTo>
                      <a:pt x="55" y="29"/>
                      <a:pt x="56" y="26"/>
                      <a:pt x="56" y="24"/>
                    </a:cubicBezTo>
                    <a:cubicBezTo>
                      <a:pt x="59" y="25"/>
                      <a:pt x="61" y="28"/>
                      <a:pt x="61" y="32"/>
                    </a:cubicBezTo>
                    <a:close/>
                    <a:moveTo>
                      <a:pt x="34" y="1"/>
                    </a:moveTo>
                    <a:cubicBezTo>
                      <a:pt x="46" y="1"/>
                      <a:pt x="55" y="11"/>
                      <a:pt x="55" y="22"/>
                    </a:cubicBezTo>
                    <a:cubicBezTo>
                      <a:pt x="55" y="33"/>
                      <a:pt x="46" y="41"/>
                      <a:pt x="34" y="41"/>
                    </a:cubicBezTo>
                    <a:cubicBezTo>
                      <a:pt x="22" y="41"/>
                      <a:pt x="14" y="33"/>
                      <a:pt x="14" y="22"/>
                    </a:cubicBezTo>
                    <a:cubicBezTo>
                      <a:pt x="14" y="11"/>
                      <a:pt x="23" y="1"/>
                      <a:pt x="34" y="1"/>
                    </a:cubicBezTo>
                    <a:close/>
                    <a:moveTo>
                      <a:pt x="11" y="74"/>
                    </a:moveTo>
                    <a:cubicBezTo>
                      <a:pt x="11" y="75"/>
                      <a:pt x="10" y="75"/>
                      <a:pt x="9" y="75"/>
                    </a:cubicBezTo>
                    <a:cubicBezTo>
                      <a:pt x="6" y="75"/>
                      <a:pt x="3" y="73"/>
                      <a:pt x="2" y="71"/>
                    </a:cubicBezTo>
                    <a:cubicBezTo>
                      <a:pt x="11" y="71"/>
                      <a:pt x="11" y="71"/>
                      <a:pt x="11" y="71"/>
                    </a:cubicBezTo>
                    <a:lnTo>
                      <a:pt x="11" y="74"/>
                    </a:lnTo>
                    <a:close/>
                    <a:moveTo>
                      <a:pt x="11" y="39"/>
                    </a:moveTo>
                    <a:cubicBezTo>
                      <a:pt x="11" y="70"/>
                      <a:pt x="11" y="70"/>
                      <a:pt x="11" y="70"/>
                    </a:cubicBezTo>
                    <a:cubicBezTo>
                      <a:pt x="2" y="70"/>
                      <a:pt x="2" y="70"/>
                      <a:pt x="2" y="70"/>
                    </a:cubicBezTo>
                    <a:cubicBezTo>
                      <a:pt x="1" y="69"/>
                      <a:pt x="1" y="68"/>
                      <a:pt x="1" y="68"/>
                    </a:cubicBezTo>
                    <a:cubicBezTo>
                      <a:pt x="1" y="44"/>
                      <a:pt x="1" y="44"/>
                      <a:pt x="1" y="44"/>
                    </a:cubicBezTo>
                    <a:cubicBezTo>
                      <a:pt x="1" y="40"/>
                      <a:pt x="4" y="37"/>
                      <a:pt x="7" y="37"/>
                    </a:cubicBezTo>
                    <a:cubicBezTo>
                      <a:pt x="12" y="37"/>
                      <a:pt x="12" y="37"/>
                      <a:pt x="12" y="37"/>
                    </a:cubicBezTo>
                    <a:cubicBezTo>
                      <a:pt x="12" y="37"/>
                      <a:pt x="11" y="38"/>
                      <a:pt x="11" y="39"/>
                    </a:cubicBezTo>
                    <a:close/>
                    <a:moveTo>
                      <a:pt x="7" y="35"/>
                    </a:moveTo>
                    <a:cubicBezTo>
                      <a:pt x="7" y="32"/>
                      <a:pt x="7" y="32"/>
                      <a:pt x="7" y="32"/>
                    </a:cubicBezTo>
                    <a:cubicBezTo>
                      <a:pt x="7" y="28"/>
                      <a:pt x="10" y="25"/>
                      <a:pt x="13" y="23"/>
                    </a:cubicBezTo>
                    <a:cubicBezTo>
                      <a:pt x="13" y="26"/>
                      <a:pt x="14" y="29"/>
                      <a:pt x="15" y="31"/>
                    </a:cubicBezTo>
                    <a:cubicBezTo>
                      <a:pt x="13" y="32"/>
                      <a:pt x="13" y="34"/>
                      <a:pt x="12" y="35"/>
                    </a:cubicBezTo>
                    <a:lnTo>
                      <a:pt x="7" y="35"/>
                    </a:lnTo>
                    <a:close/>
                    <a:moveTo>
                      <a:pt x="23" y="95"/>
                    </a:moveTo>
                    <a:cubicBezTo>
                      <a:pt x="19" y="95"/>
                      <a:pt x="15" y="92"/>
                      <a:pt x="13" y="88"/>
                    </a:cubicBezTo>
                    <a:cubicBezTo>
                      <a:pt x="33" y="88"/>
                      <a:pt x="33" y="88"/>
                      <a:pt x="33" y="88"/>
                    </a:cubicBezTo>
                    <a:cubicBezTo>
                      <a:pt x="32" y="92"/>
                      <a:pt x="28" y="95"/>
                      <a:pt x="23" y="95"/>
                    </a:cubicBezTo>
                    <a:close/>
                    <a:moveTo>
                      <a:pt x="45" y="95"/>
                    </a:moveTo>
                    <a:cubicBezTo>
                      <a:pt x="41" y="95"/>
                      <a:pt x="37" y="92"/>
                      <a:pt x="36" y="88"/>
                    </a:cubicBezTo>
                    <a:cubicBezTo>
                      <a:pt x="55" y="88"/>
                      <a:pt x="55" y="88"/>
                      <a:pt x="55" y="88"/>
                    </a:cubicBezTo>
                    <a:cubicBezTo>
                      <a:pt x="54" y="92"/>
                      <a:pt x="50" y="95"/>
                      <a:pt x="45" y="95"/>
                    </a:cubicBezTo>
                    <a:close/>
                    <a:moveTo>
                      <a:pt x="60" y="75"/>
                    </a:moveTo>
                    <a:cubicBezTo>
                      <a:pt x="59" y="75"/>
                      <a:pt x="58" y="75"/>
                      <a:pt x="57" y="74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67" y="71"/>
                      <a:pt x="67" y="71"/>
                      <a:pt x="67" y="71"/>
                    </a:cubicBezTo>
                    <a:cubicBezTo>
                      <a:pt x="65" y="73"/>
                      <a:pt x="63" y="75"/>
                      <a:pt x="60" y="75"/>
                    </a:cubicBezTo>
                    <a:close/>
                    <a:moveTo>
                      <a:pt x="67" y="68"/>
                    </a:moveTo>
                    <a:cubicBezTo>
                      <a:pt x="67" y="68"/>
                      <a:pt x="67" y="69"/>
                      <a:pt x="67" y="70"/>
                    </a:cubicBezTo>
                    <a:cubicBezTo>
                      <a:pt x="57" y="70"/>
                      <a:pt x="57" y="70"/>
                      <a:pt x="57" y="70"/>
                    </a:cubicBezTo>
                    <a:cubicBezTo>
                      <a:pt x="57" y="39"/>
                      <a:pt x="57" y="39"/>
                      <a:pt x="57" y="39"/>
                    </a:cubicBezTo>
                    <a:cubicBezTo>
                      <a:pt x="57" y="38"/>
                      <a:pt x="57" y="37"/>
                      <a:pt x="57" y="37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65" y="37"/>
                      <a:pt x="67" y="40"/>
                      <a:pt x="67" y="44"/>
                    </a:cubicBezTo>
                    <a:lnTo>
                      <a:pt x="67" y="68"/>
                    </a:lnTo>
                    <a:close/>
                    <a:moveTo>
                      <a:pt x="34" y="35"/>
                    </a:moveTo>
                    <a:cubicBezTo>
                      <a:pt x="23" y="35"/>
                      <a:pt x="14" y="30"/>
                      <a:pt x="14" y="23"/>
                    </a:cubicBezTo>
                    <a:cubicBezTo>
                      <a:pt x="14" y="21"/>
                      <a:pt x="15" y="14"/>
                      <a:pt x="19" y="13"/>
                    </a:cubicBezTo>
                    <a:cubicBezTo>
                      <a:pt x="22" y="13"/>
                      <a:pt x="29" y="19"/>
                      <a:pt x="34" y="19"/>
                    </a:cubicBezTo>
                    <a:cubicBezTo>
                      <a:pt x="40" y="19"/>
                      <a:pt x="46" y="13"/>
                      <a:pt x="50" y="13"/>
                    </a:cubicBezTo>
                    <a:cubicBezTo>
                      <a:pt x="53" y="14"/>
                      <a:pt x="54" y="21"/>
                      <a:pt x="54" y="23"/>
                    </a:cubicBezTo>
                    <a:cubicBezTo>
                      <a:pt x="54" y="30"/>
                      <a:pt x="45" y="35"/>
                      <a:pt x="34" y="35"/>
                    </a:cubicBezTo>
                    <a:close/>
                    <a:moveTo>
                      <a:pt x="22" y="50"/>
                    </a:moveTo>
                    <a:cubicBezTo>
                      <a:pt x="24" y="50"/>
                      <a:pt x="26" y="48"/>
                      <a:pt x="26" y="47"/>
                    </a:cubicBezTo>
                    <a:cubicBezTo>
                      <a:pt x="26" y="45"/>
                      <a:pt x="24" y="43"/>
                      <a:pt x="22" y="43"/>
                    </a:cubicBezTo>
                    <a:cubicBezTo>
                      <a:pt x="20" y="43"/>
                      <a:pt x="19" y="45"/>
                      <a:pt x="19" y="47"/>
                    </a:cubicBezTo>
                    <a:cubicBezTo>
                      <a:pt x="19" y="48"/>
                      <a:pt x="20" y="50"/>
                      <a:pt x="22" y="50"/>
                    </a:cubicBezTo>
                    <a:close/>
                    <a:moveTo>
                      <a:pt x="22" y="44"/>
                    </a:moveTo>
                    <a:cubicBezTo>
                      <a:pt x="23" y="44"/>
                      <a:pt x="24" y="45"/>
                      <a:pt x="24" y="47"/>
                    </a:cubicBezTo>
                    <a:cubicBezTo>
                      <a:pt x="24" y="48"/>
                      <a:pt x="23" y="49"/>
                      <a:pt x="22" y="49"/>
                    </a:cubicBezTo>
                    <a:cubicBezTo>
                      <a:pt x="21" y="49"/>
                      <a:pt x="20" y="48"/>
                      <a:pt x="20" y="47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8" y="36"/>
                    </a:moveTo>
                    <a:cubicBezTo>
                      <a:pt x="38" y="36"/>
                      <a:pt x="38" y="36"/>
                      <a:pt x="38" y="36"/>
                    </a:cubicBezTo>
                    <a:cubicBezTo>
                      <a:pt x="37" y="37"/>
                      <a:pt x="37" y="37"/>
                      <a:pt x="37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7" y="35"/>
                      <a:pt x="37" y="35"/>
                      <a:pt x="37" y="35"/>
                    </a:cubicBezTo>
                    <a:lnTo>
                      <a:pt x="38" y="36"/>
                    </a:lnTo>
                    <a:close/>
                    <a:moveTo>
                      <a:pt x="38" y="38"/>
                    </a:moveTo>
                    <a:cubicBezTo>
                      <a:pt x="38" y="38"/>
                      <a:pt x="38" y="38"/>
                      <a:pt x="38" y="38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7" y="37"/>
                      <a:pt x="37" y="37"/>
                      <a:pt x="37" y="37"/>
                    </a:cubicBezTo>
                    <a:lnTo>
                      <a:pt x="38" y="38"/>
                    </a:lnTo>
                    <a:close/>
                    <a:moveTo>
                      <a:pt x="38" y="39"/>
                    </a:moveTo>
                    <a:cubicBezTo>
                      <a:pt x="38" y="40"/>
                      <a:pt x="38" y="40"/>
                      <a:pt x="38" y="40"/>
                    </a:cubicBezTo>
                    <a:cubicBezTo>
                      <a:pt x="37" y="40"/>
                      <a:pt x="37" y="40"/>
                      <a:pt x="37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7" y="39"/>
                      <a:pt x="37" y="39"/>
                      <a:pt x="37" y="39"/>
                    </a:cubicBezTo>
                    <a:lnTo>
                      <a:pt x="38" y="39"/>
                    </a:lnTo>
                    <a:close/>
                    <a:moveTo>
                      <a:pt x="30" y="6"/>
                    </a:moveTo>
                    <a:cubicBezTo>
                      <a:pt x="30" y="5"/>
                      <a:pt x="32" y="4"/>
                      <a:pt x="34" y="4"/>
                    </a:cubicBezTo>
                    <a:cubicBezTo>
                      <a:pt x="37" y="4"/>
                      <a:pt x="39" y="5"/>
                      <a:pt x="39" y="6"/>
                    </a:cubicBezTo>
                    <a:cubicBezTo>
                      <a:pt x="39" y="6"/>
                      <a:pt x="37" y="7"/>
                      <a:pt x="34" y="7"/>
                    </a:cubicBezTo>
                    <a:cubicBezTo>
                      <a:pt x="32" y="7"/>
                      <a:pt x="30" y="6"/>
                      <a:pt x="30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90" name="Group 4689"/>
            <p:cNvGrpSpPr/>
            <p:nvPr/>
          </p:nvGrpSpPr>
          <p:grpSpPr>
            <a:xfrm>
              <a:off x="1166813" y="3773488"/>
              <a:ext cx="255588" cy="363538"/>
              <a:chOff x="4913313" y="2900363"/>
              <a:chExt cx="255588" cy="363538"/>
            </a:xfrm>
          </p:grpSpPr>
          <p:sp>
            <p:nvSpPr>
              <p:cNvPr id="4652" name="Freeform 685"/>
              <p:cNvSpPr>
                <a:spLocks/>
              </p:cNvSpPr>
              <p:nvPr/>
            </p:nvSpPr>
            <p:spPr bwMode="auto">
              <a:xfrm>
                <a:off x="4913313" y="2903538"/>
                <a:ext cx="255588" cy="352425"/>
              </a:xfrm>
              <a:custGeom>
                <a:avLst/>
                <a:gdLst>
                  <a:gd name="T0" fmla="*/ 62 w 68"/>
                  <a:gd name="T1" fmla="*/ 35 h 94"/>
                  <a:gd name="T2" fmla="*/ 62 w 68"/>
                  <a:gd name="T3" fmla="*/ 30 h 94"/>
                  <a:gd name="T4" fmla="*/ 55 w 68"/>
                  <a:gd name="T5" fmla="*/ 21 h 94"/>
                  <a:gd name="T6" fmla="*/ 55 w 68"/>
                  <a:gd name="T7" fmla="*/ 21 h 94"/>
                  <a:gd name="T8" fmla="*/ 34 w 68"/>
                  <a:gd name="T9" fmla="*/ 0 h 94"/>
                  <a:gd name="T10" fmla="*/ 13 w 68"/>
                  <a:gd name="T11" fmla="*/ 21 h 94"/>
                  <a:gd name="T12" fmla="*/ 13 w 68"/>
                  <a:gd name="T13" fmla="*/ 21 h 94"/>
                  <a:gd name="T14" fmla="*/ 7 w 68"/>
                  <a:gd name="T15" fmla="*/ 30 h 94"/>
                  <a:gd name="T16" fmla="*/ 7 w 68"/>
                  <a:gd name="T17" fmla="*/ 35 h 94"/>
                  <a:gd name="T18" fmla="*/ 0 w 68"/>
                  <a:gd name="T19" fmla="*/ 42 h 94"/>
                  <a:gd name="T20" fmla="*/ 0 w 68"/>
                  <a:gd name="T21" fmla="*/ 66 h 94"/>
                  <a:gd name="T22" fmla="*/ 1 w 68"/>
                  <a:gd name="T23" fmla="*/ 69 h 94"/>
                  <a:gd name="T24" fmla="*/ 8 w 68"/>
                  <a:gd name="T25" fmla="*/ 74 h 94"/>
                  <a:gd name="T26" fmla="*/ 12 w 68"/>
                  <a:gd name="T27" fmla="*/ 73 h 94"/>
                  <a:gd name="T28" fmla="*/ 12 w 68"/>
                  <a:gd name="T29" fmla="*/ 83 h 94"/>
                  <a:gd name="T30" fmla="*/ 12 w 68"/>
                  <a:gd name="T31" fmla="*/ 86 h 94"/>
                  <a:gd name="T32" fmla="*/ 23 w 68"/>
                  <a:gd name="T33" fmla="*/ 94 h 94"/>
                  <a:gd name="T34" fmla="*/ 34 w 68"/>
                  <a:gd name="T35" fmla="*/ 86 h 94"/>
                  <a:gd name="T36" fmla="*/ 34 w 68"/>
                  <a:gd name="T37" fmla="*/ 76 h 94"/>
                  <a:gd name="T38" fmla="*/ 34 w 68"/>
                  <a:gd name="T39" fmla="*/ 86 h 94"/>
                  <a:gd name="T40" fmla="*/ 45 w 68"/>
                  <a:gd name="T41" fmla="*/ 94 h 94"/>
                  <a:gd name="T42" fmla="*/ 56 w 68"/>
                  <a:gd name="T43" fmla="*/ 86 h 94"/>
                  <a:gd name="T44" fmla="*/ 56 w 68"/>
                  <a:gd name="T45" fmla="*/ 83 h 94"/>
                  <a:gd name="T46" fmla="*/ 56 w 68"/>
                  <a:gd name="T47" fmla="*/ 73 h 94"/>
                  <a:gd name="T48" fmla="*/ 60 w 68"/>
                  <a:gd name="T49" fmla="*/ 74 h 94"/>
                  <a:gd name="T50" fmla="*/ 67 w 68"/>
                  <a:gd name="T51" fmla="*/ 69 h 94"/>
                  <a:gd name="T52" fmla="*/ 68 w 68"/>
                  <a:gd name="T53" fmla="*/ 66 h 94"/>
                  <a:gd name="T54" fmla="*/ 68 w 68"/>
                  <a:gd name="T55" fmla="*/ 42 h 94"/>
                  <a:gd name="T56" fmla="*/ 62 w 68"/>
                  <a:gd name="T57" fmla="*/ 35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94">
                    <a:moveTo>
                      <a:pt x="62" y="35"/>
                    </a:moveTo>
                    <a:cubicBezTo>
                      <a:pt x="62" y="30"/>
                      <a:pt x="62" y="30"/>
                      <a:pt x="62" y="30"/>
                    </a:cubicBezTo>
                    <a:cubicBezTo>
                      <a:pt x="62" y="26"/>
                      <a:pt x="59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9"/>
                      <a:pt x="46" y="0"/>
                      <a:pt x="34" y="0"/>
                    </a:cubicBezTo>
                    <a:cubicBezTo>
                      <a:pt x="22" y="0"/>
                      <a:pt x="13" y="9"/>
                      <a:pt x="13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9" y="23"/>
                      <a:pt x="7" y="26"/>
                      <a:pt x="7" y="30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3" y="35"/>
                      <a:pt x="0" y="39"/>
                      <a:pt x="0" y="42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1" y="68"/>
                      <a:pt x="1" y="69"/>
                    </a:cubicBezTo>
                    <a:cubicBezTo>
                      <a:pt x="2" y="72"/>
                      <a:pt x="5" y="74"/>
                      <a:pt x="8" y="74"/>
                    </a:cubicBezTo>
                    <a:cubicBezTo>
                      <a:pt x="10" y="74"/>
                      <a:pt x="11" y="74"/>
                      <a:pt x="12" y="73"/>
                    </a:cubicBezTo>
                    <a:cubicBezTo>
                      <a:pt x="12" y="83"/>
                      <a:pt x="12" y="83"/>
                      <a:pt x="12" y="83"/>
                    </a:cubicBezTo>
                    <a:cubicBezTo>
                      <a:pt x="12" y="84"/>
                      <a:pt x="12" y="85"/>
                      <a:pt x="12" y="86"/>
                    </a:cubicBezTo>
                    <a:cubicBezTo>
                      <a:pt x="13" y="91"/>
                      <a:pt x="18" y="94"/>
                      <a:pt x="23" y="94"/>
                    </a:cubicBezTo>
                    <a:cubicBezTo>
                      <a:pt x="28" y="94"/>
                      <a:pt x="32" y="91"/>
                      <a:pt x="34" y="86"/>
                    </a:cubicBezTo>
                    <a:cubicBezTo>
                      <a:pt x="34" y="85"/>
                      <a:pt x="34" y="77"/>
                      <a:pt x="34" y="76"/>
                    </a:cubicBezTo>
                    <a:cubicBezTo>
                      <a:pt x="34" y="77"/>
                      <a:pt x="34" y="85"/>
                      <a:pt x="34" y="86"/>
                    </a:cubicBezTo>
                    <a:cubicBezTo>
                      <a:pt x="36" y="91"/>
                      <a:pt x="40" y="94"/>
                      <a:pt x="45" y="94"/>
                    </a:cubicBezTo>
                    <a:cubicBezTo>
                      <a:pt x="50" y="94"/>
                      <a:pt x="55" y="91"/>
                      <a:pt x="56" y="86"/>
                    </a:cubicBezTo>
                    <a:cubicBezTo>
                      <a:pt x="56" y="85"/>
                      <a:pt x="56" y="84"/>
                      <a:pt x="56" y="83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7" y="74"/>
                      <a:pt x="58" y="74"/>
                      <a:pt x="60" y="74"/>
                    </a:cubicBezTo>
                    <a:cubicBezTo>
                      <a:pt x="63" y="74"/>
                      <a:pt x="66" y="72"/>
                      <a:pt x="67" y="69"/>
                    </a:cubicBezTo>
                    <a:cubicBezTo>
                      <a:pt x="68" y="68"/>
                      <a:pt x="68" y="67"/>
                      <a:pt x="68" y="66"/>
                    </a:cubicBezTo>
                    <a:cubicBezTo>
                      <a:pt x="68" y="42"/>
                      <a:pt x="68" y="42"/>
                      <a:pt x="68" y="42"/>
                    </a:cubicBezTo>
                    <a:cubicBezTo>
                      <a:pt x="68" y="39"/>
                      <a:pt x="65" y="35"/>
                      <a:pt x="62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53" name="Oval 686"/>
              <p:cNvSpPr>
                <a:spLocks noChangeArrowheads="1"/>
              </p:cNvSpPr>
              <p:nvPr/>
            </p:nvSpPr>
            <p:spPr bwMode="auto">
              <a:xfrm>
                <a:off x="4984750" y="3065463"/>
                <a:ext cx="22225" cy="17463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54" name="Oval 687"/>
              <p:cNvSpPr>
                <a:spLocks noChangeArrowheads="1"/>
              </p:cNvSpPr>
              <p:nvPr/>
            </p:nvSpPr>
            <p:spPr bwMode="auto">
              <a:xfrm>
                <a:off x="4984750" y="3095625"/>
                <a:ext cx="22225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55" name="Oval 688"/>
              <p:cNvSpPr>
                <a:spLocks noChangeArrowheads="1"/>
              </p:cNvSpPr>
              <p:nvPr/>
            </p:nvSpPr>
            <p:spPr bwMode="auto">
              <a:xfrm>
                <a:off x="5083175" y="3076575"/>
                <a:ext cx="28575" cy="30163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56" name="Freeform 689"/>
              <p:cNvSpPr>
                <a:spLocks noEditPoints="1"/>
              </p:cNvSpPr>
              <p:nvPr/>
            </p:nvSpPr>
            <p:spPr bwMode="auto">
              <a:xfrm>
                <a:off x="4913313" y="2900363"/>
                <a:ext cx="255588" cy="363538"/>
              </a:xfrm>
              <a:custGeom>
                <a:avLst/>
                <a:gdLst>
                  <a:gd name="T0" fmla="*/ 45 w 68"/>
                  <a:gd name="T1" fmla="*/ 53 h 97"/>
                  <a:gd name="T2" fmla="*/ 27 w 68"/>
                  <a:gd name="T3" fmla="*/ 64 h 97"/>
                  <a:gd name="T4" fmla="*/ 25 w 68"/>
                  <a:gd name="T5" fmla="*/ 55 h 97"/>
                  <a:gd name="T6" fmla="*/ 17 w 68"/>
                  <a:gd name="T7" fmla="*/ 67 h 97"/>
                  <a:gd name="T8" fmla="*/ 40 w 68"/>
                  <a:gd name="T9" fmla="*/ 64 h 97"/>
                  <a:gd name="T10" fmla="*/ 53 w 68"/>
                  <a:gd name="T11" fmla="*/ 44 h 97"/>
                  <a:gd name="T12" fmla="*/ 23 w 68"/>
                  <a:gd name="T13" fmla="*/ 54 h 97"/>
                  <a:gd name="T14" fmla="*/ 40 w 68"/>
                  <a:gd name="T15" fmla="*/ 45 h 97"/>
                  <a:gd name="T16" fmla="*/ 51 w 68"/>
                  <a:gd name="T17" fmla="*/ 45 h 97"/>
                  <a:gd name="T18" fmla="*/ 44 w 68"/>
                  <a:gd name="T19" fmla="*/ 52 h 97"/>
                  <a:gd name="T20" fmla="*/ 49 w 68"/>
                  <a:gd name="T21" fmla="*/ 49 h 97"/>
                  <a:gd name="T22" fmla="*/ 49 w 68"/>
                  <a:gd name="T23" fmla="*/ 47 h 97"/>
                  <a:gd name="T24" fmla="*/ 62 w 68"/>
                  <a:gd name="T25" fmla="*/ 32 h 97"/>
                  <a:gd name="T26" fmla="*/ 12 w 68"/>
                  <a:gd name="T27" fmla="*/ 22 h 97"/>
                  <a:gd name="T28" fmla="*/ 0 w 68"/>
                  <a:gd name="T29" fmla="*/ 44 h 97"/>
                  <a:gd name="T30" fmla="*/ 11 w 68"/>
                  <a:gd name="T31" fmla="*/ 75 h 97"/>
                  <a:gd name="T32" fmla="*/ 34 w 68"/>
                  <a:gd name="T33" fmla="*/ 88 h 97"/>
                  <a:gd name="T34" fmla="*/ 57 w 68"/>
                  <a:gd name="T35" fmla="*/ 76 h 97"/>
                  <a:gd name="T36" fmla="*/ 68 w 68"/>
                  <a:gd name="T37" fmla="*/ 44 h 97"/>
                  <a:gd name="T38" fmla="*/ 39 w 68"/>
                  <a:gd name="T39" fmla="*/ 78 h 97"/>
                  <a:gd name="T40" fmla="*/ 30 w 68"/>
                  <a:gd name="T41" fmla="*/ 78 h 97"/>
                  <a:gd name="T42" fmla="*/ 12 w 68"/>
                  <a:gd name="T43" fmla="*/ 85 h 97"/>
                  <a:gd name="T44" fmla="*/ 53 w 68"/>
                  <a:gd name="T45" fmla="*/ 32 h 97"/>
                  <a:gd name="T46" fmla="*/ 35 w 68"/>
                  <a:gd name="T47" fmla="*/ 87 h 97"/>
                  <a:gd name="T48" fmla="*/ 56 w 68"/>
                  <a:gd name="T49" fmla="*/ 35 h 97"/>
                  <a:gd name="T50" fmla="*/ 34 w 68"/>
                  <a:gd name="T51" fmla="*/ 1 h 97"/>
                  <a:gd name="T52" fmla="*/ 34 w 68"/>
                  <a:gd name="T53" fmla="*/ 1 h 97"/>
                  <a:gd name="T54" fmla="*/ 11 w 68"/>
                  <a:gd name="T55" fmla="*/ 71 h 97"/>
                  <a:gd name="T56" fmla="*/ 1 w 68"/>
                  <a:gd name="T57" fmla="*/ 70 h 97"/>
                  <a:gd name="T58" fmla="*/ 11 w 68"/>
                  <a:gd name="T59" fmla="*/ 37 h 97"/>
                  <a:gd name="T60" fmla="*/ 12 w 68"/>
                  <a:gd name="T61" fmla="*/ 23 h 97"/>
                  <a:gd name="T62" fmla="*/ 23 w 68"/>
                  <a:gd name="T63" fmla="*/ 95 h 97"/>
                  <a:gd name="T64" fmla="*/ 45 w 68"/>
                  <a:gd name="T65" fmla="*/ 95 h 97"/>
                  <a:gd name="T66" fmla="*/ 60 w 68"/>
                  <a:gd name="T67" fmla="*/ 75 h 97"/>
                  <a:gd name="T68" fmla="*/ 60 w 68"/>
                  <a:gd name="T69" fmla="*/ 75 h 97"/>
                  <a:gd name="T70" fmla="*/ 57 w 68"/>
                  <a:gd name="T71" fmla="*/ 39 h 97"/>
                  <a:gd name="T72" fmla="*/ 67 w 68"/>
                  <a:gd name="T73" fmla="*/ 68 h 97"/>
                  <a:gd name="T74" fmla="*/ 34 w 68"/>
                  <a:gd name="T75" fmla="*/ 19 h 97"/>
                  <a:gd name="T76" fmla="*/ 22 w 68"/>
                  <a:gd name="T77" fmla="*/ 50 h 97"/>
                  <a:gd name="T78" fmla="*/ 22 w 68"/>
                  <a:gd name="T79" fmla="*/ 50 h 97"/>
                  <a:gd name="T80" fmla="*/ 20 w 68"/>
                  <a:gd name="T81" fmla="*/ 47 h 97"/>
                  <a:gd name="T82" fmla="*/ 37 w 68"/>
                  <a:gd name="T83" fmla="*/ 37 h 97"/>
                  <a:gd name="T84" fmla="*/ 31 w 68"/>
                  <a:gd name="T85" fmla="*/ 35 h 97"/>
                  <a:gd name="T86" fmla="*/ 37 w 68"/>
                  <a:gd name="T87" fmla="*/ 38 h 97"/>
                  <a:gd name="T88" fmla="*/ 31 w 68"/>
                  <a:gd name="T89" fmla="*/ 38 h 97"/>
                  <a:gd name="T90" fmla="*/ 37 w 68"/>
                  <a:gd name="T91" fmla="*/ 39 h 97"/>
                  <a:gd name="T92" fmla="*/ 31 w 68"/>
                  <a:gd name="T93" fmla="*/ 40 h 97"/>
                  <a:gd name="T94" fmla="*/ 30 w 68"/>
                  <a:gd name="T95" fmla="*/ 6 h 97"/>
                  <a:gd name="T96" fmla="*/ 30 w 68"/>
                  <a:gd name="T97" fmla="*/ 6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8" h="97">
                    <a:moveTo>
                      <a:pt x="53" y="44"/>
                    </a:moveTo>
                    <a:cubicBezTo>
                      <a:pt x="39" y="44"/>
                      <a:pt x="39" y="44"/>
                      <a:pt x="39" y="44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5" y="54"/>
                      <a:pt x="45" y="54"/>
                      <a:pt x="46" y="55"/>
                    </a:cubicBezTo>
                    <a:cubicBezTo>
                      <a:pt x="46" y="57"/>
                      <a:pt x="45" y="57"/>
                      <a:pt x="45" y="58"/>
                    </a:cubicBezTo>
                    <a:cubicBezTo>
                      <a:pt x="43" y="59"/>
                      <a:pt x="41" y="59"/>
                      <a:pt x="39" y="59"/>
                    </a:cubicBezTo>
                    <a:cubicBezTo>
                      <a:pt x="35" y="59"/>
                      <a:pt x="30" y="60"/>
                      <a:pt x="27" y="64"/>
                    </a:cubicBezTo>
                    <a:cubicBezTo>
                      <a:pt x="26" y="66"/>
                      <a:pt x="25" y="67"/>
                      <a:pt x="24" y="67"/>
                    </a:cubicBezTo>
                    <a:cubicBezTo>
                      <a:pt x="23" y="67"/>
                      <a:pt x="22" y="66"/>
                      <a:pt x="22" y="65"/>
                    </a:cubicBezTo>
                    <a:cubicBezTo>
                      <a:pt x="21" y="63"/>
                      <a:pt x="21" y="61"/>
                      <a:pt x="23" y="58"/>
                    </a:cubicBezTo>
                    <a:cubicBezTo>
                      <a:pt x="24" y="58"/>
                      <a:pt x="25" y="56"/>
                      <a:pt x="25" y="55"/>
                    </a:cubicBezTo>
                    <a:cubicBezTo>
                      <a:pt x="25" y="53"/>
                      <a:pt x="24" y="51"/>
                      <a:pt x="22" y="51"/>
                    </a:cubicBezTo>
                    <a:cubicBezTo>
                      <a:pt x="20" y="51"/>
                      <a:pt x="18" y="53"/>
                      <a:pt x="18" y="55"/>
                    </a:cubicBezTo>
                    <a:cubicBezTo>
                      <a:pt x="19" y="56"/>
                      <a:pt x="19" y="56"/>
                      <a:pt x="19" y="56"/>
                    </a:cubicBezTo>
                    <a:cubicBezTo>
                      <a:pt x="16" y="59"/>
                      <a:pt x="16" y="63"/>
                      <a:pt x="17" y="67"/>
                    </a:cubicBezTo>
                    <a:cubicBezTo>
                      <a:pt x="18" y="70"/>
                      <a:pt x="21" y="71"/>
                      <a:pt x="23" y="72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26" y="72"/>
                      <a:pt x="28" y="71"/>
                      <a:pt x="31" y="67"/>
                    </a:cubicBezTo>
                    <a:cubicBezTo>
                      <a:pt x="33" y="65"/>
                      <a:pt x="36" y="64"/>
                      <a:pt x="40" y="64"/>
                    </a:cubicBezTo>
                    <a:cubicBezTo>
                      <a:pt x="44" y="64"/>
                      <a:pt x="50" y="63"/>
                      <a:pt x="51" y="55"/>
                    </a:cubicBezTo>
                    <a:cubicBezTo>
                      <a:pt x="53" y="55"/>
                      <a:pt x="54" y="53"/>
                      <a:pt x="54" y="51"/>
                    </a:cubicBezTo>
                    <a:cubicBezTo>
                      <a:pt x="54" y="50"/>
                      <a:pt x="54" y="49"/>
                      <a:pt x="53" y="49"/>
                    </a:cubicBezTo>
                    <a:lnTo>
                      <a:pt x="53" y="44"/>
                    </a:lnTo>
                    <a:close/>
                    <a:moveTo>
                      <a:pt x="22" y="53"/>
                    </a:moveTo>
                    <a:cubicBezTo>
                      <a:pt x="23" y="53"/>
                      <a:pt x="24" y="54"/>
                      <a:pt x="24" y="55"/>
                    </a:cubicBezTo>
                    <a:cubicBezTo>
                      <a:pt x="24" y="55"/>
                      <a:pt x="24" y="56"/>
                      <a:pt x="24" y="56"/>
                    </a:cubicBezTo>
                    <a:cubicBezTo>
                      <a:pt x="24" y="55"/>
                      <a:pt x="23" y="54"/>
                      <a:pt x="23" y="54"/>
                    </a:cubicBezTo>
                    <a:cubicBezTo>
                      <a:pt x="22" y="53"/>
                      <a:pt x="21" y="53"/>
                      <a:pt x="20" y="54"/>
                    </a:cubicBezTo>
                    <a:cubicBezTo>
                      <a:pt x="20" y="53"/>
                      <a:pt x="21" y="53"/>
                      <a:pt x="22" y="53"/>
                    </a:cubicBezTo>
                    <a:close/>
                    <a:moveTo>
                      <a:pt x="40" y="52"/>
                    </a:moveTo>
                    <a:cubicBezTo>
                      <a:pt x="40" y="45"/>
                      <a:pt x="40" y="45"/>
                      <a:pt x="40" y="45"/>
                    </a:cubicBezTo>
                    <a:cubicBezTo>
                      <a:pt x="52" y="45"/>
                      <a:pt x="52" y="45"/>
                      <a:pt x="52" y="45"/>
                    </a:cubicBezTo>
                    <a:cubicBezTo>
                      <a:pt x="52" y="47"/>
                      <a:pt x="52" y="47"/>
                      <a:pt x="52" y="47"/>
                    </a:cubicBezTo>
                    <a:cubicBezTo>
                      <a:pt x="52" y="47"/>
                      <a:pt x="51" y="47"/>
                      <a:pt x="51" y="46"/>
                    </a:cubicBezTo>
                    <a:cubicBezTo>
                      <a:pt x="51" y="46"/>
                      <a:pt x="51" y="45"/>
                      <a:pt x="5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41" y="51"/>
                      <a:pt x="43" y="51"/>
                      <a:pt x="44" y="51"/>
                    </a:cubicBezTo>
                    <a:cubicBezTo>
                      <a:pt x="44" y="52"/>
                      <a:pt x="44" y="52"/>
                      <a:pt x="44" y="52"/>
                    </a:cubicBezTo>
                    <a:lnTo>
                      <a:pt x="40" y="52"/>
                    </a:lnTo>
                    <a:close/>
                    <a:moveTo>
                      <a:pt x="51" y="54"/>
                    </a:moveTo>
                    <a:cubicBezTo>
                      <a:pt x="51" y="53"/>
                      <a:pt x="52" y="52"/>
                      <a:pt x="52" y="51"/>
                    </a:cubicBezTo>
                    <a:cubicBezTo>
                      <a:pt x="52" y="50"/>
                      <a:pt x="50" y="49"/>
                      <a:pt x="49" y="49"/>
                    </a:cubicBezTo>
                    <a:cubicBezTo>
                      <a:pt x="48" y="49"/>
                      <a:pt x="47" y="50"/>
                      <a:pt x="47" y="51"/>
                    </a:cubicBezTo>
                    <a:cubicBezTo>
                      <a:pt x="47" y="52"/>
                      <a:pt x="47" y="53"/>
                      <a:pt x="46" y="54"/>
                    </a:cubicBezTo>
                    <a:cubicBezTo>
                      <a:pt x="46" y="53"/>
                      <a:pt x="45" y="52"/>
                      <a:pt x="45" y="51"/>
                    </a:cubicBezTo>
                    <a:cubicBezTo>
                      <a:pt x="45" y="49"/>
                      <a:pt x="47" y="47"/>
                      <a:pt x="49" y="47"/>
                    </a:cubicBezTo>
                    <a:cubicBezTo>
                      <a:pt x="51" y="47"/>
                      <a:pt x="53" y="49"/>
                      <a:pt x="53" y="51"/>
                    </a:cubicBezTo>
                    <a:cubicBezTo>
                      <a:pt x="53" y="52"/>
                      <a:pt x="52" y="53"/>
                      <a:pt x="51" y="54"/>
                    </a:cubicBezTo>
                    <a:close/>
                    <a:moveTo>
                      <a:pt x="62" y="36"/>
                    </a:moveTo>
                    <a:cubicBezTo>
                      <a:pt x="62" y="32"/>
                      <a:pt x="62" y="32"/>
                      <a:pt x="62" y="32"/>
                    </a:cubicBezTo>
                    <a:cubicBezTo>
                      <a:pt x="62" y="28"/>
                      <a:pt x="60" y="24"/>
                      <a:pt x="56" y="22"/>
                    </a:cubicBezTo>
                    <a:cubicBezTo>
                      <a:pt x="56" y="22"/>
                      <a:pt x="56" y="22"/>
                      <a:pt x="56" y="22"/>
                    </a:cubicBezTo>
                    <a:cubicBezTo>
                      <a:pt x="56" y="10"/>
                      <a:pt x="46" y="0"/>
                      <a:pt x="34" y="0"/>
                    </a:cubicBezTo>
                    <a:cubicBezTo>
                      <a:pt x="22" y="0"/>
                      <a:pt x="12" y="10"/>
                      <a:pt x="12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9" y="24"/>
                      <a:pt x="6" y="28"/>
                      <a:pt x="6" y="32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2" y="36"/>
                      <a:pt x="0" y="40"/>
                      <a:pt x="0" y="4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9"/>
                      <a:pt x="0" y="70"/>
                      <a:pt x="0" y="70"/>
                    </a:cubicBezTo>
                    <a:cubicBezTo>
                      <a:pt x="2" y="74"/>
                      <a:pt x="5" y="76"/>
                      <a:pt x="8" y="76"/>
                    </a:cubicBezTo>
                    <a:cubicBezTo>
                      <a:pt x="9" y="76"/>
                      <a:pt x="10" y="76"/>
                      <a:pt x="11" y="75"/>
                    </a:cubicBezTo>
                    <a:cubicBezTo>
                      <a:pt x="11" y="85"/>
                      <a:pt x="11" y="85"/>
                      <a:pt x="11" y="85"/>
                    </a:cubicBezTo>
                    <a:cubicBezTo>
                      <a:pt x="11" y="86"/>
                      <a:pt x="11" y="87"/>
                      <a:pt x="12" y="88"/>
                    </a:cubicBezTo>
                    <a:cubicBezTo>
                      <a:pt x="13" y="93"/>
                      <a:pt x="18" y="97"/>
                      <a:pt x="23" y="97"/>
                    </a:cubicBezTo>
                    <a:cubicBezTo>
                      <a:pt x="28" y="97"/>
                      <a:pt x="33" y="93"/>
                      <a:pt x="34" y="88"/>
                    </a:cubicBezTo>
                    <a:cubicBezTo>
                      <a:pt x="36" y="93"/>
                      <a:pt x="40" y="97"/>
                      <a:pt x="45" y="97"/>
                    </a:cubicBezTo>
                    <a:cubicBezTo>
                      <a:pt x="50" y="97"/>
                      <a:pt x="55" y="93"/>
                      <a:pt x="57" y="88"/>
                    </a:cubicBezTo>
                    <a:cubicBezTo>
                      <a:pt x="57" y="87"/>
                      <a:pt x="57" y="86"/>
                      <a:pt x="57" y="85"/>
                    </a:cubicBezTo>
                    <a:cubicBezTo>
                      <a:pt x="57" y="76"/>
                      <a:pt x="57" y="76"/>
                      <a:pt x="57" y="76"/>
                    </a:cubicBezTo>
                    <a:cubicBezTo>
                      <a:pt x="58" y="76"/>
                      <a:pt x="59" y="76"/>
                      <a:pt x="60" y="76"/>
                    </a:cubicBezTo>
                    <a:cubicBezTo>
                      <a:pt x="63" y="76"/>
                      <a:pt x="67" y="74"/>
                      <a:pt x="68" y="70"/>
                    </a:cubicBezTo>
                    <a:cubicBezTo>
                      <a:pt x="68" y="70"/>
                      <a:pt x="68" y="69"/>
                      <a:pt x="68" y="68"/>
                    </a:cubicBezTo>
                    <a:cubicBezTo>
                      <a:pt x="68" y="44"/>
                      <a:pt x="68" y="44"/>
                      <a:pt x="68" y="44"/>
                    </a:cubicBezTo>
                    <a:cubicBezTo>
                      <a:pt x="68" y="40"/>
                      <a:pt x="66" y="37"/>
                      <a:pt x="62" y="36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29" y="78"/>
                      <a:pt x="29" y="78"/>
                      <a:pt x="29" y="78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3" y="78"/>
                      <a:pt x="33" y="78"/>
                      <a:pt x="33" y="78"/>
                    </a:cubicBezTo>
                    <a:cubicBezTo>
                      <a:pt x="33" y="80"/>
                      <a:pt x="33" y="85"/>
                      <a:pt x="33" y="87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6"/>
                      <a:pt x="12" y="86"/>
                      <a:pt x="12" y="85"/>
                    </a:cubicBezTo>
                    <a:cubicBezTo>
                      <a:pt x="12" y="39"/>
                      <a:pt x="12" y="39"/>
                      <a:pt x="12" y="39"/>
                    </a:cubicBezTo>
                    <a:cubicBezTo>
                      <a:pt x="12" y="36"/>
                      <a:pt x="13" y="34"/>
                      <a:pt x="15" y="32"/>
                    </a:cubicBezTo>
                    <a:cubicBezTo>
                      <a:pt x="19" y="38"/>
                      <a:pt x="26" y="42"/>
                      <a:pt x="34" y="42"/>
                    </a:cubicBezTo>
                    <a:cubicBezTo>
                      <a:pt x="43" y="42"/>
                      <a:pt x="49" y="38"/>
                      <a:pt x="53" y="32"/>
                    </a:cubicBezTo>
                    <a:cubicBezTo>
                      <a:pt x="55" y="34"/>
                      <a:pt x="56" y="36"/>
                      <a:pt x="56" y="39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6" y="86"/>
                      <a:pt x="56" y="86"/>
                      <a:pt x="55" y="87"/>
                    </a:cubicBezTo>
                    <a:cubicBezTo>
                      <a:pt x="35" y="87"/>
                      <a:pt x="35" y="87"/>
                      <a:pt x="35" y="87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1" y="32"/>
                    </a:moveTo>
                    <a:cubicBezTo>
                      <a:pt x="61" y="35"/>
                      <a:pt x="61" y="35"/>
                      <a:pt x="61" y="35"/>
                    </a:cubicBezTo>
                    <a:cubicBezTo>
                      <a:pt x="56" y="35"/>
                      <a:pt x="56" y="35"/>
                      <a:pt x="56" y="35"/>
                    </a:cubicBezTo>
                    <a:cubicBezTo>
                      <a:pt x="56" y="34"/>
                      <a:pt x="55" y="32"/>
                      <a:pt x="54" y="31"/>
                    </a:cubicBezTo>
                    <a:cubicBezTo>
                      <a:pt x="55" y="29"/>
                      <a:pt x="56" y="26"/>
                      <a:pt x="56" y="24"/>
                    </a:cubicBezTo>
                    <a:cubicBezTo>
                      <a:pt x="59" y="25"/>
                      <a:pt x="61" y="28"/>
                      <a:pt x="61" y="32"/>
                    </a:cubicBezTo>
                    <a:close/>
                    <a:moveTo>
                      <a:pt x="34" y="1"/>
                    </a:moveTo>
                    <a:cubicBezTo>
                      <a:pt x="45" y="1"/>
                      <a:pt x="55" y="11"/>
                      <a:pt x="55" y="22"/>
                    </a:cubicBezTo>
                    <a:cubicBezTo>
                      <a:pt x="55" y="33"/>
                      <a:pt x="46" y="41"/>
                      <a:pt x="34" y="41"/>
                    </a:cubicBezTo>
                    <a:cubicBezTo>
                      <a:pt x="22" y="41"/>
                      <a:pt x="14" y="33"/>
                      <a:pt x="14" y="22"/>
                    </a:cubicBezTo>
                    <a:cubicBezTo>
                      <a:pt x="14" y="11"/>
                      <a:pt x="23" y="1"/>
                      <a:pt x="34" y="1"/>
                    </a:cubicBezTo>
                    <a:close/>
                    <a:moveTo>
                      <a:pt x="11" y="74"/>
                    </a:moveTo>
                    <a:cubicBezTo>
                      <a:pt x="10" y="75"/>
                      <a:pt x="9" y="75"/>
                      <a:pt x="8" y="75"/>
                    </a:cubicBezTo>
                    <a:cubicBezTo>
                      <a:pt x="6" y="75"/>
                      <a:pt x="3" y="73"/>
                      <a:pt x="2" y="71"/>
                    </a:cubicBezTo>
                    <a:cubicBezTo>
                      <a:pt x="11" y="71"/>
                      <a:pt x="11" y="71"/>
                      <a:pt x="11" y="71"/>
                    </a:cubicBezTo>
                    <a:lnTo>
                      <a:pt x="11" y="74"/>
                    </a:lnTo>
                    <a:close/>
                    <a:moveTo>
                      <a:pt x="11" y="39"/>
                    </a:moveTo>
                    <a:cubicBezTo>
                      <a:pt x="11" y="70"/>
                      <a:pt x="11" y="70"/>
                      <a:pt x="11" y="70"/>
                    </a:cubicBezTo>
                    <a:cubicBezTo>
                      <a:pt x="1" y="70"/>
                      <a:pt x="1" y="70"/>
                      <a:pt x="1" y="70"/>
                    </a:cubicBezTo>
                    <a:cubicBezTo>
                      <a:pt x="1" y="69"/>
                      <a:pt x="1" y="68"/>
                      <a:pt x="1" y="68"/>
                    </a:cubicBezTo>
                    <a:cubicBezTo>
                      <a:pt x="1" y="44"/>
                      <a:pt x="1" y="44"/>
                      <a:pt x="1" y="44"/>
                    </a:cubicBezTo>
                    <a:cubicBezTo>
                      <a:pt x="1" y="40"/>
                      <a:pt x="3" y="37"/>
                      <a:pt x="7" y="37"/>
                    </a:cubicBezTo>
                    <a:cubicBezTo>
                      <a:pt x="11" y="37"/>
                      <a:pt x="11" y="37"/>
                      <a:pt x="11" y="37"/>
                    </a:cubicBezTo>
                    <a:cubicBezTo>
                      <a:pt x="11" y="37"/>
                      <a:pt x="11" y="38"/>
                      <a:pt x="11" y="39"/>
                    </a:cubicBezTo>
                    <a:close/>
                    <a:moveTo>
                      <a:pt x="7" y="35"/>
                    </a:moveTo>
                    <a:cubicBezTo>
                      <a:pt x="7" y="32"/>
                      <a:pt x="7" y="32"/>
                      <a:pt x="7" y="32"/>
                    </a:cubicBezTo>
                    <a:cubicBezTo>
                      <a:pt x="7" y="28"/>
                      <a:pt x="9" y="25"/>
                      <a:pt x="12" y="23"/>
                    </a:cubicBezTo>
                    <a:cubicBezTo>
                      <a:pt x="13" y="26"/>
                      <a:pt x="13" y="29"/>
                      <a:pt x="14" y="31"/>
                    </a:cubicBezTo>
                    <a:cubicBezTo>
                      <a:pt x="13" y="32"/>
                      <a:pt x="12" y="34"/>
                      <a:pt x="12" y="35"/>
                    </a:cubicBezTo>
                    <a:lnTo>
                      <a:pt x="7" y="35"/>
                    </a:lnTo>
                    <a:close/>
                    <a:moveTo>
                      <a:pt x="23" y="95"/>
                    </a:moveTo>
                    <a:cubicBezTo>
                      <a:pt x="18" y="95"/>
                      <a:pt x="14" y="92"/>
                      <a:pt x="13" y="88"/>
                    </a:cubicBezTo>
                    <a:cubicBezTo>
                      <a:pt x="33" y="88"/>
                      <a:pt x="33" y="88"/>
                      <a:pt x="33" y="88"/>
                    </a:cubicBezTo>
                    <a:cubicBezTo>
                      <a:pt x="31" y="92"/>
                      <a:pt x="27" y="95"/>
                      <a:pt x="23" y="95"/>
                    </a:cubicBezTo>
                    <a:close/>
                    <a:moveTo>
                      <a:pt x="45" y="95"/>
                    </a:moveTo>
                    <a:cubicBezTo>
                      <a:pt x="41" y="95"/>
                      <a:pt x="37" y="92"/>
                      <a:pt x="35" y="88"/>
                    </a:cubicBezTo>
                    <a:cubicBezTo>
                      <a:pt x="55" y="88"/>
                      <a:pt x="55" y="88"/>
                      <a:pt x="55" y="88"/>
                    </a:cubicBezTo>
                    <a:cubicBezTo>
                      <a:pt x="54" y="92"/>
                      <a:pt x="50" y="95"/>
                      <a:pt x="45" y="95"/>
                    </a:cubicBezTo>
                    <a:close/>
                    <a:moveTo>
                      <a:pt x="60" y="75"/>
                    </a:moveTo>
                    <a:cubicBezTo>
                      <a:pt x="59" y="75"/>
                      <a:pt x="58" y="75"/>
                      <a:pt x="57" y="74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66" y="71"/>
                      <a:pt x="66" y="71"/>
                      <a:pt x="66" y="71"/>
                    </a:cubicBezTo>
                    <a:cubicBezTo>
                      <a:pt x="65" y="73"/>
                      <a:pt x="62" y="75"/>
                      <a:pt x="60" y="75"/>
                    </a:cubicBezTo>
                    <a:close/>
                    <a:moveTo>
                      <a:pt x="67" y="68"/>
                    </a:moveTo>
                    <a:cubicBezTo>
                      <a:pt x="67" y="68"/>
                      <a:pt x="67" y="69"/>
                      <a:pt x="67" y="70"/>
                    </a:cubicBezTo>
                    <a:cubicBezTo>
                      <a:pt x="57" y="70"/>
                      <a:pt x="57" y="70"/>
                      <a:pt x="57" y="70"/>
                    </a:cubicBezTo>
                    <a:cubicBezTo>
                      <a:pt x="57" y="39"/>
                      <a:pt x="57" y="39"/>
                      <a:pt x="57" y="39"/>
                    </a:cubicBezTo>
                    <a:cubicBezTo>
                      <a:pt x="57" y="38"/>
                      <a:pt x="57" y="37"/>
                      <a:pt x="57" y="37"/>
                    </a:cubicBezTo>
                    <a:cubicBezTo>
                      <a:pt x="61" y="37"/>
                      <a:pt x="61" y="37"/>
                      <a:pt x="61" y="37"/>
                    </a:cubicBezTo>
                    <a:cubicBezTo>
                      <a:pt x="65" y="37"/>
                      <a:pt x="67" y="40"/>
                      <a:pt x="67" y="44"/>
                    </a:cubicBezTo>
                    <a:lnTo>
                      <a:pt x="67" y="68"/>
                    </a:lnTo>
                    <a:close/>
                    <a:moveTo>
                      <a:pt x="34" y="35"/>
                    </a:moveTo>
                    <a:cubicBezTo>
                      <a:pt x="23" y="35"/>
                      <a:pt x="14" y="30"/>
                      <a:pt x="14" y="23"/>
                    </a:cubicBezTo>
                    <a:cubicBezTo>
                      <a:pt x="14" y="21"/>
                      <a:pt x="15" y="14"/>
                      <a:pt x="18" y="13"/>
                    </a:cubicBezTo>
                    <a:cubicBezTo>
                      <a:pt x="22" y="13"/>
                      <a:pt x="28" y="19"/>
                      <a:pt x="34" y="19"/>
                    </a:cubicBezTo>
                    <a:cubicBezTo>
                      <a:pt x="40" y="19"/>
                      <a:pt x="46" y="13"/>
                      <a:pt x="50" y="13"/>
                    </a:cubicBezTo>
                    <a:cubicBezTo>
                      <a:pt x="53" y="14"/>
                      <a:pt x="54" y="21"/>
                      <a:pt x="54" y="23"/>
                    </a:cubicBezTo>
                    <a:cubicBezTo>
                      <a:pt x="54" y="30"/>
                      <a:pt x="45" y="35"/>
                      <a:pt x="34" y="35"/>
                    </a:cubicBezTo>
                    <a:close/>
                    <a:moveTo>
                      <a:pt x="22" y="50"/>
                    </a:moveTo>
                    <a:cubicBezTo>
                      <a:pt x="24" y="50"/>
                      <a:pt x="25" y="48"/>
                      <a:pt x="25" y="47"/>
                    </a:cubicBezTo>
                    <a:cubicBezTo>
                      <a:pt x="25" y="45"/>
                      <a:pt x="24" y="43"/>
                      <a:pt x="22" y="43"/>
                    </a:cubicBezTo>
                    <a:cubicBezTo>
                      <a:pt x="20" y="43"/>
                      <a:pt x="18" y="45"/>
                      <a:pt x="18" y="47"/>
                    </a:cubicBezTo>
                    <a:cubicBezTo>
                      <a:pt x="18" y="48"/>
                      <a:pt x="20" y="50"/>
                      <a:pt x="22" y="50"/>
                    </a:cubicBezTo>
                    <a:close/>
                    <a:moveTo>
                      <a:pt x="22" y="44"/>
                    </a:moveTo>
                    <a:cubicBezTo>
                      <a:pt x="23" y="44"/>
                      <a:pt x="24" y="45"/>
                      <a:pt x="24" y="47"/>
                    </a:cubicBezTo>
                    <a:cubicBezTo>
                      <a:pt x="24" y="48"/>
                      <a:pt x="23" y="49"/>
                      <a:pt x="22" y="49"/>
                    </a:cubicBezTo>
                    <a:cubicBezTo>
                      <a:pt x="21" y="49"/>
                      <a:pt x="20" y="48"/>
                      <a:pt x="20" y="47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7" y="36"/>
                    </a:moveTo>
                    <a:cubicBezTo>
                      <a:pt x="37" y="36"/>
                      <a:pt x="37" y="36"/>
                      <a:pt x="37" y="36"/>
                    </a:cubicBezTo>
                    <a:cubicBezTo>
                      <a:pt x="37" y="37"/>
                      <a:pt x="37" y="37"/>
                      <a:pt x="37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5"/>
                      <a:pt x="31" y="35"/>
                      <a:pt x="31" y="35"/>
                    </a:cubicBezTo>
                    <a:cubicBezTo>
                      <a:pt x="37" y="35"/>
                      <a:pt x="37" y="35"/>
                      <a:pt x="37" y="35"/>
                    </a:cubicBezTo>
                    <a:lnTo>
                      <a:pt x="37" y="36"/>
                    </a:lnTo>
                    <a:close/>
                    <a:moveTo>
                      <a:pt x="37" y="38"/>
                    </a:moveTo>
                    <a:cubicBezTo>
                      <a:pt x="37" y="38"/>
                      <a:pt x="37" y="38"/>
                      <a:pt x="37" y="38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7" y="37"/>
                      <a:pt x="37" y="37"/>
                      <a:pt x="37" y="37"/>
                    </a:cubicBezTo>
                    <a:lnTo>
                      <a:pt x="37" y="38"/>
                    </a:lnTo>
                    <a:close/>
                    <a:moveTo>
                      <a:pt x="37" y="39"/>
                    </a:moveTo>
                    <a:cubicBezTo>
                      <a:pt x="37" y="40"/>
                      <a:pt x="37" y="40"/>
                      <a:pt x="37" y="40"/>
                    </a:cubicBezTo>
                    <a:cubicBezTo>
                      <a:pt x="37" y="40"/>
                      <a:pt x="37" y="40"/>
                      <a:pt x="37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7" y="39"/>
                      <a:pt x="37" y="39"/>
                      <a:pt x="37" y="39"/>
                    </a:cubicBezTo>
                    <a:close/>
                    <a:moveTo>
                      <a:pt x="30" y="6"/>
                    </a:moveTo>
                    <a:cubicBezTo>
                      <a:pt x="30" y="5"/>
                      <a:pt x="32" y="4"/>
                      <a:pt x="34" y="4"/>
                    </a:cubicBezTo>
                    <a:cubicBezTo>
                      <a:pt x="36" y="4"/>
                      <a:pt x="38" y="5"/>
                      <a:pt x="38" y="6"/>
                    </a:cubicBezTo>
                    <a:cubicBezTo>
                      <a:pt x="38" y="6"/>
                      <a:pt x="36" y="7"/>
                      <a:pt x="34" y="7"/>
                    </a:cubicBezTo>
                    <a:cubicBezTo>
                      <a:pt x="32" y="7"/>
                      <a:pt x="30" y="6"/>
                      <a:pt x="30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92" name="Group 4691"/>
            <p:cNvGrpSpPr/>
            <p:nvPr/>
          </p:nvGrpSpPr>
          <p:grpSpPr>
            <a:xfrm>
              <a:off x="425450" y="4181475"/>
              <a:ext cx="258763" cy="365125"/>
              <a:chOff x="4171950" y="3308350"/>
              <a:chExt cx="258763" cy="365125"/>
            </a:xfrm>
          </p:grpSpPr>
          <p:sp>
            <p:nvSpPr>
              <p:cNvPr id="4657" name="Freeform 690"/>
              <p:cNvSpPr>
                <a:spLocks/>
              </p:cNvSpPr>
              <p:nvPr/>
            </p:nvSpPr>
            <p:spPr bwMode="auto">
              <a:xfrm>
                <a:off x="4175125" y="3313113"/>
                <a:ext cx="250825" cy="355600"/>
              </a:xfrm>
              <a:custGeom>
                <a:avLst/>
                <a:gdLst>
                  <a:gd name="T0" fmla="*/ 61 w 67"/>
                  <a:gd name="T1" fmla="*/ 35 h 95"/>
                  <a:gd name="T2" fmla="*/ 61 w 67"/>
                  <a:gd name="T3" fmla="*/ 31 h 95"/>
                  <a:gd name="T4" fmla="*/ 55 w 67"/>
                  <a:gd name="T5" fmla="*/ 21 h 95"/>
                  <a:gd name="T6" fmla="*/ 55 w 67"/>
                  <a:gd name="T7" fmla="*/ 21 h 95"/>
                  <a:gd name="T8" fmla="*/ 34 w 67"/>
                  <a:gd name="T9" fmla="*/ 0 h 95"/>
                  <a:gd name="T10" fmla="*/ 13 w 67"/>
                  <a:gd name="T11" fmla="*/ 21 h 95"/>
                  <a:gd name="T12" fmla="*/ 13 w 67"/>
                  <a:gd name="T13" fmla="*/ 21 h 95"/>
                  <a:gd name="T14" fmla="*/ 6 w 67"/>
                  <a:gd name="T15" fmla="*/ 31 h 95"/>
                  <a:gd name="T16" fmla="*/ 6 w 67"/>
                  <a:gd name="T17" fmla="*/ 35 h 95"/>
                  <a:gd name="T18" fmla="*/ 0 w 67"/>
                  <a:gd name="T19" fmla="*/ 42 h 95"/>
                  <a:gd name="T20" fmla="*/ 0 w 67"/>
                  <a:gd name="T21" fmla="*/ 66 h 95"/>
                  <a:gd name="T22" fmla="*/ 1 w 67"/>
                  <a:gd name="T23" fmla="*/ 69 h 95"/>
                  <a:gd name="T24" fmla="*/ 8 w 67"/>
                  <a:gd name="T25" fmla="*/ 74 h 95"/>
                  <a:gd name="T26" fmla="*/ 11 w 67"/>
                  <a:gd name="T27" fmla="*/ 73 h 95"/>
                  <a:gd name="T28" fmla="*/ 11 w 67"/>
                  <a:gd name="T29" fmla="*/ 83 h 95"/>
                  <a:gd name="T30" fmla="*/ 12 w 67"/>
                  <a:gd name="T31" fmla="*/ 86 h 95"/>
                  <a:gd name="T32" fmla="*/ 23 w 67"/>
                  <a:gd name="T33" fmla="*/ 95 h 95"/>
                  <a:gd name="T34" fmla="*/ 33 w 67"/>
                  <a:gd name="T35" fmla="*/ 86 h 95"/>
                  <a:gd name="T36" fmla="*/ 34 w 67"/>
                  <a:gd name="T37" fmla="*/ 76 h 95"/>
                  <a:gd name="T38" fmla="*/ 34 w 67"/>
                  <a:gd name="T39" fmla="*/ 86 h 95"/>
                  <a:gd name="T40" fmla="*/ 45 w 67"/>
                  <a:gd name="T41" fmla="*/ 95 h 95"/>
                  <a:gd name="T42" fmla="*/ 56 w 67"/>
                  <a:gd name="T43" fmla="*/ 86 h 95"/>
                  <a:gd name="T44" fmla="*/ 56 w 67"/>
                  <a:gd name="T45" fmla="*/ 83 h 95"/>
                  <a:gd name="T46" fmla="*/ 56 w 67"/>
                  <a:gd name="T47" fmla="*/ 73 h 95"/>
                  <a:gd name="T48" fmla="*/ 59 w 67"/>
                  <a:gd name="T49" fmla="*/ 74 h 95"/>
                  <a:gd name="T50" fmla="*/ 67 w 67"/>
                  <a:gd name="T51" fmla="*/ 69 h 95"/>
                  <a:gd name="T52" fmla="*/ 67 w 67"/>
                  <a:gd name="T53" fmla="*/ 66 h 95"/>
                  <a:gd name="T54" fmla="*/ 67 w 67"/>
                  <a:gd name="T55" fmla="*/ 42 h 95"/>
                  <a:gd name="T56" fmla="*/ 61 w 67"/>
                  <a:gd name="T57" fmla="*/ 3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95">
                    <a:moveTo>
                      <a:pt x="61" y="35"/>
                    </a:moveTo>
                    <a:cubicBezTo>
                      <a:pt x="61" y="31"/>
                      <a:pt x="61" y="31"/>
                      <a:pt x="61" y="31"/>
                    </a:cubicBezTo>
                    <a:cubicBezTo>
                      <a:pt x="61" y="26"/>
                      <a:pt x="59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9"/>
                      <a:pt x="45" y="0"/>
                      <a:pt x="34" y="0"/>
                    </a:cubicBezTo>
                    <a:cubicBezTo>
                      <a:pt x="22" y="0"/>
                      <a:pt x="13" y="9"/>
                      <a:pt x="13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9" y="23"/>
                      <a:pt x="6" y="26"/>
                      <a:pt x="6" y="31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3" y="35"/>
                      <a:pt x="0" y="39"/>
                      <a:pt x="0" y="42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0" y="68"/>
                      <a:pt x="1" y="69"/>
                    </a:cubicBezTo>
                    <a:cubicBezTo>
                      <a:pt x="2" y="72"/>
                      <a:pt x="5" y="74"/>
                      <a:pt x="8" y="74"/>
                    </a:cubicBezTo>
                    <a:cubicBezTo>
                      <a:pt x="9" y="74"/>
                      <a:pt x="10" y="74"/>
                      <a:pt x="11" y="73"/>
                    </a:cubicBezTo>
                    <a:cubicBezTo>
                      <a:pt x="11" y="83"/>
                      <a:pt x="11" y="83"/>
                      <a:pt x="11" y="83"/>
                    </a:cubicBezTo>
                    <a:cubicBezTo>
                      <a:pt x="11" y="84"/>
                      <a:pt x="12" y="85"/>
                      <a:pt x="12" y="86"/>
                    </a:cubicBezTo>
                    <a:cubicBezTo>
                      <a:pt x="13" y="91"/>
                      <a:pt x="17" y="95"/>
                      <a:pt x="23" y="95"/>
                    </a:cubicBezTo>
                    <a:cubicBezTo>
                      <a:pt x="28" y="95"/>
                      <a:pt x="32" y="91"/>
                      <a:pt x="33" y="86"/>
                    </a:cubicBezTo>
                    <a:cubicBezTo>
                      <a:pt x="34" y="85"/>
                      <a:pt x="34" y="77"/>
                      <a:pt x="34" y="76"/>
                    </a:cubicBezTo>
                    <a:cubicBezTo>
                      <a:pt x="34" y="77"/>
                      <a:pt x="34" y="85"/>
                      <a:pt x="34" y="86"/>
                    </a:cubicBezTo>
                    <a:cubicBezTo>
                      <a:pt x="35" y="91"/>
                      <a:pt x="40" y="95"/>
                      <a:pt x="45" y="95"/>
                    </a:cubicBezTo>
                    <a:cubicBezTo>
                      <a:pt x="50" y="95"/>
                      <a:pt x="54" y="91"/>
                      <a:pt x="56" y="86"/>
                    </a:cubicBezTo>
                    <a:cubicBezTo>
                      <a:pt x="56" y="85"/>
                      <a:pt x="56" y="84"/>
                      <a:pt x="56" y="83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7" y="74"/>
                      <a:pt x="58" y="74"/>
                      <a:pt x="59" y="74"/>
                    </a:cubicBezTo>
                    <a:cubicBezTo>
                      <a:pt x="63" y="74"/>
                      <a:pt x="66" y="72"/>
                      <a:pt x="67" y="69"/>
                    </a:cubicBezTo>
                    <a:cubicBezTo>
                      <a:pt x="67" y="68"/>
                      <a:pt x="67" y="67"/>
                      <a:pt x="67" y="66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67" y="39"/>
                      <a:pt x="65" y="36"/>
                      <a:pt x="61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58" name="Oval 691"/>
              <p:cNvSpPr>
                <a:spLocks noChangeArrowheads="1"/>
              </p:cNvSpPr>
              <p:nvPr/>
            </p:nvSpPr>
            <p:spPr bwMode="auto">
              <a:xfrm>
                <a:off x="4246563" y="3473450"/>
                <a:ext cx="19050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59" name="Oval 692"/>
              <p:cNvSpPr>
                <a:spLocks noChangeArrowheads="1"/>
              </p:cNvSpPr>
              <p:nvPr/>
            </p:nvSpPr>
            <p:spPr bwMode="auto">
              <a:xfrm>
                <a:off x="4246563" y="3503613"/>
                <a:ext cx="19050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60" name="Oval 693"/>
              <p:cNvSpPr>
                <a:spLocks noChangeArrowheads="1"/>
              </p:cNvSpPr>
              <p:nvPr/>
            </p:nvSpPr>
            <p:spPr bwMode="auto">
              <a:xfrm>
                <a:off x="4340225" y="3484563"/>
                <a:ext cx="33338" cy="30163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61" name="Freeform 694"/>
              <p:cNvSpPr>
                <a:spLocks noEditPoints="1"/>
              </p:cNvSpPr>
              <p:nvPr/>
            </p:nvSpPr>
            <p:spPr bwMode="auto">
              <a:xfrm>
                <a:off x="4171950" y="3308350"/>
                <a:ext cx="258763" cy="365125"/>
              </a:xfrm>
              <a:custGeom>
                <a:avLst/>
                <a:gdLst>
                  <a:gd name="T0" fmla="*/ 45 w 69"/>
                  <a:gd name="T1" fmla="*/ 53 h 97"/>
                  <a:gd name="T2" fmla="*/ 28 w 69"/>
                  <a:gd name="T3" fmla="*/ 65 h 97"/>
                  <a:gd name="T4" fmla="*/ 26 w 69"/>
                  <a:gd name="T5" fmla="*/ 55 h 97"/>
                  <a:gd name="T6" fmla="*/ 18 w 69"/>
                  <a:gd name="T7" fmla="*/ 67 h 97"/>
                  <a:gd name="T8" fmla="*/ 40 w 69"/>
                  <a:gd name="T9" fmla="*/ 64 h 97"/>
                  <a:gd name="T10" fmla="*/ 54 w 69"/>
                  <a:gd name="T11" fmla="*/ 44 h 97"/>
                  <a:gd name="T12" fmla="*/ 23 w 69"/>
                  <a:gd name="T13" fmla="*/ 54 h 97"/>
                  <a:gd name="T14" fmla="*/ 41 w 69"/>
                  <a:gd name="T15" fmla="*/ 45 h 97"/>
                  <a:gd name="T16" fmla="*/ 52 w 69"/>
                  <a:gd name="T17" fmla="*/ 45 h 97"/>
                  <a:gd name="T18" fmla="*/ 45 w 69"/>
                  <a:gd name="T19" fmla="*/ 52 h 97"/>
                  <a:gd name="T20" fmla="*/ 50 w 69"/>
                  <a:gd name="T21" fmla="*/ 49 h 97"/>
                  <a:gd name="T22" fmla="*/ 50 w 69"/>
                  <a:gd name="T23" fmla="*/ 47 h 97"/>
                  <a:gd name="T24" fmla="*/ 63 w 69"/>
                  <a:gd name="T25" fmla="*/ 32 h 97"/>
                  <a:gd name="T26" fmla="*/ 13 w 69"/>
                  <a:gd name="T27" fmla="*/ 22 h 97"/>
                  <a:gd name="T28" fmla="*/ 0 w 69"/>
                  <a:gd name="T29" fmla="*/ 44 h 97"/>
                  <a:gd name="T30" fmla="*/ 12 w 69"/>
                  <a:gd name="T31" fmla="*/ 76 h 97"/>
                  <a:gd name="T32" fmla="*/ 35 w 69"/>
                  <a:gd name="T33" fmla="*/ 89 h 97"/>
                  <a:gd name="T34" fmla="*/ 58 w 69"/>
                  <a:gd name="T35" fmla="*/ 76 h 97"/>
                  <a:gd name="T36" fmla="*/ 69 w 69"/>
                  <a:gd name="T37" fmla="*/ 44 h 97"/>
                  <a:gd name="T38" fmla="*/ 40 w 69"/>
                  <a:gd name="T39" fmla="*/ 78 h 97"/>
                  <a:gd name="T40" fmla="*/ 30 w 69"/>
                  <a:gd name="T41" fmla="*/ 78 h 97"/>
                  <a:gd name="T42" fmla="*/ 13 w 69"/>
                  <a:gd name="T43" fmla="*/ 85 h 97"/>
                  <a:gd name="T44" fmla="*/ 54 w 69"/>
                  <a:gd name="T45" fmla="*/ 32 h 97"/>
                  <a:gd name="T46" fmla="*/ 36 w 69"/>
                  <a:gd name="T47" fmla="*/ 87 h 97"/>
                  <a:gd name="T48" fmla="*/ 57 w 69"/>
                  <a:gd name="T49" fmla="*/ 36 h 97"/>
                  <a:gd name="T50" fmla="*/ 35 w 69"/>
                  <a:gd name="T51" fmla="*/ 2 h 97"/>
                  <a:gd name="T52" fmla="*/ 35 w 69"/>
                  <a:gd name="T53" fmla="*/ 2 h 97"/>
                  <a:gd name="T54" fmla="*/ 12 w 69"/>
                  <a:gd name="T55" fmla="*/ 71 h 97"/>
                  <a:gd name="T56" fmla="*/ 2 w 69"/>
                  <a:gd name="T57" fmla="*/ 70 h 97"/>
                  <a:gd name="T58" fmla="*/ 12 w 69"/>
                  <a:gd name="T59" fmla="*/ 37 h 97"/>
                  <a:gd name="T60" fmla="*/ 13 w 69"/>
                  <a:gd name="T61" fmla="*/ 24 h 97"/>
                  <a:gd name="T62" fmla="*/ 24 w 69"/>
                  <a:gd name="T63" fmla="*/ 95 h 97"/>
                  <a:gd name="T64" fmla="*/ 46 w 69"/>
                  <a:gd name="T65" fmla="*/ 95 h 97"/>
                  <a:gd name="T66" fmla="*/ 60 w 69"/>
                  <a:gd name="T67" fmla="*/ 75 h 97"/>
                  <a:gd name="T68" fmla="*/ 60 w 69"/>
                  <a:gd name="T69" fmla="*/ 75 h 97"/>
                  <a:gd name="T70" fmla="*/ 58 w 69"/>
                  <a:gd name="T71" fmla="*/ 39 h 97"/>
                  <a:gd name="T72" fmla="*/ 68 w 69"/>
                  <a:gd name="T73" fmla="*/ 68 h 97"/>
                  <a:gd name="T74" fmla="*/ 35 w 69"/>
                  <a:gd name="T75" fmla="*/ 19 h 97"/>
                  <a:gd name="T76" fmla="*/ 22 w 69"/>
                  <a:gd name="T77" fmla="*/ 50 h 97"/>
                  <a:gd name="T78" fmla="*/ 22 w 69"/>
                  <a:gd name="T79" fmla="*/ 50 h 97"/>
                  <a:gd name="T80" fmla="*/ 20 w 69"/>
                  <a:gd name="T81" fmla="*/ 47 h 97"/>
                  <a:gd name="T82" fmla="*/ 38 w 69"/>
                  <a:gd name="T83" fmla="*/ 37 h 97"/>
                  <a:gd name="T84" fmla="*/ 32 w 69"/>
                  <a:gd name="T85" fmla="*/ 36 h 97"/>
                  <a:gd name="T86" fmla="*/ 38 w 69"/>
                  <a:gd name="T87" fmla="*/ 39 h 97"/>
                  <a:gd name="T88" fmla="*/ 32 w 69"/>
                  <a:gd name="T89" fmla="*/ 37 h 97"/>
                  <a:gd name="T90" fmla="*/ 38 w 69"/>
                  <a:gd name="T91" fmla="*/ 40 h 97"/>
                  <a:gd name="T92" fmla="*/ 32 w 69"/>
                  <a:gd name="T93" fmla="*/ 39 h 97"/>
                  <a:gd name="T94" fmla="*/ 35 w 69"/>
                  <a:gd name="T95" fmla="*/ 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9" h="97">
                    <a:moveTo>
                      <a:pt x="54" y="44"/>
                    </a:moveTo>
                    <a:cubicBezTo>
                      <a:pt x="39" y="44"/>
                      <a:pt x="39" y="44"/>
                      <a:pt x="39" y="44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6" y="54"/>
                      <a:pt x="46" y="55"/>
                      <a:pt x="47" y="55"/>
                    </a:cubicBezTo>
                    <a:cubicBezTo>
                      <a:pt x="46" y="57"/>
                      <a:pt x="46" y="58"/>
                      <a:pt x="45" y="58"/>
                    </a:cubicBezTo>
                    <a:cubicBezTo>
                      <a:pt x="44" y="59"/>
                      <a:pt x="42" y="59"/>
                      <a:pt x="40" y="59"/>
                    </a:cubicBezTo>
                    <a:cubicBezTo>
                      <a:pt x="36" y="60"/>
                      <a:pt x="31" y="60"/>
                      <a:pt x="28" y="65"/>
                    </a:cubicBezTo>
                    <a:cubicBezTo>
                      <a:pt x="26" y="66"/>
                      <a:pt x="25" y="67"/>
                      <a:pt x="24" y="67"/>
                    </a:cubicBezTo>
                    <a:cubicBezTo>
                      <a:pt x="24" y="67"/>
                      <a:pt x="23" y="66"/>
                      <a:pt x="23" y="65"/>
                    </a:cubicBezTo>
                    <a:cubicBezTo>
                      <a:pt x="22" y="63"/>
                      <a:pt x="22" y="61"/>
                      <a:pt x="23" y="58"/>
                    </a:cubicBezTo>
                    <a:cubicBezTo>
                      <a:pt x="25" y="58"/>
                      <a:pt x="26" y="57"/>
                      <a:pt x="26" y="55"/>
                    </a:cubicBezTo>
                    <a:cubicBezTo>
                      <a:pt x="26" y="53"/>
                      <a:pt x="24" y="52"/>
                      <a:pt x="22" y="52"/>
                    </a:cubicBezTo>
                    <a:cubicBezTo>
                      <a:pt x="21" y="52"/>
                      <a:pt x="19" y="53"/>
                      <a:pt x="19" y="55"/>
                    </a:cubicBezTo>
                    <a:cubicBezTo>
                      <a:pt x="19" y="56"/>
                      <a:pt x="19" y="56"/>
                      <a:pt x="19" y="56"/>
                    </a:cubicBezTo>
                    <a:cubicBezTo>
                      <a:pt x="17" y="59"/>
                      <a:pt x="17" y="63"/>
                      <a:pt x="18" y="67"/>
                    </a:cubicBezTo>
                    <a:cubicBezTo>
                      <a:pt x="19" y="70"/>
                      <a:pt x="21" y="71"/>
                      <a:pt x="24" y="72"/>
                    </a:cubicBezTo>
                    <a:cubicBezTo>
                      <a:pt x="25" y="72"/>
                      <a:pt x="25" y="72"/>
                      <a:pt x="25" y="72"/>
                    </a:cubicBezTo>
                    <a:cubicBezTo>
                      <a:pt x="26" y="72"/>
                      <a:pt x="29" y="71"/>
                      <a:pt x="32" y="68"/>
                    </a:cubicBezTo>
                    <a:cubicBezTo>
                      <a:pt x="34" y="65"/>
                      <a:pt x="37" y="64"/>
                      <a:pt x="40" y="64"/>
                    </a:cubicBezTo>
                    <a:cubicBezTo>
                      <a:pt x="45" y="64"/>
                      <a:pt x="50" y="63"/>
                      <a:pt x="52" y="56"/>
                    </a:cubicBezTo>
                    <a:cubicBezTo>
                      <a:pt x="53" y="55"/>
                      <a:pt x="55" y="53"/>
                      <a:pt x="55" y="51"/>
                    </a:cubicBezTo>
                    <a:cubicBezTo>
                      <a:pt x="55" y="50"/>
                      <a:pt x="54" y="49"/>
                      <a:pt x="54" y="49"/>
                    </a:cubicBezTo>
                    <a:lnTo>
                      <a:pt x="54" y="44"/>
                    </a:lnTo>
                    <a:close/>
                    <a:moveTo>
                      <a:pt x="22" y="53"/>
                    </a:moveTo>
                    <a:cubicBezTo>
                      <a:pt x="24" y="53"/>
                      <a:pt x="25" y="54"/>
                      <a:pt x="25" y="55"/>
                    </a:cubicBezTo>
                    <a:cubicBezTo>
                      <a:pt x="25" y="55"/>
                      <a:pt x="25" y="56"/>
                      <a:pt x="24" y="56"/>
                    </a:cubicBezTo>
                    <a:cubicBezTo>
                      <a:pt x="24" y="55"/>
                      <a:pt x="24" y="55"/>
                      <a:pt x="23" y="54"/>
                    </a:cubicBezTo>
                    <a:cubicBezTo>
                      <a:pt x="23" y="53"/>
                      <a:pt x="21" y="53"/>
                      <a:pt x="20" y="54"/>
                    </a:cubicBezTo>
                    <a:cubicBezTo>
                      <a:pt x="21" y="53"/>
                      <a:pt x="22" y="53"/>
                      <a:pt x="22" y="53"/>
                    </a:cubicBezTo>
                    <a:close/>
                    <a:moveTo>
                      <a:pt x="41" y="52"/>
                    </a:moveTo>
                    <a:cubicBezTo>
                      <a:pt x="41" y="45"/>
                      <a:pt x="41" y="45"/>
                      <a:pt x="41" y="45"/>
                    </a:cubicBezTo>
                    <a:cubicBezTo>
                      <a:pt x="53" y="45"/>
                      <a:pt x="53" y="45"/>
                      <a:pt x="53" y="45"/>
                    </a:cubicBezTo>
                    <a:cubicBezTo>
                      <a:pt x="53" y="47"/>
                      <a:pt x="53" y="47"/>
                      <a:pt x="53" y="47"/>
                    </a:cubicBezTo>
                    <a:cubicBezTo>
                      <a:pt x="52" y="47"/>
                      <a:pt x="52" y="47"/>
                      <a:pt x="52" y="47"/>
                    </a:cubicBezTo>
                    <a:cubicBezTo>
                      <a:pt x="52" y="46"/>
                      <a:pt x="52" y="45"/>
                      <a:pt x="52" y="45"/>
                    </a:cubicBezTo>
                    <a:cubicBezTo>
                      <a:pt x="42" y="45"/>
                      <a:pt x="42" y="45"/>
                      <a:pt x="42" y="45"/>
                    </a:cubicBezTo>
                    <a:cubicBezTo>
                      <a:pt x="42" y="51"/>
                      <a:pt x="42" y="51"/>
                      <a:pt x="42" y="51"/>
                    </a:cubicBezTo>
                    <a:cubicBezTo>
                      <a:pt x="42" y="51"/>
                      <a:pt x="44" y="51"/>
                      <a:pt x="45" y="51"/>
                    </a:cubicBezTo>
                    <a:cubicBezTo>
                      <a:pt x="45" y="52"/>
                      <a:pt x="45" y="52"/>
                      <a:pt x="45" y="52"/>
                    </a:cubicBezTo>
                    <a:lnTo>
                      <a:pt x="41" y="52"/>
                    </a:lnTo>
                    <a:close/>
                    <a:moveTo>
                      <a:pt x="52" y="54"/>
                    </a:moveTo>
                    <a:cubicBezTo>
                      <a:pt x="52" y="53"/>
                      <a:pt x="52" y="52"/>
                      <a:pt x="52" y="51"/>
                    </a:cubicBezTo>
                    <a:cubicBezTo>
                      <a:pt x="52" y="50"/>
                      <a:pt x="51" y="49"/>
                      <a:pt x="50" y="49"/>
                    </a:cubicBezTo>
                    <a:cubicBezTo>
                      <a:pt x="48" y="49"/>
                      <a:pt x="47" y="50"/>
                      <a:pt x="47" y="51"/>
                    </a:cubicBezTo>
                    <a:cubicBezTo>
                      <a:pt x="47" y="52"/>
                      <a:pt x="47" y="53"/>
                      <a:pt x="47" y="54"/>
                    </a:cubicBezTo>
                    <a:cubicBezTo>
                      <a:pt x="46" y="53"/>
                      <a:pt x="46" y="52"/>
                      <a:pt x="46" y="51"/>
                    </a:cubicBezTo>
                    <a:cubicBezTo>
                      <a:pt x="46" y="49"/>
                      <a:pt x="48" y="47"/>
                      <a:pt x="50" y="47"/>
                    </a:cubicBezTo>
                    <a:cubicBezTo>
                      <a:pt x="52" y="47"/>
                      <a:pt x="53" y="49"/>
                      <a:pt x="53" y="51"/>
                    </a:cubicBezTo>
                    <a:cubicBezTo>
                      <a:pt x="53" y="52"/>
                      <a:pt x="53" y="53"/>
                      <a:pt x="52" y="54"/>
                    </a:cubicBezTo>
                    <a:close/>
                    <a:moveTo>
                      <a:pt x="63" y="36"/>
                    </a:move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28"/>
                      <a:pt x="60" y="24"/>
                      <a:pt x="57" y="22"/>
                    </a:cubicBezTo>
                    <a:cubicBezTo>
                      <a:pt x="57" y="22"/>
                      <a:pt x="57" y="22"/>
                      <a:pt x="57" y="22"/>
                    </a:cubicBezTo>
                    <a:cubicBezTo>
                      <a:pt x="57" y="10"/>
                      <a:pt x="47" y="0"/>
                      <a:pt x="35" y="0"/>
                    </a:cubicBezTo>
                    <a:cubicBezTo>
                      <a:pt x="23" y="0"/>
                      <a:pt x="13" y="10"/>
                      <a:pt x="13" y="22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9" y="24"/>
                      <a:pt x="7" y="28"/>
                      <a:pt x="7" y="32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3" y="36"/>
                      <a:pt x="0" y="40"/>
                      <a:pt x="0" y="4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9"/>
                      <a:pt x="1" y="70"/>
                      <a:pt x="1" y="71"/>
                    </a:cubicBezTo>
                    <a:cubicBezTo>
                      <a:pt x="2" y="74"/>
                      <a:pt x="5" y="76"/>
                      <a:pt x="9" y="76"/>
                    </a:cubicBezTo>
                    <a:cubicBezTo>
                      <a:pt x="10" y="76"/>
                      <a:pt x="11" y="76"/>
                      <a:pt x="12" y="76"/>
                    </a:cubicBezTo>
                    <a:cubicBezTo>
                      <a:pt x="12" y="85"/>
                      <a:pt x="12" y="85"/>
                      <a:pt x="12" y="85"/>
                    </a:cubicBezTo>
                    <a:cubicBezTo>
                      <a:pt x="12" y="86"/>
                      <a:pt x="12" y="87"/>
                      <a:pt x="12" y="88"/>
                    </a:cubicBezTo>
                    <a:cubicBezTo>
                      <a:pt x="14" y="93"/>
                      <a:pt x="18" y="97"/>
                      <a:pt x="24" y="97"/>
                    </a:cubicBezTo>
                    <a:cubicBezTo>
                      <a:pt x="29" y="97"/>
                      <a:pt x="33" y="93"/>
                      <a:pt x="35" y="89"/>
                    </a:cubicBezTo>
                    <a:cubicBezTo>
                      <a:pt x="36" y="93"/>
                      <a:pt x="41" y="97"/>
                      <a:pt x="46" y="97"/>
                    </a:cubicBezTo>
                    <a:cubicBezTo>
                      <a:pt x="51" y="97"/>
                      <a:pt x="56" y="93"/>
                      <a:pt x="57" y="88"/>
                    </a:cubicBezTo>
                    <a:cubicBezTo>
                      <a:pt x="57" y="87"/>
                      <a:pt x="58" y="86"/>
                      <a:pt x="58" y="85"/>
                    </a:cubicBezTo>
                    <a:cubicBezTo>
                      <a:pt x="58" y="76"/>
                      <a:pt x="58" y="76"/>
                      <a:pt x="58" y="76"/>
                    </a:cubicBezTo>
                    <a:cubicBezTo>
                      <a:pt x="58" y="76"/>
                      <a:pt x="59" y="76"/>
                      <a:pt x="60" y="76"/>
                    </a:cubicBezTo>
                    <a:cubicBezTo>
                      <a:pt x="64" y="76"/>
                      <a:pt x="67" y="74"/>
                      <a:pt x="68" y="71"/>
                    </a:cubicBezTo>
                    <a:cubicBezTo>
                      <a:pt x="69" y="70"/>
                      <a:pt x="69" y="69"/>
                      <a:pt x="69" y="68"/>
                    </a:cubicBezTo>
                    <a:cubicBezTo>
                      <a:pt x="69" y="44"/>
                      <a:pt x="69" y="44"/>
                      <a:pt x="69" y="44"/>
                    </a:cubicBezTo>
                    <a:cubicBezTo>
                      <a:pt x="69" y="40"/>
                      <a:pt x="66" y="37"/>
                      <a:pt x="63" y="36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40" y="78"/>
                      <a:pt x="40" y="78"/>
                      <a:pt x="40" y="78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80"/>
                      <a:pt x="34" y="85"/>
                      <a:pt x="34" y="87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6"/>
                      <a:pt x="13" y="86"/>
                      <a:pt x="13" y="85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36"/>
                      <a:pt x="14" y="34"/>
                      <a:pt x="16" y="32"/>
                    </a:cubicBezTo>
                    <a:cubicBezTo>
                      <a:pt x="19" y="38"/>
                      <a:pt x="26" y="42"/>
                      <a:pt x="35" y="42"/>
                    </a:cubicBezTo>
                    <a:cubicBezTo>
                      <a:pt x="43" y="42"/>
                      <a:pt x="50" y="38"/>
                      <a:pt x="54" y="32"/>
                    </a:cubicBezTo>
                    <a:cubicBezTo>
                      <a:pt x="55" y="34"/>
                      <a:pt x="56" y="36"/>
                      <a:pt x="56" y="39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6" y="86"/>
                      <a:pt x="56" y="86"/>
                      <a:pt x="56" y="87"/>
                    </a:cubicBezTo>
                    <a:cubicBezTo>
                      <a:pt x="36" y="87"/>
                      <a:pt x="36" y="87"/>
                      <a:pt x="36" y="87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2" y="32"/>
                    </a:moveTo>
                    <a:cubicBezTo>
                      <a:pt x="62" y="36"/>
                      <a:pt x="62" y="36"/>
                      <a:pt x="62" y="36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56" y="34"/>
                      <a:pt x="56" y="32"/>
                      <a:pt x="54" y="31"/>
                    </a:cubicBezTo>
                    <a:cubicBezTo>
                      <a:pt x="56" y="29"/>
                      <a:pt x="56" y="26"/>
                      <a:pt x="56" y="24"/>
                    </a:cubicBezTo>
                    <a:cubicBezTo>
                      <a:pt x="59" y="25"/>
                      <a:pt x="62" y="28"/>
                      <a:pt x="62" y="32"/>
                    </a:cubicBezTo>
                    <a:close/>
                    <a:moveTo>
                      <a:pt x="35" y="2"/>
                    </a:moveTo>
                    <a:cubicBezTo>
                      <a:pt x="46" y="2"/>
                      <a:pt x="55" y="11"/>
                      <a:pt x="55" y="22"/>
                    </a:cubicBezTo>
                    <a:cubicBezTo>
                      <a:pt x="55" y="33"/>
                      <a:pt x="47" y="41"/>
                      <a:pt x="35" y="41"/>
                    </a:cubicBezTo>
                    <a:cubicBezTo>
                      <a:pt x="23" y="41"/>
                      <a:pt x="14" y="33"/>
                      <a:pt x="14" y="22"/>
                    </a:cubicBezTo>
                    <a:cubicBezTo>
                      <a:pt x="14" y="11"/>
                      <a:pt x="23" y="2"/>
                      <a:pt x="35" y="2"/>
                    </a:cubicBezTo>
                    <a:close/>
                    <a:moveTo>
                      <a:pt x="12" y="74"/>
                    </a:moveTo>
                    <a:cubicBezTo>
                      <a:pt x="11" y="75"/>
                      <a:pt x="10" y="75"/>
                      <a:pt x="9" y="75"/>
                    </a:cubicBezTo>
                    <a:cubicBezTo>
                      <a:pt x="6" y="75"/>
                      <a:pt x="4" y="73"/>
                      <a:pt x="2" y="71"/>
                    </a:cubicBezTo>
                    <a:cubicBezTo>
                      <a:pt x="12" y="71"/>
                      <a:pt x="12" y="71"/>
                      <a:pt x="12" y="71"/>
                    </a:cubicBezTo>
                    <a:lnTo>
                      <a:pt x="12" y="74"/>
                    </a:lnTo>
                    <a:close/>
                    <a:moveTo>
                      <a:pt x="12" y="39"/>
                    </a:moveTo>
                    <a:cubicBezTo>
                      <a:pt x="12" y="70"/>
                      <a:pt x="12" y="70"/>
                      <a:pt x="12" y="70"/>
                    </a:cubicBezTo>
                    <a:cubicBezTo>
                      <a:pt x="2" y="70"/>
                      <a:pt x="2" y="70"/>
                      <a:pt x="2" y="70"/>
                    </a:cubicBezTo>
                    <a:cubicBezTo>
                      <a:pt x="2" y="69"/>
                      <a:pt x="2" y="68"/>
                      <a:pt x="2" y="68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2" y="41"/>
                      <a:pt x="4" y="37"/>
                      <a:pt x="7" y="37"/>
                    </a:cubicBezTo>
                    <a:cubicBezTo>
                      <a:pt x="12" y="37"/>
                      <a:pt x="12" y="37"/>
                      <a:pt x="12" y="37"/>
                    </a:cubicBezTo>
                    <a:cubicBezTo>
                      <a:pt x="12" y="38"/>
                      <a:pt x="12" y="38"/>
                      <a:pt x="12" y="39"/>
                    </a:cubicBezTo>
                    <a:close/>
                    <a:moveTo>
                      <a:pt x="8" y="36"/>
                    </a:moveTo>
                    <a:cubicBezTo>
                      <a:pt x="8" y="32"/>
                      <a:pt x="8" y="32"/>
                      <a:pt x="8" y="32"/>
                    </a:cubicBezTo>
                    <a:cubicBezTo>
                      <a:pt x="8" y="28"/>
                      <a:pt x="10" y="25"/>
                      <a:pt x="13" y="24"/>
                    </a:cubicBezTo>
                    <a:cubicBezTo>
                      <a:pt x="13" y="26"/>
                      <a:pt x="14" y="29"/>
                      <a:pt x="15" y="31"/>
                    </a:cubicBezTo>
                    <a:cubicBezTo>
                      <a:pt x="14" y="32"/>
                      <a:pt x="13" y="34"/>
                      <a:pt x="12" y="36"/>
                    </a:cubicBezTo>
                    <a:lnTo>
                      <a:pt x="8" y="36"/>
                    </a:lnTo>
                    <a:close/>
                    <a:moveTo>
                      <a:pt x="24" y="95"/>
                    </a:moveTo>
                    <a:cubicBezTo>
                      <a:pt x="19" y="95"/>
                      <a:pt x="15" y="93"/>
                      <a:pt x="14" y="88"/>
                    </a:cubicBezTo>
                    <a:cubicBezTo>
                      <a:pt x="34" y="88"/>
                      <a:pt x="34" y="88"/>
                      <a:pt x="34" y="88"/>
                    </a:cubicBezTo>
                    <a:cubicBezTo>
                      <a:pt x="32" y="93"/>
                      <a:pt x="28" y="95"/>
                      <a:pt x="24" y="95"/>
                    </a:cubicBezTo>
                    <a:close/>
                    <a:moveTo>
                      <a:pt x="46" y="95"/>
                    </a:moveTo>
                    <a:cubicBezTo>
                      <a:pt x="41" y="95"/>
                      <a:pt x="37" y="93"/>
                      <a:pt x="36" y="88"/>
                    </a:cubicBezTo>
                    <a:cubicBezTo>
                      <a:pt x="56" y="88"/>
                      <a:pt x="56" y="88"/>
                      <a:pt x="56" y="88"/>
                    </a:cubicBezTo>
                    <a:cubicBezTo>
                      <a:pt x="54" y="93"/>
                      <a:pt x="50" y="95"/>
                      <a:pt x="46" y="95"/>
                    </a:cubicBezTo>
                    <a:close/>
                    <a:moveTo>
                      <a:pt x="60" y="75"/>
                    </a:moveTo>
                    <a:cubicBezTo>
                      <a:pt x="59" y="75"/>
                      <a:pt x="58" y="75"/>
                      <a:pt x="58" y="74"/>
                    </a:cubicBezTo>
                    <a:cubicBezTo>
                      <a:pt x="58" y="71"/>
                      <a:pt x="58" y="71"/>
                      <a:pt x="58" y="71"/>
                    </a:cubicBezTo>
                    <a:cubicBezTo>
                      <a:pt x="67" y="71"/>
                      <a:pt x="67" y="71"/>
                      <a:pt x="67" y="71"/>
                    </a:cubicBezTo>
                    <a:cubicBezTo>
                      <a:pt x="66" y="73"/>
                      <a:pt x="63" y="75"/>
                      <a:pt x="60" y="75"/>
                    </a:cubicBezTo>
                    <a:close/>
                    <a:moveTo>
                      <a:pt x="68" y="68"/>
                    </a:moveTo>
                    <a:cubicBezTo>
                      <a:pt x="68" y="68"/>
                      <a:pt x="68" y="69"/>
                      <a:pt x="67" y="70"/>
                    </a:cubicBezTo>
                    <a:cubicBezTo>
                      <a:pt x="58" y="70"/>
                      <a:pt x="58" y="70"/>
                      <a:pt x="58" y="70"/>
                    </a:cubicBezTo>
                    <a:cubicBezTo>
                      <a:pt x="58" y="39"/>
                      <a:pt x="58" y="39"/>
                      <a:pt x="58" y="39"/>
                    </a:cubicBezTo>
                    <a:cubicBezTo>
                      <a:pt x="58" y="38"/>
                      <a:pt x="57" y="38"/>
                      <a:pt x="57" y="37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65" y="38"/>
                      <a:pt x="68" y="41"/>
                      <a:pt x="68" y="44"/>
                    </a:cubicBezTo>
                    <a:lnTo>
                      <a:pt x="68" y="68"/>
                    </a:lnTo>
                    <a:close/>
                    <a:moveTo>
                      <a:pt x="35" y="35"/>
                    </a:moveTo>
                    <a:cubicBezTo>
                      <a:pt x="24" y="35"/>
                      <a:pt x="15" y="30"/>
                      <a:pt x="15" y="24"/>
                    </a:cubicBezTo>
                    <a:cubicBezTo>
                      <a:pt x="15" y="21"/>
                      <a:pt x="16" y="14"/>
                      <a:pt x="19" y="13"/>
                    </a:cubicBezTo>
                    <a:cubicBezTo>
                      <a:pt x="23" y="13"/>
                      <a:pt x="29" y="19"/>
                      <a:pt x="35" y="19"/>
                    </a:cubicBezTo>
                    <a:cubicBezTo>
                      <a:pt x="41" y="19"/>
                      <a:pt x="47" y="13"/>
                      <a:pt x="50" y="13"/>
                    </a:cubicBezTo>
                    <a:cubicBezTo>
                      <a:pt x="54" y="14"/>
                      <a:pt x="55" y="21"/>
                      <a:pt x="55" y="24"/>
                    </a:cubicBezTo>
                    <a:cubicBezTo>
                      <a:pt x="55" y="30"/>
                      <a:pt x="46" y="35"/>
                      <a:pt x="35" y="35"/>
                    </a:cubicBezTo>
                    <a:close/>
                    <a:moveTo>
                      <a:pt x="22" y="50"/>
                    </a:moveTo>
                    <a:cubicBezTo>
                      <a:pt x="24" y="50"/>
                      <a:pt x="26" y="49"/>
                      <a:pt x="26" y="47"/>
                    </a:cubicBezTo>
                    <a:cubicBezTo>
                      <a:pt x="26" y="45"/>
                      <a:pt x="24" y="43"/>
                      <a:pt x="22" y="43"/>
                    </a:cubicBezTo>
                    <a:cubicBezTo>
                      <a:pt x="21" y="43"/>
                      <a:pt x="19" y="45"/>
                      <a:pt x="19" y="47"/>
                    </a:cubicBezTo>
                    <a:cubicBezTo>
                      <a:pt x="19" y="49"/>
                      <a:pt x="21" y="50"/>
                      <a:pt x="22" y="50"/>
                    </a:cubicBezTo>
                    <a:close/>
                    <a:moveTo>
                      <a:pt x="22" y="44"/>
                    </a:moveTo>
                    <a:cubicBezTo>
                      <a:pt x="24" y="44"/>
                      <a:pt x="25" y="45"/>
                      <a:pt x="25" y="47"/>
                    </a:cubicBezTo>
                    <a:cubicBezTo>
                      <a:pt x="25" y="48"/>
                      <a:pt x="24" y="49"/>
                      <a:pt x="22" y="49"/>
                    </a:cubicBezTo>
                    <a:cubicBezTo>
                      <a:pt x="21" y="49"/>
                      <a:pt x="20" y="48"/>
                      <a:pt x="20" y="47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8" y="36"/>
                    </a:moveTo>
                    <a:cubicBezTo>
                      <a:pt x="38" y="36"/>
                      <a:pt x="38" y="36"/>
                      <a:pt x="38" y="36"/>
                    </a:cubicBezTo>
                    <a:cubicBezTo>
                      <a:pt x="38" y="37"/>
                      <a:pt x="38" y="37"/>
                      <a:pt x="38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8" y="36"/>
                      <a:pt x="38" y="36"/>
                      <a:pt x="38" y="36"/>
                    </a:cubicBezTo>
                    <a:close/>
                    <a:moveTo>
                      <a:pt x="38" y="38"/>
                    </a:moveTo>
                    <a:cubicBezTo>
                      <a:pt x="38" y="38"/>
                      <a:pt x="38" y="38"/>
                      <a:pt x="38" y="38"/>
                    </a:cubicBezTo>
                    <a:cubicBezTo>
                      <a:pt x="38" y="39"/>
                      <a:pt x="38" y="39"/>
                      <a:pt x="38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8" y="37"/>
                      <a:pt x="38" y="37"/>
                      <a:pt x="38" y="37"/>
                    </a:cubicBezTo>
                    <a:lnTo>
                      <a:pt x="38" y="38"/>
                    </a:lnTo>
                    <a:close/>
                    <a:moveTo>
                      <a:pt x="38" y="39"/>
                    </a:moveTo>
                    <a:cubicBezTo>
                      <a:pt x="38" y="40"/>
                      <a:pt x="38" y="40"/>
                      <a:pt x="38" y="40"/>
                    </a:cubicBezTo>
                    <a:cubicBezTo>
                      <a:pt x="38" y="40"/>
                      <a:pt x="38" y="40"/>
                      <a:pt x="38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8" y="39"/>
                      <a:pt x="38" y="39"/>
                      <a:pt x="38" y="39"/>
                    </a:cubicBezTo>
                    <a:close/>
                    <a:moveTo>
                      <a:pt x="30" y="6"/>
                    </a:moveTo>
                    <a:cubicBezTo>
                      <a:pt x="30" y="5"/>
                      <a:pt x="32" y="4"/>
                      <a:pt x="35" y="4"/>
                    </a:cubicBezTo>
                    <a:cubicBezTo>
                      <a:pt x="37" y="4"/>
                      <a:pt x="39" y="5"/>
                      <a:pt x="39" y="6"/>
                    </a:cubicBezTo>
                    <a:cubicBezTo>
                      <a:pt x="39" y="6"/>
                      <a:pt x="37" y="7"/>
                      <a:pt x="35" y="7"/>
                    </a:cubicBezTo>
                    <a:cubicBezTo>
                      <a:pt x="32" y="7"/>
                      <a:pt x="30" y="6"/>
                      <a:pt x="30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93" name="Group 4692"/>
            <p:cNvGrpSpPr/>
            <p:nvPr/>
          </p:nvGrpSpPr>
          <p:grpSpPr>
            <a:xfrm>
              <a:off x="795338" y="4181475"/>
              <a:ext cx="258763" cy="365125"/>
              <a:chOff x="4541838" y="3308350"/>
              <a:chExt cx="258763" cy="365125"/>
            </a:xfrm>
          </p:grpSpPr>
          <p:sp>
            <p:nvSpPr>
              <p:cNvPr id="4662" name="Freeform 695"/>
              <p:cNvSpPr>
                <a:spLocks/>
              </p:cNvSpPr>
              <p:nvPr/>
            </p:nvSpPr>
            <p:spPr bwMode="auto">
              <a:xfrm>
                <a:off x="4546600" y="3313113"/>
                <a:ext cx="250825" cy="355600"/>
              </a:xfrm>
              <a:custGeom>
                <a:avLst/>
                <a:gdLst>
                  <a:gd name="T0" fmla="*/ 61 w 67"/>
                  <a:gd name="T1" fmla="*/ 35 h 95"/>
                  <a:gd name="T2" fmla="*/ 61 w 67"/>
                  <a:gd name="T3" fmla="*/ 31 h 95"/>
                  <a:gd name="T4" fmla="*/ 55 w 67"/>
                  <a:gd name="T5" fmla="*/ 21 h 95"/>
                  <a:gd name="T6" fmla="*/ 55 w 67"/>
                  <a:gd name="T7" fmla="*/ 21 h 95"/>
                  <a:gd name="T8" fmla="*/ 33 w 67"/>
                  <a:gd name="T9" fmla="*/ 0 h 95"/>
                  <a:gd name="T10" fmla="*/ 12 w 67"/>
                  <a:gd name="T11" fmla="*/ 21 h 95"/>
                  <a:gd name="T12" fmla="*/ 12 w 67"/>
                  <a:gd name="T13" fmla="*/ 21 h 95"/>
                  <a:gd name="T14" fmla="*/ 6 w 67"/>
                  <a:gd name="T15" fmla="*/ 31 h 95"/>
                  <a:gd name="T16" fmla="*/ 6 w 67"/>
                  <a:gd name="T17" fmla="*/ 35 h 95"/>
                  <a:gd name="T18" fmla="*/ 0 w 67"/>
                  <a:gd name="T19" fmla="*/ 42 h 95"/>
                  <a:gd name="T20" fmla="*/ 0 w 67"/>
                  <a:gd name="T21" fmla="*/ 66 h 95"/>
                  <a:gd name="T22" fmla="*/ 0 w 67"/>
                  <a:gd name="T23" fmla="*/ 69 h 95"/>
                  <a:gd name="T24" fmla="*/ 8 w 67"/>
                  <a:gd name="T25" fmla="*/ 74 h 95"/>
                  <a:gd name="T26" fmla="*/ 11 w 67"/>
                  <a:gd name="T27" fmla="*/ 73 h 95"/>
                  <a:gd name="T28" fmla="*/ 11 w 67"/>
                  <a:gd name="T29" fmla="*/ 83 h 95"/>
                  <a:gd name="T30" fmla="*/ 11 w 67"/>
                  <a:gd name="T31" fmla="*/ 86 h 95"/>
                  <a:gd name="T32" fmla="*/ 22 w 67"/>
                  <a:gd name="T33" fmla="*/ 95 h 95"/>
                  <a:gd name="T34" fmla="*/ 33 w 67"/>
                  <a:gd name="T35" fmla="*/ 86 h 95"/>
                  <a:gd name="T36" fmla="*/ 33 w 67"/>
                  <a:gd name="T37" fmla="*/ 76 h 95"/>
                  <a:gd name="T38" fmla="*/ 34 w 67"/>
                  <a:gd name="T39" fmla="*/ 86 h 95"/>
                  <a:gd name="T40" fmla="*/ 44 w 67"/>
                  <a:gd name="T41" fmla="*/ 95 h 95"/>
                  <a:gd name="T42" fmla="*/ 55 w 67"/>
                  <a:gd name="T43" fmla="*/ 86 h 95"/>
                  <a:gd name="T44" fmla="*/ 56 w 67"/>
                  <a:gd name="T45" fmla="*/ 83 h 95"/>
                  <a:gd name="T46" fmla="*/ 56 w 67"/>
                  <a:gd name="T47" fmla="*/ 73 h 95"/>
                  <a:gd name="T48" fmla="*/ 59 w 67"/>
                  <a:gd name="T49" fmla="*/ 74 h 95"/>
                  <a:gd name="T50" fmla="*/ 67 w 67"/>
                  <a:gd name="T51" fmla="*/ 69 h 95"/>
                  <a:gd name="T52" fmla="*/ 67 w 67"/>
                  <a:gd name="T53" fmla="*/ 66 h 95"/>
                  <a:gd name="T54" fmla="*/ 67 w 67"/>
                  <a:gd name="T55" fmla="*/ 42 h 95"/>
                  <a:gd name="T56" fmla="*/ 61 w 67"/>
                  <a:gd name="T57" fmla="*/ 3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95">
                    <a:moveTo>
                      <a:pt x="61" y="35"/>
                    </a:moveTo>
                    <a:cubicBezTo>
                      <a:pt x="61" y="31"/>
                      <a:pt x="61" y="31"/>
                      <a:pt x="61" y="31"/>
                    </a:cubicBezTo>
                    <a:cubicBezTo>
                      <a:pt x="61" y="26"/>
                      <a:pt x="58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9"/>
                      <a:pt x="45" y="0"/>
                      <a:pt x="33" y="0"/>
                    </a:cubicBezTo>
                    <a:cubicBezTo>
                      <a:pt x="22" y="0"/>
                      <a:pt x="12" y="9"/>
                      <a:pt x="12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8" y="23"/>
                      <a:pt x="6" y="26"/>
                      <a:pt x="6" y="31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2" y="35"/>
                      <a:pt x="0" y="39"/>
                      <a:pt x="0" y="42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0" y="68"/>
                      <a:pt x="0" y="69"/>
                    </a:cubicBezTo>
                    <a:cubicBezTo>
                      <a:pt x="1" y="72"/>
                      <a:pt x="4" y="74"/>
                      <a:pt x="8" y="74"/>
                    </a:cubicBezTo>
                    <a:cubicBezTo>
                      <a:pt x="9" y="74"/>
                      <a:pt x="10" y="74"/>
                      <a:pt x="11" y="73"/>
                    </a:cubicBezTo>
                    <a:cubicBezTo>
                      <a:pt x="11" y="83"/>
                      <a:pt x="11" y="83"/>
                      <a:pt x="11" y="83"/>
                    </a:cubicBezTo>
                    <a:cubicBezTo>
                      <a:pt x="11" y="84"/>
                      <a:pt x="11" y="85"/>
                      <a:pt x="11" y="86"/>
                    </a:cubicBezTo>
                    <a:cubicBezTo>
                      <a:pt x="13" y="91"/>
                      <a:pt x="17" y="95"/>
                      <a:pt x="22" y="95"/>
                    </a:cubicBezTo>
                    <a:cubicBezTo>
                      <a:pt x="27" y="95"/>
                      <a:pt x="32" y="91"/>
                      <a:pt x="33" y="86"/>
                    </a:cubicBezTo>
                    <a:cubicBezTo>
                      <a:pt x="33" y="85"/>
                      <a:pt x="33" y="77"/>
                      <a:pt x="33" y="76"/>
                    </a:cubicBezTo>
                    <a:cubicBezTo>
                      <a:pt x="33" y="77"/>
                      <a:pt x="33" y="85"/>
                      <a:pt x="34" y="86"/>
                    </a:cubicBezTo>
                    <a:cubicBezTo>
                      <a:pt x="35" y="91"/>
                      <a:pt x="39" y="95"/>
                      <a:pt x="44" y="95"/>
                    </a:cubicBezTo>
                    <a:cubicBezTo>
                      <a:pt x="50" y="95"/>
                      <a:pt x="54" y="91"/>
                      <a:pt x="55" y="86"/>
                    </a:cubicBezTo>
                    <a:cubicBezTo>
                      <a:pt x="55" y="85"/>
                      <a:pt x="56" y="84"/>
                      <a:pt x="56" y="83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7" y="74"/>
                      <a:pt x="58" y="74"/>
                      <a:pt x="59" y="74"/>
                    </a:cubicBezTo>
                    <a:cubicBezTo>
                      <a:pt x="62" y="74"/>
                      <a:pt x="65" y="72"/>
                      <a:pt x="67" y="69"/>
                    </a:cubicBezTo>
                    <a:cubicBezTo>
                      <a:pt x="67" y="68"/>
                      <a:pt x="67" y="67"/>
                      <a:pt x="67" y="66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67" y="39"/>
                      <a:pt x="64" y="36"/>
                      <a:pt x="61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63" name="Oval 696"/>
              <p:cNvSpPr>
                <a:spLocks noChangeArrowheads="1"/>
              </p:cNvSpPr>
              <p:nvPr/>
            </p:nvSpPr>
            <p:spPr bwMode="auto">
              <a:xfrm>
                <a:off x="4613275" y="3473450"/>
                <a:ext cx="22225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64" name="Oval 697"/>
              <p:cNvSpPr>
                <a:spLocks noChangeArrowheads="1"/>
              </p:cNvSpPr>
              <p:nvPr/>
            </p:nvSpPr>
            <p:spPr bwMode="auto">
              <a:xfrm>
                <a:off x="4613275" y="3503613"/>
                <a:ext cx="22225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65" name="Oval 698"/>
              <p:cNvSpPr>
                <a:spLocks noChangeArrowheads="1"/>
              </p:cNvSpPr>
              <p:nvPr/>
            </p:nvSpPr>
            <p:spPr bwMode="auto">
              <a:xfrm>
                <a:off x="4711700" y="3484563"/>
                <a:ext cx="33338" cy="30163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66" name="Freeform 699"/>
              <p:cNvSpPr>
                <a:spLocks noEditPoints="1"/>
              </p:cNvSpPr>
              <p:nvPr/>
            </p:nvSpPr>
            <p:spPr bwMode="auto">
              <a:xfrm>
                <a:off x="4541838" y="3308350"/>
                <a:ext cx="258763" cy="365125"/>
              </a:xfrm>
              <a:custGeom>
                <a:avLst/>
                <a:gdLst>
                  <a:gd name="T0" fmla="*/ 45 w 69"/>
                  <a:gd name="T1" fmla="*/ 53 h 97"/>
                  <a:gd name="T2" fmla="*/ 27 w 69"/>
                  <a:gd name="T3" fmla="*/ 65 h 97"/>
                  <a:gd name="T4" fmla="*/ 26 w 69"/>
                  <a:gd name="T5" fmla="*/ 55 h 97"/>
                  <a:gd name="T6" fmla="*/ 18 w 69"/>
                  <a:gd name="T7" fmla="*/ 67 h 97"/>
                  <a:gd name="T8" fmla="*/ 40 w 69"/>
                  <a:gd name="T9" fmla="*/ 64 h 97"/>
                  <a:gd name="T10" fmla="*/ 54 w 69"/>
                  <a:gd name="T11" fmla="*/ 44 h 97"/>
                  <a:gd name="T12" fmla="*/ 23 w 69"/>
                  <a:gd name="T13" fmla="*/ 54 h 97"/>
                  <a:gd name="T14" fmla="*/ 40 w 69"/>
                  <a:gd name="T15" fmla="*/ 45 h 97"/>
                  <a:gd name="T16" fmla="*/ 51 w 69"/>
                  <a:gd name="T17" fmla="*/ 45 h 97"/>
                  <a:gd name="T18" fmla="*/ 45 w 69"/>
                  <a:gd name="T19" fmla="*/ 52 h 97"/>
                  <a:gd name="T20" fmla="*/ 49 w 69"/>
                  <a:gd name="T21" fmla="*/ 49 h 97"/>
                  <a:gd name="T22" fmla="*/ 49 w 69"/>
                  <a:gd name="T23" fmla="*/ 47 h 97"/>
                  <a:gd name="T24" fmla="*/ 62 w 69"/>
                  <a:gd name="T25" fmla="*/ 32 h 97"/>
                  <a:gd name="T26" fmla="*/ 13 w 69"/>
                  <a:gd name="T27" fmla="*/ 22 h 97"/>
                  <a:gd name="T28" fmla="*/ 0 w 69"/>
                  <a:gd name="T29" fmla="*/ 44 h 97"/>
                  <a:gd name="T30" fmla="*/ 11 w 69"/>
                  <a:gd name="T31" fmla="*/ 76 h 97"/>
                  <a:gd name="T32" fmla="*/ 34 w 69"/>
                  <a:gd name="T33" fmla="*/ 89 h 97"/>
                  <a:gd name="T34" fmla="*/ 57 w 69"/>
                  <a:gd name="T35" fmla="*/ 76 h 97"/>
                  <a:gd name="T36" fmla="*/ 69 w 69"/>
                  <a:gd name="T37" fmla="*/ 44 h 97"/>
                  <a:gd name="T38" fmla="*/ 39 w 69"/>
                  <a:gd name="T39" fmla="*/ 78 h 97"/>
                  <a:gd name="T40" fmla="*/ 30 w 69"/>
                  <a:gd name="T41" fmla="*/ 78 h 97"/>
                  <a:gd name="T42" fmla="*/ 13 w 69"/>
                  <a:gd name="T43" fmla="*/ 85 h 97"/>
                  <a:gd name="T44" fmla="*/ 53 w 69"/>
                  <a:gd name="T45" fmla="*/ 32 h 97"/>
                  <a:gd name="T46" fmla="*/ 35 w 69"/>
                  <a:gd name="T47" fmla="*/ 87 h 97"/>
                  <a:gd name="T48" fmla="*/ 57 w 69"/>
                  <a:gd name="T49" fmla="*/ 36 h 97"/>
                  <a:gd name="T50" fmla="*/ 34 w 69"/>
                  <a:gd name="T51" fmla="*/ 2 h 97"/>
                  <a:gd name="T52" fmla="*/ 34 w 69"/>
                  <a:gd name="T53" fmla="*/ 2 h 97"/>
                  <a:gd name="T54" fmla="*/ 11 w 69"/>
                  <a:gd name="T55" fmla="*/ 71 h 97"/>
                  <a:gd name="T56" fmla="*/ 2 w 69"/>
                  <a:gd name="T57" fmla="*/ 70 h 97"/>
                  <a:gd name="T58" fmla="*/ 12 w 69"/>
                  <a:gd name="T59" fmla="*/ 37 h 97"/>
                  <a:gd name="T60" fmla="*/ 13 w 69"/>
                  <a:gd name="T61" fmla="*/ 24 h 97"/>
                  <a:gd name="T62" fmla="*/ 23 w 69"/>
                  <a:gd name="T63" fmla="*/ 95 h 97"/>
                  <a:gd name="T64" fmla="*/ 45 w 69"/>
                  <a:gd name="T65" fmla="*/ 95 h 97"/>
                  <a:gd name="T66" fmla="*/ 60 w 69"/>
                  <a:gd name="T67" fmla="*/ 75 h 97"/>
                  <a:gd name="T68" fmla="*/ 60 w 69"/>
                  <a:gd name="T69" fmla="*/ 75 h 97"/>
                  <a:gd name="T70" fmla="*/ 57 w 69"/>
                  <a:gd name="T71" fmla="*/ 39 h 97"/>
                  <a:gd name="T72" fmla="*/ 67 w 69"/>
                  <a:gd name="T73" fmla="*/ 68 h 97"/>
                  <a:gd name="T74" fmla="*/ 34 w 69"/>
                  <a:gd name="T75" fmla="*/ 19 h 97"/>
                  <a:gd name="T76" fmla="*/ 22 w 69"/>
                  <a:gd name="T77" fmla="*/ 50 h 97"/>
                  <a:gd name="T78" fmla="*/ 22 w 69"/>
                  <a:gd name="T79" fmla="*/ 50 h 97"/>
                  <a:gd name="T80" fmla="*/ 20 w 69"/>
                  <a:gd name="T81" fmla="*/ 47 h 97"/>
                  <a:gd name="T82" fmla="*/ 37 w 69"/>
                  <a:gd name="T83" fmla="*/ 37 h 97"/>
                  <a:gd name="T84" fmla="*/ 32 w 69"/>
                  <a:gd name="T85" fmla="*/ 36 h 97"/>
                  <a:gd name="T86" fmla="*/ 38 w 69"/>
                  <a:gd name="T87" fmla="*/ 38 h 97"/>
                  <a:gd name="T88" fmla="*/ 31 w 69"/>
                  <a:gd name="T89" fmla="*/ 38 h 97"/>
                  <a:gd name="T90" fmla="*/ 38 w 69"/>
                  <a:gd name="T91" fmla="*/ 39 h 97"/>
                  <a:gd name="T92" fmla="*/ 31 w 69"/>
                  <a:gd name="T93" fmla="*/ 40 h 97"/>
                  <a:gd name="T94" fmla="*/ 38 w 69"/>
                  <a:gd name="T95" fmla="*/ 39 h 97"/>
                  <a:gd name="T96" fmla="*/ 34 w 69"/>
                  <a:gd name="T97" fmla="*/ 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9" h="97">
                    <a:moveTo>
                      <a:pt x="54" y="44"/>
                    </a:moveTo>
                    <a:cubicBezTo>
                      <a:pt x="39" y="44"/>
                      <a:pt x="39" y="44"/>
                      <a:pt x="39" y="44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5" y="54"/>
                      <a:pt x="46" y="55"/>
                      <a:pt x="47" y="55"/>
                    </a:cubicBezTo>
                    <a:cubicBezTo>
                      <a:pt x="46" y="57"/>
                      <a:pt x="45" y="58"/>
                      <a:pt x="45" y="58"/>
                    </a:cubicBezTo>
                    <a:cubicBezTo>
                      <a:pt x="44" y="59"/>
                      <a:pt x="42" y="59"/>
                      <a:pt x="39" y="59"/>
                    </a:cubicBezTo>
                    <a:cubicBezTo>
                      <a:pt x="36" y="60"/>
                      <a:pt x="31" y="60"/>
                      <a:pt x="27" y="65"/>
                    </a:cubicBezTo>
                    <a:cubicBezTo>
                      <a:pt x="26" y="66"/>
                      <a:pt x="25" y="67"/>
                      <a:pt x="24" y="67"/>
                    </a:cubicBezTo>
                    <a:cubicBezTo>
                      <a:pt x="23" y="67"/>
                      <a:pt x="23" y="66"/>
                      <a:pt x="22" y="65"/>
                    </a:cubicBezTo>
                    <a:cubicBezTo>
                      <a:pt x="22" y="63"/>
                      <a:pt x="22" y="61"/>
                      <a:pt x="23" y="58"/>
                    </a:cubicBezTo>
                    <a:cubicBezTo>
                      <a:pt x="25" y="58"/>
                      <a:pt x="26" y="57"/>
                      <a:pt x="26" y="55"/>
                    </a:cubicBezTo>
                    <a:cubicBezTo>
                      <a:pt x="26" y="53"/>
                      <a:pt x="24" y="52"/>
                      <a:pt x="22" y="52"/>
                    </a:cubicBezTo>
                    <a:cubicBezTo>
                      <a:pt x="20" y="52"/>
                      <a:pt x="19" y="53"/>
                      <a:pt x="19" y="55"/>
                    </a:cubicBezTo>
                    <a:cubicBezTo>
                      <a:pt x="19" y="56"/>
                      <a:pt x="19" y="56"/>
                      <a:pt x="19" y="56"/>
                    </a:cubicBezTo>
                    <a:cubicBezTo>
                      <a:pt x="17" y="59"/>
                      <a:pt x="16" y="63"/>
                      <a:pt x="18" y="67"/>
                    </a:cubicBezTo>
                    <a:cubicBezTo>
                      <a:pt x="19" y="70"/>
                      <a:pt x="21" y="71"/>
                      <a:pt x="23" y="72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26" y="72"/>
                      <a:pt x="29" y="71"/>
                      <a:pt x="31" y="68"/>
                    </a:cubicBezTo>
                    <a:cubicBezTo>
                      <a:pt x="33" y="65"/>
                      <a:pt x="36" y="64"/>
                      <a:pt x="40" y="64"/>
                    </a:cubicBezTo>
                    <a:cubicBezTo>
                      <a:pt x="44" y="64"/>
                      <a:pt x="50" y="63"/>
                      <a:pt x="51" y="56"/>
                    </a:cubicBezTo>
                    <a:cubicBezTo>
                      <a:pt x="53" y="55"/>
                      <a:pt x="54" y="53"/>
                      <a:pt x="54" y="51"/>
                    </a:cubicBezTo>
                    <a:cubicBezTo>
                      <a:pt x="54" y="50"/>
                      <a:pt x="54" y="49"/>
                      <a:pt x="54" y="49"/>
                    </a:cubicBezTo>
                    <a:lnTo>
                      <a:pt x="54" y="44"/>
                    </a:lnTo>
                    <a:close/>
                    <a:moveTo>
                      <a:pt x="22" y="53"/>
                    </a:moveTo>
                    <a:cubicBezTo>
                      <a:pt x="23" y="53"/>
                      <a:pt x="24" y="54"/>
                      <a:pt x="24" y="55"/>
                    </a:cubicBezTo>
                    <a:cubicBezTo>
                      <a:pt x="24" y="55"/>
                      <a:pt x="24" y="56"/>
                      <a:pt x="24" y="56"/>
                    </a:cubicBezTo>
                    <a:cubicBezTo>
                      <a:pt x="24" y="55"/>
                      <a:pt x="24" y="55"/>
                      <a:pt x="23" y="54"/>
                    </a:cubicBezTo>
                    <a:cubicBezTo>
                      <a:pt x="22" y="53"/>
                      <a:pt x="21" y="53"/>
                      <a:pt x="20" y="54"/>
                    </a:cubicBezTo>
                    <a:cubicBezTo>
                      <a:pt x="20" y="53"/>
                      <a:pt x="21" y="53"/>
                      <a:pt x="22" y="53"/>
                    </a:cubicBezTo>
                    <a:close/>
                    <a:moveTo>
                      <a:pt x="40" y="52"/>
                    </a:moveTo>
                    <a:cubicBezTo>
                      <a:pt x="40" y="45"/>
                      <a:pt x="40" y="45"/>
                      <a:pt x="40" y="45"/>
                    </a:cubicBezTo>
                    <a:cubicBezTo>
                      <a:pt x="52" y="45"/>
                      <a:pt x="52" y="45"/>
                      <a:pt x="52" y="45"/>
                    </a:cubicBezTo>
                    <a:cubicBezTo>
                      <a:pt x="52" y="47"/>
                      <a:pt x="52" y="47"/>
                      <a:pt x="52" y="47"/>
                    </a:cubicBezTo>
                    <a:cubicBezTo>
                      <a:pt x="52" y="47"/>
                      <a:pt x="52" y="47"/>
                      <a:pt x="51" y="47"/>
                    </a:cubicBezTo>
                    <a:cubicBezTo>
                      <a:pt x="51" y="46"/>
                      <a:pt x="51" y="45"/>
                      <a:pt x="5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41" y="51"/>
                      <a:pt x="43" y="51"/>
                      <a:pt x="44" y="51"/>
                    </a:cubicBezTo>
                    <a:cubicBezTo>
                      <a:pt x="45" y="52"/>
                      <a:pt x="45" y="52"/>
                      <a:pt x="45" y="52"/>
                    </a:cubicBezTo>
                    <a:lnTo>
                      <a:pt x="40" y="52"/>
                    </a:lnTo>
                    <a:close/>
                    <a:moveTo>
                      <a:pt x="52" y="54"/>
                    </a:moveTo>
                    <a:cubicBezTo>
                      <a:pt x="52" y="53"/>
                      <a:pt x="52" y="52"/>
                      <a:pt x="52" y="51"/>
                    </a:cubicBezTo>
                    <a:cubicBezTo>
                      <a:pt x="52" y="50"/>
                      <a:pt x="51" y="49"/>
                      <a:pt x="49" y="49"/>
                    </a:cubicBezTo>
                    <a:cubicBezTo>
                      <a:pt x="48" y="49"/>
                      <a:pt x="47" y="50"/>
                      <a:pt x="47" y="51"/>
                    </a:cubicBezTo>
                    <a:cubicBezTo>
                      <a:pt x="47" y="52"/>
                      <a:pt x="47" y="53"/>
                      <a:pt x="47" y="54"/>
                    </a:cubicBezTo>
                    <a:cubicBezTo>
                      <a:pt x="46" y="53"/>
                      <a:pt x="46" y="52"/>
                      <a:pt x="46" y="51"/>
                    </a:cubicBezTo>
                    <a:cubicBezTo>
                      <a:pt x="46" y="49"/>
                      <a:pt x="47" y="47"/>
                      <a:pt x="49" y="47"/>
                    </a:cubicBezTo>
                    <a:cubicBezTo>
                      <a:pt x="51" y="47"/>
                      <a:pt x="53" y="49"/>
                      <a:pt x="53" y="51"/>
                    </a:cubicBezTo>
                    <a:cubicBezTo>
                      <a:pt x="53" y="52"/>
                      <a:pt x="53" y="53"/>
                      <a:pt x="52" y="54"/>
                    </a:cubicBezTo>
                    <a:close/>
                    <a:moveTo>
                      <a:pt x="62" y="36"/>
                    </a:moveTo>
                    <a:cubicBezTo>
                      <a:pt x="62" y="32"/>
                      <a:pt x="62" y="32"/>
                      <a:pt x="62" y="32"/>
                    </a:cubicBezTo>
                    <a:cubicBezTo>
                      <a:pt x="62" y="28"/>
                      <a:pt x="60" y="24"/>
                      <a:pt x="56" y="22"/>
                    </a:cubicBezTo>
                    <a:cubicBezTo>
                      <a:pt x="56" y="22"/>
                      <a:pt x="56" y="22"/>
                      <a:pt x="56" y="22"/>
                    </a:cubicBezTo>
                    <a:cubicBezTo>
                      <a:pt x="56" y="10"/>
                      <a:pt x="46" y="0"/>
                      <a:pt x="34" y="0"/>
                    </a:cubicBezTo>
                    <a:cubicBezTo>
                      <a:pt x="22" y="0"/>
                      <a:pt x="13" y="10"/>
                      <a:pt x="13" y="22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9" y="24"/>
                      <a:pt x="6" y="28"/>
                      <a:pt x="6" y="32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3" y="36"/>
                      <a:pt x="0" y="40"/>
                      <a:pt x="0" y="4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9"/>
                      <a:pt x="0" y="70"/>
                      <a:pt x="1" y="71"/>
                    </a:cubicBezTo>
                    <a:cubicBezTo>
                      <a:pt x="2" y="74"/>
                      <a:pt x="5" y="76"/>
                      <a:pt x="9" y="76"/>
                    </a:cubicBezTo>
                    <a:cubicBezTo>
                      <a:pt x="10" y="76"/>
                      <a:pt x="11" y="76"/>
                      <a:pt x="11" y="76"/>
                    </a:cubicBezTo>
                    <a:cubicBezTo>
                      <a:pt x="11" y="85"/>
                      <a:pt x="11" y="85"/>
                      <a:pt x="11" y="85"/>
                    </a:cubicBezTo>
                    <a:cubicBezTo>
                      <a:pt x="11" y="86"/>
                      <a:pt x="12" y="87"/>
                      <a:pt x="12" y="88"/>
                    </a:cubicBezTo>
                    <a:cubicBezTo>
                      <a:pt x="13" y="93"/>
                      <a:pt x="18" y="97"/>
                      <a:pt x="23" y="97"/>
                    </a:cubicBezTo>
                    <a:cubicBezTo>
                      <a:pt x="28" y="97"/>
                      <a:pt x="33" y="93"/>
                      <a:pt x="34" y="89"/>
                    </a:cubicBezTo>
                    <a:cubicBezTo>
                      <a:pt x="36" y="93"/>
                      <a:pt x="40" y="97"/>
                      <a:pt x="45" y="97"/>
                    </a:cubicBezTo>
                    <a:cubicBezTo>
                      <a:pt x="51" y="97"/>
                      <a:pt x="55" y="93"/>
                      <a:pt x="57" y="88"/>
                    </a:cubicBezTo>
                    <a:cubicBezTo>
                      <a:pt x="57" y="87"/>
                      <a:pt x="57" y="86"/>
                      <a:pt x="57" y="85"/>
                    </a:cubicBezTo>
                    <a:cubicBezTo>
                      <a:pt x="57" y="76"/>
                      <a:pt x="57" y="76"/>
                      <a:pt x="57" y="76"/>
                    </a:cubicBezTo>
                    <a:cubicBezTo>
                      <a:pt x="58" y="76"/>
                      <a:pt x="59" y="76"/>
                      <a:pt x="60" y="76"/>
                    </a:cubicBezTo>
                    <a:cubicBezTo>
                      <a:pt x="64" y="76"/>
                      <a:pt x="67" y="74"/>
                      <a:pt x="68" y="71"/>
                    </a:cubicBezTo>
                    <a:cubicBezTo>
                      <a:pt x="68" y="70"/>
                      <a:pt x="69" y="69"/>
                      <a:pt x="69" y="68"/>
                    </a:cubicBezTo>
                    <a:cubicBezTo>
                      <a:pt x="69" y="44"/>
                      <a:pt x="69" y="44"/>
                      <a:pt x="69" y="44"/>
                    </a:cubicBezTo>
                    <a:cubicBezTo>
                      <a:pt x="69" y="40"/>
                      <a:pt x="66" y="37"/>
                      <a:pt x="62" y="36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29" y="78"/>
                      <a:pt x="29" y="78"/>
                      <a:pt x="29" y="78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80"/>
                      <a:pt x="34" y="85"/>
                      <a:pt x="33" y="87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6"/>
                      <a:pt x="13" y="86"/>
                      <a:pt x="13" y="85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36"/>
                      <a:pt x="14" y="34"/>
                      <a:pt x="15" y="32"/>
                    </a:cubicBezTo>
                    <a:cubicBezTo>
                      <a:pt x="19" y="38"/>
                      <a:pt x="26" y="42"/>
                      <a:pt x="34" y="42"/>
                    </a:cubicBezTo>
                    <a:cubicBezTo>
                      <a:pt x="43" y="42"/>
                      <a:pt x="50" y="38"/>
                      <a:pt x="53" y="32"/>
                    </a:cubicBezTo>
                    <a:cubicBezTo>
                      <a:pt x="55" y="34"/>
                      <a:pt x="56" y="36"/>
                      <a:pt x="56" y="39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6" y="86"/>
                      <a:pt x="56" y="86"/>
                      <a:pt x="56" y="87"/>
                    </a:cubicBezTo>
                    <a:cubicBezTo>
                      <a:pt x="35" y="87"/>
                      <a:pt x="35" y="87"/>
                      <a:pt x="35" y="87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1" y="32"/>
                    </a:moveTo>
                    <a:cubicBezTo>
                      <a:pt x="61" y="36"/>
                      <a:pt x="61" y="36"/>
                      <a:pt x="61" y="36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56" y="34"/>
                      <a:pt x="55" y="32"/>
                      <a:pt x="54" y="31"/>
                    </a:cubicBezTo>
                    <a:cubicBezTo>
                      <a:pt x="55" y="29"/>
                      <a:pt x="56" y="26"/>
                      <a:pt x="56" y="24"/>
                    </a:cubicBezTo>
                    <a:cubicBezTo>
                      <a:pt x="59" y="25"/>
                      <a:pt x="61" y="28"/>
                      <a:pt x="61" y="32"/>
                    </a:cubicBezTo>
                    <a:close/>
                    <a:moveTo>
                      <a:pt x="34" y="2"/>
                    </a:moveTo>
                    <a:cubicBezTo>
                      <a:pt x="46" y="2"/>
                      <a:pt x="55" y="11"/>
                      <a:pt x="55" y="22"/>
                    </a:cubicBezTo>
                    <a:cubicBezTo>
                      <a:pt x="55" y="33"/>
                      <a:pt x="46" y="41"/>
                      <a:pt x="34" y="41"/>
                    </a:cubicBezTo>
                    <a:cubicBezTo>
                      <a:pt x="22" y="41"/>
                      <a:pt x="14" y="33"/>
                      <a:pt x="14" y="22"/>
                    </a:cubicBezTo>
                    <a:cubicBezTo>
                      <a:pt x="14" y="11"/>
                      <a:pt x="23" y="2"/>
                      <a:pt x="34" y="2"/>
                    </a:cubicBezTo>
                    <a:close/>
                    <a:moveTo>
                      <a:pt x="11" y="74"/>
                    </a:moveTo>
                    <a:cubicBezTo>
                      <a:pt x="11" y="75"/>
                      <a:pt x="10" y="75"/>
                      <a:pt x="9" y="75"/>
                    </a:cubicBezTo>
                    <a:cubicBezTo>
                      <a:pt x="6" y="75"/>
                      <a:pt x="3" y="73"/>
                      <a:pt x="2" y="71"/>
                    </a:cubicBezTo>
                    <a:cubicBezTo>
                      <a:pt x="11" y="71"/>
                      <a:pt x="11" y="71"/>
                      <a:pt x="11" y="71"/>
                    </a:cubicBezTo>
                    <a:lnTo>
                      <a:pt x="11" y="74"/>
                    </a:lnTo>
                    <a:close/>
                    <a:moveTo>
                      <a:pt x="11" y="39"/>
                    </a:moveTo>
                    <a:cubicBezTo>
                      <a:pt x="11" y="70"/>
                      <a:pt x="11" y="70"/>
                      <a:pt x="11" y="70"/>
                    </a:cubicBezTo>
                    <a:cubicBezTo>
                      <a:pt x="2" y="70"/>
                      <a:pt x="2" y="70"/>
                      <a:pt x="2" y="70"/>
                    </a:cubicBezTo>
                    <a:cubicBezTo>
                      <a:pt x="1" y="69"/>
                      <a:pt x="1" y="68"/>
                      <a:pt x="1" y="68"/>
                    </a:cubicBezTo>
                    <a:cubicBezTo>
                      <a:pt x="1" y="44"/>
                      <a:pt x="1" y="44"/>
                      <a:pt x="1" y="44"/>
                    </a:cubicBezTo>
                    <a:cubicBezTo>
                      <a:pt x="1" y="41"/>
                      <a:pt x="4" y="37"/>
                      <a:pt x="7" y="37"/>
                    </a:cubicBezTo>
                    <a:cubicBezTo>
                      <a:pt x="12" y="37"/>
                      <a:pt x="12" y="37"/>
                      <a:pt x="12" y="37"/>
                    </a:cubicBezTo>
                    <a:cubicBezTo>
                      <a:pt x="12" y="38"/>
                      <a:pt x="11" y="38"/>
                      <a:pt x="11" y="39"/>
                    </a:cubicBezTo>
                    <a:close/>
                    <a:moveTo>
                      <a:pt x="7" y="36"/>
                    </a:moveTo>
                    <a:cubicBezTo>
                      <a:pt x="7" y="32"/>
                      <a:pt x="7" y="32"/>
                      <a:pt x="7" y="32"/>
                    </a:cubicBezTo>
                    <a:cubicBezTo>
                      <a:pt x="7" y="28"/>
                      <a:pt x="10" y="25"/>
                      <a:pt x="13" y="24"/>
                    </a:cubicBezTo>
                    <a:cubicBezTo>
                      <a:pt x="13" y="26"/>
                      <a:pt x="14" y="29"/>
                      <a:pt x="15" y="31"/>
                    </a:cubicBezTo>
                    <a:cubicBezTo>
                      <a:pt x="13" y="32"/>
                      <a:pt x="13" y="34"/>
                      <a:pt x="12" y="36"/>
                    </a:cubicBezTo>
                    <a:lnTo>
                      <a:pt x="7" y="36"/>
                    </a:lnTo>
                    <a:close/>
                    <a:moveTo>
                      <a:pt x="23" y="95"/>
                    </a:moveTo>
                    <a:cubicBezTo>
                      <a:pt x="19" y="95"/>
                      <a:pt x="15" y="93"/>
                      <a:pt x="13" y="88"/>
                    </a:cubicBezTo>
                    <a:cubicBezTo>
                      <a:pt x="33" y="88"/>
                      <a:pt x="33" y="88"/>
                      <a:pt x="33" y="88"/>
                    </a:cubicBezTo>
                    <a:cubicBezTo>
                      <a:pt x="32" y="93"/>
                      <a:pt x="28" y="95"/>
                      <a:pt x="23" y="95"/>
                    </a:cubicBezTo>
                    <a:close/>
                    <a:moveTo>
                      <a:pt x="45" y="95"/>
                    </a:moveTo>
                    <a:cubicBezTo>
                      <a:pt x="41" y="95"/>
                      <a:pt x="37" y="93"/>
                      <a:pt x="36" y="88"/>
                    </a:cubicBezTo>
                    <a:cubicBezTo>
                      <a:pt x="55" y="88"/>
                      <a:pt x="55" y="88"/>
                      <a:pt x="55" y="88"/>
                    </a:cubicBezTo>
                    <a:cubicBezTo>
                      <a:pt x="54" y="93"/>
                      <a:pt x="50" y="95"/>
                      <a:pt x="45" y="95"/>
                    </a:cubicBezTo>
                    <a:close/>
                    <a:moveTo>
                      <a:pt x="60" y="75"/>
                    </a:moveTo>
                    <a:cubicBezTo>
                      <a:pt x="59" y="75"/>
                      <a:pt x="58" y="75"/>
                      <a:pt x="57" y="74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67" y="71"/>
                      <a:pt x="67" y="71"/>
                      <a:pt x="67" y="71"/>
                    </a:cubicBezTo>
                    <a:cubicBezTo>
                      <a:pt x="65" y="73"/>
                      <a:pt x="63" y="75"/>
                      <a:pt x="60" y="75"/>
                    </a:cubicBezTo>
                    <a:close/>
                    <a:moveTo>
                      <a:pt x="67" y="68"/>
                    </a:moveTo>
                    <a:cubicBezTo>
                      <a:pt x="67" y="68"/>
                      <a:pt x="67" y="69"/>
                      <a:pt x="67" y="70"/>
                    </a:cubicBezTo>
                    <a:cubicBezTo>
                      <a:pt x="57" y="70"/>
                      <a:pt x="57" y="70"/>
                      <a:pt x="57" y="70"/>
                    </a:cubicBezTo>
                    <a:cubicBezTo>
                      <a:pt x="57" y="39"/>
                      <a:pt x="57" y="39"/>
                      <a:pt x="57" y="39"/>
                    </a:cubicBezTo>
                    <a:cubicBezTo>
                      <a:pt x="57" y="38"/>
                      <a:pt x="57" y="38"/>
                      <a:pt x="57" y="37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65" y="38"/>
                      <a:pt x="67" y="41"/>
                      <a:pt x="67" y="44"/>
                    </a:cubicBezTo>
                    <a:lnTo>
                      <a:pt x="67" y="68"/>
                    </a:lnTo>
                    <a:close/>
                    <a:moveTo>
                      <a:pt x="34" y="35"/>
                    </a:moveTo>
                    <a:cubicBezTo>
                      <a:pt x="23" y="35"/>
                      <a:pt x="14" y="30"/>
                      <a:pt x="14" y="24"/>
                    </a:cubicBezTo>
                    <a:cubicBezTo>
                      <a:pt x="14" y="21"/>
                      <a:pt x="15" y="14"/>
                      <a:pt x="19" y="13"/>
                    </a:cubicBezTo>
                    <a:cubicBezTo>
                      <a:pt x="22" y="13"/>
                      <a:pt x="29" y="19"/>
                      <a:pt x="34" y="19"/>
                    </a:cubicBezTo>
                    <a:cubicBezTo>
                      <a:pt x="40" y="19"/>
                      <a:pt x="46" y="13"/>
                      <a:pt x="50" y="13"/>
                    </a:cubicBezTo>
                    <a:cubicBezTo>
                      <a:pt x="53" y="14"/>
                      <a:pt x="54" y="21"/>
                      <a:pt x="54" y="24"/>
                    </a:cubicBezTo>
                    <a:cubicBezTo>
                      <a:pt x="54" y="30"/>
                      <a:pt x="45" y="35"/>
                      <a:pt x="34" y="35"/>
                    </a:cubicBezTo>
                    <a:close/>
                    <a:moveTo>
                      <a:pt x="22" y="50"/>
                    </a:moveTo>
                    <a:cubicBezTo>
                      <a:pt x="24" y="50"/>
                      <a:pt x="26" y="49"/>
                      <a:pt x="26" y="47"/>
                    </a:cubicBezTo>
                    <a:cubicBezTo>
                      <a:pt x="26" y="45"/>
                      <a:pt x="24" y="43"/>
                      <a:pt x="22" y="43"/>
                    </a:cubicBezTo>
                    <a:cubicBezTo>
                      <a:pt x="20" y="43"/>
                      <a:pt x="19" y="45"/>
                      <a:pt x="19" y="47"/>
                    </a:cubicBezTo>
                    <a:cubicBezTo>
                      <a:pt x="19" y="49"/>
                      <a:pt x="20" y="50"/>
                      <a:pt x="22" y="50"/>
                    </a:cubicBezTo>
                    <a:close/>
                    <a:moveTo>
                      <a:pt x="22" y="44"/>
                    </a:moveTo>
                    <a:cubicBezTo>
                      <a:pt x="23" y="44"/>
                      <a:pt x="24" y="45"/>
                      <a:pt x="24" y="47"/>
                    </a:cubicBezTo>
                    <a:cubicBezTo>
                      <a:pt x="24" y="48"/>
                      <a:pt x="23" y="49"/>
                      <a:pt x="22" y="49"/>
                    </a:cubicBezTo>
                    <a:cubicBezTo>
                      <a:pt x="21" y="49"/>
                      <a:pt x="20" y="48"/>
                      <a:pt x="20" y="47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8" y="36"/>
                    </a:moveTo>
                    <a:cubicBezTo>
                      <a:pt x="38" y="36"/>
                      <a:pt x="38" y="36"/>
                      <a:pt x="38" y="36"/>
                    </a:cubicBezTo>
                    <a:cubicBezTo>
                      <a:pt x="37" y="37"/>
                      <a:pt x="37" y="37"/>
                      <a:pt x="37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7" y="36"/>
                      <a:pt x="37" y="36"/>
                      <a:pt x="37" y="36"/>
                    </a:cubicBezTo>
                    <a:lnTo>
                      <a:pt x="38" y="36"/>
                    </a:lnTo>
                    <a:close/>
                    <a:moveTo>
                      <a:pt x="38" y="38"/>
                    </a:moveTo>
                    <a:cubicBezTo>
                      <a:pt x="38" y="38"/>
                      <a:pt x="38" y="38"/>
                      <a:pt x="38" y="38"/>
                    </a:cubicBezTo>
                    <a:cubicBezTo>
                      <a:pt x="37" y="39"/>
                      <a:pt x="37" y="39"/>
                      <a:pt x="37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7" y="37"/>
                      <a:pt x="37" y="37"/>
                      <a:pt x="37" y="37"/>
                    </a:cubicBezTo>
                    <a:lnTo>
                      <a:pt x="38" y="38"/>
                    </a:lnTo>
                    <a:close/>
                    <a:moveTo>
                      <a:pt x="38" y="39"/>
                    </a:moveTo>
                    <a:cubicBezTo>
                      <a:pt x="38" y="40"/>
                      <a:pt x="38" y="40"/>
                      <a:pt x="38" y="40"/>
                    </a:cubicBezTo>
                    <a:cubicBezTo>
                      <a:pt x="37" y="40"/>
                      <a:pt x="37" y="40"/>
                      <a:pt x="37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7" y="39"/>
                      <a:pt x="37" y="39"/>
                      <a:pt x="37" y="39"/>
                    </a:cubicBezTo>
                    <a:lnTo>
                      <a:pt x="38" y="39"/>
                    </a:lnTo>
                    <a:close/>
                    <a:moveTo>
                      <a:pt x="30" y="6"/>
                    </a:moveTo>
                    <a:cubicBezTo>
                      <a:pt x="30" y="5"/>
                      <a:pt x="32" y="4"/>
                      <a:pt x="34" y="4"/>
                    </a:cubicBezTo>
                    <a:cubicBezTo>
                      <a:pt x="37" y="4"/>
                      <a:pt x="39" y="5"/>
                      <a:pt x="39" y="6"/>
                    </a:cubicBezTo>
                    <a:cubicBezTo>
                      <a:pt x="39" y="6"/>
                      <a:pt x="37" y="7"/>
                      <a:pt x="34" y="7"/>
                    </a:cubicBezTo>
                    <a:cubicBezTo>
                      <a:pt x="32" y="7"/>
                      <a:pt x="30" y="6"/>
                      <a:pt x="30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94" name="Group 4693"/>
            <p:cNvGrpSpPr/>
            <p:nvPr/>
          </p:nvGrpSpPr>
          <p:grpSpPr>
            <a:xfrm>
              <a:off x="1166813" y="4181475"/>
              <a:ext cx="255588" cy="365125"/>
              <a:chOff x="4913313" y="3308350"/>
              <a:chExt cx="255588" cy="365125"/>
            </a:xfrm>
          </p:grpSpPr>
          <p:sp>
            <p:nvSpPr>
              <p:cNvPr id="4667" name="Freeform 700"/>
              <p:cNvSpPr>
                <a:spLocks/>
              </p:cNvSpPr>
              <p:nvPr/>
            </p:nvSpPr>
            <p:spPr bwMode="auto">
              <a:xfrm>
                <a:off x="4913313" y="3313113"/>
                <a:ext cx="255588" cy="355600"/>
              </a:xfrm>
              <a:custGeom>
                <a:avLst/>
                <a:gdLst>
                  <a:gd name="T0" fmla="*/ 62 w 68"/>
                  <a:gd name="T1" fmla="*/ 35 h 95"/>
                  <a:gd name="T2" fmla="*/ 62 w 68"/>
                  <a:gd name="T3" fmla="*/ 31 h 95"/>
                  <a:gd name="T4" fmla="*/ 55 w 68"/>
                  <a:gd name="T5" fmla="*/ 21 h 95"/>
                  <a:gd name="T6" fmla="*/ 55 w 68"/>
                  <a:gd name="T7" fmla="*/ 21 h 95"/>
                  <a:gd name="T8" fmla="*/ 34 w 68"/>
                  <a:gd name="T9" fmla="*/ 0 h 95"/>
                  <a:gd name="T10" fmla="*/ 13 w 68"/>
                  <a:gd name="T11" fmla="*/ 21 h 95"/>
                  <a:gd name="T12" fmla="*/ 13 w 68"/>
                  <a:gd name="T13" fmla="*/ 21 h 95"/>
                  <a:gd name="T14" fmla="*/ 7 w 68"/>
                  <a:gd name="T15" fmla="*/ 31 h 95"/>
                  <a:gd name="T16" fmla="*/ 7 w 68"/>
                  <a:gd name="T17" fmla="*/ 35 h 95"/>
                  <a:gd name="T18" fmla="*/ 0 w 68"/>
                  <a:gd name="T19" fmla="*/ 42 h 95"/>
                  <a:gd name="T20" fmla="*/ 0 w 68"/>
                  <a:gd name="T21" fmla="*/ 66 h 95"/>
                  <a:gd name="T22" fmla="*/ 1 w 68"/>
                  <a:gd name="T23" fmla="*/ 69 h 95"/>
                  <a:gd name="T24" fmla="*/ 8 w 68"/>
                  <a:gd name="T25" fmla="*/ 74 h 95"/>
                  <a:gd name="T26" fmla="*/ 12 w 68"/>
                  <a:gd name="T27" fmla="*/ 73 h 95"/>
                  <a:gd name="T28" fmla="*/ 12 w 68"/>
                  <a:gd name="T29" fmla="*/ 83 h 95"/>
                  <a:gd name="T30" fmla="*/ 12 w 68"/>
                  <a:gd name="T31" fmla="*/ 86 h 95"/>
                  <a:gd name="T32" fmla="*/ 23 w 68"/>
                  <a:gd name="T33" fmla="*/ 95 h 95"/>
                  <a:gd name="T34" fmla="*/ 34 w 68"/>
                  <a:gd name="T35" fmla="*/ 86 h 95"/>
                  <a:gd name="T36" fmla="*/ 34 w 68"/>
                  <a:gd name="T37" fmla="*/ 76 h 95"/>
                  <a:gd name="T38" fmla="*/ 34 w 68"/>
                  <a:gd name="T39" fmla="*/ 86 h 95"/>
                  <a:gd name="T40" fmla="*/ 45 w 68"/>
                  <a:gd name="T41" fmla="*/ 95 h 95"/>
                  <a:gd name="T42" fmla="*/ 56 w 68"/>
                  <a:gd name="T43" fmla="*/ 86 h 95"/>
                  <a:gd name="T44" fmla="*/ 56 w 68"/>
                  <a:gd name="T45" fmla="*/ 83 h 95"/>
                  <a:gd name="T46" fmla="*/ 56 w 68"/>
                  <a:gd name="T47" fmla="*/ 73 h 95"/>
                  <a:gd name="T48" fmla="*/ 60 w 68"/>
                  <a:gd name="T49" fmla="*/ 74 h 95"/>
                  <a:gd name="T50" fmla="*/ 67 w 68"/>
                  <a:gd name="T51" fmla="*/ 69 h 95"/>
                  <a:gd name="T52" fmla="*/ 68 w 68"/>
                  <a:gd name="T53" fmla="*/ 66 h 95"/>
                  <a:gd name="T54" fmla="*/ 68 w 68"/>
                  <a:gd name="T55" fmla="*/ 42 h 95"/>
                  <a:gd name="T56" fmla="*/ 62 w 68"/>
                  <a:gd name="T57" fmla="*/ 3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95">
                    <a:moveTo>
                      <a:pt x="62" y="35"/>
                    </a:moveTo>
                    <a:cubicBezTo>
                      <a:pt x="62" y="31"/>
                      <a:pt x="62" y="31"/>
                      <a:pt x="62" y="31"/>
                    </a:cubicBezTo>
                    <a:cubicBezTo>
                      <a:pt x="62" y="26"/>
                      <a:pt x="59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9"/>
                      <a:pt x="46" y="0"/>
                      <a:pt x="34" y="0"/>
                    </a:cubicBezTo>
                    <a:cubicBezTo>
                      <a:pt x="22" y="0"/>
                      <a:pt x="13" y="9"/>
                      <a:pt x="13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9" y="23"/>
                      <a:pt x="7" y="26"/>
                      <a:pt x="7" y="31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3" y="35"/>
                      <a:pt x="0" y="39"/>
                      <a:pt x="0" y="42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1" y="68"/>
                      <a:pt x="1" y="69"/>
                    </a:cubicBezTo>
                    <a:cubicBezTo>
                      <a:pt x="2" y="72"/>
                      <a:pt x="5" y="74"/>
                      <a:pt x="8" y="74"/>
                    </a:cubicBezTo>
                    <a:cubicBezTo>
                      <a:pt x="10" y="74"/>
                      <a:pt x="11" y="74"/>
                      <a:pt x="12" y="73"/>
                    </a:cubicBezTo>
                    <a:cubicBezTo>
                      <a:pt x="12" y="83"/>
                      <a:pt x="12" y="83"/>
                      <a:pt x="12" y="83"/>
                    </a:cubicBezTo>
                    <a:cubicBezTo>
                      <a:pt x="12" y="84"/>
                      <a:pt x="12" y="85"/>
                      <a:pt x="12" y="86"/>
                    </a:cubicBezTo>
                    <a:cubicBezTo>
                      <a:pt x="13" y="91"/>
                      <a:pt x="18" y="95"/>
                      <a:pt x="23" y="95"/>
                    </a:cubicBezTo>
                    <a:cubicBezTo>
                      <a:pt x="28" y="95"/>
                      <a:pt x="32" y="91"/>
                      <a:pt x="34" y="86"/>
                    </a:cubicBezTo>
                    <a:cubicBezTo>
                      <a:pt x="34" y="85"/>
                      <a:pt x="34" y="77"/>
                      <a:pt x="34" y="76"/>
                    </a:cubicBezTo>
                    <a:cubicBezTo>
                      <a:pt x="34" y="77"/>
                      <a:pt x="34" y="85"/>
                      <a:pt x="34" y="86"/>
                    </a:cubicBezTo>
                    <a:cubicBezTo>
                      <a:pt x="36" y="91"/>
                      <a:pt x="40" y="95"/>
                      <a:pt x="45" y="95"/>
                    </a:cubicBezTo>
                    <a:cubicBezTo>
                      <a:pt x="50" y="95"/>
                      <a:pt x="55" y="91"/>
                      <a:pt x="56" y="86"/>
                    </a:cubicBezTo>
                    <a:cubicBezTo>
                      <a:pt x="56" y="85"/>
                      <a:pt x="56" y="84"/>
                      <a:pt x="56" y="83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7" y="74"/>
                      <a:pt x="58" y="74"/>
                      <a:pt x="60" y="74"/>
                    </a:cubicBezTo>
                    <a:cubicBezTo>
                      <a:pt x="63" y="74"/>
                      <a:pt x="66" y="72"/>
                      <a:pt x="67" y="69"/>
                    </a:cubicBezTo>
                    <a:cubicBezTo>
                      <a:pt x="68" y="68"/>
                      <a:pt x="68" y="67"/>
                      <a:pt x="68" y="66"/>
                    </a:cubicBezTo>
                    <a:cubicBezTo>
                      <a:pt x="68" y="42"/>
                      <a:pt x="68" y="42"/>
                      <a:pt x="68" y="42"/>
                    </a:cubicBezTo>
                    <a:cubicBezTo>
                      <a:pt x="68" y="39"/>
                      <a:pt x="65" y="36"/>
                      <a:pt x="62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68" name="Oval 701"/>
              <p:cNvSpPr>
                <a:spLocks noChangeArrowheads="1"/>
              </p:cNvSpPr>
              <p:nvPr/>
            </p:nvSpPr>
            <p:spPr bwMode="auto">
              <a:xfrm>
                <a:off x="4984750" y="3473450"/>
                <a:ext cx="22225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69" name="Oval 702"/>
              <p:cNvSpPr>
                <a:spLocks noChangeArrowheads="1"/>
              </p:cNvSpPr>
              <p:nvPr/>
            </p:nvSpPr>
            <p:spPr bwMode="auto">
              <a:xfrm>
                <a:off x="4984750" y="3503613"/>
                <a:ext cx="22225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70" name="Oval 703"/>
              <p:cNvSpPr>
                <a:spLocks noChangeArrowheads="1"/>
              </p:cNvSpPr>
              <p:nvPr/>
            </p:nvSpPr>
            <p:spPr bwMode="auto">
              <a:xfrm>
                <a:off x="5083175" y="3484563"/>
                <a:ext cx="28575" cy="30163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71" name="Freeform 704"/>
              <p:cNvSpPr>
                <a:spLocks noEditPoints="1"/>
              </p:cNvSpPr>
              <p:nvPr/>
            </p:nvSpPr>
            <p:spPr bwMode="auto">
              <a:xfrm>
                <a:off x="4913313" y="3308350"/>
                <a:ext cx="255588" cy="365125"/>
              </a:xfrm>
              <a:custGeom>
                <a:avLst/>
                <a:gdLst>
                  <a:gd name="T0" fmla="*/ 45 w 68"/>
                  <a:gd name="T1" fmla="*/ 53 h 97"/>
                  <a:gd name="T2" fmla="*/ 27 w 68"/>
                  <a:gd name="T3" fmla="*/ 65 h 97"/>
                  <a:gd name="T4" fmla="*/ 25 w 68"/>
                  <a:gd name="T5" fmla="*/ 55 h 97"/>
                  <a:gd name="T6" fmla="*/ 17 w 68"/>
                  <a:gd name="T7" fmla="*/ 67 h 97"/>
                  <a:gd name="T8" fmla="*/ 40 w 68"/>
                  <a:gd name="T9" fmla="*/ 64 h 97"/>
                  <a:gd name="T10" fmla="*/ 53 w 68"/>
                  <a:gd name="T11" fmla="*/ 44 h 97"/>
                  <a:gd name="T12" fmla="*/ 23 w 68"/>
                  <a:gd name="T13" fmla="*/ 54 h 97"/>
                  <a:gd name="T14" fmla="*/ 40 w 68"/>
                  <a:gd name="T15" fmla="*/ 45 h 97"/>
                  <a:gd name="T16" fmla="*/ 51 w 68"/>
                  <a:gd name="T17" fmla="*/ 45 h 97"/>
                  <a:gd name="T18" fmla="*/ 44 w 68"/>
                  <a:gd name="T19" fmla="*/ 52 h 97"/>
                  <a:gd name="T20" fmla="*/ 49 w 68"/>
                  <a:gd name="T21" fmla="*/ 49 h 97"/>
                  <a:gd name="T22" fmla="*/ 49 w 68"/>
                  <a:gd name="T23" fmla="*/ 47 h 97"/>
                  <a:gd name="T24" fmla="*/ 62 w 68"/>
                  <a:gd name="T25" fmla="*/ 32 h 97"/>
                  <a:gd name="T26" fmla="*/ 12 w 68"/>
                  <a:gd name="T27" fmla="*/ 22 h 97"/>
                  <a:gd name="T28" fmla="*/ 0 w 68"/>
                  <a:gd name="T29" fmla="*/ 44 h 97"/>
                  <a:gd name="T30" fmla="*/ 11 w 68"/>
                  <a:gd name="T31" fmla="*/ 76 h 97"/>
                  <a:gd name="T32" fmla="*/ 34 w 68"/>
                  <a:gd name="T33" fmla="*/ 89 h 97"/>
                  <a:gd name="T34" fmla="*/ 57 w 68"/>
                  <a:gd name="T35" fmla="*/ 76 h 97"/>
                  <a:gd name="T36" fmla="*/ 68 w 68"/>
                  <a:gd name="T37" fmla="*/ 44 h 97"/>
                  <a:gd name="T38" fmla="*/ 39 w 68"/>
                  <a:gd name="T39" fmla="*/ 78 h 97"/>
                  <a:gd name="T40" fmla="*/ 30 w 68"/>
                  <a:gd name="T41" fmla="*/ 78 h 97"/>
                  <a:gd name="T42" fmla="*/ 12 w 68"/>
                  <a:gd name="T43" fmla="*/ 85 h 97"/>
                  <a:gd name="T44" fmla="*/ 53 w 68"/>
                  <a:gd name="T45" fmla="*/ 32 h 97"/>
                  <a:gd name="T46" fmla="*/ 35 w 68"/>
                  <a:gd name="T47" fmla="*/ 87 h 97"/>
                  <a:gd name="T48" fmla="*/ 56 w 68"/>
                  <a:gd name="T49" fmla="*/ 36 h 97"/>
                  <a:gd name="T50" fmla="*/ 34 w 68"/>
                  <a:gd name="T51" fmla="*/ 2 h 97"/>
                  <a:gd name="T52" fmla="*/ 34 w 68"/>
                  <a:gd name="T53" fmla="*/ 2 h 97"/>
                  <a:gd name="T54" fmla="*/ 11 w 68"/>
                  <a:gd name="T55" fmla="*/ 71 h 97"/>
                  <a:gd name="T56" fmla="*/ 1 w 68"/>
                  <a:gd name="T57" fmla="*/ 70 h 97"/>
                  <a:gd name="T58" fmla="*/ 11 w 68"/>
                  <a:gd name="T59" fmla="*/ 37 h 97"/>
                  <a:gd name="T60" fmla="*/ 12 w 68"/>
                  <a:gd name="T61" fmla="*/ 24 h 97"/>
                  <a:gd name="T62" fmla="*/ 23 w 68"/>
                  <a:gd name="T63" fmla="*/ 95 h 97"/>
                  <a:gd name="T64" fmla="*/ 45 w 68"/>
                  <a:gd name="T65" fmla="*/ 95 h 97"/>
                  <a:gd name="T66" fmla="*/ 60 w 68"/>
                  <a:gd name="T67" fmla="*/ 75 h 97"/>
                  <a:gd name="T68" fmla="*/ 60 w 68"/>
                  <a:gd name="T69" fmla="*/ 75 h 97"/>
                  <a:gd name="T70" fmla="*/ 57 w 68"/>
                  <a:gd name="T71" fmla="*/ 39 h 97"/>
                  <a:gd name="T72" fmla="*/ 67 w 68"/>
                  <a:gd name="T73" fmla="*/ 68 h 97"/>
                  <a:gd name="T74" fmla="*/ 34 w 68"/>
                  <a:gd name="T75" fmla="*/ 19 h 97"/>
                  <a:gd name="T76" fmla="*/ 22 w 68"/>
                  <a:gd name="T77" fmla="*/ 50 h 97"/>
                  <a:gd name="T78" fmla="*/ 22 w 68"/>
                  <a:gd name="T79" fmla="*/ 50 h 97"/>
                  <a:gd name="T80" fmla="*/ 20 w 68"/>
                  <a:gd name="T81" fmla="*/ 47 h 97"/>
                  <a:gd name="T82" fmla="*/ 37 w 68"/>
                  <a:gd name="T83" fmla="*/ 37 h 97"/>
                  <a:gd name="T84" fmla="*/ 31 w 68"/>
                  <a:gd name="T85" fmla="*/ 36 h 97"/>
                  <a:gd name="T86" fmla="*/ 37 w 68"/>
                  <a:gd name="T87" fmla="*/ 39 h 97"/>
                  <a:gd name="T88" fmla="*/ 31 w 68"/>
                  <a:gd name="T89" fmla="*/ 37 h 97"/>
                  <a:gd name="T90" fmla="*/ 37 w 68"/>
                  <a:gd name="T91" fmla="*/ 40 h 97"/>
                  <a:gd name="T92" fmla="*/ 31 w 68"/>
                  <a:gd name="T93" fmla="*/ 39 h 97"/>
                  <a:gd name="T94" fmla="*/ 34 w 68"/>
                  <a:gd name="T95" fmla="*/ 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8" h="97">
                    <a:moveTo>
                      <a:pt x="53" y="44"/>
                    </a:moveTo>
                    <a:cubicBezTo>
                      <a:pt x="39" y="44"/>
                      <a:pt x="39" y="44"/>
                      <a:pt x="39" y="44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5" y="54"/>
                      <a:pt x="45" y="55"/>
                      <a:pt x="46" y="55"/>
                    </a:cubicBezTo>
                    <a:cubicBezTo>
                      <a:pt x="46" y="57"/>
                      <a:pt x="45" y="58"/>
                      <a:pt x="45" y="58"/>
                    </a:cubicBezTo>
                    <a:cubicBezTo>
                      <a:pt x="43" y="59"/>
                      <a:pt x="41" y="59"/>
                      <a:pt x="39" y="59"/>
                    </a:cubicBezTo>
                    <a:cubicBezTo>
                      <a:pt x="35" y="60"/>
                      <a:pt x="30" y="60"/>
                      <a:pt x="27" y="65"/>
                    </a:cubicBezTo>
                    <a:cubicBezTo>
                      <a:pt x="26" y="66"/>
                      <a:pt x="25" y="67"/>
                      <a:pt x="24" y="67"/>
                    </a:cubicBezTo>
                    <a:cubicBezTo>
                      <a:pt x="23" y="67"/>
                      <a:pt x="22" y="66"/>
                      <a:pt x="22" y="65"/>
                    </a:cubicBezTo>
                    <a:cubicBezTo>
                      <a:pt x="21" y="63"/>
                      <a:pt x="21" y="61"/>
                      <a:pt x="23" y="58"/>
                    </a:cubicBezTo>
                    <a:cubicBezTo>
                      <a:pt x="24" y="58"/>
                      <a:pt x="25" y="57"/>
                      <a:pt x="25" y="55"/>
                    </a:cubicBezTo>
                    <a:cubicBezTo>
                      <a:pt x="25" y="53"/>
                      <a:pt x="24" y="52"/>
                      <a:pt x="22" y="52"/>
                    </a:cubicBezTo>
                    <a:cubicBezTo>
                      <a:pt x="20" y="52"/>
                      <a:pt x="18" y="53"/>
                      <a:pt x="18" y="55"/>
                    </a:cubicBezTo>
                    <a:cubicBezTo>
                      <a:pt x="19" y="56"/>
                      <a:pt x="19" y="56"/>
                      <a:pt x="19" y="56"/>
                    </a:cubicBezTo>
                    <a:cubicBezTo>
                      <a:pt x="16" y="59"/>
                      <a:pt x="16" y="63"/>
                      <a:pt x="17" y="67"/>
                    </a:cubicBezTo>
                    <a:cubicBezTo>
                      <a:pt x="18" y="70"/>
                      <a:pt x="21" y="71"/>
                      <a:pt x="23" y="72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26" y="72"/>
                      <a:pt x="28" y="71"/>
                      <a:pt x="31" y="68"/>
                    </a:cubicBezTo>
                    <a:cubicBezTo>
                      <a:pt x="33" y="65"/>
                      <a:pt x="36" y="64"/>
                      <a:pt x="40" y="64"/>
                    </a:cubicBezTo>
                    <a:cubicBezTo>
                      <a:pt x="44" y="64"/>
                      <a:pt x="50" y="63"/>
                      <a:pt x="51" y="56"/>
                    </a:cubicBezTo>
                    <a:cubicBezTo>
                      <a:pt x="53" y="55"/>
                      <a:pt x="54" y="53"/>
                      <a:pt x="54" y="51"/>
                    </a:cubicBezTo>
                    <a:cubicBezTo>
                      <a:pt x="54" y="50"/>
                      <a:pt x="54" y="49"/>
                      <a:pt x="53" y="49"/>
                    </a:cubicBezTo>
                    <a:lnTo>
                      <a:pt x="53" y="44"/>
                    </a:lnTo>
                    <a:close/>
                    <a:moveTo>
                      <a:pt x="22" y="53"/>
                    </a:moveTo>
                    <a:cubicBezTo>
                      <a:pt x="23" y="53"/>
                      <a:pt x="24" y="54"/>
                      <a:pt x="24" y="55"/>
                    </a:cubicBezTo>
                    <a:cubicBezTo>
                      <a:pt x="24" y="55"/>
                      <a:pt x="24" y="56"/>
                      <a:pt x="24" y="56"/>
                    </a:cubicBezTo>
                    <a:cubicBezTo>
                      <a:pt x="24" y="55"/>
                      <a:pt x="23" y="55"/>
                      <a:pt x="23" y="54"/>
                    </a:cubicBezTo>
                    <a:cubicBezTo>
                      <a:pt x="22" y="53"/>
                      <a:pt x="21" y="53"/>
                      <a:pt x="20" y="54"/>
                    </a:cubicBezTo>
                    <a:cubicBezTo>
                      <a:pt x="20" y="53"/>
                      <a:pt x="21" y="53"/>
                      <a:pt x="22" y="53"/>
                    </a:cubicBezTo>
                    <a:close/>
                    <a:moveTo>
                      <a:pt x="40" y="52"/>
                    </a:moveTo>
                    <a:cubicBezTo>
                      <a:pt x="40" y="45"/>
                      <a:pt x="40" y="45"/>
                      <a:pt x="40" y="45"/>
                    </a:cubicBezTo>
                    <a:cubicBezTo>
                      <a:pt x="52" y="45"/>
                      <a:pt x="52" y="45"/>
                      <a:pt x="52" y="45"/>
                    </a:cubicBezTo>
                    <a:cubicBezTo>
                      <a:pt x="52" y="47"/>
                      <a:pt x="52" y="47"/>
                      <a:pt x="52" y="47"/>
                    </a:cubicBezTo>
                    <a:cubicBezTo>
                      <a:pt x="52" y="47"/>
                      <a:pt x="51" y="47"/>
                      <a:pt x="51" y="47"/>
                    </a:cubicBezTo>
                    <a:cubicBezTo>
                      <a:pt x="51" y="46"/>
                      <a:pt x="51" y="45"/>
                      <a:pt x="5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41" y="51"/>
                      <a:pt x="43" y="51"/>
                      <a:pt x="44" y="51"/>
                    </a:cubicBezTo>
                    <a:cubicBezTo>
                      <a:pt x="44" y="52"/>
                      <a:pt x="44" y="52"/>
                      <a:pt x="44" y="52"/>
                    </a:cubicBezTo>
                    <a:lnTo>
                      <a:pt x="40" y="52"/>
                    </a:lnTo>
                    <a:close/>
                    <a:moveTo>
                      <a:pt x="51" y="54"/>
                    </a:moveTo>
                    <a:cubicBezTo>
                      <a:pt x="51" y="53"/>
                      <a:pt x="52" y="52"/>
                      <a:pt x="52" y="51"/>
                    </a:cubicBezTo>
                    <a:cubicBezTo>
                      <a:pt x="52" y="50"/>
                      <a:pt x="50" y="49"/>
                      <a:pt x="49" y="49"/>
                    </a:cubicBezTo>
                    <a:cubicBezTo>
                      <a:pt x="48" y="49"/>
                      <a:pt x="47" y="50"/>
                      <a:pt x="47" y="51"/>
                    </a:cubicBezTo>
                    <a:cubicBezTo>
                      <a:pt x="47" y="52"/>
                      <a:pt x="47" y="53"/>
                      <a:pt x="46" y="54"/>
                    </a:cubicBezTo>
                    <a:cubicBezTo>
                      <a:pt x="46" y="53"/>
                      <a:pt x="45" y="52"/>
                      <a:pt x="45" y="51"/>
                    </a:cubicBezTo>
                    <a:cubicBezTo>
                      <a:pt x="45" y="49"/>
                      <a:pt x="47" y="47"/>
                      <a:pt x="49" y="47"/>
                    </a:cubicBezTo>
                    <a:cubicBezTo>
                      <a:pt x="51" y="47"/>
                      <a:pt x="53" y="49"/>
                      <a:pt x="53" y="51"/>
                    </a:cubicBezTo>
                    <a:cubicBezTo>
                      <a:pt x="53" y="52"/>
                      <a:pt x="52" y="53"/>
                      <a:pt x="51" y="54"/>
                    </a:cubicBezTo>
                    <a:close/>
                    <a:moveTo>
                      <a:pt x="62" y="36"/>
                    </a:moveTo>
                    <a:cubicBezTo>
                      <a:pt x="62" y="32"/>
                      <a:pt x="62" y="32"/>
                      <a:pt x="62" y="32"/>
                    </a:cubicBezTo>
                    <a:cubicBezTo>
                      <a:pt x="62" y="28"/>
                      <a:pt x="60" y="24"/>
                      <a:pt x="56" y="22"/>
                    </a:cubicBezTo>
                    <a:cubicBezTo>
                      <a:pt x="56" y="22"/>
                      <a:pt x="56" y="22"/>
                      <a:pt x="56" y="22"/>
                    </a:cubicBezTo>
                    <a:cubicBezTo>
                      <a:pt x="56" y="10"/>
                      <a:pt x="46" y="0"/>
                      <a:pt x="34" y="0"/>
                    </a:cubicBezTo>
                    <a:cubicBezTo>
                      <a:pt x="22" y="0"/>
                      <a:pt x="12" y="10"/>
                      <a:pt x="12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9" y="24"/>
                      <a:pt x="6" y="28"/>
                      <a:pt x="6" y="32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2" y="36"/>
                      <a:pt x="0" y="40"/>
                      <a:pt x="0" y="4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9"/>
                      <a:pt x="0" y="70"/>
                      <a:pt x="0" y="71"/>
                    </a:cubicBezTo>
                    <a:cubicBezTo>
                      <a:pt x="2" y="74"/>
                      <a:pt x="5" y="76"/>
                      <a:pt x="8" y="76"/>
                    </a:cubicBezTo>
                    <a:cubicBezTo>
                      <a:pt x="9" y="76"/>
                      <a:pt x="10" y="76"/>
                      <a:pt x="11" y="76"/>
                    </a:cubicBezTo>
                    <a:cubicBezTo>
                      <a:pt x="11" y="85"/>
                      <a:pt x="11" y="85"/>
                      <a:pt x="11" y="85"/>
                    </a:cubicBezTo>
                    <a:cubicBezTo>
                      <a:pt x="11" y="86"/>
                      <a:pt x="11" y="87"/>
                      <a:pt x="12" y="88"/>
                    </a:cubicBezTo>
                    <a:cubicBezTo>
                      <a:pt x="13" y="93"/>
                      <a:pt x="18" y="97"/>
                      <a:pt x="23" y="97"/>
                    </a:cubicBezTo>
                    <a:cubicBezTo>
                      <a:pt x="28" y="97"/>
                      <a:pt x="33" y="93"/>
                      <a:pt x="34" y="89"/>
                    </a:cubicBezTo>
                    <a:cubicBezTo>
                      <a:pt x="36" y="93"/>
                      <a:pt x="40" y="97"/>
                      <a:pt x="45" y="97"/>
                    </a:cubicBezTo>
                    <a:cubicBezTo>
                      <a:pt x="50" y="97"/>
                      <a:pt x="55" y="93"/>
                      <a:pt x="57" y="88"/>
                    </a:cubicBezTo>
                    <a:cubicBezTo>
                      <a:pt x="57" y="87"/>
                      <a:pt x="57" y="86"/>
                      <a:pt x="57" y="85"/>
                    </a:cubicBezTo>
                    <a:cubicBezTo>
                      <a:pt x="57" y="76"/>
                      <a:pt x="57" y="76"/>
                      <a:pt x="57" y="76"/>
                    </a:cubicBezTo>
                    <a:cubicBezTo>
                      <a:pt x="58" y="76"/>
                      <a:pt x="59" y="76"/>
                      <a:pt x="60" y="76"/>
                    </a:cubicBezTo>
                    <a:cubicBezTo>
                      <a:pt x="63" y="76"/>
                      <a:pt x="67" y="74"/>
                      <a:pt x="68" y="71"/>
                    </a:cubicBezTo>
                    <a:cubicBezTo>
                      <a:pt x="68" y="70"/>
                      <a:pt x="68" y="69"/>
                      <a:pt x="68" y="68"/>
                    </a:cubicBezTo>
                    <a:cubicBezTo>
                      <a:pt x="68" y="44"/>
                      <a:pt x="68" y="44"/>
                      <a:pt x="68" y="44"/>
                    </a:cubicBezTo>
                    <a:cubicBezTo>
                      <a:pt x="68" y="40"/>
                      <a:pt x="66" y="37"/>
                      <a:pt x="62" y="36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29" y="78"/>
                      <a:pt x="29" y="78"/>
                      <a:pt x="29" y="78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3" y="78"/>
                      <a:pt x="33" y="78"/>
                      <a:pt x="33" y="78"/>
                    </a:cubicBezTo>
                    <a:cubicBezTo>
                      <a:pt x="33" y="80"/>
                      <a:pt x="33" y="85"/>
                      <a:pt x="33" y="87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6"/>
                      <a:pt x="12" y="86"/>
                      <a:pt x="12" y="85"/>
                    </a:cubicBezTo>
                    <a:cubicBezTo>
                      <a:pt x="12" y="39"/>
                      <a:pt x="12" y="39"/>
                      <a:pt x="12" y="39"/>
                    </a:cubicBezTo>
                    <a:cubicBezTo>
                      <a:pt x="12" y="36"/>
                      <a:pt x="13" y="34"/>
                      <a:pt x="15" y="32"/>
                    </a:cubicBezTo>
                    <a:cubicBezTo>
                      <a:pt x="19" y="38"/>
                      <a:pt x="26" y="42"/>
                      <a:pt x="34" y="42"/>
                    </a:cubicBezTo>
                    <a:cubicBezTo>
                      <a:pt x="43" y="42"/>
                      <a:pt x="49" y="38"/>
                      <a:pt x="53" y="32"/>
                    </a:cubicBezTo>
                    <a:cubicBezTo>
                      <a:pt x="55" y="34"/>
                      <a:pt x="56" y="36"/>
                      <a:pt x="56" y="39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6" y="86"/>
                      <a:pt x="56" y="86"/>
                      <a:pt x="55" y="87"/>
                    </a:cubicBezTo>
                    <a:cubicBezTo>
                      <a:pt x="35" y="87"/>
                      <a:pt x="35" y="87"/>
                      <a:pt x="35" y="87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1" y="32"/>
                    </a:moveTo>
                    <a:cubicBezTo>
                      <a:pt x="61" y="36"/>
                      <a:pt x="61" y="36"/>
                      <a:pt x="61" y="36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56" y="34"/>
                      <a:pt x="55" y="32"/>
                      <a:pt x="54" y="31"/>
                    </a:cubicBezTo>
                    <a:cubicBezTo>
                      <a:pt x="55" y="29"/>
                      <a:pt x="56" y="26"/>
                      <a:pt x="56" y="24"/>
                    </a:cubicBezTo>
                    <a:cubicBezTo>
                      <a:pt x="59" y="25"/>
                      <a:pt x="61" y="28"/>
                      <a:pt x="61" y="32"/>
                    </a:cubicBezTo>
                    <a:close/>
                    <a:moveTo>
                      <a:pt x="34" y="2"/>
                    </a:moveTo>
                    <a:cubicBezTo>
                      <a:pt x="45" y="2"/>
                      <a:pt x="55" y="11"/>
                      <a:pt x="55" y="22"/>
                    </a:cubicBezTo>
                    <a:cubicBezTo>
                      <a:pt x="55" y="33"/>
                      <a:pt x="46" y="41"/>
                      <a:pt x="34" y="41"/>
                    </a:cubicBezTo>
                    <a:cubicBezTo>
                      <a:pt x="22" y="41"/>
                      <a:pt x="14" y="33"/>
                      <a:pt x="14" y="22"/>
                    </a:cubicBezTo>
                    <a:cubicBezTo>
                      <a:pt x="14" y="11"/>
                      <a:pt x="23" y="2"/>
                      <a:pt x="34" y="2"/>
                    </a:cubicBezTo>
                    <a:close/>
                    <a:moveTo>
                      <a:pt x="11" y="74"/>
                    </a:moveTo>
                    <a:cubicBezTo>
                      <a:pt x="10" y="75"/>
                      <a:pt x="9" y="75"/>
                      <a:pt x="8" y="75"/>
                    </a:cubicBezTo>
                    <a:cubicBezTo>
                      <a:pt x="6" y="75"/>
                      <a:pt x="3" y="73"/>
                      <a:pt x="2" y="71"/>
                    </a:cubicBezTo>
                    <a:cubicBezTo>
                      <a:pt x="11" y="71"/>
                      <a:pt x="11" y="71"/>
                      <a:pt x="11" y="71"/>
                    </a:cubicBezTo>
                    <a:lnTo>
                      <a:pt x="11" y="74"/>
                    </a:lnTo>
                    <a:close/>
                    <a:moveTo>
                      <a:pt x="11" y="39"/>
                    </a:moveTo>
                    <a:cubicBezTo>
                      <a:pt x="11" y="70"/>
                      <a:pt x="11" y="70"/>
                      <a:pt x="11" y="70"/>
                    </a:cubicBezTo>
                    <a:cubicBezTo>
                      <a:pt x="1" y="70"/>
                      <a:pt x="1" y="70"/>
                      <a:pt x="1" y="70"/>
                    </a:cubicBezTo>
                    <a:cubicBezTo>
                      <a:pt x="1" y="69"/>
                      <a:pt x="1" y="68"/>
                      <a:pt x="1" y="68"/>
                    </a:cubicBezTo>
                    <a:cubicBezTo>
                      <a:pt x="1" y="44"/>
                      <a:pt x="1" y="44"/>
                      <a:pt x="1" y="44"/>
                    </a:cubicBezTo>
                    <a:cubicBezTo>
                      <a:pt x="1" y="41"/>
                      <a:pt x="3" y="37"/>
                      <a:pt x="7" y="37"/>
                    </a:cubicBezTo>
                    <a:cubicBezTo>
                      <a:pt x="11" y="37"/>
                      <a:pt x="11" y="37"/>
                      <a:pt x="11" y="37"/>
                    </a:cubicBezTo>
                    <a:cubicBezTo>
                      <a:pt x="11" y="38"/>
                      <a:pt x="11" y="38"/>
                      <a:pt x="11" y="39"/>
                    </a:cubicBezTo>
                    <a:close/>
                    <a:moveTo>
                      <a:pt x="7" y="36"/>
                    </a:moveTo>
                    <a:cubicBezTo>
                      <a:pt x="7" y="32"/>
                      <a:pt x="7" y="32"/>
                      <a:pt x="7" y="32"/>
                    </a:cubicBezTo>
                    <a:cubicBezTo>
                      <a:pt x="7" y="28"/>
                      <a:pt x="9" y="25"/>
                      <a:pt x="12" y="24"/>
                    </a:cubicBezTo>
                    <a:cubicBezTo>
                      <a:pt x="13" y="26"/>
                      <a:pt x="13" y="29"/>
                      <a:pt x="14" y="31"/>
                    </a:cubicBezTo>
                    <a:cubicBezTo>
                      <a:pt x="13" y="32"/>
                      <a:pt x="12" y="34"/>
                      <a:pt x="12" y="36"/>
                    </a:cubicBezTo>
                    <a:lnTo>
                      <a:pt x="7" y="36"/>
                    </a:lnTo>
                    <a:close/>
                    <a:moveTo>
                      <a:pt x="23" y="95"/>
                    </a:moveTo>
                    <a:cubicBezTo>
                      <a:pt x="18" y="95"/>
                      <a:pt x="14" y="93"/>
                      <a:pt x="13" y="88"/>
                    </a:cubicBezTo>
                    <a:cubicBezTo>
                      <a:pt x="33" y="88"/>
                      <a:pt x="33" y="88"/>
                      <a:pt x="33" y="88"/>
                    </a:cubicBezTo>
                    <a:cubicBezTo>
                      <a:pt x="31" y="93"/>
                      <a:pt x="27" y="95"/>
                      <a:pt x="23" y="95"/>
                    </a:cubicBezTo>
                    <a:close/>
                    <a:moveTo>
                      <a:pt x="45" y="95"/>
                    </a:moveTo>
                    <a:cubicBezTo>
                      <a:pt x="41" y="95"/>
                      <a:pt x="37" y="93"/>
                      <a:pt x="35" y="88"/>
                    </a:cubicBezTo>
                    <a:cubicBezTo>
                      <a:pt x="55" y="88"/>
                      <a:pt x="55" y="88"/>
                      <a:pt x="55" y="88"/>
                    </a:cubicBezTo>
                    <a:cubicBezTo>
                      <a:pt x="54" y="93"/>
                      <a:pt x="50" y="95"/>
                      <a:pt x="45" y="95"/>
                    </a:cubicBezTo>
                    <a:close/>
                    <a:moveTo>
                      <a:pt x="60" y="75"/>
                    </a:moveTo>
                    <a:cubicBezTo>
                      <a:pt x="59" y="75"/>
                      <a:pt x="58" y="75"/>
                      <a:pt x="57" y="74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66" y="71"/>
                      <a:pt x="66" y="71"/>
                      <a:pt x="66" y="71"/>
                    </a:cubicBezTo>
                    <a:cubicBezTo>
                      <a:pt x="65" y="73"/>
                      <a:pt x="62" y="75"/>
                      <a:pt x="60" y="75"/>
                    </a:cubicBezTo>
                    <a:close/>
                    <a:moveTo>
                      <a:pt x="67" y="68"/>
                    </a:moveTo>
                    <a:cubicBezTo>
                      <a:pt x="67" y="68"/>
                      <a:pt x="67" y="69"/>
                      <a:pt x="67" y="70"/>
                    </a:cubicBezTo>
                    <a:cubicBezTo>
                      <a:pt x="57" y="70"/>
                      <a:pt x="57" y="70"/>
                      <a:pt x="57" y="70"/>
                    </a:cubicBezTo>
                    <a:cubicBezTo>
                      <a:pt x="57" y="39"/>
                      <a:pt x="57" y="39"/>
                      <a:pt x="57" y="39"/>
                    </a:cubicBezTo>
                    <a:cubicBezTo>
                      <a:pt x="57" y="38"/>
                      <a:pt x="57" y="38"/>
                      <a:pt x="57" y="37"/>
                    </a:cubicBezTo>
                    <a:cubicBezTo>
                      <a:pt x="61" y="37"/>
                      <a:pt x="61" y="37"/>
                      <a:pt x="61" y="37"/>
                    </a:cubicBezTo>
                    <a:cubicBezTo>
                      <a:pt x="65" y="38"/>
                      <a:pt x="67" y="41"/>
                      <a:pt x="67" y="44"/>
                    </a:cubicBezTo>
                    <a:lnTo>
                      <a:pt x="67" y="68"/>
                    </a:lnTo>
                    <a:close/>
                    <a:moveTo>
                      <a:pt x="34" y="35"/>
                    </a:moveTo>
                    <a:cubicBezTo>
                      <a:pt x="23" y="35"/>
                      <a:pt x="14" y="30"/>
                      <a:pt x="14" y="24"/>
                    </a:cubicBezTo>
                    <a:cubicBezTo>
                      <a:pt x="14" y="21"/>
                      <a:pt x="15" y="14"/>
                      <a:pt x="18" y="13"/>
                    </a:cubicBezTo>
                    <a:cubicBezTo>
                      <a:pt x="22" y="13"/>
                      <a:pt x="28" y="19"/>
                      <a:pt x="34" y="19"/>
                    </a:cubicBezTo>
                    <a:cubicBezTo>
                      <a:pt x="40" y="19"/>
                      <a:pt x="46" y="13"/>
                      <a:pt x="50" y="13"/>
                    </a:cubicBezTo>
                    <a:cubicBezTo>
                      <a:pt x="53" y="14"/>
                      <a:pt x="54" y="21"/>
                      <a:pt x="54" y="24"/>
                    </a:cubicBezTo>
                    <a:cubicBezTo>
                      <a:pt x="54" y="30"/>
                      <a:pt x="45" y="35"/>
                      <a:pt x="34" y="35"/>
                    </a:cubicBezTo>
                    <a:close/>
                    <a:moveTo>
                      <a:pt x="22" y="50"/>
                    </a:moveTo>
                    <a:cubicBezTo>
                      <a:pt x="24" y="50"/>
                      <a:pt x="25" y="49"/>
                      <a:pt x="25" y="47"/>
                    </a:cubicBezTo>
                    <a:cubicBezTo>
                      <a:pt x="25" y="45"/>
                      <a:pt x="24" y="43"/>
                      <a:pt x="22" y="43"/>
                    </a:cubicBezTo>
                    <a:cubicBezTo>
                      <a:pt x="20" y="43"/>
                      <a:pt x="18" y="45"/>
                      <a:pt x="18" y="47"/>
                    </a:cubicBezTo>
                    <a:cubicBezTo>
                      <a:pt x="18" y="49"/>
                      <a:pt x="20" y="50"/>
                      <a:pt x="22" y="50"/>
                    </a:cubicBezTo>
                    <a:close/>
                    <a:moveTo>
                      <a:pt x="22" y="44"/>
                    </a:moveTo>
                    <a:cubicBezTo>
                      <a:pt x="23" y="44"/>
                      <a:pt x="24" y="45"/>
                      <a:pt x="24" y="47"/>
                    </a:cubicBezTo>
                    <a:cubicBezTo>
                      <a:pt x="24" y="48"/>
                      <a:pt x="23" y="49"/>
                      <a:pt x="22" y="49"/>
                    </a:cubicBezTo>
                    <a:cubicBezTo>
                      <a:pt x="21" y="49"/>
                      <a:pt x="20" y="48"/>
                      <a:pt x="20" y="47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7" y="36"/>
                    </a:moveTo>
                    <a:cubicBezTo>
                      <a:pt x="37" y="36"/>
                      <a:pt x="37" y="36"/>
                      <a:pt x="37" y="36"/>
                    </a:cubicBezTo>
                    <a:cubicBezTo>
                      <a:pt x="37" y="37"/>
                      <a:pt x="37" y="37"/>
                      <a:pt x="37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7" y="36"/>
                      <a:pt x="37" y="36"/>
                      <a:pt x="37" y="36"/>
                    </a:cubicBezTo>
                    <a:close/>
                    <a:moveTo>
                      <a:pt x="37" y="38"/>
                    </a:moveTo>
                    <a:cubicBezTo>
                      <a:pt x="37" y="38"/>
                      <a:pt x="37" y="38"/>
                      <a:pt x="37" y="38"/>
                    </a:cubicBezTo>
                    <a:cubicBezTo>
                      <a:pt x="37" y="39"/>
                      <a:pt x="37" y="39"/>
                      <a:pt x="37" y="39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7" y="37"/>
                      <a:pt x="37" y="37"/>
                      <a:pt x="37" y="37"/>
                    </a:cubicBezTo>
                    <a:lnTo>
                      <a:pt x="37" y="38"/>
                    </a:lnTo>
                    <a:close/>
                    <a:moveTo>
                      <a:pt x="37" y="39"/>
                    </a:moveTo>
                    <a:cubicBezTo>
                      <a:pt x="37" y="40"/>
                      <a:pt x="37" y="40"/>
                      <a:pt x="37" y="40"/>
                    </a:cubicBezTo>
                    <a:cubicBezTo>
                      <a:pt x="37" y="40"/>
                      <a:pt x="37" y="40"/>
                      <a:pt x="37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7" y="39"/>
                      <a:pt x="37" y="39"/>
                      <a:pt x="37" y="39"/>
                    </a:cubicBezTo>
                    <a:close/>
                    <a:moveTo>
                      <a:pt x="30" y="6"/>
                    </a:moveTo>
                    <a:cubicBezTo>
                      <a:pt x="30" y="5"/>
                      <a:pt x="32" y="4"/>
                      <a:pt x="34" y="4"/>
                    </a:cubicBezTo>
                    <a:cubicBezTo>
                      <a:pt x="36" y="4"/>
                      <a:pt x="38" y="5"/>
                      <a:pt x="38" y="6"/>
                    </a:cubicBezTo>
                    <a:cubicBezTo>
                      <a:pt x="38" y="6"/>
                      <a:pt x="36" y="7"/>
                      <a:pt x="34" y="7"/>
                    </a:cubicBezTo>
                    <a:cubicBezTo>
                      <a:pt x="32" y="7"/>
                      <a:pt x="30" y="6"/>
                      <a:pt x="30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91" name="Group 4690"/>
            <p:cNvGrpSpPr/>
            <p:nvPr/>
          </p:nvGrpSpPr>
          <p:grpSpPr>
            <a:xfrm>
              <a:off x="1530350" y="3773488"/>
              <a:ext cx="258763" cy="363538"/>
              <a:chOff x="5276850" y="2900363"/>
              <a:chExt cx="258763" cy="363538"/>
            </a:xfrm>
          </p:grpSpPr>
          <p:sp>
            <p:nvSpPr>
              <p:cNvPr id="4672" name="Freeform 705"/>
              <p:cNvSpPr>
                <a:spLocks/>
              </p:cNvSpPr>
              <p:nvPr/>
            </p:nvSpPr>
            <p:spPr bwMode="auto">
              <a:xfrm>
                <a:off x="5281613" y="2903538"/>
                <a:ext cx="250825" cy="352425"/>
              </a:xfrm>
              <a:custGeom>
                <a:avLst/>
                <a:gdLst>
                  <a:gd name="T0" fmla="*/ 61 w 67"/>
                  <a:gd name="T1" fmla="*/ 35 h 94"/>
                  <a:gd name="T2" fmla="*/ 61 w 67"/>
                  <a:gd name="T3" fmla="*/ 30 h 94"/>
                  <a:gd name="T4" fmla="*/ 55 w 67"/>
                  <a:gd name="T5" fmla="*/ 21 h 94"/>
                  <a:gd name="T6" fmla="*/ 55 w 67"/>
                  <a:gd name="T7" fmla="*/ 21 h 94"/>
                  <a:gd name="T8" fmla="*/ 34 w 67"/>
                  <a:gd name="T9" fmla="*/ 0 h 94"/>
                  <a:gd name="T10" fmla="*/ 13 w 67"/>
                  <a:gd name="T11" fmla="*/ 21 h 94"/>
                  <a:gd name="T12" fmla="*/ 13 w 67"/>
                  <a:gd name="T13" fmla="*/ 21 h 94"/>
                  <a:gd name="T14" fmla="*/ 6 w 67"/>
                  <a:gd name="T15" fmla="*/ 30 h 94"/>
                  <a:gd name="T16" fmla="*/ 6 w 67"/>
                  <a:gd name="T17" fmla="*/ 35 h 94"/>
                  <a:gd name="T18" fmla="*/ 0 w 67"/>
                  <a:gd name="T19" fmla="*/ 42 h 94"/>
                  <a:gd name="T20" fmla="*/ 0 w 67"/>
                  <a:gd name="T21" fmla="*/ 66 h 94"/>
                  <a:gd name="T22" fmla="*/ 0 w 67"/>
                  <a:gd name="T23" fmla="*/ 69 h 94"/>
                  <a:gd name="T24" fmla="*/ 8 w 67"/>
                  <a:gd name="T25" fmla="*/ 74 h 94"/>
                  <a:gd name="T26" fmla="*/ 11 w 67"/>
                  <a:gd name="T27" fmla="*/ 73 h 94"/>
                  <a:gd name="T28" fmla="*/ 11 w 67"/>
                  <a:gd name="T29" fmla="*/ 83 h 94"/>
                  <a:gd name="T30" fmla="*/ 12 w 67"/>
                  <a:gd name="T31" fmla="*/ 86 h 94"/>
                  <a:gd name="T32" fmla="*/ 23 w 67"/>
                  <a:gd name="T33" fmla="*/ 94 h 94"/>
                  <a:gd name="T34" fmla="*/ 33 w 67"/>
                  <a:gd name="T35" fmla="*/ 86 h 94"/>
                  <a:gd name="T36" fmla="*/ 34 w 67"/>
                  <a:gd name="T37" fmla="*/ 76 h 94"/>
                  <a:gd name="T38" fmla="*/ 34 w 67"/>
                  <a:gd name="T39" fmla="*/ 86 h 94"/>
                  <a:gd name="T40" fmla="*/ 45 w 67"/>
                  <a:gd name="T41" fmla="*/ 94 h 94"/>
                  <a:gd name="T42" fmla="*/ 56 w 67"/>
                  <a:gd name="T43" fmla="*/ 86 h 94"/>
                  <a:gd name="T44" fmla="*/ 56 w 67"/>
                  <a:gd name="T45" fmla="*/ 83 h 94"/>
                  <a:gd name="T46" fmla="*/ 56 w 67"/>
                  <a:gd name="T47" fmla="*/ 73 h 94"/>
                  <a:gd name="T48" fmla="*/ 59 w 67"/>
                  <a:gd name="T49" fmla="*/ 74 h 94"/>
                  <a:gd name="T50" fmla="*/ 67 w 67"/>
                  <a:gd name="T51" fmla="*/ 69 h 94"/>
                  <a:gd name="T52" fmla="*/ 67 w 67"/>
                  <a:gd name="T53" fmla="*/ 66 h 94"/>
                  <a:gd name="T54" fmla="*/ 67 w 67"/>
                  <a:gd name="T55" fmla="*/ 42 h 94"/>
                  <a:gd name="T56" fmla="*/ 61 w 67"/>
                  <a:gd name="T57" fmla="*/ 35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94">
                    <a:moveTo>
                      <a:pt x="61" y="35"/>
                    </a:moveTo>
                    <a:cubicBezTo>
                      <a:pt x="61" y="30"/>
                      <a:pt x="61" y="30"/>
                      <a:pt x="61" y="30"/>
                    </a:cubicBezTo>
                    <a:cubicBezTo>
                      <a:pt x="61" y="26"/>
                      <a:pt x="59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9"/>
                      <a:pt x="45" y="0"/>
                      <a:pt x="34" y="0"/>
                    </a:cubicBezTo>
                    <a:cubicBezTo>
                      <a:pt x="22" y="0"/>
                      <a:pt x="13" y="9"/>
                      <a:pt x="13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9" y="23"/>
                      <a:pt x="6" y="26"/>
                      <a:pt x="6" y="30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3" y="35"/>
                      <a:pt x="0" y="39"/>
                      <a:pt x="0" y="42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0" y="68"/>
                      <a:pt x="0" y="69"/>
                    </a:cubicBezTo>
                    <a:cubicBezTo>
                      <a:pt x="2" y="72"/>
                      <a:pt x="5" y="74"/>
                      <a:pt x="8" y="74"/>
                    </a:cubicBezTo>
                    <a:cubicBezTo>
                      <a:pt x="9" y="74"/>
                      <a:pt x="10" y="74"/>
                      <a:pt x="11" y="73"/>
                    </a:cubicBezTo>
                    <a:cubicBezTo>
                      <a:pt x="11" y="83"/>
                      <a:pt x="11" y="83"/>
                      <a:pt x="11" y="83"/>
                    </a:cubicBezTo>
                    <a:cubicBezTo>
                      <a:pt x="11" y="84"/>
                      <a:pt x="12" y="85"/>
                      <a:pt x="12" y="86"/>
                    </a:cubicBezTo>
                    <a:cubicBezTo>
                      <a:pt x="13" y="91"/>
                      <a:pt x="17" y="94"/>
                      <a:pt x="23" y="94"/>
                    </a:cubicBezTo>
                    <a:cubicBezTo>
                      <a:pt x="28" y="94"/>
                      <a:pt x="32" y="91"/>
                      <a:pt x="33" y="86"/>
                    </a:cubicBezTo>
                    <a:cubicBezTo>
                      <a:pt x="34" y="85"/>
                      <a:pt x="34" y="77"/>
                      <a:pt x="34" y="76"/>
                    </a:cubicBezTo>
                    <a:cubicBezTo>
                      <a:pt x="34" y="77"/>
                      <a:pt x="34" y="85"/>
                      <a:pt x="34" y="86"/>
                    </a:cubicBezTo>
                    <a:cubicBezTo>
                      <a:pt x="35" y="91"/>
                      <a:pt x="40" y="94"/>
                      <a:pt x="45" y="94"/>
                    </a:cubicBezTo>
                    <a:cubicBezTo>
                      <a:pt x="50" y="94"/>
                      <a:pt x="54" y="91"/>
                      <a:pt x="56" y="86"/>
                    </a:cubicBezTo>
                    <a:cubicBezTo>
                      <a:pt x="56" y="85"/>
                      <a:pt x="56" y="84"/>
                      <a:pt x="56" y="83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7" y="74"/>
                      <a:pt x="58" y="74"/>
                      <a:pt x="59" y="74"/>
                    </a:cubicBezTo>
                    <a:cubicBezTo>
                      <a:pt x="63" y="74"/>
                      <a:pt x="66" y="72"/>
                      <a:pt x="67" y="69"/>
                    </a:cubicBezTo>
                    <a:cubicBezTo>
                      <a:pt x="67" y="68"/>
                      <a:pt x="67" y="67"/>
                      <a:pt x="67" y="66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67" y="39"/>
                      <a:pt x="65" y="35"/>
                      <a:pt x="61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73" name="Oval 706"/>
              <p:cNvSpPr>
                <a:spLocks noChangeArrowheads="1"/>
              </p:cNvSpPr>
              <p:nvPr/>
            </p:nvSpPr>
            <p:spPr bwMode="auto">
              <a:xfrm>
                <a:off x="5353050" y="3065463"/>
                <a:ext cx="17463" cy="17463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74" name="Oval 707"/>
              <p:cNvSpPr>
                <a:spLocks noChangeArrowheads="1"/>
              </p:cNvSpPr>
              <p:nvPr/>
            </p:nvSpPr>
            <p:spPr bwMode="auto">
              <a:xfrm>
                <a:off x="5353050" y="3095625"/>
                <a:ext cx="17463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75" name="Oval 708"/>
              <p:cNvSpPr>
                <a:spLocks noChangeArrowheads="1"/>
              </p:cNvSpPr>
              <p:nvPr/>
            </p:nvSpPr>
            <p:spPr bwMode="auto">
              <a:xfrm>
                <a:off x="5446713" y="3076575"/>
                <a:ext cx="33338" cy="30163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76" name="Freeform 709"/>
              <p:cNvSpPr>
                <a:spLocks noEditPoints="1"/>
              </p:cNvSpPr>
              <p:nvPr/>
            </p:nvSpPr>
            <p:spPr bwMode="auto">
              <a:xfrm>
                <a:off x="5276850" y="2900363"/>
                <a:ext cx="258763" cy="363538"/>
              </a:xfrm>
              <a:custGeom>
                <a:avLst/>
                <a:gdLst>
                  <a:gd name="T0" fmla="*/ 45 w 69"/>
                  <a:gd name="T1" fmla="*/ 53 h 97"/>
                  <a:gd name="T2" fmla="*/ 28 w 69"/>
                  <a:gd name="T3" fmla="*/ 64 h 97"/>
                  <a:gd name="T4" fmla="*/ 26 w 69"/>
                  <a:gd name="T5" fmla="*/ 55 h 97"/>
                  <a:gd name="T6" fmla="*/ 18 w 69"/>
                  <a:gd name="T7" fmla="*/ 67 h 97"/>
                  <a:gd name="T8" fmla="*/ 40 w 69"/>
                  <a:gd name="T9" fmla="*/ 64 h 97"/>
                  <a:gd name="T10" fmla="*/ 54 w 69"/>
                  <a:gd name="T11" fmla="*/ 44 h 97"/>
                  <a:gd name="T12" fmla="*/ 23 w 69"/>
                  <a:gd name="T13" fmla="*/ 54 h 97"/>
                  <a:gd name="T14" fmla="*/ 41 w 69"/>
                  <a:gd name="T15" fmla="*/ 45 h 97"/>
                  <a:gd name="T16" fmla="*/ 51 w 69"/>
                  <a:gd name="T17" fmla="*/ 45 h 97"/>
                  <a:gd name="T18" fmla="*/ 45 w 69"/>
                  <a:gd name="T19" fmla="*/ 52 h 97"/>
                  <a:gd name="T20" fmla="*/ 50 w 69"/>
                  <a:gd name="T21" fmla="*/ 49 h 97"/>
                  <a:gd name="T22" fmla="*/ 50 w 69"/>
                  <a:gd name="T23" fmla="*/ 47 h 97"/>
                  <a:gd name="T24" fmla="*/ 63 w 69"/>
                  <a:gd name="T25" fmla="*/ 32 h 97"/>
                  <a:gd name="T26" fmla="*/ 13 w 69"/>
                  <a:gd name="T27" fmla="*/ 22 h 97"/>
                  <a:gd name="T28" fmla="*/ 0 w 69"/>
                  <a:gd name="T29" fmla="*/ 44 h 97"/>
                  <a:gd name="T30" fmla="*/ 12 w 69"/>
                  <a:gd name="T31" fmla="*/ 75 h 97"/>
                  <a:gd name="T32" fmla="*/ 35 w 69"/>
                  <a:gd name="T33" fmla="*/ 88 h 97"/>
                  <a:gd name="T34" fmla="*/ 58 w 69"/>
                  <a:gd name="T35" fmla="*/ 76 h 97"/>
                  <a:gd name="T36" fmla="*/ 69 w 69"/>
                  <a:gd name="T37" fmla="*/ 44 h 97"/>
                  <a:gd name="T38" fmla="*/ 40 w 69"/>
                  <a:gd name="T39" fmla="*/ 78 h 97"/>
                  <a:gd name="T40" fmla="*/ 30 w 69"/>
                  <a:gd name="T41" fmla="*/ 78 h 97"/>
                  <a:gd name="T42" fmla="*/ 13 w 69"/>
                  <a:gd name="T43" fmla="*/ 85 h 97"/>
                  <a:gd name="T44" fmla="*/ 54 w 69"/>
                  <a:gd name="T45" fmla="*/ 32 h 97"/>
                  <a:gd name="T46" fmla="*/ 36 w 69"/>
                  <a:gd name="T47" fmla="*/ 87 h 97"/>
                  <a:gd name="T48" fmla="*/ 57 w 69"/>
                  <a:gd name="T49" fmla="*/ 35 h 97"/>
                  <a:gd name="T50" fmla="*/ 35 w 69"/>
                  <a:gd name="T51" fmla="*/ 1 h 97"/>
                  <a:gd name="T52" fmla="*/ 35 w 69"/>
                  <a:gd name="T53" fmla="*/ 1 h 97"/>
                  <a:gd name="T54" fmla="*/ 12 w 69"/>
                  <a:gd name="T55" fmla="*/ 71 h 97"/>
                  <a:gd name="T56" fmla="*/ 2 w 69"/>
                  <a:gd name="T57" fmla="*/ 70 h 97"/>
                  <a:gd name="T58" fmla="*/ 12 w 69"/>
                  <a:gd name="T59" fmla="*/ 37 h 97"/>
                  <a:gd name="T60" fmla="*/ 13 w 69"/>
                  <a:gd name="T61" fmla="*/ 23 h 97"/>
                  <a:gd name="T62" fmla="*/ 24 w 69"/>
                  <a:gd name="T63" fmla="*/ 95 h 97"/>
                  <a:gd name="T64" fmla="*/ 46 w 69"/>
                  <a:gd name="T65" fmla="*/ 95 h 97"/>
                  <a:gd name="T66" fmla="*/ 60 w 69"/>
                  <a:gd name="T67" fmla="*/ 75 h 97"/>
                  <a:gd name="T68" fmla="*/ 60 w 69"/>
                  <a:gd name="T69" fmla="*/ 75 h 97"/>
                  <a:gd name="T70" fmla="*/ 58 w 69"/>
                  <a:gd name="T71" fmla="*/ 39 h 97"/>
                  <a:gd name="T72" fmla="*/ 68 w 69"/>
                  <a:gd name="T73" fmla="*/ 68 h 97"/>
                  <a:gd name="T74" fmla="*/ 35 w 69"/>
                  <a:gd name="T75" fmla="*/ 19 h 97"/>
                  <a:gd name="T76" fmla="*/ 22 w 69"/>
                  <a:gd name="T77" fmla="*/ 50 h 97"/>
                  <a:gd name="T78" fmla="*/ 22 w 69"/>
                  <a:gd name="T79" fmla="*/ 50 h 97"/>
                  <a:gd name="T80" fmla="*/ 20 w 69"/>
                  <a:gd name="T81" fmla="*/ 47 h 97"/>
                  <a:gd name="T82" fmla="*/ 38 w 69"/>
                  <a:gd name="T83" fmla="*/ 37 h 97"/>
                  <a:gd name="T84" fmla="*/ 32 w 69"/>
                  <a:gd name="T85" fmla="*/ 35 h 97"/>
                  <a:gd name="T86" fmla="*/ 38 w 69"/>
                  <a:gd name="T87" fmla="*/ 38 h 97"/>
                  <a:gd name="T88" fmla="*/ 32 w 69"/>
                  <a:gd name="T89" fmla="*/ 38 h 97"/>
                  <a:gd name="T90" fmla="*/ 38 w 69"/>
                  <a:gd name="T91" fmla="*/ 39 h 97"/>
                  <a:gd name="T92" fmla="*/ 32 w 69"/>
                  <a:gd name="T93" fmla="*/ 40 h 97"/>
                  <a:gd name="T94" fmla="*/ 30 w 69"/>
                  <a:gd name="T95" fmla="*/ 6 h 97"/>
                  <a:gd name="T96" fmla="*/ 30 w 69"/>
                  <a:gd name="T97" fmla="*/ 6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9" h="97">
                    <a:moveTo>
                      <a:pt x="54" y="44"/>
                    </a:moveTo>
                    <a:cubicBezTo>
                      <a:pt x="39" y="44"/>
                      <a:pt x="39" y="44"/>
                      <a:pt x="39" y="44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5" y="54"/>
                      <a:pt x="46" y="54"/>
                      <a:pt x="47" y="55"/>
                    </a:cubicBezTo>
                    <a:cubicBezTo>
                      <a:pt x="46" y="57"/>
                      <a:pt x="46" y="57"/>
                      <a:pt x="45" y="58"/>
                    </a:cubicBezTo>
                    <a:cubicBezTo>
                      <a:pt x="44" y="59"/>
                      <a:pt x="42" y="59"/>
                      <a:pt x="40" y="59"/>
                    </a:cubicBezTo>
                    <a:cubicBezTo>
                      <a:pt x="36" y="59"/>
                      <a:pt x="31" y="60"/>
                      <a:pt x="28" y="64"/>
                    </a:cubicBezTo>
                    <a:cubicBezTo>
                      <a:pt x="26" y="66"/>
                      <a:pt x="25" y="67"/>
                      <a:pt x="24" y="67"/>
                    </a:cubicBezTo>
                    <a:cubicBezTo>
                      <a:pt x="24" y="67"/>
                      <a:pt x="23" y="66"/>
                      <a:pt x="23" y="65"/>
                    </a:cubicBezTo>
                    <a:cubicBezTo>
                      <a:pt x="22" y="63"/>
                      <a:pt x="22" y="61"/>
                      <a:pt x="23" y="58"/>
                    </a:cubicBezTo>
                    <a:cubicBezTo>
                      <a:pt x="25" y="58"/>
                      <a:pt x="26" y="56"/>
                      <a:pt x="26" y="55"/>
                    </a:cubicBezTo>
                    <a:cubicBezTo>
                      <a:pt x="26" y="53"/>
                      <a:pt x="24" y="51"/>
                      <a:pt x="22" y="51"/>
                    </a:cubicBezTo>
                    <a:cubicBezTo>
                      <a:pt x="21" y="51"/>
                      <a:pt x="19" y="53"/>
                      <a:pt x="19" y="55"/>
                    </a:cubicBezTo>
                    <a:cubicBezTo>
                      <a:pt x="19" y="56"/>
                      <a:pt x="19" y="56"/>
                      <a:pt x="19" y="56"/>
                    </a:cubicBezTo>
                    <a:cubicBezTo>
                      <a:pt x="17" y="59"/>
                      <a:pt x="17" y="63"/>
                      <a:pt x="18" y="67"/>
                    </a:cubicBezTo>
                    <a:cubicBezTo>
                      <a:pt x="19" y="70"/>
                      <a:pt x="21" y="71"/>
                      <a:pt x="24" y="72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26" y="72"/>
                      <a:pt x="29" y="71"/>
                      <a:pt x="32" y="67"/>
                    </a:cubicBezTo>
                    <a:cubicBezTo>
                      <a:pt x="34" y="65"/>
                      <a:pt x="37" y="64"/>
                      <a:pt x="40" y="64"/>
                    </a:cubicBezTo>
                    <a:cubicBezTo>
                      <a:pt x="45" y="64"/>
                      <a:pt x="50" y="63"/>
                      <a:pt x="52" y="55"/>
                    </a:cubicBezTo>
                    <a:cubicBezTo>
                      <a:pt x="53" y="55"/>
                      <a:pt x="55" y="53"/>
                      <a:pt x="55" y="51"/>
                    </a:cubicBezTo>
                    <a:cubicBezTo>
                      <a:pt x="55" y="50"/>
                      <a:pt x="54" y="49"/>
                      <a:pt x="54" y="49"/>
                    </a:cubicBezTo>
                    <a:lnTo>
                      <a:pt x="54" y="44"/>
                    </a:lnTo>
                    <a:close/>
                    <a:moveTo>
                      <a:pt x="22" y="53"/>
                    </a:moveTo>
                    <a:cubicBezTo>
                      <a:pt x="24" y="53"/>
                      <a:pt x="25" y="54"/>
                      <a:pt x="25" y="55"/>
                    </a:cubicBezTo>
                    <a:cubicBezTo>
                      <a:pt x="25" y="55"/>
                      <a:pt x="25" y="56"/>
                      <a:pt x="24" y="56"/>
                    </a:cubicBezTo>
                    <a:cubicBezTo>
                      <a:pt x="24" y="55"/>
                      <a:pt x="24" y="54"/>
                      <a:pt x="23" y="54"/>
                    </a:cubicBezTo>
                    <a:cubicBezTo>
                      <a:pt x="23" y="53"/>
                      <a:pt x="21" y="53"/>
                      <a:pt x="20" y="54"/>
                    </a:cubicBezTo>
                    <a:cubicBezTo>
                      <a:pt x="21" y="53"/>
                      <a:pt x="22" y="53"/>
                      <a:pt x="22" y="53"/>
                    </a:cubicBezTo>
                    <a:close/>
                    <a:moveTo>
                      <a:pt x="41" y="52"/>
                    </a:moveTo>
                    <a:cubicBezTo>
                      <a:pt x="41" y="45"/>
                      <a:pt x="41" y="45"/>
                      <a:pt x="41" y="45"/>
                    </a:cubicBezTo>
                    <a:cubicBezTo>
                      <a:pt x="53" y="45"/>
                      <a:pt x="53" y="45"/>
                      <a:pt x="53" y="45"/>
                    </a:cubicBezTo>
                    <a:cubicBezTo>
                      <a:pt x="53" y="47"/>
                      <a:pt x="53" y="47"/>
                      <a:pt x="53" y="47"/>
                    </a:cubicBezTo>
                    <a:cubicBezTo>
                      <a:pt x="52" y="47"/>
                      <a:pt x="52" y="47"/>
                      <a:pt x="51" y="46"/>
                    </a:cubicBezTo>
                    <a:cubicBezTo>
                      <a:pt x="51" y="46"/>
                      <a:pt x="51" y="45"/>
                      <a:pt x="51" y="45"/>
                    </a:cubicBezTo>
                    <a:cubicBezTo>
                      <a:pt x="42" y="45"/>
                      <a:pt x="42" y="45"/>
                      <a:pt x="42" y="45"/>
                    </a:cubicBezTo>
                    <a:cubicBezTo>
                      <a:pt x="42" y="51"/>
                      <a:pt x="42" y="51"/>
                      <a:pt x="42" y="51"/>
                    </a:cubicBezTo>
                    <a:cubicBezTo>
                      <a:pt x="42" y="51"/>
                      <a:pt x="43" y="51"/>
                      <a:pt x="45" y="51"/>
                    </a:cubicBezTo>
                    <a:cubicBezTo>
                      <a:pt x="45" y="52"/>
                      <a:pt x="45" y="52"/>
                      <a:pt x="45" y="52"/>
                    </a:cubicBezTo>
                    <a:lnTo>
                      <a:pt x="41" y="52"/>
                    </a:lnTo>
                    <a:close/>
                    <a:moveTo>
                      <a:pt x="52" y="54"/>
                    </a:moveTo>
                    <a:cubicBezTo>
                      <a:pt x="52" y="53"/>
                      <a:pt x="52" y="52"/>
                      <a:pt x="52" y="51"/>
                    </a:cubicBezTo>
                    <a:cubicBezTo>
                      <a:pt x="52" y="50"/>
                      <a:pt x="51" y="49"/>
                      <a:pt x="50" y="49"/>
                    </a:cubicBezTo>
                    <a:cubicBezTo>
                      <a:pt x="48" y="49"/>
                      <a:pt x="47" y="50"/>
                      <a:pt x="47" y="51"/>
                    </a:cubicBezTo>
                    <a:cubicBezTo>
                      <a:pt x="47" y="52"/>
                      <a:pt x="47" y="53"/>
                      <a:pt x="47" y="54"/>
                    </a:cubicBezTo>
                    <a:cubicBezTo>
                      <a:pt x="46" y="53"/>
                      <a:pt x="46" y="52"/>
                      <a:pt x="46" y="51"/>
                    </a:cubicBezTo>
                    <a:cubicBezTo>
                      <a:pt x="46" y="49"/>
                      <a:pt x="48" y="47"/>
                      <a:pt x="50" y="47"/>
                    </a:cubicBezTo>
                    <a:cubicBezTo>
                      <a:pt x="52" y="47"/>
                      <a:pt x="53" y="49"/>
                      <a:pt x="53" y="51"/>
                    </a:cubicBezTo>
                    <a:cubicBezTo>
                      <a:pt x="53" y="52"/>
                      <a:pt x="53" y="53"/>
                      <a:pt x="52" y="54"/>
                    </a:cubicBezTo>
                    <a:close/>
                    <a:moveTo>
                      <a:pt x="63" y="36"/>
                    </a:move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28"/>
                      <a:pt x="60" y="24"/>
                      <a:pt x="57" y="22"/>
                    </a:cubicBezTo>
                    <a:cubicBezTo>
                      <a:pt x="57" y="22"/>
                      <a:pt x="57" y="22"/>
                      <a:pt x="57" y="22"/>
                    </a:cubicBezTo>
                    <a:cubicBezTo>
                      <a:pt x="57" y="10"/>
                      <a:pt x="47" y="0"/>
                      <a:pt x="35" y="0"/>
                    </a:cubicBezTo>
                    <a:cubicBezTo>
                      <a:pt x="23" y="0"/>
                      <a:pt x="13" y="10"/>
                      <a:pt x="13" y="22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9" y="24"/>
                      <a:pt x="7" y="28"/>
                      <a:pt x="7" y="32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3" y="36"/>
                      <a:pt x="0" y="40"/>
                      <a:pt x="0" y="4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9"/>
                      <a:pt x="1" y="70"/>
                      <a:pt x="1" y="70"/>
                    </a:cubicBezTo>
                    <a:cubicBezTo>
                      <a:pt x="2" y="74"/>
                      <a:pt x="5" y="76"/>
                      <a:pt x="9" y="76"/>
                    </a:cubicBezTo>
                    <a:cubicBezTo>
                      <a:pt x="10" y="76"/>
                      <a:pt x="11" y="76"/>
                      <a:pt x="12" y="75"/>
                    </a:cubicBezTo>
                    <a:cubicBezTo>
                      <a:pt x="12" y="85"/>
                      <a:pt x="12" y="85"/>
                      <a:pt x="12" y="85"/>
                    </a:cubicBezTo>
                    <a:cubicBezTo>
                      <a:pt x="12" y="86"/>
                      <a:pt x="12" y="87"/>
                      <a:pt x="12" y="88"/>
                    </a:cubicBezTo>
                    <a:cubicBezTo>
                      <a:pt x="14" y="93"/>
                      <a:pt x="18" y="97"/>
                      <a:pt x="24" y="97"/>
                    </a:cubicBezTo>
                    <a:cubicBezTo>
                      <a:pt x="29" y="97"/>
                      <a:pt x="33" y="93"/>
                      <a:pt x="35" y="88"/>
                    </a:cubicBezTo>
                    <a:cubicBezTo>
                      <a:pt x="36" y="93"/>
                      <a:pt x="41" y="97"/>
                      <a:pt x="46" y="97"/>
                    </a:cubicBezTo>
                    <a:cubicBezTo>
                      <a:pt x="51" y="97"/>
                      <a:pt x="56" y="93"/>
                      <a:pt x="57" y="88"/>
                    </a:cubicBezTo>
                    <a:cubicBezTo>
                      <a:pt x="57" y="87"/>
                      <a:pt x="58" y="86"/>
                      <a:pt x="58" y="85"/>
                    </a:cubicBezTo>
                    <a:cubicBezTo>
                      <a:pt x="58" y="76"/>
                      <a:pt x="58" y="76"/>
                      <a:pt x="58" y="76"/>
                    </a:cubicBezTo>
                    <a:cubicBezTo>
                      <a:pt x="58" y="76"/>
                      <a:pt x="59" y="76"/>
                      <a:pt x="60" y="76"/>
                    </a:cubicBezTo>
                    <a:cubicBezTo>
                      <a:pt x="64" y="76"/>
                      <a:pt x="67" y="74"/>
                      <a:pt x="68" y="70"/>
                    </a:cubicBezTo>
                    <a:cubicBezTo>
                      <a:pt x="69" y="70"/>
                      <a:pt x="69" y="69"/>
                      <a:pt x="69" y="68"/>
                    </a:cubicBezTo>
                    <a:cubicBezTo>
                      <a:pt x="69" y="44"/>
                      <a:pt x="69" y="44"/>
                      <a:pt x="69" y="44"/>
                    </a:cubicBezTo>
                    <a:cubicBezTo>
                      <a:pt x="69" y="40"/>
                      <a:pt x="66" y="37"/>
                      <a:pt x="63" y="36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40" y="78"/>
                      <a:pt x="40" y="78"/>
                      <a:pt x="40" y="78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80"/>
                      <a:pt x="34" y="85"/>
                      <a:pt x="34" y="87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6"/>
                      <a:pt x="13" y="86"/>
                      <a:pt x="13" y="85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36"/>
                      <a:pt x="14" y="34"/>
                      <a:pt x="16" y="32"/>
                    </a:cubicBezTo>
                    <a:cubicBezTo>
                      <a:pt x="19" y="38"/>
                      <a:pt x="26" y="42"/>
                      <a:pt x="35" y="42"/>
                    </a:cubicBezTo>
                    <a:cubicBezTo>
                      <a:pt x="43" y="42"/>
                      <a:pt x="50" y="38"/>
                      <a:pt x="54" y="32"/>
                    </a:cubicBezTo>
                    <a:cubicBezTo>
                      <a:pt x="55" y="34"/>
                      <a:pt x="56" y="36"/>
                      <a:pt x="56" y="39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6" y="86"/>
                      <a:pt x="56" y="86"/>
                      <a:pt x="56" y="87"/>
                    </a:cubicBezTo>
                    <a:cubicBezTo>
                      <a:pt x="36" y="87"/>
                      <a:pt x="36" y="87"/>
                      <a:pt x="36" y="87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2" y="32"/>
                    </a:moveTo>
                    <a:cubicBezTo>
                      <a:pt x="62" y="35"/>
                      <a:pt x="62" y="35"/>
                      <a:pt x="62" y="35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56" y="34"/>
                      <a:pt x="56" y="32"/>
                      <a:pt x="54" y="31"/>
                    </a:cubicBezTo>
                    <a:cubicBezTo>
                      <a:pt x="56" y="29"/>
                      <a:pt x="56" y="26"/>
                      <a:pt x="56" y="24"/>
                    </a:cubicBezTo>
                    <a:cubicBezTo>
                      <a:pt x="59" y="25"/>
                      <a:pt x="62" y="28"/>
                      <a:pt x="62" y="32"/>
                    </a:cubicBezTo>
                    <a:close/>
                    <a:moveTo>
                      <a:pt x="35" y="1"/>
                    </a:moveTo>
                    <a:cubicBezTo>
                      <a:pt x="46" y="1"/>
                      <a:pt x="55" y="11"/>
                      <a:pt x="55" y="22"/>
                    </a:cubicBezTo>
                    <a:cubicBezTo>
                      <a:pt x="55" y="33"/>
                      <a:pt x="47" y="41"/>
                      <a:pt x="35" y="41"/>
                    </a:cubicBezTo>
                    <a:cubicBezTo>
                      <a:pt x="23" y="41"/>
                      <a:pt x="14" y="33"/>
                      <a:pt x="14" y="22"/>
                    </a:cubicBezTo>
                    <a:cubicBezTo>
                      <a:pt x="14" y="11"/>
                      <a:pt x="23" y="1"/>
                      <a:pt x="35" y="1"/>
                    </a:cubicBezTo>
                    <a:close/>
                    <a:moveTo>
                      <a:pt x="12" y="74"/>
                    </a:moveTo>
                    <a:cubicBezTo>
                      <a:pt x="11" y="75"/>
                      <a:pt x="10" y="75"/>
                      <a:pt x="9" y="75"/>
                    </a:cubicBezTo>
                    <a:cubicBezTo>
                      <a:pt x="6" y="75"/>
                      <a:pt x="4" y="73"/>
                      <a:pt x="2" y="71"/>
                    </a:cubicBezTo>
                    <a:cubicBezTo>
                      <a:pt x="12" y="71"/>
                      <a:pt x="12" y="71"/>
                      <a:pt x="12" y="71"/>
                    </a:cubicBezTo>
                    <a:lnTo>
                      <a:pt x="12" y="74"/>
                    </a:lnTo>
                    <a:close/>
                    <a:moveTo>
                      <a:pt x="12" y="39"/>
                    </a:moveTo>
                    <a:cubicBezTo>
                      <a:pt x="12" y="70"/>
                      <a:pt x="12" y="70"/>
                      <a:pt x="12" y="70"/>
                    </a:cubicBezTo>
                    <a:cubicBezTo>
                      <a:pt x="2" y="70"/>
                      <a:pt x="2" y="70"/>
                      <a:pt x="2" y="70"/>
                    </a:cubicBezTo>
                    <a:cubicBezTo>
                      <a:pt x="2" y="69"/>
                      <a:pt x="2" y="68"/>
                      <a:pt x="2" y="68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2" y="40"/>
                      <a:pt x="4" y="37"/>
                      <a:pt x="7" y="37"/>
                    </a:cubicBezTo>
                    <a:cubicBezTo>
                      <a:pt x="12" y="37"/>
                      <a:pt x="12" y="37"/>
                      <a:pt x="12" y="37"/>
                    </a:cubicBezTo>
                    <a:cubicBezTo>
                      <a:pt x="12" y="37"/>
                      <a:pt x="12" y="38"/>
                      <a:pt x="12" y="39"/>
                    </a:cubicBezTo>
                    <a:close/>
                    <a:moveTo>
                      <a:pt x="8" y="35"/>
                    </a:moveTo>
                    <a:cubicBezTo>
                      <a:pt x="8" y="32"/>
                      <a:pt x="8" y="32"/>
                      <a:pt x="8" y="32"/>
                    </a:cubicBezTo>
                    <a:cubicBezTo>
                      <a:pt x="8" y="28"/>
                      <a:pt x="10" y="25"/>
                      <a:pt x="13" y="23"/>
                    </a:cubicBezTo>
                    <a:cubicBezTo>
                      <a:pt x="13" y="26"/>
                      <a:pt x="14" y="29"/>
                      <a:pt x="15" y="31"/>
                    </a:cubicBezTo>
                    <a:cubicBezTo>
                      <a:pt x="14" y="32"/>
                      <a:pt x="13" y="34"/>
                      <a:pt x="12" y="35"/>
                    </a:cubicBezTo>
                    <a:lnTo>
                      <a:pt x="8" y="35"/>
                    </a:lnTo>
                    <a:close/>
                    <a:moveTo>
                      <a:pt x="24" y="95"/>
                    </a:moveTo>
                    <a:cubicBezTo>
                      <a:pt x="19" y="95"/>
                      <a:pt x="15" y="92"/>
                      <a:pt x="14" y="88"/>
                    </a:cubicBezTo>
                    <a:cubicBezTo>
                      <a:pt x="34" y="88"/>
                      <a:pt x="34" y="88"/>
                      <a:pt x="34" y="88"/>
                    </a:cubicBezTo>
                    <a:cubicBezTo>
                      <a:pt x="32" y="92"/>
                      <a:pt x="28" y="95"/>
                      <a:pt x="24" y="95"/>
                    </a:cubicBezTo>
                    <a:close/>
                    <a:moveTo>
                      <a:pt x="46" y="95"/>
                    </a:moveTo>
                    <a:cubicBezTo>
                      <a:pt x="41" y="95"/>
                      <a:pt x="37" y="92"/>
                      <a:pt x="36" y="88"/>
                    </a:cubicBezTo>
                    <a:cubicBezTo>
                      <a:pt x="56" y="88"/>
                      <a:pt x="56" y="88"/>
                      <a:pt x="56" y="88"/>
                    </a:cubicBezTo>
                    <a:cubicBezTo>
                      <a:pt x="54" y="92"/>
                      <a:pt x="50" y="95"/>
                      <a:pt x="46" y="95"/>
                    </a:cubicBezTo>
                    <a:close/>
                    <a:moveTo>
                      <a:pt x="60" y="75"/>
                    </a:moveTo>
                    <a:cubicBezTo>
                      <a:pt x="59" y="75"/>
                      <a:pt x="58" y="75"/>
                      <a:pt x="58" y="74"/>
                    </a:cubicBezTo>
                    <a:cubicBezTo>
                      <a:pt x="58" y="71"/>
                      <a:pt x="58" y="71"/>
                      <a:pt x="58" y="71"/>
                    </a:cubicBezTo>
                    <a:cubicBezTo>
                      <a:pt x="67" y="71"/>
                      <a:pt x="67" y="71"/>
                      <a:pt x="67" y="71"/>
                    </a:cubicBezTo>
                    <a:cubicBezTo>
                      <a:pt x="66" y="73"/>
                      <a:pt x="63" y="75"/>
                      <a:pt x="60" y="75"/>
                    </a:cubicBezTo>
                    <a:close/>
                    <a:moveTo>
                      <a:pt x="68" y="68"/>
                    </a:moveTo>
                    <a:cubicBezTo>
                      <a:pt x="68" y="68"/>
                      <a:pt x="68" y="69"/>
                      <a:pt x="67" y="70"/>
                    </a:cubicBezTo>
                    <a:cubicBezTo>
                      <a:pt x="58" y="70"/>
                      <a:pt x="58" y="70"/>
                      <a:pt x="58" y="70"/>
                    </a:cubicBezTo>
                    <a:cubicBezTo>
                      <a:pt x="58" y="39"/>
                      <a:pt x="58" y="39"/>
                      <a:pt x="58" y="39"/>
                    </a:cubicBezTo>
                    <a:cubicBezTo>
                      <a:pt x="58" y="38"/>
                      <a:pt x="57" y="37"/>
                      <a:pt x="57" y="37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65" y="37"/>
                      <a:pt x="68" y="40"/>
                      <a:pt x="68" y="44"/>
                    </a:cubicBezTo>
                    <a:lnTo>
                      <a:pt x="68" y="68"/>
                    </a:lnTo>
                    <a:close/>
                    <a:moveTo>
                      <a:pt x="35" y="35"/>
                    </a:moveTo>
                    <a:cubicBezTo>
                      <a:pt x="24" y="35"/>
                      <a:pt x="15" y="30"/>
                      <a:pt x="15" y="23"/>
                    </a:cubicBezTo>
                    <a:cubicBezTo>
                      <a:pt x="15" y="21"/>
                      <a:pt x="16" y="14"/>
                      <a:pt x="19" y="13"/>
                    </a:cubicBezTo>
                    <a:cubicBezTo>
                      <a:pt x="23" y="13"/>
                      <a:pt x="29" y="19"/>
                      <a:pt x="35" y="19"/>
                    </a:cubicBezTo>
                    <a:cubicBezTo>
                      <a:pt x="41" y="19"/>
                      <a:pt x="47" y="13"/>
                      <a:pt x="50" y="13"/>
                    </a:cubicBezTo>
                    <a:cubicBezTo>
                      <a:pt x="54" y="14"/>
                      <a:pt x="55" y="21"/>
                      <a:pt x="55" y="23"/>
                    </a:cubicBezTo>
                    <a:cubicBezTo>
                      <a:pt x="55" y="30"/>
                      <a:pt x="46" y="35"/>
                      <a:pt x="35" y="35"/>
                    </a:cubicBezTo>
                    <a:close/>
                    <a:moveTo>
                      <a:pt x="22" y="50"/>
                    </a:moveTo>
                    <a:cubicBezTo>
                      <a:pt x="24" y="50"/>
                      <a:pt x="26" y="48"/>
                      <a:pt x="26" y="47"/>
                    </a:cubicBezTo>
                    <a:cubicBezTo>
                      <a:pt x="26" y="45"/>
                      <a:pt x="24" y="43"/>
                      <a:pt x="22" y="43"/>
                    </a:cubicBezTo>
                    <a:cubicBezTo>
                      <a:pt x="21" y="43"/>
                      <a:pt x="19" y="45"/>
                      <a:pt x="19" y="47"/>
                    </a:cubicBezTo>
                    <a:cubicBezTo>
                      <a:pt x="19" y="48"/>
                      <a:pt x="21" y="50"/>
                      <a:pt x="22" y="50"/>
                    </a:cubicBezTo>
                    <a:close/>
                    <a:moveTo>
                      <a:pt x="22" y="44"/>
                    </a:moveTo>
                    <a:cubicBezTo>
                      <a:pt x="24" y="44"/>
                      <a:pt x="25" y="45"/>
                      <a:pt x="25" y="47"/>
                    </a:cubicBezTo>
                    <a:cubicBezTo>
                      <a:pt x="25" y="48"/>
                      <a:pt x="24" y="49"/>
                      <a:pt x="22" y="49"/>
                    </a:cubicBezTo>
                    <a:cubicBezTo>
                      <a:pt x="21" y="49"/>
                      <a:pt x="20" y="48"/>
                      <a:pt x="20" y="47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8" y="36"/>
                    </a:moveTo>
                    <a:cubicBezTo>
                      <a:pt x="38" y="36"/>
                      <a:pt x="38" y="36"/>
                      <a:pt x="38" y="36"/>
                    </a:cubicBezTo>
                    <a:cubicBezTo>
                      <a:pt x="38" y="37"/>
                      <a:pt x="38" y="37"/>
                      <a:pt x="38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8" y="35"/>
                      <a:pt x="38" y="35"/>
                      <a:pt x="38" y="35"/>
                    </a:cubicBezTo>
                    <a:lnTo>
                      <a:pt x="38" y="36"/>
                    </a:lnTo>
                    <a:close/>
                    <a:moveTo>
                      <a:pt x="38" y="38"/>
                    </a:moveTo>
                    <a:cubicBezTo>
                      <a:pt x="38" y="38"/>
                      <a:pt x="38" y="38"/>
                      <a:pt x="38" y="38"/>
                    </a:cubicBezTo>
                    <a:cubicBezTo>
                      <a:pt x="38" y="38"/>
                      <a:pt x="38" y="38"/>
                      <a:pt x="38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8" y="37"/>
                      <a:pt x="38" y="37"/>
                      <a:pt x="38" y="37"/>
                    </a:cubicBezTo>
                    <a:lnTo>
                      <a:pt x="38" y="38"/>
                    </a:lnTo>
                    <a:close/>
                    <a:moveTo>
                      <a:pt x="38" y="39"/>
                    </a:moveTo>
                    <a:cubicBezTo>
                      <a:pt x="38" y="40"/>
                      <a:pt x="38" y="40"/>
                      <a:pt x="38" y="40"/>
                    </a:cubicBezTo>
                    <a:cubicBezTo>
                      <a:pt x="38" y="40"/>
                      <a:pt x="38" y="40"/>
                      <a:pt x="38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8" y="39"/>
                      <a:pt x="38" y="39"/>
                      <a:pt x="38" y="39"/>
                    </a:cubicBezTo>
                    <a:close/>
                    <a:moveTo>
                      <a:pt x="30" y="6"/>
                    </a:moveTo>
                    <a:cubicBezTo>
                      <a:pt x="30" y="5"/>
                      <a:pt x="32" y="4"/>
                      <a:pt x="35" y="4"/>
                    </a:cubicBezTo>
                    <a:cubicBezTo>
                      <a:pt x="37" y="4"/>
                      <a:pt x="39" y="5"/>
                      <a:pt x="39" y="6"/>
                    </a:cubicBezTo>
                    <a:cubicBezTo>
                      <a:pt x="39" y="6"/>
                      <a:pt x="37" y="7"/>
                      <a:pt x="35" y="7"/>
                    </a:cubicBezTo>
                    <a:cubicBezTo>
                      <a:pt x="32" y="7"/>
                      <a:pt x="30" y="6"/>
                      <a:pt x="30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95" name="Group 4694"/>
            <p:cNvGrpSpPr/>
            <p:nvPr/>
          </p:nvGrpSpPr>
          <p:grpSpPr>
            <a:xfrm>
              <a:off x="1530350" y="4186238"/>
              <a:ext cx="258763" cy="360363"/>
              <a:chOff x="5276850" y="3313113"/>
              <a:chExt cx="258763" cy="360363"/>
            </a:xfrm>
          </p:grpSpPr>
          <p:sp>
            <p:nvSpPr>
              <p:cNvPr id="4677" name="Freeform 710"/>
              <p:cNvSpPr>
                <a:spLocks/>
              </p:cNvSpPr>
              <p:nvPr/>
            </p:nvSpPr>
            <p:spPr bwMode="auto">
              <a:xfrm>
                <a:off x="5281613" y="3313113"/>
                <a:ext cx="250825" cy="355600"/>
              </a:xfrm>
              <a:custGeom>
                <a:avLst/>
                <a:gdLst>
                  <a:gd name="T0" fmla="*/ 61 w 67"/>
                  <a:gd name="T1" fmla="*/ 35 h 95"/>
                  <a:gd name="T2" fmla="*/ 61 w 67"/>
                  <a:gd name="T3" fmla="*/ 31 h 95"/>
                  <a:gd name="T4" fmla="*/ 55 w 67"/>
                  <a:gd name="T5" fmla="*/ 22 h 95"/>
                  <a:gd name="T6" fmla="*/ 55 w 67"/>
                  <a:gd name="T7" fmla="*/ 21 h 95"/>
                  <a:gd name="T8" fmla="*/ 34 w 67"/>
                  <a:gd name="T9" fmla="*/ 0 h 95"/>
                  <a:gd name="T10" fmla="*/ 13 w 67"/>
                  <a:gd name="T11" fmla="*/ 21 h 95"/>
                  <a:gd name="T12" fmla="*/ 13 w 67"/>
                  <a:gd name="T13" fmla="*/ 22 h 95"/>
                  <a:gd name="T14" fmla="*/ 6 w 67"/>
                  <a:gd name="T15" fmla="*/ 31 h 95"/>
                  <a:gd name="T16" fmla="*/ 6 w 67"/>
                  <a:gd name="T17" fmla="*/ 35 h 95"/>
                  <a:gd name="T18" fmla="*/ 0 w 67"/>
                  <a:gd name="T19" fmla="*/ 43 h 95"/>
                  <a:gd name="T20" fmla="*/ 0 w 67"/>
                  <a:gd name="T21" fmla="*/ 67 h 95"/>
                  <a:gd name="T22" fmla="*/ 0 w 67"/>
                  <a:gd name="T23" fmla="*/ 69 h 95"/>
                  <a:gd name="T24" fmla="*/ 8 w 67"/>
                  <a:gd name="T25" fmla="*/ 75 h 95"/>
                  <a:gd name="T26" fmla="*/ 11 w 67"/>
                  <a:gd name="T27" fmla="*/ 74 h 95"/>
                  <a:gd name="T28" fmla="*/ 11 w 67"/>
                  <a:gd name="T29" fmla="*/ 84 h 95"/>
                  <a:gd name="T30" fmla="*/ 12 w 67"/>
                  <a:gd name="T31" fmla="*/ 87 h 95"/>
                  <a:gd name="T32" fmla="*/ 23 w 67"/>
                  <a:gd name="T33" fmla="*/ 95 h 95"/>
                  <a:gd name="T34" fmla="*/ 33 w 67"/>
                  <a:gd name="T35" fmla="*/ 87 h 95"/>
                  <a:gd name="T36" fmla="*/ 34 w 67"/>
                  <a:gd name="T37" fmla="*/ 77 h 95"/>
                  <a:gd name="T38" fmla="*/ 34 w 67"/>
                  <a:gd name="T39" fmla="*/ 87 h 95"/>
                  <a:gd name="T40" fmla="*/ 45 w 67"/>
                  <a:gd name="T41" fmla="*/ 95 h 95"/>
                  <a:gd name="T42" fmla="*/ 56 w 67"/>
                  <a:gd name="T43" fmla="*/ 87 h 95"/>
                  <a:gd name="T44" fmla="*/ 56 w 67"/>
                  <a:gd name="T45" fmla="*/ 84 h 95"/>
                  <a:gd name="T46" fmla="*/ 56 w 67"/>
                  <a:gd name="T47" fmla="*/ 74 h 95"/>
                  <a:gd name="T48" fmla="*/ 59 w 67"/>
                  <a:gd name="T49" fmla="*/ 75 h 95"/>
                  <a:gd name="T50" fmla="*/ 67 w 67"/>
                  <a:gd name="T51" fmla="*/ 69 h 95"/>
                  <a:gd name="T52" fmla="*/ 67 w 67"/>
                  <a:gd name="T53" fmla="*/ 67 h 95"/>
                  <a:gd name="T54" fmla="*/ 67 w 67"/>
                  <a:gd name="T55" fmla="*/ 43 h 95"/>
                  <a:gd name="T56" fmla="*/ 61 w 67"/>
                  <a:gd name="T57" fmla="*/ 3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95">
                    <a:moveTo>
                      <a:pt x="61" y="35"/>
                    </a:moveTo>
                    <a:cubicBezTo>
                      <a:pt x="61" y="31"/>
                      <a:pt x="61" y="31"/>
                      <a:pt x="61" y="31"/>
                    </a:cubicBezTo>
                    <a:cubicBezTo>
                      <a:pt x="61" y="27"/>
                      <a:pt x="59" y="23"/>
                      <a:pt x="55" y="22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10"/>
                      <a:pt x="45" y="0"/>
                      <a:pt x="34" y="0"/>
                    </a:cubicBezTo>
                    <a:cubicBezTo>
                      <a:pt x="22" y="0"/>
                      <a:pt x="13" y="10"/>
                      <a:pt x="13" y="21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9" y="23"/>
                      <a:pt x="6" y="27"/>
                      <a:pt x="6" y="31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3" y="35"/>
                      <a:pt x="0" y="39"/>
                      <a:pt x="0" y="43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68"/>
                      <a:pt x="0" y="68"/>
                      <a:pt x="0" y="69"/>
                    </a:cubicBezTo>
                    <a:cubicBezTo>
                      <a:pt x="2" y="72"/>
                      <a:pt x="5" y="75"/>
                      <a:pt x="8" y="75"/>
                    </a:cubicBezTo>
                    <a:cubicBezTo>
                      <a:pt x="9" y="75"/>
                      <a:pt x="10" y="74"/>
                      <a:pt x="11" y="74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1" y="85"/>
                      <a:pt x="12" y="86"/>
                      <a:pt x="12" y="87"/>
                    </a:cubicBezTo>
                    <a:cubicBezTo>
                      <a:pt x="13" y="91"/>
                      <a:pt x="17" y="95"/>
                      <a:pt x="23" y="95"/>
                    </a:cubicBezTo>
                    <a:cubicBezTo>
                      <a:pt x="28" y="95"/>
                      <a:pt x="32" y="91"/>
                      <a:pt x="33" y="87"/>
                    </a:cubicBezTo>
                    <a:cubicBezTo>
                      <a:pt x="34" y="86"/>
                      <a:pt x="34" y="78"/>
                      <a:pt x="34" y="77"/>
                    </a:cubicBezTo>
                    <a:cubicBezTo>
                      <a:pt x="34" y="78"/>
                      <a:pt x="34" y="86"/>
                      <a:pt x="34" y="87"/>
                    </a:cubicBezTo>
                    <a:cubicBezTo>
                      <a:pt x="35" y="91"/>
                      <a:pt x="40" y="95"/>
                      <a:pt x="45" y="95"/>
                    </a:cubicBezTo>
                    <a:cubicBezTo>
                      <a:pt x="50" y="95"/>
                      <a:pt x="54" y="91"/>
                      <a:pt x="56" y="87"/>
                    </a:cubicBezTo>
                    <a:cubicBezTo>
                      <a:pt x="56" y="86"/>
                      <a:pt x="56" y="85"/>
                      <a:pt x="56" y="84"/>
                    </a:cubicBezTo>
                    <a:cubicBezTo>
                      <a:pt x="56" y="74"/>
                      <a:pt x="56" y="74"/>
                      <a:pt x="56" y="74"/>
                    </a:cubicBezTo>
                    <a:cubicBezTo>
                      <a:pt x="57" y="74"/>
                      <a:pt x="58" y="75"/>
                      <a:pt x="59" y="75"/>
                    </a:cubicBezTo>
                    <a:cubicBezTo>
                      <a:pt x="63" y="75"/>
                      <a:pt x="66" y="72"/>
                      <a:pt x="67" y="69"/>
                    </a:cubicBezTo>
                    <a:cubicBezTo>
                      <a:pt x="67" y="68"/>
                      <a:pt x="67" y="68"/>
                      <a:pt x="67" y="67"/>
                    </a:cubicBezTo>
                    <a:cubicBezTo>
                      <a:pt x="67" y="43"/>
                      <a:pt x="67" y="43"/>
                      <a:pt x="67" y="43"/>
                    </a:cubicBezTo>
                    <a:cubicBezTo>
                      <a:pt x="67" y="39"/>
                      <a:pt x="65" y="36"/>
                      <a:pt x="61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78" name="Oval 711"/>
              <p:cNvSpPr>
                <a:spLocks noChangeArrowheads="1"/>
              </p:cNvSpPr>
              <p:nvPr/>
            </p:nvSpPr>
            <p:spPr bwMode="auto">
              <a:xfrm>
                <a:off x="5353050" y="3473450"/>
                <a:ext cx="17463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79" name="Oval 712"/>
              <p:cNvSpPr>
                <a:spLocks noChangeArrowheads="1"/>
              </p:cNvSpPr>
              <p:nvPr/>
            </p:nvSpPr>
            <p:spPr bwMode="auto">
              <a:xfrm>
                <a:off x="5353050" y="3508375"/>
                <a:ext cx="17463" cy="17463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80" name="Oval 713"/>
              <p:cNvSpPr>
                <a:spLocks noChangeArrowheads="1"/>
              </p:cNvSpPr>
              <p:nvPr/>
            </p:nvSpPr>
            <p:spPr bwMode="auto">
              <a:xfrm>
                <a:off x="5446713" y="3484563"/>
                <a:ext cx="33338" cy="34925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81" name="Freeform 714"/>
              <p:cNvSpPr>
                <a:spLocks noEditPoints="1"/>
              </p:cNvSpPr>
              <p:nvPr/>
            </p:nvSpPr>
            <p:spPr bwMode="auto">
              <a:xfrm>
                <a:off x="5276850" y="3313113"/>
                <a:ext cx="258763" cy="360363"/>
              </a:xfrm>
              <a:custGeom>
                <a:avLst/>
                <a:gdLst>
                  <a:gd name="T0" fmla="*/ 45 w 69"/>
                  <a:gd name="T1" fmla="*/ 52 h 96"/>
                  <a:gd name="T2" fmla="*/ 28 w 69"/>
                  <a:gd name="T3" fmla="*/ 64 h 96"/>
                  <a:gd name="T4" fmla="*/ 26 w 69"/>
                  <a:gd name="T5" fmla="*/ 54 h 96"/>
                  <a:gd name="T6" fmla="*/ 18 w 69"/>
                  <a:gd name="T7" fmla="*/ 66 h 96"/>
                  <a:gd name="T8" fmla="*/ 40 w 69"/>
                  <a:gd name="T9" fmla="*/ 63 h 96"/>
                  <a:gd name="T10" fmla="*/ 54 w 69"/>
                  <a:gd name="T11" fmla="*/ 43 h 96"/>
                  <a:gd name="T12" fmla="*/ 23 w 69"/>
                  <a:gd name="T13" fmla="*/ 53 h 96"/>
                  <a:gd name="T14" fmla="*/ 41 w 69"/>
                  <a:gd name="T15" fmla="*/ 44 h 96"/>
                  <a:gd name="T16" fmla="*/ 51 w 69"/>
                  <a:gd name="T17" fmla="*/ 45 h 96"/>
                  <a:gd name="T18" fmla="*/ 45 w 69"/>
                  <a:gd name="T19" fmla="*/ 51 h 96"/>
                  <a:gd name="T20" fmla="*/ 50 w 69"/>
                  <a:gd name="T21" fmla="*/ 48 h 96"/>
                  <a:gd name="T22" fmla="*/ 50 w 69"/>
                  <a:gd name="T23" fmla="*/ 47 h 96"/>
                  <a:gd name="T24" fmla="*/ 63 w 69"/>
                  <a:gd name="T25" fmla="*/ 31 h 96"/>
                  <a:gd name="T26" fmla="*/ 13 w 69"/>
                  <a:gd name="T27" fmla="*/ 21 h 96"/>
                  <a:gd name="T28" fmla="*/ 0 w 69"/>
                  <a:gd name="T29" fmla="*/ 43 h 96"/>
                  <a:gd name="T30" fmla="*/ 12 w 69"/>
                  <a:gd name="T31" fmla="*/ 75 h 96"/>
                  <a:gd name="T32" fmla="*/ 35 w 69"/>
                  <a:gd name="T33" fmla="*/ 88 h 96"/>
                  <a:gd name="T34" fmla="*/ 58 w 69"/>
                  <a:gd name="T35" fmla="*/ 75 h 96"/>
                  <a:gd name="T36" fmla="*/ 69 w 69"/>
                  <a:gd name="T37" fmla="*/ 43 h 96"/>
                  <a:gd name="T38" fmla="*/ 40 w 69"/>
                  <a:gd name="T39" fmla="*/ 77 h 96"/>
                  <a:gd name="T40" fmla="*/ 30 w 69"/>
                  <a:gd name="T41" fmla="*/ 78 h 96"/>
                  <a:gd name="T42" fmla="*/ 13 w 69"/>
                  <a:gd name="T43" fmla="*/ 84 h 96"/>
                  <a:gd name="T44" fmla="*/ 54 w 69"/>
                  <a:gd name="T45" fmla="*/ 32 h 96"/>
                  <a:gd name="T46" fmla="*/ 36 w 69"/>
                  <a:gd name="T47" fmla="*/ 86 h 96"/>
                  <a:gd name="T48" fmla="*/ 57 w 69"/>
                  <a:gd name="T49" fmla="*/ 35 h 96"/>
                  <a:gd name="T50" fmla="*/ 35 w 69"/>
                  <a:gd name="T51" fmla="*/ 1 h 96"/>
                  <a:gd name="T52" fmla="*/ 35 w 69"/>
                  <a:gd name="T53" fmla="*/ 1 h 96"/>
                  <a:gd name="T54" fmla="*/ 12 w 69"/>
                  <a:gd name="T55" fmla="*/ 70 h 96"/>
                  <a:gd name="T56" fmla="*/ 2 w 69"/>
                  <a:gd name="T57" fmla="*/ 69 h 96"/>
                  <a:gd name="T58" fmla="*/ 12 w 69"/>
                  <a:gd name="T59" fmla="*/ 36 h 96"/>
                  <a:gd name="T60" fmla="*/ 13 w 69"/>
                  <a:gd name="T61" fmla="*/ 23 h 96"/>
                  <a:gd name="T62" fmla="*/ 24 w 69"/>
                  <a:gd name="T63" fmla="*/ 95 h 96"/>
                  <a:gd name="T64" fmla="*/ 46 w 69"/>
                  <a:gd name="T65" fmla="*/ 95 h 96"/>
                  <a:gd name="T66" fmla="*/ 60 w 69"/>
                  <a:gd name="T67" fmla="*/ 74 h 96"/>
                  <a:gd name="T68" fmla="*/ 60 w 69"/>
                  <a:gd name="T69" fmla="*/ 74 h 96"/>
                  <a:gd name="T70" fmla="*/ 58 w 69"/>
                  <a:gd name="T71" fmla="*/ 38 h 96"/>
                  <a:gd name="T72" fmla="*/ 68 w 69"/>
                  <a:gd name="T73" fmla="*/ 67 h 96"/>
                  <a:gd name="T74" fmla="*/ 35 w 69"/>
                  <a:gd name="T75" fmla="*/ 18 h 96"/>
                  <a:gd name="T76" fmla="*/ 22 w 69"/>
                  <a:gd name="T77" fmla="*/ 50 h 96"/>
                  <a:gd name="T78" fmla="*/ 22 w 69"/>
                  <a:gd name="T79" fmla="*/ 50 h 96"/>
                  <a:gd name="T80" fmla="*/ 20 w 69"/>
                  <a:gd name="T81" fmla="*/ 46 h 96"/>
                  <a:gd name="T82" fmla="*/ 38 w 69"/>
                  <a:gd name="T83" fmla="*/ 36 h 96"/>
                  <a:gd name="T84" fmla="*/ 32 w 69"/>
                  <a:gd name="T85" fmla="*/ 35 h 96"/>
                  <a:gd name="T86" fmla="*/ 38 w 69"/>
                  <a:gd name="T87" fmla="*/ 38 h 96"/>
                  <a:gd name="T88" fmla="*/ 32 w 69"/>
                  <a:gd name="T89" fmla="*/ 37 h 96"/>
                  <a:gd name="T90" fmla="*/ 38 w 69"/>
                  <a:gd name="T91" fmla="*/ 40 h 96"/>
                  <a:gd name="T92" fmla="*/ 32 w 69"/>
                  <a:gd name="T93" fmla="*/ 38 h 96"/>
                  <a:gd name="T94" fmla="*/ 35 w 69"/>
                  <a:gd name="T95" fmla="*/ 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9" h="96">
                    <a:moveTo>
                      <a:pt x="54" y="43"/>
                    </a:move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52"/>
                      <a:pt x="39" y="52"/>
                      <a:pt x="39" y="52"/>
                    </a:cubicBezTo>
                    <a:cubicBezTo>
                      <a:pt x="45" y="52"/>
                      <a:pt x="45" y="52"/>
                      <a:pt x="45" y="52"/>
                    </a:cubicBezTo>
                    <a:cubicBezTo>
                      <a:pt x="45" y="53"/>
                      <a:pt x="46" y="54"/>
                      <a:pt x="47" y="54"/>
                    </a:cubicBezTo>
                    <a:cubicBezTo>
                      <a:pt x="46" y="56"/>
                      <a:pt x="46" y="57"/>
                      <a:pt x="45" y="57"/>
                    </a:cubicBezTo>
                    <a:cubicBezTo>
                      <a:pt x="44" y="58"/>
                      <a:pt x="42" y="58"/>
                      <a:pt x="40" y="59"/>
                    </a:cubicBezTo>
                    <a:cubicBezTo>
                      <a:pt x="36" y="59"/>
                      <a:pt x="31" y="59"/>
                      <a:pt x="28" y="64"/>
                    </a:cubicBezTo>
                    <a:cubicBezTo>
                      <a:pt x="26" y="66"/>
                      <a:pt x="25" y="66"/>
                      <a:pt x="24" y="66"/>
                    </a:cubicBezTo>
                    <a:cubicBezTo>
                      <a:pt x="24" y="66"/>
                      <a:pt x="23" y="65"/>
                      <a:pt x="23" y="64"/>
                    </a:cubicBezTo>
                    <a:cubicBezTo>
                      <a:pt x="22" y="63"/>
                      <a:pt x="22" y="60"/>
                      <a:pt x="23" y="58"/>
                    </a:cubicBezTo>
                    <a:cubicBezTo>
                      <a:pt x="25" y="57"/>
                      <a:pt x="26" y="56"/>
                      <a:pt x="26" y="54"/>
                    </a:cubicBezTo>
                    <a:cubicBezTo>
                      <a:pt x="26" y="52"/>
                      <a:pt x="24" y="51"/>
                      <a:pt x="22" y="51"/>
                    </a:cubicBezTo>
                    <a:cubicBezTo>
                      <a:pt x="21" y="51"/>
                      <a:pt x="19" y="52"/>
                      <a:pt x="19" y="54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17" y="59"/>
                      <a:pt x="17" y="63"/>
                      <a:pt x="18" y="66"/>
                    </a:cubicBezTo>
                    <a:cubicBezTo>
                      <a:pt x="19" y="69"/>
                      <a:pt x="21" y="71"/>
                      <a:pt x="24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6" y="71"/>
                      <a:pt x="29" y="70"/>
                      <a:pt x="32" y="67"/>
                    </a:cubicBezTo>
                    <a:cubicBezTo>
                      <a:pt x="34" y="64"/>
                      <a:pt x="37" y="64"/>
                      <a:pt x="40" y="63"/>
                    </a:cubicBezTo>
                    <a:cubicBezTo>
                      <a:pt x="45" y="63"/>
                      <a:pt x="50" y="62"/>
                      <a:pt x="52" y="55"/>
                    </a:cubicBezTo>
                    <a:cubicBezTo>
                      <a:pt x="53" y="54"/>
                      <a:pt x="55" y="53"/>
                      <a:pt x="55" y="51"/>
                    </a:cubicBezTo>
                    <a:cubicBezTo>
                      <a:pt x="55" y="50"/>
                      <a:pt x="54" y="49"/>
                      <a:pt x="54" y="48"/>
                    </a:cubicBezTo>
                    <a:lnTo>
                      <a:pt x="54" y="43"/>
                    </a:lnTo>
                    <a:close/>
                    <a:moveTo>
                      <a:pt x="22" y="52"/>
                    </a:moveTo>
                    <a:cubicBezTo>
                      <a:pt x="24" y="52"/>
                      <a:pt x="25" y="53"/>
                      <a:pt x="25" y="54"/>
                    </a:cubicBezTo>
                    <a:cubicBezTo>
                      <a:pt x="25" y="55"/>
                      <a:pt x="25" y="55"/>
                      <a:pt x="24" y="56"/>
                    </a:cubicBezTo>
                    <a:cubicBezTo>
                      <a:pt x="24" y="55"/>
                      <a:pt x="24" y="54"/>
                      <a:pt x="23" y="53"/>
                    </a:cubicBezTo>
                    <a:cubicBezTo>
                      <a:pt x="23" y="53"/>
                      <a:pt x="21" y="53"/>
                      <a:pt x="20" y="53"/>
                    </a:cubicBezTo>
                    <a:cubicBezTo>
                      <a:pt x="21" y="53"/>
                      <a:pt x="22" y="52"/>
                      <a:pt x="22" y="52"/>
                    </a:cubicBezTo>
                    <a:close/>
                    <a:moveTo>
                      <a:pt x="41" y="51"/>
                    </a:moveTo>
                    <a:cubicBezTo>
                      <a:pt x="41" y="44"/>
                      <a:pt x="41" y="44"/>
                      <a:pt x="41" y="44"/>
                    </a:cubicBezTo>
                    <a:cubicBezTo>
                      <a:pt x="53" y="44"/>
                      <a:pt x="53" y="44"/>
                      <a:pt x="53" y="44"/>
                    </a:cubicBezTo>
                    <a:cubicBezTo>
                      <a:pt x="53" y="47"/>
                      <a:pt x="53" y="47"/>
                      <a:pt x="53" y="47"/>
                    </a:cubicBezTo>
                    <a:cubicBezTo>
                      <a:pt x="52" y="46"/>
                      <a:pt x="52" y="46"/>
                      <a:pt x="51" y="46"/>
                    </a:cubicBezTo>
                    <a:cubicBezTo>
                      <a:pt x="51" y="45"/>
                      <a:pt x="51" y="45"/>
                      <a:pt x="51" y="45"/>
                    </a:cubicBezTo>
                    <a:cubicBezTo>
                      <a:pt x="42" y="45"/>
                      <a:pt x="42" y="45"/>
                      <a:pt x="42" y="45"/>
                    </a:cubicBezTo>
                    <a:cubicBezTo>
                      <a:pt x="42" y="51"/>
                      <a:pt x="42" y="51"/>
                      <a:pt x="42" y="51"/>
                    </a:cubicBezTo>
                    <a:cubicBezTo>
                      <a:pt x="42" y="51"/>
                      <a:pt x="43" y="51"/>
                      <a:pt x="45" y="51"/>
                    </a:cubicBezTo>
                    <a:cubicBezTo>
                      <a:pt x="45" y="51"/>
                      <a:pt x="45" y="51"/>
                      <a:pt x="45" y="51"/>
                    </a:cubicBezTo>
                    <a:lnTo>
                      <a:pt x="41" y="51"/>
                    </a:lnTo>
                    <a:close/>
                    <a:moveTo>
                      <a:pt x="52" y="53"/>
                    </a:moveTo>
                    <a:cubicBezTo>
                      <a:pt x="52" y="52"/>
                      <a:pt x="52" y="52"/>
                      <a:pt x="52" y="51"/>
                    </a:cubicBezTo>
                    <a:cubicBezTo>
                      <a:pt x="52" y="49"/>
                      <a:pt x="51" y="48"/>
                      <a:pt x="50" y="48"/>
                    </a:cubicBezTo>
                    <a:cubicBezTo>
                      <a:pt x="48" y="48"/>
                      <a:pt x="47" y="49"/>
                      <a:pt x="47" y="51"/>
                    </a:cubicBezTo>
                    <a:cubicBezTo>
                      <a:pt x="47" y="52"/>
                      <a:pt x="47" y="52"/>
                      <a:pt x="47" y="53"/>
                    </a:cubicBezTo>
                    <a:cubicBezTo>
                      <a:pt x="46" y="52"/>
                      <a:pt x="46" y="52"/>
                      <a:pt x="46" y="51"/>
                    </a:cubicBezTo>
                    <a:cubicBezTo>
                      <a:pt x="46" y="48"/>
                      <a:pt x="48" y="47"/>
                      <a:pt x="50" y="47"/>
                    </a:cubicBezTo>
                    <a:cubicBezTo>
                      <a:pt x="52" y="47"/>
                      <a:pt x="53" y="48"/>
                      <a:pt x="53" y="51"/>
                    </a:cubicBezTo>
                    <a:cubicBezTo>
                      <a:pt x="53" y="52"/>
                      <a:pt x="53" y="53"/>
                      <a:pt x="52" y="53"/>
                    </a:cubicBezTo>
                    <a:close/>
                    <a:moveTo>
                      <a:pt x="63" y="35"/>
                    </a:moveTo>
                    <a:cubicBezTo>
                      <a:pt x="63" y="31"/>
                      <a:pt x="63" y="31"/>
                      <a:pt x="63" y="31"/>
                    </a:cubicBezTo>
                    <a:cubicBezTo>
                      <a:pt x="63" y="27"/>
                      <a:pt x="60" y="23"/>
                      <a:pt x="57" y="22"/>
                    </a:cubicBezTo>
                    <a:cubicBezTo>
                      <a:pt x="57" y="21"/>
                      <a:pt x="57" y="21"/>
                      <a:pt x="57" y="21"/>
                    </a:cubicBezTo>
                    <a:cubicBezTo>
                      <a:pt x="57" y="9"/>
                      <a:pt x="47" y="0"/>
                      <a:pt x="35" y="0"/>
                    </a:cubicBezTo>
                    <a:cubicBezTo>
                      <a:pt x="23" y="0"/>
                      <a:pt x="13" y="9"/>
                      <a:pt x="13" y="21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9" y="23"/>
                      <a:pt x="7" y="27"/>
                      <a:pt x="7" y="31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3" y="35"/>
                      <a:pt x="0" y="40"/>
                      <a:pt x="0" y="43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68"/>
                      <a:pt x="1" y="69"/>
                      <a:pt x="1" y="70"/>
                    </a:cubicBezTo>
                    <a:cubicBezTo>
                      <a:pt x="2" y="73"/>
                      <a:pt x="5" y="76"/>
                      <a:pt x="9" y="76"/>
                    </a:cubicBezTo>
                    <a:cubicBezTo>
                      <a:pt x="10" y="76"/>
                      <a:pt x="11" y="75"/>
                      <a:pt x="12" y="75"/>
                    </a:cubicBezTo>
                    <a:cubicBezTo>
                      <a:pt x="12" y="84"/>
                      <a:pt x="12" y="84"/>
                      <a:pt x="12" y="84"/>
                    </a:cubicBezTo>
                    <a:cubicBezTo>
                      <a:pt x="12" y="85"/>
                      <a:pt x="12" y="86"/>
                      <a:pt x="12" y="87"/>
                    </a:cubicBezTo>
                    <a:cubicBezTo>
                      <a:pt x="14" y="92"/>
                      <a:pt x="18" y="96"/>
                      <a:pt x="24" y="96"/>
                    </a:cubicBezTo>
                    <a:cubicBezTo>
                      <a:pt x="29" y="96"/>
                      <a:pt x="33" y="93"/>
                      <a:pt x="35" y="88"/>
                    </a:cubicBezTo>
                    <a:cubicBezTo>
                      <a:pt x="36" y="93"/>
                      <a:pt x="41" y="96"/>
                      <a:pt x="46" y="96"/>
                    </a:cubicBezTo>
                    <a:cubicBezTo>
                      <a:pt x="51" y="96"/>
                      <a:pt x="56" y="92"/>
                      <a:pt x="57" y="87"/>
                    </a:cubicBezTo>
                    <a:cubicBezTo>
                      <a:pt x="57" y="86"/>
                      <a:pt x="58" y="85"/>
                      <a:pt x="58" y="84"/>
                    </a:cubicBezTo>
                    <a:cubicBezTo>
                      <a:pt x="58" y="75"/>
                      <a:pt x="58" y="75"/>
                      <a:pt x="58" y="75"/>
                    </a:cubicBezTo>
                    <a:cubicBezTo>
                      <a:pt x="58" y="75"/>
                      <a:pt x="59" y="76"/>
                      <a:pt x="60" y="76"/>
                    </a:cubicBezTo>
                    <a:cubicBezTo>
                      <a:pt x="64" y="76"/>
                      <a:pt x="67" y="73"/>
                      <a:pt x="68" y="70"/>
                    </a:cubicBezTo>
                    <a:cubicBezTo>
                      <a:pt x="69" y="69"/>
                      <a:pt x="69" y="68"/>
                      <a:pt x="69" y="67"/>
                    </a:cubicBezTo>
                    <a:cubicBezTo>
                      <a:pt x="69" y="43"/>
                      <a:pt x="69" y="43"/>
                      <a:pt x="69" y="43"/>
                    </a:cubicBezTo>
                    <a:cubicBezTo>
                      <a:pt x="69" y="39"/>
                      <a:pt x="66" y="36"/>
                      <a:pt x="63" y="35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40" y="77"/>
                      <a:pt x="40" y="77"/>
                      <a:pt x="40" y="77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80"/>
                      <a:pt x="34" y="85"/>
                      <a:pt x="34" y="86"/>
                    </a:cubicBezTo>
                    <a:cubicBezTo>
                      <a:pt x="13" y="86"/>
                      <a:pt x="13" y="86"/>
                      <a:pt x="13" y="86"/>
                    </a:cubicBezTo>
                    <a:cubicBezTo>
                      <a:pt x="13" y="86"/>
                      <a:pt x="13" y="85"/>
                      <a:pt x="13" y="84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3" y="36"/>
                      <a:pt x="14" y="33"/>
                      <a:pt x="16" y="31"/>
                    </a:cubicBezTo>
                    <a:cubicBezTo>
                      <a:pt x="19" y="38"/>
                      <a:pt x="26" y="42"/>
                      <a:pt x="35" y="42"/>
                    </a:cubicBezTo>
                    <a:cubicBezTo>
                      <a:pt x="43" y="42"/>
                      <a:pt x="50" y="38"/>
                      <a:pt x="54" y="32"/>
                    </a:cubicBezTo>
                    <a:cubicBezTo>
                      <a:pt x="55" y="33"/>
                      <a:pt x="56" y="36"/>
                      <a:pt x="56" y="38"/>
                    </a:cubicBezTo>
                    <a:cubicBezTo>
                      <a:pt x="56" y="84"/>
                      <a:pt x="56" y="84"/>
                      <a:pt x="56" y="84"/>
                    </a:cubicBezTo>
                    <a:cubicBezTo>
                      <a:pt x="56" y="85"/>
                      <a:pt x="56" y="86"/>
                      <a:pt x="56" y="86"/>
                    </a:cubicBezTo>
                    <a:cubicBezTo>
                      <a:pt x="36" y="86"/>
                      <a:pt x="36" y="86"/>
                      <a:pt x="36" y="86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2" y="31"/>
                    </a:moveTo>
                    <a:cubicBezTo>
                      <a:pt x="62" y="35"/>
                      <a:pt x="62" y="35"/>
                      <a:pt x="62" y="35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56" y="33"/>
                      <a:pt x="56" y="32"/>
                      <a:pt x="54" y="30"/>
                    </a:cubicBezTo>
                    <a:cubicBezTo>
                      <a:pt x="56" y="28"/>
                      <a:pt x="56" y="26"/>
                      <a:pt x="56" y="23"/>
                    </a:cubicBezTo>
                    <a:cubicBezTo>
                      <a:pt x="59" y="25"/>
                      <a:pt x="62" y="28"/>
                      <a:pt x="62" y="31"/>
                    </a:cubicBezTo>
                    <a:close/>
                    <a:moveTo>
                      <a:pt x="35" y="1"/>
                    </a:moveTo>
                    <a:cubicBezTo>
                      <a:pt x="46" y="1"/>
                      <a:pt x="55" y="10"/>
                      <a:pt x="55" y="21"/>
                    </a:cubicBezTo>
                    <a:cubicBezTo>
                      <a:pt x="55" y="32"/>
                      <a:pt x="47" y="40"/>
                      <a:pt x="35" y="40"/>
                    </a:cubicBezTo>
                    <a:cubicBezTo>
                      <a:pt x="23" y="40"/>
                      <a:pt x="14" y="32"/>
                      <a:pt x="14" y="21"/>
                    </a:cubicBezTo>
                    <a:cubicBezTo>
                      <a:pt x="14" y="10"/>
                      <a:pt x="23" y="1"/>
                      <a:pt x="35" y="1"/>
                    </a:cubicBezTo>
                    <a:close/>
                    <a:moveTo>
                      <a:pt x="12" y="74"/>
                    </a:moveTo>
                    <a:cubicBezTo>
                      <a:pt x="11" y="74"/>
                      <a:pt x="10" y="74"/>
                      <a:pt x="9" y="74"/>
                    </a:cubicBezTo>
                    <a:cubicBezTo>
                      <a:pt x="6" y="74"/>
                      <a:pt x="4" y="73"/>
                      <a:pt x="2" y="70"/>
                    </a:cubicBezTo>
                    <a:cubicBezTo>
                      <a:pt x="12" y="70"/>
                      <a:pt x="12" y="70"/>
                      <a:pt x="12" y="70"/>
                    </a:cubicBezTo>
                    <a:lnTo>
                      <a:pt x="12" y="74"/>
                    </a:lnTo>
                    <a:close/>
                    <a:moveTo>
                      <a:pt x="12" y="38"/>
                    </a:moveTo>
                    <a:cubicBezTo>
                      <a:pt x="12" y="69"/>
                      <a:pt x="12" y="69"/>
                      <a:pt x="12" y="69"/>
                    </a:cubicBezTo>
                    <a:cubicBezTo>
                      <a:pt x="2" y="69"/>
                      <a:pt x="2" y="69"/>
                      <a:pt x="2" y="69"/>
                    </a:cubicBezTo>
                    <a:cubicBezTo>
                      <a:pt x="2" y="68"/>
                      <a:pt x="2" y="68"/>
                      <a:pt x="2" y="67"/>
                    </a:cubicBezTo>
                    <a:cubicBezTo>
                      <a:pt x="2" y="43"/>
                      <a:pt x="2" y="43"/>
                      <a:pt x="2" y="43"/>
                    </a:cubicBezTo>
                    <a:cubicBezTo>
                      <a:pt x="2" y="40"/>
                      <a:pt x="4" y="36"/>
                      <a:pt x="7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2" y="37"/>
                      <a:pt x="12" y="38"/>
                      <a:pt x="12" y="38"/>
                    </a:cubicBezTo>
                    <a:close/>
                    <a:moveTo>
                      <a:pt x="8" y="35"/>
                    </a:moveTo>
                    <a:cubicBezTo>
                      <a:pt x="8" y="31"/>
                      <a:pt x="8" y="31"/>
                      <a:pt x="8" y="31"/>
                    </a:cubicBezTo>
                    <a:cubicBezTo>
                      <a:pt x="8" y="28"/>
                      <a:pt x="10" y="25"/>
                      <a:pt x="13" y="23"/>
                    </a:cubicBezTo>
                    <a:cubicBezTo>
                      <a:pt x="13" y="26"/>
                      <a:pt x="14" y="28"/>
                      <a:pt x="15" y="30"/>
                    </a:cubicBezTo>
                    <a:cubicBezTo>
                      <a:pt x="14" y="32"/>
                      <a:pt x="13" y="33"/>
                      <a:pt x="12" y="35"/>
                    </a:cubicBezTo>
                    <a:lnTo>
                      <a:pt x="8" y="35"/>
                    </a:lnTo>
                    <a:close/>
                    <a:moveTo>
                      <a:pt x="24" y="95"/>
                    </a:moveTo>
                    <a:cubicBezTo>
                      <a:pt x="19" y="95"/>
                      <a:pt x="15" y="92"/>
                      <a:pt x="14" y="88"/>
                    </a:cubicBezTo>
                    <a:cubicBezTo>
                      <a:pt x="34" y="88"/>
                      <a:pt x="34" y="88"/>
                      <a:pt x="34" y="88"/>
                    </a:cubicBezTo>
                    <a:cubicBezTo>
                      <a:pt x="32" y="92"/>
                      <a:pt x="28" y="95"/>
                      <a:pt x="24" y="95"/>
                    </a:cubicBezTo>
                    <a:close/>
                    <a:moveTo>
                      <a:pt x="46" y="95"/>
                    </a:moveTo>
                    <a:cubicBezTo>
                      <a:pt x="41" y="95"/>
                      <a:pt x="37" y="92"/>
                      <a:pt x="36" y="88"/>
                    </a:cubicBezTo>
                    <a:cubicBezTo>
                      <a:pt x="56" y="88"/>
                      <a:pt x="56" y="88"/>
                      <a:pt x="56" y="88"/>
                    </a:cubicBezTo>
                    <a:cubicBezTo>
                      <a:pt x="54" y="92"/>
                      <a:pt x="50" y="95"/>
                      <a:pt x="46" y="95"/>
                    </a:cubicBezTo>
                    <a:close/>
                    <a:moveTo>
                      <a:pt x="60" y="74"/>
                    </a:moveTo>
                    <a:cubicBezTo>
                      <a:pt x="59" y="74"/>
                      <a:pt x="58" y="74"/>
                      <a:pt x="58" y="74"/>
                    </a:cubicBezTo>
                    <a:cubicBezTo>
                      <a:pt x="58" y="70"/>
                      <a:pt x="58" y="70"/>
                      <a:pt x="58" y="70"/>
                    </a:cubicBezTo>
                    <a:cubicBezTo>
                      <a:pt x="67" y="70"/>
                      <a:pt x="67" y="70"/>
                      <a:pt x="67" y="70"/>
                    </a:cubicBezTo>
                    <a:cubicBezTo>
                      <a:pt x="66" y="73"/>
                      <a:pt x="63" y="74"/>
                      <a:pt x="60" y="74"/>
                    </a:cubicBezTo>
                    <a:close/>
                    <a:moveTo>
                      <a:pt x="68" y="67"/>
                    </a:moveTo>
                    <a:cubicBezTo>
                      <a:pt x="68" y="68"/>
                      <a:pt x="68" y="68"/>
                      <a:pt x="67" y="69"/>
                    </a:cubicBezTo>
                    <a:cubicBezTo>
                      <a:pt x="58" y="69"/>
                      <a:pt x="58" y="69"/>
                      <a:pt x="58" y="69"/>
                    </a:cubicBezTo>
                    <a:cubicBezTo>
                      <a:pt x="58" y="38"/>
                      <a:pt x="58" y="38"/>
                      <a:pt x="58" y="38"/>
                    </a:cubicBezTo>
                    <a:cubicBezTo>
                      <a:pt x="58" y="38"/>
                      <a:pt x="57" y="37"/>
                      <a:pt x="57" y="36"/>
                    </a:cubicBezTo>
                    <a:cubicBezTo>
                      <a:pt x="62" y="36"/>
                      <a:pt x="62" y="36"/>
                      <a:pt x="62" y="36"/>
                    </a:cubicBezTo>
                    <a:cubicBezTo>
                      <a:pt x="65" y="37"/>
                      <a:pt x="68" y="40"/>
                      <a:pt x="68" y="43"/>
                    </a:cubicBezTo>
                    <a:lnTo>
                      <a:pt x="68" y="67"/>
                    </a:lnTo>
                    <a:close/>
                    <a:moveTo>
                      <a:pt x="35" y="34"/>
                    </a:moveTo>
                    <a:cubicBezTo>
                      <a:pt x="24" y="34"/>
                      <a:pt x="15" y="29"/>
                      <a:pt x="15" y="23"/>
                    </a:cubicBezTo>
                    <a:cubicBezTo>
                      <a:pt x="15" y="20"/>
                      <a:pt x="16" y="13"/>
                      <a:pt x="19" y="13"/>
                    </a:cubicBezTo>
                    <a:cubicBezTo>
                      <a:pt x="23" y="12"/>
                      <a:pt x="29" y="18"/>
                      <a:pt x="35" y="18"/>
                    </a:cubicBezTo>
                    <a:cubicBezTo>
                      <a:pt x="41" y="18"/>
                      <a:pt x="47" y="12"/>
                      <a:pt x="50" y="13"/>
                    </a:cubicBezTo>
                    <a:cubicBezTo>
                      <a:pt x="54" y="13"/>
                      <a:pt x="55" y="20"/>
                      <a:pt x="55" y="23"/>
                    </a:cubicBezTo>
                    <a:cubicBezTo>
                      <a:pt x="55" y="29"/>
                      <a:pt x="46" y="34"/>
                      <a:pt x="35" y="34"/>
                    </a:cubicBezTo>
                    <a:close/>
                    <a:moveTo>
                      <a:pt x="22" y="50"/>
                    </a:moveTo>
                    <a:cubicBezTo>
                      <a:pt x="24" y="50"/>
                      <a:pt x="26" y="48"/>
                      <a:pt x="26" y="46"/>
                    </a:cubicBezTo>
                    <a:cubicBezTo>
                      <a:pt x="26" y="44"/>
                      <a:pt x="24" y="43"/>
                      <a:pt x="22" y="43"/>
                    </a:cubicBezTo>
                    <a:cubicBezTo>
                      <a:pt x="21" y="43"/>
                      <a:pt x="19" y="44"/>
                      <a:pt x="19" y="46"/>
                    </a:cubicBezTo>
                    <a:cubicBezTo>
                      <a:pt x="19" y="48"/>
                      <a:pt x="21" y="50"/>
                      <a:pt x="22" y="50"/>
                    </a:cubicBezTo>
                    <a:close/>
                    <a:moveTo>
                      <a:pt x="22" y="44"/>
                    </a:moveTo>
                    <a:cubicBezTo>
                      <a:pt x="24" y="44"/>
                      <a:pt x="25" y="45"/>
                      <a:pt x="25" y="46"/>
                    </a:cubicBezTo>
                    <a:cubicBezTo>
                      <a:pt x="25" y="47"/>
                      <a:pt x="24" y="48"/>
                      <a:pt x="22" y="48"/>
                    </a:cubicBezTo>
                    <a:cubicBezTo>
                      <a:pt x="21" y="48"/>
                      <a:pt x="20" y="47"/>
                      <a:pt x="20" y="46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8" y="35"/>
                    </a:moveTo>
                    <a:cubicBezTo>
                      <a:pt x="38" y="36"/>
                      <a:pt x="38" y="36"/>
                      <a:pt x="38" y="36"/>
                    </a:cubicBezTo>
                    <a:cubicBezTo>
                      <a:pt x="38" y="36"/>
                      <a:pt x="38" y="36"/>
                      <a:pt x="38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8" y="35"/>
                      <a:pt x="38" y="35"/>
                      <a:pt x="38" y="35"/>
                    </a:cubicBezTo>
                    <a:close/>
                    <a:moveTo>
                      <a:pt x="38" y="37"/>
                    </a:moveTo>
                    <a:cubicBezTo>
                      <a:pt x="38" y="38"/>
                      <a:pt x="38" y="38"/>
                      <a:pt x="38" y="38"/>
                    </a:cubicBezTo>
                    <a:cubicBezTo>
                      <a:pt x="38" y="38"/>
                      <a:pt x="38" y="38"/>
                      <a:pt x="38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8" y="37"/>
                      <a:pt x="38" y="37"/>
                      <a:pt x="38" y="37"/>
                    </a:cubicBezTo>
                    <a:close/>
                    <a:moveTo>
                      <a:pt x="38" y="39"/>
                    </a:moveTo>
                    <a:cubicBezTo>
                      <a:pt x="38" y="39"/>
                      <a:pt x="38" y="39"/>
                      <a:pt x="38" y="39"/>
                    </a:cubicBezTo>
                    <a:cubicBezTo>
                      <a:pt x="38" y="40"/>
                      <a:pt x="38" y="40"/>
                      <a:pt x="38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8" y="38"/>
                      <a:pt x="38" y="38"/>
                      <a:pt x="38" y="38"/>
                    </a:cubicBezTo>
                    <a:lnTo>
                      <a:pt x="38" y="39"/>
                    </a:lnTo>
                    <a:close/>
                    <a:moveTo>
                      <a:pt x="30" y="5"/>
                    </a:moveTo>
                    <a:cubicBezTo>
                      <a:pt x="30" y="4"/>
                      <a:pt x="32" y="4"/>
                      <a:pt x="35" y="4"/>
                    </a:cubicBezTo>
                    <a:cubicBezTo>
                      <a:pt x="37" y="4"/>
                      <a:pt x="39" y="4"/>
                      <a:pt x="39" y="5"/>
                    </a:cubicBezTo>
                    <a:cubicBezTo>
                      <a:pt x="39" y="6"/>
                      <a:pt x="37" y="6"/>
                      <a:pt x="35" y="6"/>
                    </a:cubicBezTo>
                    <a:cubicBezTo>
                      <a:pt x="32" y="6"/>
                      <a:pt x="30" y="6"/>
                      <a:pt x="30" y="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897" name="bubble3"/>
          <p:cNvGrpSpPr/>
          <p:nvPr/>
        </p:nvGrpSpPr>
        <p:grpSpPr>
          <a:xfrm>
            <a:off x="5400675" y="3357563"/>
            <a:ext cx="1264444" cy="1083468"/>
            <a:chOff x="7200900" y="3619500"/>
            <a:chExt cx="1685925" cy="1444624"/>
          </a:xfrm>
        </p:grpSpPr>
        <p:sp>
          <p:nvSpPr>
            <p:cNvPr id="4308" name="Freeform 629"/>
            <p:cNvSpPr>
              <a:spLocks/>
            </p:cNvSpPr>
            <p:nvPr/>
          </p:nvSpPr>
          <p:spPr bwMode="auto">
            <a:xfrm>
              <a:off x="7200900" y="3619500"/>
              <a:ext cx="319088" cy="1077913"/>
            </a:xfrm>
            <a:custGeom>
              <a:avLst/>
              <a:gdLst>
                <a:gd name="T0" fmla="*/ 201 w 201"/>
                <a:gd name="T1" fmla="*/ 679 h 679"/>
                <a:gd name="T2" fmla="*/ 14 w 201"/>
                <a:gd name="T3" fmla="*/ 679 h 679"/>
                <a:gd name="T4" fmla="*/ 0 w 201"/>
                <a:gd name="T5" fmla="*/ 0 h 679"/>
                <a:gd name="T6" fmla="*/ 5 w 201"/>
                <a:gd name="T7" fmla="*/ 0 h 679"/>
                <a:gd name="T8" fmla="*/ 19 w 201"/>
                <a:gd name="T9" fmla="*/ 674 h 679"/>
                <a:gd name="T10" fmla="*/ 201 w 201"/>
                <a:gd name="T11" fmla="*/ 674 h 679"/>
                <a:gd name="T12" fmla="*/ 201 w 201"/>
                <a:gd name="T13" fmla="*/ 679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679">
                  <a:moveTo>
                    <a:pt x="201" y="679"/>
                  </a:moveTo>
                  <a:lnTo>
                    <a:pt x="14" y="679"/>
                  </a:lnTo>
                  <a:lnTo>
                    <a:pt x="0" y="0"/>
                  </a:lnTo>
                  <a:lnTo>
                    <a:pt x="5" y="0"/>
                  </a:lnTo>
                  <a:lnTo>
                    <a:pt x="19" y="674"/>
                  </a:lnTo>
                  <a:lnTo>
                    <a:pt x="201" y="674"/>
                  </a:lnTo>
                  <a:lnTo>
                    <a:pt x="201" y="6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11" name="Freeform 632"/>
            <p:cNvSpPr>
              <a:spLocks noEditPoints="1"/>
            </p:cNvSpPr>
            <p:nvPr/>
          </p:nvSpPr>
          <p:spPr bwMode="auto">
            <a:xfrm>
              <a:off x="7512050" y="4149725"/>
              <a:ext cx="1229446" cy="828675"/>
            </a:xfrm>
            <a:custGeom>
              <a:avLst/>
              <a:gdLst>
                <a:gd name="T0" fmla="*/ 277 w 303"/>
                <a:gd name="T1" fmla="*/ 221 h 221"/>
                <a:gd name="T2" fmla="*/ 27 w 303"/>
                <a:gd name="T3" fmla="*/ 221 h 221"/>
                <a:gd name="T4" fmla="*/ 0 w 303"/>
                <a:gd name="T5" fmla="*/ 195 h 221"/>
                <a:gd name="T6" fmla="*/ 0 w 303"/>
                <a:gd name="T7" fmla="*/ 26 h 221"/>
                <a:gd name="T8" fmla="*/ 27 w 303"/>
                <a:gd name="T9" fmla="*/ 0 h 221"/>
                <a:gd name="T10" fmla="*/ 277 w 303"/>
                <a:gd name="T11" fmla="*/ 0 h 221"/>
                <a:gd name="T12" fmla="*/ 303 w 303"/>
                <a:gd name="T13" fmla="*/ 26 h 221"/>
                <a:gd name="T14" fmla="*/ 303 w 303"/>
                <a:gd name="T15" fmla="*/ 195 h 221"/>
                <a:gd name="T16" fmla="*/ 277 w 303"/>
                <a:gd name="T17" fmla="*/ 221 h 221"/>
                <a:gd name="T18" fmla="*/ 27 w 303"/>
                <a:gd name="T19" fmla="*/ 3 h 221"/>
                <a:gd name="T20" fmla="*/ 3 w 303"/>
                <a:gd name="T21" fmla="*/ 26 h 221"/>
                <a:gd name="T22" fmla="*/ 3 w 303"/>
                <a:gd name="T23" fmla="*/ 195 h 221"/>
                <a:gd name="T24" fmla="*/ 27 w 303"/>
                <a:gd name="T25" fmla="*/ 219 h 221"/>
                <a:gd name="T26" fmla="*/ 277 w 303"/>
                <a:gd name="T27" fmla="*/ 219 h 221"/>
                <a:gd name="T28" fmla="*/ 301 w 303"/>
                <a:gd name="T29" fmla="*/ 195 h 221"/>
                <a:gd name="T30" fmla="*/ 301 w 303"/>
                <a:gd name="T31" fmla="*/ 26 h 221"/>
                <a:gd name="T32" fmla="*/ 277 w 303"/>
                <a:gd name="T33" fmla="*/ 3 h 221"/>
                <a:gd name="T34" fmla="*/ 27 w 303"/>
                <a:gd name="T35" fmla="*/ 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3" h="221">
                  <a:moveTo>
                    <a:pt x="277" y="221"/>
                  </a:moveTo>
                  <a:cubicBezTo>
                    <a:pt x="27" y="221"/>
                    <a:pt x="27" y="221"/>
                    <a:pt x="27" y="221"/>
                  </a:cubicBezTo>
                  <a:cubicBezTo>
                    <a:pt x="12" y="221"/>
                    <a:pt x="0" y="209"/>
                    <a:pt x="0" y="195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277" y="0"/>
                    <a:pt x="277" y="0"/>
                    <a:pt x="277" y="0"/>
                  </a:cubicBezTo>
                  <a:cubicBezTo>
                    <a:pt x="292" y="0"/>
                    <a:pt x="303" y="12"/>
                    <a:pt x="303" y="26"/>
                  </a:cubicBezTo>
                  <a:cubicBezTo>
                    <a:pt x="303" y="195"/>
                    <a:pt x="303" y="195"/>
                    <a:pt x="303" y="195"/>
                  </a:cubicBezTo>
                  <a:cubicBezTo>
                    <a:pt x="303" y="209"/>
                    <a:pt x="292" y="221"/>
                    <a:pt x="277" y="221"/>
                  </a:cubicBezTo>
                  <a:close/>
                  <a:moveTo>
                    <a:pt x="27" y="3"/>
                  </a:moveTo>
                  <a:cubicBezTo>
                    <a:pt x="14" y="3"/>
                    <a:pt x="3" y="13"/>
                    <a:pt x="3" y="26"/>
                  </a:cubicBezTo>
                  <a:cubicBezTo>
                    <a:pt x="3" y="195"/>
                    <a:pt x="3" y="195"/>
                    <a:pt x="3" y="195"/>
                  </a:cubicBezTo>
                  <a:cubicBezTo>
                    <a:pt x="3" y="208"/>
                    <a:pt x="14" y="219"/>
                    <a:pt x="27" y="219"/>
                  </a:cubicBezTo>
                  <a:cubicBezTo>
                    <a:pt x="277" y="219"/>
                    <a:pt x="277" y="219"/>
                    <a:pt x="277" y="219"/>
                  </a:cubicBezTo>
                  <a:cubicBezTo>
                    <a:pt x="290" y="219"/>
                    <a:pt x="301" y="208"/>
                    <a:pt x="301" y="195"/>
                  </a:cubicBezTo>
                  <a:cubicBezTo>
                    <a:pt x="301" y="26"/>
                    <a:pt x="301" y="26"/>
                    <a:pt x="301" y="26"/>
                  </a:cubicBezTo>
                  <a:cubicBezTo>
                    <a:pt x="301" y="13"/>
                    <a:pt x="290" y="3"/>
                    <a:pt x="277" y="3"/>
                  </a:cubicBezTo>
                  <a:lnTo>
                    <a:pt x="27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08" name="Freeform 641"/>
            <p:cNvSpPr>
              <a:spLocks/>
            </p:cNvSpPr>
            <p:nvPr/>
          </p:nvSpPr>
          <p:spPr bwMode="auto">
            <a:xfrm>
              <a:off x="7594600" y="4227513"/>
              <a:ext cx="1060450" cy="668338"/>
            </a:xfrm>
            <a:custGeom>
              <a:avLst/>
              <a:gdLst>
                <a:gd name="T0" fmla="*/ 248 w 260"/>
                <a:gd name="T1" fmla="*/ 178 h 178"/>
                <a:gd name="T2" fmla="*/ 11 w 260"/>
                <a:gd name="T3" fmla="*/ 178 h 178"/>
                <a:gd name="T4" fmla="*/ 0 w 260"/>
                <a:gd name="T5" fmla="*/ 167 h 178"/>
                <a:gd name="T6" fmla="*/ 0 w 260"/>
                <a:gd name="T7" fmla="*/ 12 h 178"/>
                <a:gd name="T8" fmla="*/ 11 w 260"/>
                <a:gd name="T9" fmla="*/ 0 h 178"/>
                <a:gd name="T10" fmla="*/ 248 w 260"/>
                <a:gd name="T11" fmla="*/ 0 h 178"/>
                <a:gd name="T12" fmla="*/ 260 w 260"/>
                <a:gd name="T13" fmla="*/ 12 h 178"/>
                <a:gd name="T14" fmla="*/ 260 w 260"/>
                <a:gd name="T15" fmla="*/ 167 h 178"/>
                <a:gd name="T16" fmla="*/ 248 w 260"/>
                <a:gd name="T17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0" h="178">
                  <a:moveTo>
                    <a:pt x="248" y="178"/>
                  </a:moveTo>
                  <a:cubicBezTo>
                    <a:pt x="11" y="178"/>
                    <a:pt x="11" y="178"/>
                    <a:pt x="11" y="178"/>
                  </a:cubicBezTo>
                  <a:cubicBezTo>
                    <a:pt x="5" y="178"/>
                    <a:pt x="0" y="173"/>
                    <a:pt x="0" y="167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5" y="0"/>
                    <a:pt x="11" y="0"/>
                  </a:cubicBezTo>
                  <a:cubicBezTo>
                    <a:pt x="248" y="0"/>
                    <a:pt x="248" y="0"/>
                    <a:pt x="248" y="0"/>
                  </a:cubicBezTo>
                  <a:cubicBezTo>
                    <a:pt x="255" y="0"/>
                    <a:pt x="260" y="6"/>
                    <a:pt x="260" y="12"/>
                  </a:cubicBezTo>
                  <a:cubicBezTo>
                    <a:pt x="260" y="167"/>
                    <a:pt x="260" y="167"/>
                    <a:pt x="260" y="167"/>
                  </a:cubicBezTo>
                  <a:cubicBezTo>
                    <a:pt x="260" y="173"/>
                    <a:pt x="255" y="178"/>
                    <a:pt x="248" y="178"/>
                  </a:cubicBezTo>
                  <a:close/>
                </a:path>
              </a:pathLst>
            </a:custGeom>
            <a:solidFill>
              <a:srgbClr val="BCBE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31" name="Title 1"/>
            <p:cNvSpPr txBox="1">
              <a:spLocks/>
            </p:cNvSpPr>
            <p:nvPr/>
          </p:nvSpPr>
          <p:spPr>
            <a:xfrm>
              <a:off x="7558966" y="4014243"/>
              <a:ext cx="1327859" cy="1049881"/>
            </a:xfrm>
            <a:prstGeom prst="rect">
              <a:avLst/>
            </a:prstGeom>
          </p:spPr>
          <p:txBody>
            <a:bodyPr vert="horz" lIns="68580" tIns="34290" rIns="68580" bIns="3429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750" dirty="0">
                  <a:ln w="9525">
                    <a:noFill/>
                  </a:ln>
                  <a:latin typeface="Franklin Gothic Demi" panose="020B0703020102020204" pitchFamily="34" charset="0"/>
                  <a:cs typeface="Calibri" panose="020F0502020204030204" pitchFamily="34" charset="0"/>
                </a:rPr>
                <a:t>MOON: POINT 3</a:t>
              </a:r>
            </a:p>
            <a:p>
              <a:pPr algn="l"/>
              <a:r>
                <a:rPr lang="en-US" sz="600" dirty="0">
                  <a:ln w="9525">
                    <a:noFill/>
                  </a:ln>
                  <a:solidFill>
                    <a:schemeClr val="tx2"/>
                  </a:solidFill>
                  <a:latin typeface="Franklin Gothic Demi" panose="020B0703020102020204" pitchFamily="34" charset="0"/>
                  <a:cs typeface="Calibri" panose="020F0502020204030204" pitchFamily="34" charset="0"/>
                </a:rPr>
                <a:t>TYPE IN YOUR INFORMATION HERE&gt;</a:t>
              </a:r>
            </a:p>
          </p:txBody>
        </p:sp>
      </p:grpSp>
      <p:grpSp>
        <p:nvGrpSpPr>
          <p:cNvPr id="4703" name="bubble2"/>
          <p:cNvGrpSpPr/>
          <p:nvPr/>
        </p:nvGrpSpPr>
        <p:grpSpPr>
          <a:xfrm>
            <a:off x="2563417" y="3357563"/>
            <a:ext cx="2164556" cy="923925"/>
            <a:chOff x="3417888" y="3619500"/>
            <a:chExt cx="2886075" cy="1231900"/>
          </a:xfrm>
        </p:grpSpPr>
        <p:sp>
          <p:nvSpPr>
            <p:cNvPr id="4307" name="Freeform 628"/>
            <p:cNvSpPr>
              <a:spLocks/>
            </p:cNvSpPr>
            <p:nvPr/>
          </p:nvSpPr>
          <p:spPr bwMode="auto">
            <a:xfrm>
              <a:off x="4916488" y="3619500"/>
              <a:ext cx="1387475" cy="946150"/>
            </a:xfrm>
            <a:custGeom>
              <a:avLst/>
              <a:gdLst>
                <a:gd name="T0" fmla="*/ 702 w 874"/>
                <a:gd name="T1" fmla="*/ 596 h 596"/>
                <a:gd name="T2" fmla="*/ 0 w 874"/>
                <a:gd name="T3" fmla="*/ 596 h 596"/>
                <a:gd name="T4" fmla="*/ 0 w 874"/>
                <a:gd name="T5" fmla="*/ 589 h 596"/>
                <a:gd name="T6" fmla="*/ 697 w 874"/>
                <a:gd name="T7" fmla="*/ 589 h 596"/>
                <a:gd name="T8" fmla="*/ 867 w 874"/>
                <a:gd name="T9" fmla="*/ 0 h 596"/>
                <a:gd name="T10" fmla="*/ 874 w 874"/>
                <a:gd name="T11" fmla="*/ 3 h 596"/>
                <a:gd name="T12" fmla="*/ 702 w 874"/>
                <a:gd name="T13" fmla="*/ 596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4" h="596">
                  <a:moveTo>
                    <a:pt x="702" y="596"/>
                  </a:moveTo>
                  <a:lnTo>
                    <a:pt x="0" y="596"/>
                  </a:lnTo>
                  <a:lnTo>
                    <a:pt x="0" y="589"/>
                  </a:lnTo>
                  <a:lnTo>
                    <a:pt x="697" y="589"/>
                  </a:lnTo>
                  <a:lnTo>
                    <a:pt x="867" y="0"/>
                  </a:lnTo>
                  <a:lnTo>
                    <a:pt x="874" y="3"/>
                  </a:lnTo>
                  <a:lnTo>
                    <a:pt x="702" y="5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10" name="Freeform 631"/>
            <p:cNvSpPr>
              <a:spLocks noEditPoints="1"/>
            </p:cNvSpPr>
            <p:nvPr/>
          </p:nvSpPr>
          <p:spPr bwMode="auto">
            <a:xfrm>
              <a:off x="3417888" y="3968750"/>
              <a:ext cx="1498600" cy="882650"/>
            </a:xfrm>
            <a:custGeom>
              <a:avLst/>
              <a:gdLst>
                <a:gd name="T0" fmla="*/ 374 w 400"/>
                <a:gd name="T1" fmla="*/ 235 h 235"/>
                <a:gd name="T2" fmla="*/ 26 w 400"/>
                <a:gd name="T3" fmla="*/ 235 h 235"/>
                <a:gd name="T4" fmla="*/ 0 w 400"/>
                <a:gd name="T5" fmla="*/ 209 h 235"/>
                <a:gd name="T6" fmla="*/ 0 w 400"/>
                <a:gd name="T7" fmla="*/ 26 h 235"/>
                <a:gd name="T8" fmla="*/ 26 w 400"/>
                <a:gd name="T9" fmla="*/ 0 h 235"/>
                <a:gd name="T10" fmla="*/ 374 w 400"/>
                <a:gd name="T11" fmla="*/ 0 h 235"/>
                <a:gd name="T12" fmla="*/ 400 w 400"/>
                <a:gd name="T13" fmla="*/ 26 h 235"/>
                <a:gd name="T14" fmla="*/ 400 w 400"/>
                <a:gd name="T15" fmla="*/ 209 h 235"/>
                <a:gd name="T16" fmla="*/ 374 w 400"/>
                <a:gd name="T17" fmla="*/ 235 h 235"/>
                <a:gd name="T18" fmla="*/ 26 w 400"/>
                <a:gd name="T19" fmla="*/ 2 h 235"/>
                <a:gd name="T20" fmla="*/ 3 w 400"/>
                <a:gd name="T21" fmla="*/ 26 h 235"/>
                <a:gd name="T22" fmla="*/ 3 w 400"/>
                <a:gd name="T23" fmla="*/ 209 h 235"/>
                <a:gd name="T24" fmla="*/ 26 w 400"/>
                <a:gd name="T25" fmla="*/ 233 h 235"/>
                <a:gd name="T26" fmla="*/ 374 w 400"/>
                <a:gd name="T27" fmla="*/ 233 h 235"/>
                <a:gd name="T28" fmla="*/ 397 w 400"/>
                <a:gd name="T29" fmla="*/ 209 h 235"/>
                <a:gd name="T30" fmla="*/ 397 w 400"/>
                <a:gd name="T31" fmla="*/ 26 h 235"/>
                <a:gd name="T32" fmla="*/ 374 w 400"/>
                <a:gd name="T33" fmla="*/ 2 h 235"/>
                <a:gd name="T34" fmla="*/ 26 w 400"/>
                <a:gd name="T35" fmla="*/ 2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235">
                  <a:moveTo>
                    <a:pt x="374" y="235"/>
                  </a:moveTo>
                  <a:cubicBezTo>
                    <a:pt x="26" y="235"/>
                    <a:pt x="26" y="235"/>
                    <a:pt x="26" y="235"/>
                  </a:cubicBezTo>
                  <a:cubicBezTo>
                    <a:pt x="12" y="235"/>
                    <a:pt x="0" y="224"/>
                    <a:pt x="0" y="209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74" y="0"/>
                    <a:pt x="374" y="0"/>
                    <a:pt x="374" y="0"/>
                  </a:cubicBezTo>
                  <a:cubicBezTo>
                    <a:pt x="388" y="0"/>
                    <a:pt x="400" y="11"/>
                    <a:pt x="400" y="26"/>
                  </a:cubicBezTo>
                  <a:cubicBezTo>
                    <a:pt x="400" y="209"/>
                    <a:pt x="400" y="209"/>
                    <a:pt x="400" y="209"/>
                  </a:cubicBezTo>
                  <a:cubicBezTo>
                    <a:pt x="400" y="224"/>
                    <a:pt x="388" y="235"/>
                    <a:pt x="374" y="235"/>
                  </a:cubicBezTo>
                  <a:close/>
                  <a:moveTo>
                    <a:pt x="26" y="2"/>
                  </a:moveTo>
                  <a:cubicBezTo>
                    <a:pt x="13" y="2"/>
                    <a:pt x="3" y="13"/>
                    <a:pt x="3" y="26"/>
                  </a:cubicBezTo>
                  <a:cubicBezTo>
                    <a:pt x="3" y="209"/>
                    <a:pt x="3" y="209"/>
                    <a:pt x="3" y="209"/>
                  </a:cubicBezTo>
                  <a:cubicBezTo>
                    <a:pt x="3" y="222"/>
                    <a:pt x="13" y="233"/>
                    <a:pt x="26" y="233"/>
                  </a:cubicBezTo>
                  <a:cubicBezTo>
                    <a:pt x="374" y="233"/>
                    <a:pt x="374" y="233"/>
                    <a:pt x="374" y="233"/>
                  </a:cubicBezTo>
                  <a:cubicBezTo>
                    <a:pt x="387" y="233"/>
                    <a:pt x="397" y="222"/>
                    <a:pt x="397" y="209"/>
                  </a:cubicBezTo>
                  <a:cubicBezTo>
                    <a:pt x="397" y="26"/>
                    <a:pt x="397" y="26"/>
                    <a:pt x="397" y="26"/>
                  </a:cubicBezTo>
                  <a:cubicBezTo>
                    <a:pt x="397" y="13"/>
                    <a:pt x="387" y="2"/>
                    <a:pt x="374" y="2"/>
                  </a:cubicBezTo>
                  <a:lnTo>
                    <a:pt x="26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09" name="Freeform 642"/>
            <p:cNvSpPr>
              <a:spLocks/>
            </p:cNvSpPr>
            <p:nvPr/>
          </p:nvSpPr>
          <p:spPr bwMode="auto">
            <a:xfrm>
              <a:off x="3506788" y="4051300"/>
              <a:ext cx="1304925" cy="709613"/>
            </a:xfrm>
            <a:custGeom>
              <a:avLst/>
              <a:gdLst>
                <a:gd name="T0" fmla="*/ 337 w 348"/>
                <a:gd name="T1" fmla="*/ 0 h 189"/>
                <a:gd name="T2" fmla="*/ 12 w 348"/>
                <a:gd name="T3" fmla="*/ 0 h 189"/>
                <a:gd name="T4" fmla="*/ 0 w 348"/>
                <a:gd name="T5" fmla="*/ 12 h 189"/>
                <a:gd name="T6" fmla="*/ 0 w 348"/>
                <a:gd name="T7" fmla="*/ 178 h 189"/>
                <a:gd name="T8" fmla="*/ 12 w 348"/>
                <a:gd name="T9" fmla="*/ 189 h 189"/>
                <a:gd name="T10" fmla="*/ 337 w 348"/>
                <a:gd name="T11" fmla="*/ 189 h 189"/>
                <a:gd name="T12" fmla="*/ 348 w 348"/>
                <a:gd name="T13" fmla="*/ 178 h 189"/>
                <a:gd name="T14" fmla="*/ 348 w 348"/>
                <a:gd name="T15" fmla="*/ 12 h 189"/>
                <a:gd name="T16" fmla="*/ 337 w 348"/>
                <a:gd name="T1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89">
                  <a:moveTo>
                    <a:pt x="337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0" y="184"/>
                    <a:pt x="5" y="189"/>
                    <a:pt x="12" y="189"/>
                  </a:cubicBezTo>
                  <a:cubicBezTo>
                    <a:pt x="337" y="189"/>
                    <a:pt x="337" y="189"/>
                    <a:pt x="337" y="189"/>
                  </a:cubicBezTo>
                  <a:cubicBezTo>
                    <a:pt x="343" y="189"/>
                    <a:pt x="348" y="184"/>
                    <a:pt x="348" y="178"/>
                  </a:cubicBezTo>
                  <a:cubicBezTo>
                    <a:pt x="348" y="12"/>
                    <a:pt x="348" y="12"/>
                    <a:pt x="348" y="12"/>
                  </a:cubicBezTo>
                  <a:cubicBezTo>
                    <a:pt x="348" y="5"/>
                    <a:pt x="343" y="0"/>
                    <a:pt x="337" y="0"/>
                  </a:cubicBezTo>
                </a:path>
              </a:pathLst>
            </a:custGeom>
            <a:solidFill>
              <a:srgbClr val="BCBE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26" name="Title 1"/>
            <p:cNvSpPr txBox="1">
              <a:spLocks/>
            </p:cNvSpPr>
            <p:nvPr/>
          </p:nvSpPr>
          <p:spPr>
            <a:xfrm>
              <a:off x="3514725" y="3998913"/>
              <a:ext cx="1364384" cy="796347"/>
            </a:xfrm>
            <a:prstGeom prst="rect">
              <a:avLst/>
            </a:prstGeom>
          </p:spPr>
          <p:txBody>
            <a:bodyPr vert="horz" lIns="68580" tIns="34290" rIns="68580" bIns="3429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750" dirty="0">
                  <a:ln w="9525">
                    <a:noFill/>
                  </a:ln>
                  <a:latin typeface="Franklin Gothic Demi" panose="020B0703020102020204" pitchFamily="34" charset="0"/>
                  <a:cs typeface="Calibri" panose="020F0502020204030204" pitchFamily="34" charset="0"/>
                </a:rPr>
                <a:t>MOON: POINT 2</a:t>
              </a:r>
            </a:p>
            <a:p>
              <a:pPr algn="l"/>
              <a:r>
                <a:rPr lang="en-US" sz="600" dirty="0">
                  <a:ln w="9525">
                    <a:noFill/>
                  </a:ln>
                  <a:solidFill>
                    <a:schemeClr val="tx2"/>
                  </a:solidFill>
                  <a:latin typeface="Franklin Gothic Demi" panose="020B0703020102020204" pitchFamily="34" charset="0"/>
                  <a:cs typeface="Calibri" panose="020F0502020204030204" pitchFamily="34" charset="0"/>
                </a:rPr>
                <a:t> TYPE IN YOUR INFORMATION HERE&gt;</a:t>
              </a:r>
            </a:p>
          </p:txBody>
        </p:sp>
      </p:grpSp>
      <p:grpSp>
        <p:nvGrpSpPr>
          <p:cNvPr id="896" name="bubble1"/>
          <p:cNvGrpSpPr/>
          <p:nvPr/>
        </p:nvGrpSpPr>
        <p:grpSpPr>
          <a:xfrm>
            <a:off x="3479943" y="903733"/>
            <a:ext cx="1453693" cy="951261"/>
            <a:chOff x="4639923" y="347727"/>
            <a:chExt cx="1938257" cy="1268348"/>
          </a:xfrm>
        </p:grpSpPr>
        <p:sp>
          <p:nvSpPr>
            <p:cNvPr id="4306" name="Freeform 627"/>
            <p:cNvSpPr>
              <a:spLocks/>
            </p:cNvSpPr>
            <p:nvPr/>
          </p:nvSpPr>
          <p:spPr bwMode="auto">
            <a:xfrm>
              <a:off x="5535192" y="868362"/>
              <a:ext cx="1042988" cy="747713"/>
            </a:xfrm>
            <a:custGeom>
              <a:avLst/>
              <a:gdLst>
                <a:gd name="T0" fmla="*/ 652 w 657"/>
                <a:gd name="T1" fmla="*/ 471 h 471"/>
                <a:gd name="T2" fmla="*/ 184 w 657"/>
                <a:gd name="T3" fmla="*/ 5 h 471"/>
                <a:gd name="T4" fmla="*/ 0 w 657"/>
                <a:gd name="T5" fmla="*/ 5 h 471"/>
                <a:gd name="T6" fmla="*/ 0 w 657"/>
                <a:gd name="T7" fmla="*/ 0 h 471"/>
                <a:gd name="T8" fmla="*/ 187 w 657"/>
                <a:gd name="T9" fmla="*/ 0 h 471"/>
                <a:gd name="T10" fmla="*/ 657 w 657"/>
                <a:gd name="T11" fmla="*/ 466 h 471"/>
                <a:gd name="T12" fmla="*/ 652 w 657"/>
                <a:gd name="T13" fmla="*/ 471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7" h="471">
                  <a:moveTo>
                    <a:pt x="652" y="471"/>
                  </a:moveTo>
                  <a:lnTo>
                    <a:pt x="184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187" y="0"/>
                  </a:lnTo>
                  <a:lnTo>
                    <a:pt x="657" y="466"/>
                  </a:lnTo>
                  <a:lnTo>
                    <a:pt x="652" y="4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09" name="Freeform 630"/>
            <p:cNvSpPr>
              <a:spLocks noEditPoints="1"/>
            </p:cNvSpPr>
            <p:nvPr/>
          </p:nvSpPr>
          <p:spPr bwMode="auto">
            <a:xfrm>
              <a:off x="4639923" y="438150"/>
              <a:ext cx="900032" cy="869950"/>
            </a:xfrm>
            <a:custGeom>
              <a:avLst/>
              <a:gdLst>
                <a:gd name="T0" fmla="*/ 156 w 182"/>
                <a:gd name="T1" fmla="*/ 232 h 232"/>
                <a:gd name="T2" fmla="*/ 26 w 182"/>
                <a:gd name="T3" fmla="*/ 232 h 232"/>
                <a:gd name="T4" fmla="*/ 0 w 182"/>
                <a:gd name="T5" fmla="*/ 206 h 232"/>
                <a:gd name="T6" fmla="*/ 0 w 182"/>
                <a:gd name="T7" fmla="*/ 26 h 232"/>
                <a:gd name="T8" fmla="*/ 26 w 182"/>
                <a:gd name="T9" fmla="*/ 0 h 232"/>
                <a:gd name="T10" fmla="*/ 156 w 182"/>
                <a:gd name="T11" fmla="*/ 0 h 232"/>
                <a:gd name="T12" fmla="*/ 182 w 182"/>
                <a:gd name="T13" fmla="*/ 26 h 232"/>
                <a:gd name="T14" fmla="*/ 182 w 182"/>
                <a:gd name="T15" fmla="*/ 206 h 232"/>
                <a:gd name="T16" fmla="*/ 156 w 182"/>
                <a:gd name="T17" fmla="*/ 232 h 232"/>
                <a:gd name="T18" fmla="*/ 26 w 182"/>
                <a:gd name="T19" fmla="*/ 3 h 232"/>
                <a:gd name="T20" fmla="*/ 2 w 182"/>
                <a:gd name="T21" fmla="*/ 26 h 232"/>
                <a:gd name="T22" fmla="*/ 2 w 182"/>
                <a:gd name="T23" fmla="*/ 206 h 232"/>
                <a:gd name="T24" fmla="*/ 26 w 182"/>
                <a:gd name="T25" fmla="*/ 229 h 232"/>
                <a:gd name="T26" fmla="*/ 156 w 182"/>
                <a:gd name="T27" fmla="*/ 229 h 232"/>
                <a:gd name="T28" fmla="*/ 180 w 182"/>
                <a:gd name="T29" fmla="*/ 206 h 232"/>
                <a:gd name="T30" fmla="*/ 180 w 182"/>
                <a:gd name="T31" fmla="*/ 26 h 232"/>
                <a:gd name="T32" fmla="*/ 156 w 182"/>
                <a:gd name="T33" fmla="*/ 3 h 232"/>
                <a:gd name="T34" fmla="*/ 26 w 182"/>
                <a:gd name="T35" fmla="*/ 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2" h="232">
                  <a:moveTo>
                    <a:pt x="156" y="232"/>
                  </a:moveTo>
                  <a:cubicBezTo>
                    <a:pt x="26" y="232"/>
                    <a:pt x="26" y="232"/>
                    <a:pt x="26" y="232"/>
                  </a:cubicBezTo>
                  <a:cubicBezTo>
                    <a:pt x="12" y="232"/>
                    <a:pt x="0" y="220"/>
                    <a:pt x="0" y="20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70" y="0"/>
                    <a:pt x="182" y="12"/>
                    <a:pt x="182" y="26"/>
                  </a:cubicBezTo>
                  <a:cubicBezTo>
                    <a:pt x="182" y="206"/>
                    <a:pt x="182" y="206"/>
                    <a:pt x="182" y="206"/>
                  </a:cubicBezTo>
                  <a:cubicBezTo>
                    <a:pt x="182" y="220"/>
                    <a:pt x="170" y="232"/>
                    <a:pt x="156" y="232"/>
                  </a:cubicBezTo>
                  <a:close/>
                  <a:moveTo>
                    <a:pt x="26" y="3"/>
                  </a:moveTo>
                  <a:cubicBezTo>
                    <a:pt x="13" y="3"/>
                    <a:pt x="2" y="13"/>
                    <a:pt x="2" y="26"/>
                  </a:cubicBezTo>
                  <a:cubicBezTo>
                    <a:pt x="2" y="206"/>
                    <a:pt x="2" y="206"/>
                    <a:pt x="2" y="206"/>
                  </a:cubicBezTo>
                  <a:cubicBezTo>
                    <a:pt x="2" y="219"/>
                    <a:pt x="13" y="229"/>
                    <a:pt x="26" y="229"/>
                  </a:cubicBezTo>
                  <a:cubicBezTo>
                    <a:pt x="156" y="229"/>
                    <a:pt x="156" y="229"/>
                    <a:pt x="156" y="229"/>
                  </a:cubicBezTo>
                  <a:cubicBezTo>
                    <a:pt x="169" y="229"/>
                    <a:pt x="180" y="219"/>
                    <a:pt x="180" y="206"/>
                  </a:cubicBezTo>
                  <a:cubicBezTo>
                    <a:pt x="180" y="26"/>
                    <a:pt x="180" y="26"/>
                    <a:pt x="180" y="26"/>
                  </a:cubicBezTo>
                  <a:cubicBezTo>
                    <a:pt x="180" y="13"/>
                    <a:pt x="169" y="3"/>
                    <a:pt x="156" y="3"/>
                  </a:cubicBezTo>
                  <a:lnTo>
                    <a:pt x="26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319" name="Freeform 640"/>
            <p:cNvSpPr>
              <a:spLocks/>
            </p:cNvSpPr>
            <p:nvPr/>
          </p:nvSpPr>
          <p:spPr bwMode="auto">
            <a:xfrm>
              <a:off x="4704154" y="493712"/>
              <a:ext cx="767988" cy="762000"/>
            </a:xfrm>
            <a:custGeom>
              <a:avLst/>
              <a:gdLst>
                <a:gd name="T0" fmla="*/ 139 w 150"/>
                <a:gd name="T1" fmla="*/ 0 h 203"/>
                <a:gd name="T2" fmla="*/ 11 w 150"/>
                <a:gd name="T3" fmla="*/ 0 h 203"/>
                <a:gd name="T4" fmla="*/ 0 w 150"/>
                <a:gd name="T5" fmla="*/ 11 h 203"/>
                <a:gd name="T6" fmla="*/ 0 w 150"/>
                <a:gd name="T7" fmla="*/ 192 h 203"/>
                <a:gd name="T8" fmla="*/ 11 w 150"/>
                <a:gd name="T9" fmla="*/ 203 h 203"/>
                <a:gd name="T10" fmla="*/ 139 w 150"/>
                <a:gd name="T11" fmla="*/ 203 h 203"/>
                <a:gd name="T12" fmla="*/ 150 w 150"/>
                <a:gd name="T13" fmla="*/ 192 h 203"/>
                <a:gd name="T14" fmla="*/ 150 w 150"/>
                <a:gd name="T15" fmla="*/ 11 h 203"/>
                <a:gd name="T16" fmla="*/ 139 w 150"/>
                <a:gd name="T17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0" h="203">
                  <a:moveTo>
                    <a:pt x="139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198"/>
                    <a:pt x="5" y="203"/>
                    <a:pt x="11" y="203"/>
                  </a:cubicBezTo>
                  <a:cubicBezTo>
                    <a:pt x="139" y="203"/>
                    <a:pt x="139" y="203"/>
                    <a:pt x="139" y="203"/>
                  </a:cubicBezTo>
                  <a:cubicBezTo>
                    <a:pt x="145" y="203"/>
                    <a:pt x="150" y="198"/>
                    <a:pt x="150" y="192"/>
                  </a:cubicBezTo>
                  <a:cubicBezTo>
                    <a:pt x="150" y="11"/>
                    <a:pt x="150" y="11"/>
                    <a:pt x="150" y="11"/>
                  </a:cubicBezTo>
                  <a:cubicBezTo>
                    <a:pt x="150" y="5"/>
                    <a:pt x="145" y="0"/>
                    <a:pt x="139" y="0"/>
                  </a:cubicBezTo>
                  <a:close/>
                </a:path>
              </a:pathLst>
            </a:custGeom>
            <a:solidFill>
              <a:srgbClr val="BCBE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29" name="Title 1"/>
            <p:cNvSpPr txBox="1">
              <a:spLocks/>
            </p:cNvSpPr>
            <p:nvPr/>
          </p:nvSpPr>
          <p:spPr>
            <a:xfrm>
              <a:off x="4649065" y="347727"/>
              <a:ext cx="903686" cy="1049881"/>
            </a:xfrm>
            <a:prstGeom prst="rect">
              <a:avLst/>
            </a:prstGeom>
          </p:spPr>
          <p:txBody>
            <a:bodyPr vert="horz" lIns="68580" tIns="34290" rIns="68580" bIns="3429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750" dirty="0">
                  <a:ln w="9525">
                    <a:noFill/>
                  </a:ln>
                  <a:latin typeface="Franklin Gothic Demi" panose="020B0703020102020204" pitchFamily="34" charset="0"/>
                  <a:cs typeface="Calibri" panose="020F0502020204030204" pitchFamily="34" charset="0"/>
                </a:rPr>
                <a:t>MOON: POINT 1</a:t>
              </a:r>
            </a:p>
            <a:p>
              <a:pPr algn="l"/>
              <a:r>
                <a:rPr lang="en-US" sz="600" dirty="0">
                  <a:ln w="9525">
                    <a:noFill/>
                  </a:ln>
                  <a:solidFill>
                    <a:schemeClr val="tx2"/>
                  </a:solidFill>
                  <a:latin typeface="Franklin Gothic Demi" panose="020B0703020102020204" pitchFamily="34" charset="0"/>
                  <a:cs typeface="Calibri" panose="020F0502020204030204" pitchFamily="34" charset="0"/>
                </a:rPr>
                <a:t>TYPE IN YOUR INFORMATION HERE&gt;</a:t>
              </a:r>
            </a:p>
          </p:txBody>
        </p:sp>
      </p:grpSp>
      <p:grpSp>
        <p:nvGrpSpPr>
          <p:cNvPr id="167" name="Moon"/>
          <p:cNvGrpSpPr>
            <a:grpSpLocks noChangeAspect="1"/>
          </p:cNvGrpSpPr>
          <p:nvPr/>
        </p:nvGrpSpPr>
        <p:grpSpPr bwMode="auto">
          <a:xfrm>
            <a:off x="4311255" y="1644958"/>
            <a:ext cx="1981465" cy="1983497"/>
            <a:chOff x="957" y="311"/>
            <a:chExt cx="1953" cy="1955"/>
          </a:xfrm>
        </p:grpSpPr>
        <p:sp>
          <p:nvSpPr>
            <p:cNvPr id="168" name="Oval 167"/>
            <p:cNvSpPr>
              <a:spLocks noChangeArrowheads="1"/>
            </p:cNvSpPr>
            <p:nvPr/>
          </p:nvSpPr>
          <p:spPr bwMode="auto">
            <a:xfrm>
              <a:off x="957" y="311"/>
              <a:ext cx="1953" cy="1955"/>
            </a:xfrm>
            <a:prstGeom prst="ellipse">
              <a:avLst/>
            </a:prstGeom>
            <a:gradFill>
              <a:gsLst>
                <a:gs pos="100000">
                  <a:srgbClr val="676B6A"/>
                </a:gs>
                <a:gs pos="34000">
                  <a:srgbClr val="BCBEB4"/>
                </a:gs>
              </a:gsLst>
              <a:lin ang="4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9" name="Freeform 168"/>
            <p:cNvSpPr>
              <a:spLocks noEditPoints="1"/>
            </p:cNvSpPr>
            <p:nvPr/>
          </p:nvSpPr>
          <p:spPr bwMode="auto">
            <a:xfrm>
              <a:off x="1272" y="371"/>
              <a:ext cx="1415" cy="1694"/>
            </a:xfrm>
            <a:custGeom>
              <a:avLst/>
              <a:gdLst>
                <a:gd name="T0" fmla="*/ 180 w 597"/>
                <a:gd name="T1" fmla="*/ 52 h 715"/>
                <a:gd name="T2" fmla="*/ 245 w 597"/>
                <a:gd name="T3" fmla="*/ 0 h 715"/>
                <a:gd name="T4" fmla="*/ 310 w 597"/>
                <a:gd name="T5" fmla="*/ 52 h 715"/>
                <a:gd name="T6" fmla="*/ 245 w 597"/>
                <a:gd name="T7" fmla="*/ 104 h 715"/>
                <a:gd name="T8" fmla="*/ 180 w 597"/>
                <a:gd name="T9" fmla="*/ 52 h 715"/>
                <a:gd name="T10" fmla="*/ 279 w 597"/>
                <a:gd name="T11" fmla="*/ 579 h 715"/>
                <a:gd name="T12" fmla="*/ 344 w 597"/>
                <a:gd name="T13" fmla="*/ 631 h 715"/>
                <a:gd name="T14" fmla="*/ 410 w 597"/>
                <a:gd name="T15" fmla="*/ 579 h 715"/>
                <a:gd name="T16" fmla="*/ 344 w 597"/>
                <a:gd name="T17" fmla="*/ 526 h 715"/>
                <a:gd name="T18" fmla="*/ 279 w 597"/>
                <a:gd name="T19" fmla="*/ 579 h 715"/>
                <a:gd name="T20" fmla="*/ 51 w 597"/>
                <a:gd name="T21" fmla="*/ 196 h 715"/>
                <a:gd name="T22" fmla="*/ 145 w 597"/>
                <a:gd name="T23" fmla="*/ 272 h 715"/>
                <a:gd name="T24" fmla="*/ 239 w 597"/>
                <a:gd name="T25" fmla="*/ 196 h 715"/>
                <a:gd name="T26" fmla="*/ 145 w 597"/>
                <a:gd name="T27" fmla="*/ 121 h 715"/>
                <a:gd name="T28" fmla="*/ 51 w 597"/>
                <a:gd name="T29" fmla="*/ 196 h 715"/>
                <a:gd name="T30" fmla="*/ 283 w 597"/>
                <a:gd name="T31" fmla="*/ 136 h 715"/>
                <a:gd name="T32" fmla="*/ 328 w 597"/>
                <a:gd name="T33" fmla="*/ 173 h 715"/>
                <a:gd name="T34" fmla="*/ 373 w 597"/>
                <a:gd name="T35" fmla="*/ 136 h 715"/>
                <a:gd name="T36" fmla="*/ 328 w 597"/>
                <a:gd name="T37" fmla="*/ 99 h 715"/>
                <a:gd name="T38" fmla="*/ 283 w 597"/>
                <a:gd name="T39" fmla="*/ 136 h 715"/>
                <a:gd name="T40" fmla="*/ 83 w 597"/>
                <a:gd name="T41" fmla="*/ 632 h 715"/>
                <a:gd name="T42" fmla="*/ 105 w 597"/>
                <a:gd name="T43" fmla="*/ 650 h 715"/>
                <a:gd name="T44" fmla="*/ 128 w 597"/>
                <a:gd name="T45" fmla="*/ 632 h 715"/>
                <a:gd name="T46" fmla="*/ 105 w 597"/>
                <a:gd name="T47" fmla="*/ 613 h 715"/>
                <a:gd name="T48" fmla="*/ 83 w 597"/>
                <a:gd name="T49" fmla="*/ 632 h 715"/>
                <a:gd name="T50" fmla="*/ 52 w 597"/>
                <a:gd name="T51" fmla="*/ 95 h 715"/>
                <a:gd name="T52" fmla="*/ 75 w 597"/>
                <a:gd name="T53" fmla="*/ 114 h 715"/>
                <a:gd name="T54" fmla="*/ 98 w 597"/>
                <a:gd name="T55" fmla="*/ 95 h 715"/>
                <a:gd name="T56" fmla="*/ 75 w 597"/>
                <a:gd name="T57" fmla="*/ 77 h 715"/>
                <a:gd name="T58" fmla="*/ 52 w 597"/>
                <a:gd name="T59" fmla="*/ 95 h 715"/>
                <a:gd name="T60" fmla="*/ 552 w 597"/>
                <a:gd name="T61" fmla="*/ 338 h 715"/>
                <a:gd name="T62" fmla="*/ 574 w 597"/>
                <a:gd name="T63" fmla="*/ 356 h 715"/>
                <a:gd name="T64" fmla="*/ 597 w 597"/>
                <a:gd name="T65" fmla="*/ 338 h 715"/>
                <a:gd name="T66" fmla="*/ 574 w 597"/>
                <a:gd name="T67" fmla="*/ 319 h 715"/>
                <a:gd name="T68" fmla="*/ 552 w 597"/>
                <a:gd name="T69" fmla="*/ 338 h 715"/>
                <a:gd name="T70" fmla="*/ 379 w 597"/>
                <a:gd name="T71" fmla="*/ 352 h 715"/>
                <a:gd name="T72" fmla="*/ 455 w 597"/>
                <a:gd name="T73" fmla="*/ 398 h 715"/>
                <a:gd name="T74" fmla="*/ 532 w 597"/>
                <a:gd name="T75" fmla="*/ 352 h 715"/>
                <a:gd name="T76" fmla="*/ 455 w 597"/>
                <a:gd name="T77" fmla="*/ 305 h 715"/>
                <a:gd name="T78" fmla="*/ 379 w 597"/>
                <a:gd name="T79" fmla="*/ 352 h 715"/>
                <a:gd name="T80" fmla="*/ 0 w 597"/>
                <a:gd name="T81" fmla="*/ 544 h 715"/>
                <a:gd name="T82" fmla="*/ 61 w 597"/>
                <a:gd name="T83" fmla="*/ 582 h 715"/>
                <a:gd name="T84" fmla="*/ 122 w 597"/>
                <a:gd name="T85" fmla="*/ 544 h 715"/>
                <a:gd name="T86" fmla="*/ 61 w 597"/>
                <a:gd name="T87" fmla="*/ 506 h 715"/>
                <a:gd name="T88" fmla="*/ 0 w 597"/>
                <a:gd name="T89" fmla="*/ 544 h 715"/>
                <a:gd name="T90" fmla="*/ 451 w 597"/>
                <a:gd name="T91" fmla="*/ 604 h 715"/>
                <a:gd name="T92" fmla="*/ 497 w 597"/>
                <a:gd name="T93" fmla="*/ 641 h 715"/>
                <a:gd name="T94" fmla="*/ 542 w 597"/>
                <a:gd name="T95" fmla="*/ 604 h 715"/>
                <a:gd name="T96" fmla="*/ 497 w 597"/>
                <a:gd name="T97" fmla="*/ 567 h 715"/>
                <a:gd name="T98" fmla="*/ 451 w 597"/>
                <a:gd name="T99" fmla="*/ 604 h 715"/>
                <a:gd name="T100" fmla="*/ 409 w 597"/>
                <a:gd name="T101" fmla="*/ 689 h 715"/>
                <a:gd name="T102" fmla="*/ 441 w 597"/>
                <a:gd name="T103" fmla="*/ 715 h 715"/>
                <a:gd name="T104" fmla="*/ 473 w 597"/>
                <a:gd name="T105" fmla="*/ 689 h 715"/>
                <a:gd name="T106" fmla="*/ 441 w 597"/>
                <a:gd name="T107" fmla="*/ 663 h 715"/>
                <a:gd name="T108" fmla="*/ 409 w 597"/>
                <a:gd name="T109" fmla="*/ 689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97" h="715">
                  <a:moveTo>
                    <a:pt x="180" y="52"/>
                  </a:moveTo>
                  <a:cubicBezTo>
                    <a:pt x="180" y="24"/>
                    <a:pt x="209" y="0"/>
                    <a:pt x="245" y="0"/>
                  </a:cubicBezTo>
                  <a:cubicBezTo>
                    <a:pt x="280" y="0"/>
                    <a:pt x="310" y="24"/>
                    <a:pt x="310" y="52"/>
                  </a:cubicBezTo>
                  <a:cubicBezTo>
                    <a:pt x="310" y="81"/>
                    <a:pt x="280" y="104"/>
                    <a:pt x="245" y="104"/>
                  </a:cubicBezTo>
                  <a:cubicBezTo>
                    <a:pt x="209" y="104"/>
                    <a:pt x="180" y="81"/>
                    <a:pt x="180" y="52"/>
                  </a:cubicBezTo>
                  <a:close/>
                  <a:moveTo>
                    <a:pt x="279" y="579"/>
                  </a:moveTo>
                  <a:cubicBezTo>
                    <a:pt x="279" y="608"/>
                    <a:pt x="308" y="631"/>
                    <a:pt x="344" y="631"/>
                  </a:cubicBezTo>
                  <a:cubicBezTo>
                    <a:pt x="381" y="631"/>
                    <a:pt x="410" y="608"/>
                    <a:pt x="410" y="579"/>
                  </a:cubicBezTo>
                  <a:cubicBezTo>
                    <a:pt x="410" y="550"/>
                    <a:pt x="381" y="526"/>
                    <a:pt x="344" y="526"/>
                  </a:cubicBezTo>
                  <a:cubicBezTo>
                    <a:pt x="308" y="526"/>
                    <a:pt x="279" y="550"/>
                    <a:pt x="279" y="579"/>
                  </a:cubicBezTo>
                  <a:close/>
                  <a:moveTo>
                    <a:pt x="51" y="196"/>
                  </a:moveTo>
                  <a:cubicBezTo>
                    <a:pt x="51" y="238"/>
                    <a:pt x="93" y="272"/>
                    <a:pt x="145" y="272"/>
                  </a:cubicBezTo>
                  <a:cubicBezTo>
                    <a:pt x="197" y="272"/>
                    <a:pt x="239" y="238"/>
                    <a:pt x="239" y="196"/>
                  </a:cubicBezTo>
                  <a:cubicBezTo>
                    <a:pt x="239" y="155"/>
                    <a:pt x="197" y="121"/>
                    <a:pt x="145" y="121"/>
                  </a:cubicBezTo>
                  <a:cubicBezTo>
                    <a:pt x="93" y="121"/>
                    <a:pt x="51" y="155"/>
                    <a:pt x="51" y="196"/>
                  </a:cubicBezTo>
                  <a:close/>
                  <a:moveTo>
                    <a:pt x="283" y="136"/>
                  </a:moveTo>
                  <a:cubicBezTo>
                    <a:pt x="283" y="157"/>
                    <a:pt x="303" y="173"/>
                    <a:pt x="328" y="173"/>
                  </a:cubicBezTo>
                  <a:cubicBezTo>
                    <a:pt x="353" y="173"/>
                    <a:pt x="373" y="157"/>
                    <a:pt x="373" y="136"/>
                  </a:cubicBezTo>
                  <a:cubicBezTo>
                    <a:pt x="373" y="116"/>
                    <a:pt x="353" y="99"/>
                    <a:pt x="328" y="99"/>
                  </a:cubicBezTo>
                  <a:cubicBezTo>
                    <a:pt x="303" y="99"/>
                    <a:pt x="283" y="116"/>
                    <a:pt x="283" y="136"/>
                  </a:cubicBezTo>
                  <a:close/>
                  <a:moveTo>
                    <a:pt x="83" y="632"/>
                  </a:moveTo>
                  <a:cubicBezTo>
                    <a:pt x="83" y="642"/>
                    <a:pt x="93" y="650"/>
                    <a:pt x="105" y="650"/>
                  </a:cubicBezTo>
                  <a:cubicBezTo>
                    <a:pt x="117" y="650"/>
                    <a:pt x="128" y="642"/>
                    <a:pt x="128" y="632"/>
                  </a:cubicBezTo>
                  <a:cubicBezTo>
                    <a:pt x="128" y="622"/>
                    <a:pt x="117" y="613"/>
                    <a:pt x="105" y="613"/>
                  </a:cubicBezTo>
                  <a:cubicBezTo>
                    <a:pt x="93" y="613"/>
                    <a:pt x="83" y="622"/>
                    <a:pt x="83" y="632"/>
                  </a:cubicBezTo>
                  <a:close/>
                  <a:moveTo>
                    <a:pt x="52" y="95"/>
                  </a:moveTo>
                  <a:cubicBezTo>
                    <a:pt x="52" y="106"/>
                    <a:pt x="62" y="114"/>
                    <a:pt x="75" y="114"/>
                  </a:cubicBezTo>
                  <a:cubicBezTo>
                    <a:pt x="88" y="114"/>
                    <a:pt x="98" y="106"/>
                    <a:pt x="98" y="95"/>
                  </a:cubicBezTo>
                  <a:cubicBezTo>
                    <a:pt x="98" y="85"/>
                    <a:pt x="88" y="77"/>
                    <a:pt x="75" y="77"/>
                  </a:cubicBezTo>
                  <a:cubicBezTo>
                    <a:pt x="62" y="77"/>
                    <a:pt x="52" y="85"/>
                    <a:pt x="52" y="95"/>
                  </a:cubicBezTo>
                  <a:close/>
                  <a:moveTo>
                    <a:pt x="552" y="338"/>
                  </a:moveTo>
                  <a:cubicBezTo>
                    <a:pt x="552" y="348"/>
                    <a:pt x="562" y="356"/>
                    <a:pt x="574" y="356"/>
                  </a:cubicBezTo>
                  <a:cubicBezTo>
                    <a:pt x="586" y="356"/>
                    <a:pt x="597" y="348"/>
                    <a:pt x="597" y="338"/>
                  </a:cubicBezTo>
                  <a:cubicBezTo>
                    <a:pt x="597" y="328"/>
                    <a:pt x="586" y="319"/>
                    <a:pt x="574" y="319"/>
                  </a:cubicBezTo>
                  <a:cubicBezTo>
                    <a:pt x="562" y="319"/>
                    <a:pt x="552" y="328"/>
                    <a:pt x="552" y="338"/>
                  </a:cubicBezTo>
                  <a:close/>
                  <a:moveTo>
                    <a:pt x="379" y="352"/>
                  </a:moveTo>
                  <a:cubicBezTo>
                    <a:pt x="379" y="378"/>
                    <a:pt x="413" y="398"/>
                    <a:pt x="455" y="398"/>
                  </a:cubicBezTo>
                  <a:cubicBezTo>
                    <a:pt x="497" y="398"/>
                    <a:pt x="532" y="378"/>
                    <a:pt x="532" y="352"/>
                  </a:cubicBezTo>
                  <a:cubicBezTo>
                    <a:pt x="532" y="326"/>
                    <a:pt x="497" y="305"/>
                    <a:pt x="455" y="305"/>
                  </a:cubicBezTo>
                  <a:cubicBezTo>
                    <a:pt x="413" y="305"/>
                    <a:pt x="379" y="326"/>
                    <a:pt x="379" y="352"/>
                  </a:cubicBezTo>
                  <a:close/>
                  <a:moveTo>
                    <a:pt x="0" y="544"/>
                  </a:moveTo>
                  <a:cubicBezTo>
                    <a:pt x="0" y="565"/>
                    <a:pt x="27" y="582"/>
                    <a:pt x="61" y="582"/>
                  </a:cubicBezTo>
                  <a:cubicBezTo>
                    <a:pt x="94" y="582"/>
                    <a:pt x="122" y="565"/>
                    <a:pt x="122" y="544"/>
                  </a:cubicBezTo>
                  <a:cubicBezTo>
                    <a:pt x="122" y="523"/>
                    <a:pt x="94" y="506"/>
                    <a:pt x="61" y="506"/>
                  </a:cubicBezTo>
                  <a:cubicBezTo>
                    <a:pt x="27" y="506"/>
                    <a:pt x="0" y="523"/>
                    <a:pt x="0" y="544"/>
                  </a:cubicBezTo>
                  <a:close/>
                  <a:moveTo>
                    <a:pt x="451" y="604"/>
                  </a:moveTo>
                  <a:cubicBezTo>
                    <a:pt x="451" y="625"/>
                    <a:pt x="471" y="641"/>
                    <a:pt x="497" y="641"/>
                  </a:cubicBezTo>
                  <a:cubicBezTo>
                    <a:pt x="522" y="641"/>
                    <a:pt x="542" y="625"/>
                    <a:pt x="542" y="604"/>
                  </a:cubicBezTo>
                  <a:cubicBezTo>
                    <a:pt x="542" y="584"/>
                    <a:pt x="522" y="567"/>
                    <a:pt x="497" y="567"/>
                  </a:cubicBezTo>
                  <a:cubicBezTo>
                    <a:pt x="471" y="567"/>
                    <a:pt x="451" y="584"/>
                    <a:pt x="451" y="604"/>
                  </a:cubicBezTo>
                  <a:close/>
                  <a:moveTo>
                    <a:pt x="409" y="689"/>
                  </a:moveTo>
                  <a:cubicBezTo>
                    <a:pt x="409" y="704"/>
                    <a:pt x="423" y="715"/>
                    <a:pt x="441" y="715"/>
                  </a:cubicBezTo>
                  <a:cubicBezTo>
                    <a:pt x="458" y="715"/>
                    <a:pt x="473" y="704"/>
                    <a:pt x="473" y="689"/>
                  </a:cubicBezTo>
                  <a:cubicBezTo>
                    <a:pt x="473" y="675"/>
                    <a:pt x="458" y="663"/>
                    <a:pt x="441" y="663"/>
                  </a:cubicBezTo>
                  <a:cubicBezTo>
                    <a:pt x="423" y="663"/>
                    <a:pt x="409" y="675"/>
                    <a:pt x="409" y="6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0" name="Freeform 169"/>
            <p:cNvSpPr>
              <a:spLocks noEditPoints="1"/>
            </p:cNvSpPr>
            <p:nvPr/>
          </p:nvSpPr>
          <p:spPr bwMode="auto">
            <a:xfrm>
              <a:off x="1289" y="389"/>
              <a:ext cx="1375" cy="1657"/>
            </a:xfrm>
            <a:custGeom>
              <a:avLst/>
              <a:gdLst>
                <a:gd name="T0" fmla="*/ 209 w 580"/>
                <a:gd name="T1" fmla="*/ 81 h 699"/>
                <a:gd name="T2" fmla="*/ 235 w 580"/>
                <a:gd name="T3" fmla="*/ 0 h 699"/>
                <a:gd name="T4" fmla="*/ 250 w 580"/>
                <a:gd name="T5" fmla="*/ 9 h 699"/>
                <a:gd name="T6" fmla="*/ 295 w 580"/>
                <a:gd name="T7" fmla="*/ 578 h 699"/>
                <a:gd name="T8" fmla="*/ 376 w 580"/>
                <a:gd name="T9" fmla="*/ 541 h 699"/>
                <a:gd name="T10" fmla="*/ 280 w 580"/>
                <a:gd name="T11" fmla="*/ 570 h 699"/>
                <a:gd name="T12" fmla="*/ 295 w 580"/>
                <a:gd name="T13" fmla="*/ 578 h 699"/>
                <a:gd name="T14" fmla="*/ 156 w 580"/>
                <a:gd name="T15" fmla="*/ 137 h 699"/>
                <a:gd name="T16" fmla="*/ 135 w 580"/>
                <a:gd name="T17" fmla="*/ 124 h 699"/>
                <a:gd name="T18" fmla="*/ 98 w 580"/>
                <a:gd name="T19" fmla="*/ 241 h 699"/>
                <a:gd name="T20" fmla="*/ 291 w 580"/>
                <a:gd name="T21" fmla="*/ 134 h 699"/>
                <a:gd name="T22" fmla="*/ 348 w 580"/>
                <a:gd name="T23" fmla="*/ 107 h 699"/>
                <a:gd name="T24" fmla="*/ 280 w 580"/>
                <a:gd name="T25" fmla="*/ 128 h 699"/>
                <a:gd name="T26" fmla="*/ 291 w 580"/>
                <a:gd name="T27" fmla="*/ 134 h 699"/>
                <a:gd name="T28" fmla="*/ 103 w 580"/>
                <a:gd name="T29" fmla="*/ 612 h 699"/>
                <a:gd name="T30" fmla="*/ 97 w 580"/>
                <a:gd name="T31" fmla="*/ 609 h 699"/>
                <a:gd name="T32" fmla="*/ 89 w 580"/>
                <a:gd name="T33" fmla="*/ 637 h 699"/>
                <a:gd name="T34" fmla="*/ 53 w 580"/>
                <a:gd name="T35" fmla="*/ 89 h 699"/>
                <a:gd name="T36" fmla="*/ 82 w 580"/>
                <a:gd name="T37" fmla="*/ 76 h 699"/>
                <a:gd name="T38" fmla="*/ 49 w 580"/>
                <a:gd name="T39" fmla="*/ 87 h 699"/>
                <a:gd name="T40" fmla="*/ 53 w 580"/>
                <a:gd name="T41" fmla="*/ 89 h 699"/>
                <a:gd name="T42" fmla="*/ 572 w 580"/>
                <a:gd name="T43" fmla="*/ 317 h 699"/>
                <a:gd name="T44" fmla="*/ 566 w 580"/>
                <a:gd name="T45" fmla="*/ 314 h 699"/>
                <a:gd name="T46" fmla="*/ 558 w 580"/>
                <a:gd name="T47" fmla="*/ 342 h 699"/>
                <a:gd name="T48" fmla="*/ 399 w 580"/>
                <a:gd name="T49" fmla="*/ 351 h 699"/>
                <a:gd name="T50" fmla="*/ 494 w 580"/>
                <a:gd name="T51" fmla="*/ 316 h 699"/>
                <a:gd name="T52" fmla="*/ 382 w 580"/>
                <a:gd name="T53" fmla="*/ 342 h 699"/>
                <a:gd name="T54" fmla="*/ 399 w 580"/>
                <a:gd name="T55" fmla="*/ 351 h 699"/>
                <a:gd name="T56" fmla="*/ 66 w 580"/>
                <a:gd name="T57" fmla="*/ 510 h 699"/>
                <a:gd name="T58" fmla="*/ 52 w 580"/>
                <a:gd name="T59" fmla="*/ 504 h 699"/>
                <a:gd name="T60" fmla="*/ 27 w 580"/>
                <a:gd name="T61" fmla="*/ 562 h 699"/>
                <a:gd name="T62" fmla="*/ 459 w 580"/>
                <a:gd name="T63" fmla="*/ 601 h 699"/>
                <a:gd name="T64" fmla="*/ 516 w 580"/>
                <a:gd name="T65" fmla="*/ 575 h 699"/>
                <a:gd name="T66" fmla="*/ 450 w 580"/>
                <a:gd name="T67" fmla="*/ 595 h 699"/>
                <a:gd name="T68" fmla="*/ 459 w 580"/>
                <a:gd name="T69" fmla="*/ 601 h 699"/>
                <a:gd name="T70" fmla="*/ 439 w 580"/>
                <a:gd name="T71" fmla="*/ 664 h 699"/>
                <a:gd name="T72" fmla="*/ 432 w 580"/>
                <a:gd name="T73" fmla="*/ 660 h 699"/>
                <a:gd name="T74" fmla="*/ 420 w 580"/>
                <a:gd name="T75" fmla="*/ 699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0" h="699">
                  <a:moveTo>
                    <a:pt x="195" y="51"/>
                  </a:moveTo>
                  <a:cubicBezTo>
                    <a:pt x="195" y="63"/>
                    <a:pt x="201" y="74"/>
                    <a:pt x="209" y="81"/>
                  </a:cubicBezTo>
                  <a:cubicBezTo>
                    <a:pt x="193" y="74"/>
                    <a:pt x="180" y="60"/>
                    <a:pt x="180" y="43"/>
                  </a:cubicBezTo>
                  <a:cubicBezTo>
                    <a:pt x="180" y="19"/>
                    <a:pt x="204" y="0"/>
                    <a:pt x="235" y="0"/>
                  </a:cubicBezTo>
                  <a:cubicBezTo>
                    <a:pt x="252" y="0"/>
                    <a:pt x="266" y="5"/>
                    <a:pt x="277" y="14"/>
                  </a:cubicBezTo>
                  <a:cubicBezTo>
                    <a:pt x="268" y="10"/>
                    <a:pt x="260" y="9"/>
                    <a:pt x="250" y="9"/>
                  </a:cubicBezTo>
                  <a:cubicBezTo>
                    <a:pt x="220" y="9"/>
                    <a:pt x="195" y="28"/>
                    <a:pt x="195" y="51"/>
                  </a:cubicBezTo>
                  <a:close/>
                  <a:moveTo>
                    <a:pt x="295" y="578"/>
                  </a:moveTo>
                  <a:cubicBezTo>
                    <a:pt x="295" y="555"/>
                    <a:pt x="319" y="536"/>
                    <a:pt x="350" y="536"/>
                  </a:cubicBezTo>
                  <a:cubicBezTo>
                    <a:pt x="359" y="536"/>
                    <a:pt x="368" y="537"/>
                    <a:pt x="376" y="541"/>
                  </a:cubicBezTo>
                  <a:cubicBezTo>
                    <a:pt x="366" y="532"/>
                    <a:pt x="352" y="526"/>
                    <a:pt x="335" y="526"/>
                  </a:cubicBezTo>
                  <a:cubicBezTo>
                    <a:pt x="305" y="526"/>
                    <a:pt x="280" y="547"/>
                    <a:pt x="280" y="570"/>
                  </a:cubicBezTo>
                  <a:cubicBezTo>
                    <a:pt x="280" y="587"/>
                    <a:pt x="292" y="601"/>
                    <a:pt x="309" y="608"/>
                  </a:cubicBezTo>
                  <a:cubicBezTo>
                    <a:pt x="300" y="600"/>
                    <a:pt x="295" y="590"/>
                    <a:pt x="295" y="578"/>
                  </a:cubicBezTo>
                  <a:close/>
                  <a:moveTo>
                    <a:pt x="77" y="199"/>
                  </a:moveTo>
                  <a:cubicBezTo>
                    <a:pt x="77" y="165"/>
                    <a:pt x="112" y="137"/>
                    <a:pt x="156" y="137"/>
                  </a:cubicBezTo>
                  <a:cubicBezTo>
                    <a:pt x="170" y="137"/>
                    <a:pt x="182" y="140"/>
                    <a:pt x="194" y="145"/>
                  </a:cubicBezTo>
                  <a:cubicBezTo>
                    <a:pt x="179" y="133"/>
                    <a:pt x="158" y="124"/>
                    <a:pt x="135" y="124"/>
                  </a:cubicBezTo>
                  <a:cubicBezTo>
                    <a:pt x="91" y="124"/>
                    <a:pt x="56" y="153"/>
                    <a:pt x="56" y="187"/>
                  </a:cubicBezTo>
                  <a:cubicBezTo>
                    <a:pt x="56" y="211"/>
                    <a:pt x="73" y="231"/>
                    <a:pt x="98" y="241"/>
                  </a:cubicBezTo>
                  <a:cubicBezTo>
                    <a:pt x="85" y="231"/>
                    <a:pt x="77" y="215"/>
                    <a:pt x="77" y="199"/>
                  </a:cubicBezTo>
                  <a:close/>
                  <a:moveTo>
                    <a:pt x="291" y="134"/>
                  </a:moveTo>
                  <a:cubicBezTo>
                    <a:pt x="291" y="118"/>
                    <a:pt x="308" y="103"/>
                    <a:pt x="330" y="103"/>
                  </a:cubicBezTo>
                  <a:cubicBezTo>
                    <a:pt x="336" y="103"/>
                    <a:pt x="343" y="105"/>
                    <a:pt x="348" y="107"/>
                  </a:cubicBezTo>
                  <a:cubicBezTo>
                    <a:pt x="340" y="101"/>
                    <a:pt x="331" y="97"/>
                    <a:pt x="319" y="97"/>
                  </a:cubicBezTo>
                  <a:cubicBezTo>
                    <a:pt x="298" y="97"/>
                    <a:pt x="280" y="112"/>
                    <a:pt x="280" y="128"/>
                  </a:cubicBezTo>
                  <a:cubicBezTo>
                    <a:pt x="280" y="139"/>
                    <a:pt x="288" y="149"/>
                    <a:pt x="301" y="154"/>
                  </a:cubicBezTo>
                  <a:cubicBezTo>
                    <a:pt x="294" y="149"/>
                    <a:pt x="291" y="142"/>
                    <a:pt x="291" y="134"/>
                  </a:cubicBezTo>
                  <a:close/>
                  <a:moveTo>
                    <a:pt x="83" y="627"/>
                  </a:moveTo>
                  <a:cubicBezTo>
                    <a:pt x="83" y="619"/>
                    <a:pt x="92" y="612"/>
                    <a:pt x="103" y="612"/>
                  </a:cubicBezTo>
                  <a:cubicBezTo>
                    <a:pt x="105" y="612"/>
                    <a:pt x="109" y="613"/>
                    <a:pt x="111" y="614"/>
                  </a:cubicBezTo>
                  <a:cubicBezTo>
                    <a:pt x="107" y="611"/>
                    <a:pt x="103" y="609"/>
                    <a:pt x="97" y="609"/>
                  </a:cubicBezTo>
                  <a:cubicBezTo>
                    <a:pt x="86" y="609"/>
                    <a:pt x="78" y="615"/>
                    <a:pt x="78" y="623"/>
                  </a:cubicBezTo>
                  <a:cubicBezTo>
                    <a:pt x="78" y="629"/>
                    <a:pt x="83" y="635"/>
                    <a:pt x="89" y="637"/>
                  </a:cubicBezTo>
                  <a:cubicBezTo>
                    <a:pt x="85" y="634"/>
                    <a:pt x="83" y="630"/>
                    <a:pt x="83" y="627"/>
                  </a:cubicBezTo>
                  <a:close/>
                  <a:moveTo>
                    <a:pt x="53" y="89"/>
                  </a:moveTo>
                  <a:cubicBezTo>
                    <a:pt x="53" y="81"/>
                    <a:pt x="61" y="75"/>
                    <a:pt x="72" y="75"/>
                  </a:cubicBezTo>
                  <a:cubicBezTo>
                    <a:pt x="76" y="75"/>
                    <a:pt x="79" y="75"/>
                    <a:pt x="82" y="76"/>
                  </a:cubicBezTo>
                  <a:cubicBezTo>
                    <a:pt x="78" y="74"/>
                    <a:pt x="73" y="71"/>
                    <a:pt x="67" y="71"/>
                  </a:cubicBezTo>
                  <a:cubicBezTo>
                    <a:pt x="57" y="71"/>
                    <a:pt x="49" y="79"/>
                    <a:pt x="49" y="87"/>
                  </a:cubicBezTo>
                  <a:cubicBezTo>
                    <a:pt x="49" y="93"/>
                    <a:pt x="52" y="98"/>
                    <a:pt x="58" y="100"/>
                  </a:cubicBezTo>
                  <a:cubicBezTo>
                    <a:pt x="56" y="98"/>
                    <a:pt x="53" y="94"/>
                    <a:pt x="53" y="89"/>
                  </a:cubicBezTo>
                  <a:close/>
                  <a:moveTo>
                    <a:pt x="552" y="331"/>
                  </a:moveTo>
                  <a:cubicBezTo>
                    <a:pt x="552" y="323"/>
                    <a:pt x="561" y="317"/>
                    <a:pt x="572" y="317"/>
                  </a:cubicBezTo>
                  <a:cubicBezTo>
                    <a:pt x="574" y="317"/>
                    <a:pt x="578" y="317"/>
                    <a:pt x="580" y="319"/>
                  </a:cubicBezTo>
                  <a:cubicBezTo>
                    <a:pt x="576" y="316"/>
                    <a:pt x="572" y="314"/>
                    <a:pt x="566" y="314"/>
                  </a:cubicBezTo>
                  <a:cubicBezTo>
                    <a:pt x="555" y="314"/>
                    <a:pt x="547" y="321"/>
                    <a:pt x="547" y="329"/>
                  </a:cubicBezTo>
                  <a:cubicBezTo>
                    <a:pt x="547" y="335"/>
                    <a:pt x="552" y="340"/>
                    <a:pt x="558" y="342"/>
                  </a:cubicBezTo>
                  <a:cubicBezTo>
                    <a:pt x="554" y="340"/>
                    <a:pt x="552" y="336"/>
                    <a:pt x="552" y="331"/>
                  </a:cubicBezTo>
                  <a:close/>
                  <a:moveTo>
                    <a:pt x="399" y="351"/>
                  </a:moveTo>
                  <a:cubicBezTo>
                    <a:pt x="399" y="329"/>
                    <a:pt x="428" y="312"/>
                    <a:pt x="463" y="312"/>
                  </a:cubicBezTo>
                  <a:cubicBezTo>
                    <a:pt x="474" y="312"/>
                    <a:pt x="485" y="314"/>
                    <a:pt x="494" y="316"/>
                  </a:cubicBezTo>
                  <a:cubicBezTo>
                    <a:pt x="482" y="309"/>
                    <a:pt x="464" y="304"/>
                    <a:pt x="447" y="304"/>
                  </a:cubicBezTo>
                  <a:cubicBezTo>
                    <a:pt x="411" y="304"/>
                    <a:pt x="382" y="321"/>
                    <a:pt x="382" y="342"/>
                  </a:cubicBezTo>
                  <a:cubicBezTo>
                    <a:pt x="382" y="358"/>
                    <a:pt x="396" y="371"/>
                    <a:pt x="416" y="376"/>
                  </a:cubicBezTo>
                  <a:cubicBezTo>
                    <a:pt x="405" y="369"/>
                    <a:pt x="399" y="360"/>
                    <a:pt x="399" y="351"/>
                  </a:cubicBezTo>
                  <a:close/>
                  <a:moveTo>
                    <a:pt x="14" y="541"/>
                  </a:moveTo>
                  <a:cubicBezTo>
                    <a:pt x="14" y="524"/>
                    <a:pt x="37" y="510"/>
                    <a:pt x="66" y="510"/>
                  </a:cubicBezTo>
                  <a:cubicBezTo>
                    <a:pt x="75" y="510"/>
                    <a:pt x="83" y="511"/>
                    <a:pt x="90" y="513"/>
                  </a:cubicBezTo>
                  <a:cubicBezTo>
                    <a:pt x="81" y="508"/>
                    <a:pt x="68" y="504"/>
                    <a:pt x="52" y="504"/>
                  </a:cubicBezTo>
                  <a:cubicBezTo>
                    <a:pt x="24" y="504"/>
                    <a:pt x="0" y="517"/>
                    <a:pt x="0" y="535"/>
                  </a:cubicBezTo>
                  <a:cubicBezTo>
                    <a:pt x="0" y="547"/>
                    <a:pt x="12" y="557"/>
                    <a:pt x="27" y="562"/>
                  </a:cubicBezTo>
                  <a:cubicBezTo>
                    <a:pt x="19" y="557"/>
                    <a:pt x="14" y="549"/>
                    <a:pt x="14" y="541"/>
                  </a:cubicBezTo>
                  <a:close/>
                  <a:moveTo>
                    <a:pt x="459" y="601"/>
                  </a:moveTo>
                  <a:cubicBezTo>
                    <a:pt x="459" y="585"/>
                    <a:pt x="477" y="572"/>
                    <a:pt x="498" y="572"/>
                  </a:cubicBezTo>
                  <a:cubicBezTo>
                    <a:pt x="504" y="572"/>
                    <a:pt x="511" y="573"/>
                    <a:pt x="516" y="575"/>
                  </a:cubicBezTo>
                  <a:cubicBezTo>
                    <a:pt x="509" y="569"/>
                    <a:pt x="500" y="564"/>
                    <a:pt x="488" y="564"/>
                  </a:cubicBezTo>
                  <a:cubicBezTo>
                    <a:pt x="467" y="564"/>
                    <a:pt x="450" y="579"/>
                    <a:pt x="450" y="595"/>
                  </a:cubicBezTo>
                  <a:cubicBezTo>
                    <a:pt x="450" y="607"/>
                    <a:pt x="458" y="616"/>
                    <a:pt x="470" y="621"/>
                  </a:cubicBezTo>
                  <a:cubicBezTo>
                    <a:pt x="463" y="616"/>
                    <a:pt x="459" y="609"/>
                    <a:pt x="459" y="601"/>
                  </a:cubicBezTo>
                  <a:close/>
                  <a:moveTo>
                    <a:pt x="412" y="685"/>
                  </a:moveTo>
                  <a:cubicBezTo>
                    <a:pt x="412" y="673"/>
                    <a:pt x="425" y="664"/>
                    <a:pt x="439" y="664"/>
                  </a:cubicBezTo>
                  <a:cubicBezTo>
                    <a:pt x="444" y="664"/>
                    <a:pt x="449" y="665"/>
                    <a:pt x="453" y="666"/>
                  </a:cubicBezTo>
                  <a:cubicBezTo>
                    <a:pt x="448" y="662"/>
                    <a:pt x="441" y="660"/>
                    <a:pt x="432" y="660"/>
                  </a:cubicBezTo>
                  <a:cubicBezTo>
                    <a:pt x="418" y="660"/>
                    <a:pt x="405" y="669"/>
                    <a:pt x="405" y="680"/>
                  </a:cubicBezTo>
                  <a:cubicBezTo>
                    <a:pt x="405" y="688"/>
                    <a:pt x="411" y="695"/>
                    <a:pt x="420" y="699"/>
                  </a:cubicBezTo>
                  <a:cubicBezTo>
                    <a:pt x="416" y="695"/>
                    <a:pt x="412" y="691"/>
                    <a:pt x="412" y="685"/>
                  </a:cubicBezTo>
                  <a:close/>
                </a:path>
              </a:pathLst>
            </a:custGeom>
            <a:gradFill>
              <a:gsLst>
                <a:gs pos="100000">
                  <a:srgbClr val="676B6A"/>
                </a:gs>
                <a:gs pos="34000">
                  <a:srgbClr val="BCBEB4"/>
                </a:gs>
              </a:gsLst>
              <a:lin ang="4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171" name="red lines"/>
          <p:cNvSpPr>
            <a:spLocks noEditPoints="1"/>
          </p:cNvSpPr>
          <p:nvPr/>
        </p:nvSpPr>
        <p:spPr bwMode="auto">
          <a:xfrm>
            <a:off x="4263049" y="1600744"/>
            <a:ext cx="2080739" cy="2071688"/>
          </a:xfrm>
          <a:custGeom>
            <a:avLst/>
            <a:gdLst>
              <a:gd name="T0" fmla="*/ 882 w 2069"/>
              <a:gd name="T1" fmla="*/ 1036 h 2060"/>
              <a:gd name="T2" fmla="*/ 835 w 2069"/>
              <a:gd name="T3" fmla="*/ 1027 h 2060"/>
              <a:gd name="T4" fmla="*/ 780 w 2069"/>
              <a:gd name="T5" fmla="*/ 1036 h 2060"/>
              <a:gd name="T6" fmla="*/ 695 w 2069"/>
              <a:gd name="T7" fmla="*/ 1036 h 2060"/>
              <a:gd name="T8" fmla="*/ 633 w 2069"/>
              <a:gd name="T9" fmla="*/ 1027 h 2060"/>
              <a:gd name="T10" fmla="*/ 586 w 2069"/>
              <a:gd name="T11" fmla="*/ 1036 h 2060"/>
              <a:gd name="T12" fmla="*/ 529 w 2069"/>
              <a:gd name="T13" fmla="*/ 1036 h 2060"/>
              <a:gd name="T14" fmla="*/ 441 w 2069"/>
              <a:gd name="T15" fmla="*/ 1036 h 2060"/>
              <a:gd name="T16" fmla="*/ 394 w 2069"/>
              <a:gd name="T17" fmla="*/ 1027 h 2060"/>
              <a:gd name="T18" fmla="*/ 337 w 2069"/>
              <a:gd name="T19" fmla="*/ 1036 h 2060"/>
              <a:gd name="T20" fmla="*/ 256 w 2069"/>
              <a:gd name="T21" fmla="*/ 1036 h 2060"/>
              <a:gd name="T22" fmla="*/ 195 w 2069"/>
              <a:gd name="T23" fmla="*/ 1027 h 2060"/>
              <a:gd name="T24" fmla="*/ 147 w 2069"/>
              <a:gd name="T25" fmla="*/ 1036 h 2060"/>
              <a:gd name="T26" fmla="*/ 90 w 2069"/>
              <a:gd name="T27" fmla="*/ 1036 h 2060"/>
              <a:gd name="T28" fmla="*/ 0 w 2069"/>
              <a:gd name="T29" fmla="*/ 1036 h 2060"/>
              <a:gd name="T30" fmla="*/ 1043 w 2069"/>
              <a:gd name="T31" fmla="*/ 2024 h 2060"/>
              <a:gd name="T32" fmla="*/ 1043 w 2069"/>
              <a:gd name="T33" fmla="*/ 1977 h 2060"/>
              <a:gd name="T34" fmla="*/ 1043 w 2069"/>
              <a:gd name="T35" fmla="*/ 1894 h 2060"/>
              <a:gd name="T36" fmla="*/ 1029 w 2069"/>
              <a:gd name="T37" fmla="*/ 1832 h 2060"/>
              <a:gd name="T38" fmla="*/ 1043 w 2069"/>
              <a:gd name="T39" fmla="*/ 1785 h 2060"/>
              <a:gd name="T40" fmla="*/ 1043 w 2069"/>
              <a:gd name="T41" fmla="*/ 1728 h 2060"/>
              <a:gd name="T42" fmla="*/ 1029 w 2069"/>
              <a:gd name="T43" fmla="*/ 1648 h 2060"/>
              <a:gd name="T44" fmla="*/ 1043 w 2069"/>
              <a:gd name="T45" fmla="*/ 1586 h 2060"/>
              <a:gd name="T46" fmla="*/ 1043 w 2069"/>
              <a:gd name="T47" fmla="*/ 1536 h 2060"/>
              <a:gd name="T48" fmla="*/ 1043 w 2069"/>
              <a:gd name="T49" fmla="*/ 1453 h 2060"/>
              <a:gd name="T50" fmla="*/ 1029 w 2069"/>
              <a:gd name="T51" fmla="*/ 1392 h 2060"/>
              <a:gd name="T52" fmla="*/ 1043 w 2069"/>
              <a:gd name="T53" fmla="*/ 1344 h 2060"/>
              <a:gd name="T54" fmla="*/ 1043 w 2069"/>
              <a:gd name="T55" fmla="*/ 1290 h 2060"/>
              <a:gd name="T56" fmla="*/ 1029 w 2069"/>
              <a:gd name="T57" fmla="*/ 1204 h 2060"/>
              <a:gd name="T58" fmla="*/ 1043 w 2069"/>
              <a:gd name="T59" fmla="*/ 1143 h 2060"/>
              <a:gd name="T60" fmla="*/ 1043 w 2069"/>
              <a:gd name="T61" fmla="*/ 1095 h 2060"/>
              <a:gd name="T62" fmla="*/ 2012 w 2069"/>
              <a:gd name="T63" fmla="*/ 1036 h 2060"/>
              <a:gd name="T64" fmla="*/ 1951 w 2069"/>
              <a:gd name="T65" fmla="*/ 1027 h 2060"/>
              <a:gd name="T66" fmla="*/ 1903 w 2069"/>
              <a:gd name="T67" fmla="*/ 1036 h 2060"/>
              <a:gd name="T68" fmla="*/ 1849 w 2069"/>
              <a:gd name="T69" fmla="*/ 1036 h 2060"/>
              <a:gd name="T70" fmla="*/ 1759 w 2069"/>
              <a:gd name="T71" fmla="*/ 1036 h 2060"/>
              <a:gd name="T72" fmla="*/ 1711 w 2069"/>
              <a:gd name="T73" fmla="*/ 1027 h 2060"/>
              <a:gd name="T74" fmla="*/ 1655 w 2069"/>
              <a:gd name="T75" fmla="*/ 1036 h 2060"/>
              <a:gd name="T76" fmla="*/ 1572 w 2069"/>
              <a:gd name="T77" fmla="*/ 1036 h 2060"/>
              <a:gd name="T78" fmla="*/ 1510 w 2069"/>
              <a:gd name="T79" fmla="*/ 1027 h 2060"/>
              <a:gd name="T80" fmla="*/ 1463 w 2069"/>
              <a:gd name="T81" fmla="*/ 1036 h 2060"/>
              <a:gd name="T82" fmla="*/ 1406 w 2069"/>
              <a:gd name="T83" fmla="*/ 1036 h 2060"/>
              <a:gd name="T84" fmla="*/ 1316 w 2069"/>
              <a:gd name="T85" fmla="*/ 1036 h 2060"/>
              <a:gd name="T86" fmla="*/ 1268 w 2069"/>
              <a:gd name="T87" fmla="*/ 1027 h 2060"/>
              <a:gd name="T88" fmla="*/ 1214 w 2069"/>
              <a:gd name="T89" fmla="*/ 1036 h 2060"/>
              <a:gd name="T90" fmla="*/ 1131 w 2069"/>
              <a:gd name="T91" fmla="*/ 1036 h 2060"/>
              <a:gd name="T92" fmla="*/ 1029 w 2069"/>
              <a:gd name="T93" fmla="*/ 939 h 2060"/>
              <a:gd name="T94" fmla="*/ 1043 w 2069"/>
              <a:gd name="T95" fmla="*/ 892 h 2060"/>
              <a:gd name="T96" fmla="*/ 1043 w 2069"/>
              <a:gd name="T97" fmla="*/ 835 h 2060"/>
              <a:gd name="T98" fmla="*/ 1029 w 2069"/>
              <a:gd name="T99" fmla="*/ 754 h 2060"/>
              <a:gd name="T100" fmla="*/ 1043 w 2069"/>
              <a:gd name="T101" fmla="*/ 693 h 2060"/>
              <a:gd name="T102" fmla="*/ 1043 w 2069"/>
              <a:gd name="T103" fmla="*/ 643 h 2060"/>
              <a:gd name="T104" fmla="*/ 1043 w 2069"/>
              <a:gd name="T105" fmla="*/ 560 h 2060"/>
              <a:gd name="T106" fmla="*/ 1029 w 2069"/>
              <a:gd name="T107" fmla="*/ 498 h 2060"/>
              <a:gd name="T108" fmla="*/ 1043 w 2069"/>
              <a:gd name="T109" fmla="*/ 448 h 2060"/>
              <a:gd name="T110" fmla="*/ 1043 w 2069"/>
              <a:gd name="T111" fmla="*/ 396 h 2060"/>
              <a:gd name="T112" fmla="*/ 1029 w 2069"/>
              <a:gd name="T113" fmla="*/ 311 h 2060"/>
              <a:gd name="T114" fmla="*/ 1043 w 2069"/>
              <a:gd name="T115" fmla="*/ 249 h 2060"/>
              <a:gd name="T116" fmla="*/ 1043 w 2069"/>
              <a:gd name="T117" fmla="*/ 202 h 2060"/>
              <a:gd name="T118" fmla="*/ 1043 w 2069"/>
              <a:gd name="T119" fmla="*/ 119 h 2060"/>
              <a:gd name="T120" fmla="*/ 1029 w 2069"/>
              <a:gd name="T121" fmla="*/ 57 h 2060"/>
              <a:gd name="T122" fmla="*/ 1043 w 2069"/>
              <a:gd name="T123" fmla="*/ 10 h 2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069" h="2060">
                <a:moveTo>
                  <a:pt x="944" y="1036"/>
                </a:moveTo>
                <a:lnTo>
                  <a:pt x="939" y="1036"/>
                </a:lnTo>
                <a:lnTo>
                  <a:pt x="939" y="1027"/>
                </a:lnTo>
                <a:lnTo>
                  <a:pt x="944" y="1027"/>
                </a:lnTo>
                <a:lnTo>
                  <a:pt x="944" y="1036"/>
                </a:lnTo>
                <a:lnTo>
                  <a:pt x="944" y="1036"/>
                </a:lnTo>
                <a:lnTo>
                  <a:pt x="944" y="1036"/>
                </a:lnTo>
                <a:close/>
                <a:moveTo>
                  <a:pt x="915" y="1036"/>
                </a:moveTo>
                <a:lnTo>
                  <a:pt x="910" y="1036"/>
                </a:lnTo>
                <a:lnTo>
                  <a:pt x="910" y="1027"/>
                </a:lnTo>
                <a:lnTo>
                  <a:pt x="915" y="1027"/>
                </a:lnTo>
                <a:lnTo>
                  <a:pt x="915" y="1036"/>
                </a:lnTo>
                <a:lnTo>
                  <a:pt x="915" y="1036"/>
                </a:lnTo>
                <a:lnTo>
                  <a:pt x="915" y="1036"/>
                </a:lnTo>
                <a:close/>
                <a:moveTo>
                  <a:pt x="889" y="1036"/>
                </a:moveTo>
                <a:lnTo>
                  <a:pt x="882" y="1036"/>
                </a:lnTo>
                <a:lnTo>
                  <a:pt x="882" y="1027"/>
                </a:lnTo>
                <a:lnTo>
                  <a:pt x="889" y="1027"/>
                </a:lnTo>
                <a:lnTo>
                  <a:pt x="889" y="1036"/>
                </a:lnTo>
                <a:lnTo>
                  <a:pt x="889" y="1036"/>
                </a:lnTo>
                <a:lnTo>
                  <a:pt x="889" y="1036"/>
                </a:lnTo>
                <a:close/>
                <a:moveTo>
                  <a:pt x="863" y="1036"/>
                </a:moveTo>
                <a:lnTo>
                  <a:pt x="854" y="1036"/>
                </a:lnTo>
                <a:lnTo>
                  <a:pt x="854" y="1027"/>
                </a:lnTo>
                <a:lnTo>
                  <a:pt x="863" y="1027"/>
                </a:lnTo>
                <a:lnTo>
                  <a:pt x="863" y="1036"/>
                </a:lnTo>
                <a:lnTo>
                  <a:pt x="863" y="1036"/>
                </a:lnTo>
                <a:lnTo>
                  <a:pt x="863" y="1036"/>
                </a:lnTo>
                <a:close/>
                <a:moveTo>
                  <a:pt x="835" y="1036"/>
                </a:moveTo>
                <a:lnTo>
                  <a:pt x="828" y="1036"/>
                </a:lnTo>
                <a:lnTo>
                  <a:pt x="828" y="1027"/>
                </a:lnTo>
                <a:lnTo>
                  <a:pt x="835" y="1027"/>
                </a:lnTo>
                <a:lnTo>
                  <a:pt x="835" y="1036"/>
                </a:lnTo>
                <a:lnTo>
                  <a:pt x="835" y="1036"/>
                </a:lnTo>
                <a:lnTo>
                  <a:pt x="835" y="1036"/>
                </a:lnTo>
                <a:close/>
                <a:moveTo>
                  <a:pt x="806" y="1036"/>
                </a:moveTo>
                <a:lnTo>
                  <a:pt x="799" y="1036"/>
                </a:lnTo>
                <a:lnTo>
                  <a:pt x="799" y="1027"/>
                </a:lnTo>
                <a:lnTo>
                  <a:pt x="806" y="1027"/>
                </a:lnTo>
                <a:lnTo>
                  <a:pt x="806" y="1036"/>
                </a:lnTo>
                <a:lnTo>
                  <a:pt x="806" y="1036"/>
                </a:lnTo>
                <a:lnTo>
                  <a:pt x="806" y="1036"/>
                </a:lnTo>
                <a:close/>
                <a:moveTo>
                  <a:pt x="780" y="1036"/>
                </a:moveTo>
                <a:lnTo>
                  <a:pt x="773" y="1036"/>
                </a:lnTo>
                <a:lnTo>
                  <a:pt x="773" y="1027"/>
                </a:lnTo>
                <a:lnTo>
                  <a:pt x="780" y="1027"/>
                </a:lnTo>
                <a:lnTo>
                  <a:pt x="780" y="1036"/>
                </a:lnTo>
                <a:lnTo>
                  <a:pt x="780" y="1036"/>
                </a:lnTo>
                <a:lnTo>
                  <a:pt x="780" y="1036"/>
                </a:lnTo>
                <a:close/>
                <a:moveTo>
                  <a:pt x="752" y="1036"/>
                </a:moveTo>
                <a:lnTo>
                  <a:pt x="745" y="1036"/>
                </a:lnTo>
                <a:lnTo>
                  <a:pt x="745" y="1027"/>
                </a:lnTo>
                <a:lnTo>
                  <a:pt x="752" y="1027"/>
                </a:lnTo>
                <a:lnTo>
                  <a:pt x="752" y="1036"/>
                </a:lnTo>
                <a:lnTo>
                  <a:pt x="752" y="1036"/>
                </a:lnTo>
                <a:lnTo>
                  <a:pt x="752" y="1036"/>
                </a:lnTo>
                <a:close/>
                <a:moveTo>
                  <a:pt x="723" y="1036"/>
                </a:moveTo>
                <a:lnTo>
                  <a:pt x="718" y="1036"/>
                </a:lnTo>
                <a:lnTo>
                  <a:pt x="718" y="1027"/>
                </a:lnTo>
                <a:lnTo>
                  <a:pt x="723" y="1027"/>
                </a:lnTo>
                <a:lnTo>
                  <a:pt x="723" y="1036"/>
                </a:lnTo>
                <a:lnTo>
                  <a:pt x="723" y="1036"/>
                </a:lnTo>
                <a:lnTo>
                  <a:pt x="723" y="1036"/>
                </a:lnTo>
                <a:close/>
                <a:moveTo>
                  <a:pt x="695" y="1036"/>
                </a:moveTo>
                <a:lnTo>
                  <a:pt x="690" y="1036"/>
                </a:lnTo>
                <a:lnTo>
                  <a:pt x="690" y="1027"/>
                </a:lnTo>
                <a:lnTo>
                  <a:pt x="695" y="1027"/>
                </a:lnTo>
                <a:lnTo>
                  <a:pt x="695" y="1036"/>
                </a:lnTo>
                <a:lnTo>
                  <a:pt x="695" y="1036"/>
                </a:lnTo>
                <a:lnTo>
                  <a:pt x="695" y="1036"/>
                </a:lnTo>
                <a:close/>
                <a:moveTo>
                  <a:pt x="669" y="1036"/>
                </a:moveTo>
                <a:lnTo>
                  <a:pt x="662" y="1036"/>
                </a:lnTo>
                <a:lnTo>
                  <a:pt x="662" y="1027"/>
                </a:lnTo>
                <a:lnTo>
                  <a:pt x="669" y="1027"/>
                </a:lnTo>
                <a:lnTo>
                  <a:pt x="669" y="1036"/>
                </a:lnTo>
                <a:lnTo>
                  <a:pt x="669" y="1036"/>
                </a:lnTo>
                <a:lnTo>
                  <a:pt x="669" y="1036"/>
                </a:lnTo>
                <a:close/>
                <a:moveTo>
                  <a:pt x="643" y="1036"/>
                </a:moveTo>
                <a:lnTo>
                  <a:pt x="633" y="1036"/>
                </a:lnTo>
                <a:lnTo>
                  <a:pt x="633" y="1027"/>
                </a:lnTo>
                <a:lnTo>
                  <a:pt x="643" y="1027"/>
                </a:lnTo>
                <a:lnTo>
                  <a:pt x="643" y="1036"/>
                </a:lnTo>
                <a:lnTo>
                  <a:pt x="643" y="1036"/>
                </a:lnTo>
                <a:lnTo>
                  <a:pt x="643" y="1036"/>
                </a:lnTo>
                <a:close/>
                <a:moveTo>
                  <a:pt x="614" y="1036"/>
                </a:moveTo>
                <a:lnTo>
                  <a:pt x="607" y="1036"/>
                </a:lnTo>
                <a:lnTo>
                  <a:pt x="607" y="1027"/>
                </a:lnTo>
                <a:lnTo>
                  <a:pt x="614" y="1027"/>
                </a:lnTo>
                <a:lnTo>
                  <a:pt x="614" y="1036"/>
                </a:lnTo>
                <a:lnTo>
                  <a:pt x="614" y="1036"/>
                </a:lnTo>
                <a:lnTo>
                  <a:pt x="614" y="1036"/>
                </a:lnTo>
                <a:close/>
                <a:moveTo>
                  <a:pt x="586" y="1036"/>
                </a:moveTo>
                <a:lnTo>
                  <a:pt x="581" y="1036"/>
                </a:lnTo>
                <a:lnTo>
                  <a:pt x="581" y="1027"/>
                </a:lnTo>
                <a:lnTo>
                  <a:pt x="586" y="1027"/>
                </a:lnTo>
                <a:lnTo>
                  <a:pt x="586" y="1036"/>
                </a:lnTo>
                <a:lnTo>
                  <a:pt x="586" y="1036"/>
                </a:lnTo>
                <a:lnTo>
                  <a:pt x="586" y="1036"/>
                </a:lnTo>
                <a:close/>
                <a:moveTo>
                  <a:pt x="557" y="1036"/>
                </a:moveTo>
                <a:lnTo>
                  <a:pt x="553" y="1036"/>
                </a:lnTo>
                <a:lnTo>
                  <a:pt x="553" y="1027"/>
                </a:lnTo>
                <a:lnTo>
                  <a:pt x="557" y="1027"/>
                </a:lnTo>
                <a:lnTo>
                  <a:pt x="557" y="1036"/>
                </a:lnTo>
                <a:lnTo>
                  <a:pt x="557" y="1036"/>
                </a:lnTo>
                <a:lnTo>
                  <a:pt x="557" y="1036"/>
                </a:lnTo>
                <a:close/>
                <a:moveTo>
                  <a:pt x="529" y="1036"/>
                </a:moveTo>
                <a:lnTo>
                  <a:pt x="524" y="1036"/>
                </a:lnTo>
                <a:lnTo>
                  <a:pt x="524" y="1027"/>
                </a:lnTo>
                <a:lnTo>
                  <a:pt x="529" y="1027"/>
                </a:lnTo>
                <a:lnTo>
                  <a:pt x="529" y="1036"/>
                </a:lnTo>
                <a:lnTo>
                  <a:pt x="529" y="1036"/>
                </a:lnTo>
                <a:lnTo>
                  <a:pt x="529" y="1036"/>
                </a:lnTo>
                <a:close/>
                <a:moveTo>
                  <a:pt x="505" y="1036"/>
                </a:moveTo>
                <a:lnTo>
                  <a:pt x="496" y="1036"/>
                </a:lnTo>
                <a:lnTo>
                  <a:pt x="496" y="1027"/>
                </a:lnTo>
                <a:lnTo>
                  <a:pt x="505" y="1027"/>
                </a:lnTo>
                <a:lnTo>
                  <a:pt x="505" y="1036"/>
                </a:lnTo>
                <a:lnTo>
                  <a:pt x="505" y="1036"/>
                </a:lnTo>
                <a:lnTo>
                  <a:pt x="505" y="1036"/>
                </a:lnTo>
                <a:close/>
                <a:moveTo>
                  <a:pt x="477" y="1036"/>
                </a:moveTo>
                <a:lnTo>
                  <a:pt x="467" y="1036"/>
                </a:lnTo>
                <a:lnTo>
                  <a:pt x="467" y="1027"/>
                </a:lnTo>
                <a:lnTo>
                  <a:pt x="477" y="1027"/>
                </a:lnTo>
                <a:lnTo>
                  <a:pt x="477" y="1036"/>
                </a:lnTo>
                <a:lnTo>
                  <a:pt x="477" y="1036"/>
                </a:lnTo>
                <a:lnTo>
                  <a:pt x="477" y="1036"/>
                </a:lnTo>
                <a:close/>
                <a:moveTo>
                  <a:pt x="448" y="1036"/>
                </a:moveTo>
                <a:lnTo>
                  <a:pt x="441" y="1036"/>
                </a:lnTo>
                <a:lnTo>
                  <a:pt x="441" y="1027"/>
                </a:lnTo>
                <a:lnTo>
                  <a:pt x="448" y="1027"/>
                </a:lnTo>
                <a:lnTo>
                  <a:pt x="448" y="1036"/>
                </a:lnTo>
                <a:lnTo>
                  <a:pt x="448" y="1036"/>
                </a:lnTo>
                <a:lnTo>
                  <a:pt x="448" y="1036"/>
                </a:lnTo>
                <a:close/>
                <a:moveTo>
                  <a:pt x="420" y="1036"/>
                </a:moveTo>
                <a:lnTo>
                  <a:pt x="415" y="1036"/>
                </a:lnTo>
                <a:lnTo>
                  <a:pt x="415" y="1027"/>
                </a:lnTo>
                <a:lnTo>
                  <a:pt x="420" y="1027"/>
                </a:lnTo>
                <a:lnTo>
                  <a:pt x="420" y="1036"/>
                </a:lnTo>
                <a:lnTo>
                  <a:pt x="420" y="1036"/>
                </a:lnTo>
                <a:lnTo>
                  <a:pt x="420" y="1036"/>
                </a:lnTo>
                <a:close/>
                <a:moveTo>
                  <a:pt x="394" y="1036"/>
                </a:moveTo>
                <a:lnTo>
                  <a:pt x="387" y="1036"/>
                </a:lnTo>
                <a:lnTo>
                  <a:pt x="387" y="1027"/>
                </a:lnTo>
                <a:lnTo>
                  <a:pt x="394" y="1027"/>
                </a:lnTo>
                <a:lnTo>
                  <a:pt x="394" y="1036"/>
                </a:lnTo>
                <a:lnTo>
                  <a:pt x="394" y="1036"/>
                </a:lnTo>
                <a:lnTo>
                  <a:pt x="394" y="1036"/>
                </a:lnTo>
                <a:close/>
                <a:moveTo>
                  <a:pt x="365" y="1036"/>
                </a:moveTo>
                <a:lnTo>
                  <a:pt x="358" y="1036"/>
                </a:lnTo>
                <a:lnTo>
                  <a:pt x="358" y="1027"/>
                </a:lnTo>
                <a:lnTo>
                  <a:pt x="365" y="1027"/>
                </a:lnTo>
                <a:lnTo>
                  <a:pt x="365" y="1036"/>
                </a:lnTo>
                <a:lnTo>
                  <a:pt x="365" y="1036"/>
                </a:lnTo>
                <a:lnTo>
                  <a:pt x="365" y="1036"/>
                </a:lnTo>
                <a:close/>
                <a:moveTo>
                  <a:pt x="337" y="1036"/>
                </a:moveTo>
                <a:lnTo>
                  <a:pt x="332" y="1036"/>
                </a:lnTo>
                <a:lnTo>
                  <a:pt x="332" y="1027"/>
                </a:lnTo>
                <a:lnTo>
                  <a:pt x="337" y="1027"/>
                </a:lnTo>
                <a:lnTo>
                  <a:pt x="337" y="1036"/>
                </a:lnTo>
                <a:lnTo>
                  <a:pt x="337" y="1036"/>
                </a:lnTo>
                <a:lnTo>
                  <a:pt x="337" y="1036"/>
                </a:lnTo>
                <a:close/>
                <a:moveTo>
                  <a:pt x="311" y="1036"/>
                </a:moveTo>
                <a:lnTo>
                  <a:pt x="304" y="1036"/>
                </a:lnTo>
                <a:lnTo>
                  <a:pt x="304" y="1027"/>
                </a:lnTo>
                <a:lnTo>
                  <a:pt x="311" y="1027"/>
                </a:lnTo>
                <a:lnTo>
                  <a:pt x="311" y="1036"/>
                </a:lnTo>
                <a:lnTo>
                  <a:pt x="311" y="1036"/>
                </a:lnTo>
                <a:lnTo>
                  <a:pt x="311" y="1036"/>
                </a:lnTo>
                <a:close/>
                <a:moveTo>
                  <a:pt x="282" y="1036"/>
                </a:moveTo>
                <a:lnTo>
                  <a:pt x="275" y="1036"/>
                </a:lnTo>
                <a:lnTo>
                  <a:pt x="275" y="1027"/>
                </a:lnTo>
                <a:lnTo>
                  <a:pt x="282" y="1027"/>
                </a:lnTo>
                <a:lnTo>
                  <a:pt x="282" y="1036"/>
                </a:lnTo>
                <a:lnTo>
                  <a:pt x="282" y="1036"/>
                </a:lnTo>
                <a:lnTo>
                  <a:pt x="282" y="1036"/>
                </a:lnTo>
                <a:close/>
                <a:moveTo>
                  <a:pt x="256" y="1036"/>
                </a:moveTo>
                <a:lnTo>
                  <a:pt x="249" y="1036"/>
                </a:lnTo>
                <a:lnTo>
                  <a:pt x="249" y="1027"/>
                </a:lnTo>
                <a:lnTo>
                  <a:pt x="256" y="1027"/>
                </a:lnTo>
                <a:lnTo>
                  <a:pt x="256" y="1036"/>
                </a:lnTo>
                <a:lnTo>
                  <a:pt x="256" y="1036"/>
                </a:lnTo>
                <a:lnTo>
                  <a:pt x="256" y="1036"/>
                </a:lnTo>
                <a:close/>
                <a:moveTo>
                  <a:pt x="228" y="1036"/>
                </a:moveTo>
                <a:lnTo>
                  <a:pt x="221" y="1036"/>
                </a:lnTo>
                <a:lnTo>
                  <a:pt x="221" y="1027"/>
                </a:lnTo>
                <a:lnTo>
                  <a:pt x="228" y="1027"/>
                </a:lnTo>
                <a:lnTo>
                  <a:pt x="228" y="1036"/>
                </a:lnTo>
                <a:lnTo>
                  <a:pt x="228" y="1036"/>
                </a:lnTo>
                <a:lnTo>
                  <a:pt x="228" y="1036"/>
                </a:lnTo>
                <a:close/>
                <a:moveTo>
                  <a:pt x="199" y="1036"/>
                </a:moveTo>
                <a:lnTo>
                  <a:pt x="195" y="1036"/>
                </a:lnTo>
                <a:lnTo>
                  <a:pt x="195" y="1027"/>
                </a:lnTo>
                <a:lnTo>
                  <a:pt x="199" y="1027"/>
                </a:lnTo>
                <a:lnTo>
                  <a:pt x="199" y="1036"/>
                </a:lnTo>
                <a:lnTo>
                  <a:pt x="199" y="1036"/>
                </a:lnTo>
                <a:lnTo>
                  <a:pt x="199" y="1036"/>
                </a:lnTo>
                <a:close/>
                <a:moveTo>
                  <a:pt x="171" y="1036"/>
                </a:moveTo>
                <a:lnTo>
                  <a:pt x="166" y="1036"/>
                </a:lnTo>
                <a:lnTo>
                  <a:pt x="166" y="1027"/>
                </a:lnTo>
                <a:lnTo>
                  <a:pt x="171" y="1027"/>
                </a:lnTo>
                <a:lnTo>
                  <a:pt x="171" y="1036"/>
                </a:lnTo>
                <a:lnTo>
                  <a:pt x="171" y="1036"/>
                </a:lnTo>
                <a:lnTo>
                  <a:pt x="171" y="1036"/>
                </a:lnTo>
                <a:close/>
                <a:moveTo>
                  <a:pt x="147" y="1036"/>
                </a:moveTo>
                <a:lnTo>
                  <a:pt x="138" y="1036"/>
                </a:lnTo>
                <a:lnTo>
                  <a:pt x="138" y="1027"/>
                </a:lnTo>
                <a:lnTo>
                  <a:pt x="147" y="1027"/>
                </a:lnTo>
                <a:lnTo>
                  <a:pt x="147" y="1036"/>
                </a:lnTo>
                <a:lnTo>
                  <a:pt x="147" y="1036"/>
                </a:lnTo>
                <a:lnTo>
                  <a:pt x="147" y="1036"/>
                </a:lnTo>
                <a:close/>
                <a:moveTo>
                  <a:pt x="119" y="1036"/>
                </a:moveTo>
                <a:lnTo>
                  <a:pt x="109" y="1036"/>
                </a:lnTo>
                <a:lnTo>
                  <a:pt x="109" y="1027"/>
                </a:lnTo>
                <a:lnTo>
                  <a:pt x="119" y="1027"/>
                </a:lnTo>
                <a:lnTo>
                  <a:pt x="119" y="1036"/>
                </a:lnTo>
                <a:lnTo>
                  <a:pt x="119" y="1036"/>
                </a:lnTo>
                <a:lnTo>
                  <a:pt x="119" y="1036"/>
                </a:lnTo>
                <a:close/>
                <a:moveTo>
                  <a:pt x="90" y="1036"/>
                </a:moveTo>
                <a:lnTo>
                  <a:pt x="81" y="1036"/>
                </a:lnTo>
                <a:lnTo>
                  <a:pt x="81" y="1027"/>
                </a:lnTo>
                <a:lnTo>
                  <a:pt x="90" y="1027"/>
                </a:lnTo>
                <a:lnTo>
                  <a:pt x="90" y="1036"/>
                </a:lnTo>
                <a:lnTo>
                  <a:pt x="90" y="1036"/>
                </a:lnTo>
                <a:lnTo>
                  <a:pt x="90" y="1036"/>
                </a:lnTo>
                <a:close/>
                <a:moveTo>
                  <a:pt x="62" y="1036"/>
                </a:moveTo>
                <a:lnTo>
                  <a:pt x="57" y="1036"/>
                </a:lnTo>
                <a:lnTo>
                  <a:pt x="57" y="1027"/>
                </a:lnTo>
                <a:lnTo>
                  <a:pt x="62" y="1027"/>
                </a:lnTo>
                <a:lnTo>
                  <a:pt x="62" y="1036"/>
                </a:lnTo>
                <a:lnTo>
                  <a:pt x="62" y="1036"/>
                </a:lnTo>
                <a:lnTo>
                  <a:pt x="62" y="1036"/>
                </a:lnTo>
                <a:close/>
                <a:moveTo>
                  <a:pt x="34" y="1036"/>
                </a:moveTo>
                <a:lnTo>
                  <a:pt x="29" y="1036"/>
                </a:lnTo>
                <a:lnTo>
                  <a:pt x="29" y="1027"/>
                </a:lnTo>
                <a:lnTo>
                  <a:pt x="34" y="1027"/>
                </a:lnTo>
                <a:lnTo>
                  <a:pt x="34" y="1036"/>
                </a:lnTo>
                <a:lnTo>
                  <a:pt x="34" y="1036"/>
                </a:lnTo>
                <a:lnTo>
                  <a:pt x="34" y="1036"/>
                </a:lnTo>
                <a:close/>
                <a:moveTo>
                  <a:pt x="8" y="1036"/>
                </a:moveTo>
                <a:lnTo>
                  <a:pt x="0" y="1036"/>
                </a:lnTo>
                <a:lnTo>
                  <a:pt x="0" y="1027"/>
                </a:lnTo>
                <a:lnTo>
                  <a:pt x="8" y="1027"/>
                </a:lnTo>
                <a:lnTo>
                  <a:pt x="8" y="1036"/>
                </a:lnTo>
                <a:lnTo>
                  <a:pt x="8" y="1036"/>
                </a:lnTo>
                <a:lnTo>
                  <a:pt x="8" y="1036"/>
                </a:lnTo>
                <a:close/>
                <a:moveTo>
                  <a:pt x="1043" y="2060"/>
                </a:moveTo>
                <a:lnTo>
                  <a:pt x="1029" y="2060"/>
                </a:lnTo>
                <a:lnTo>
                  <a:pt x="1029" y="2053"/>
                </a:lnTo>
                <a:lnTo>
                  <a:pt x="1043" y="2053"/>
                </a:lnTo>
                <a:lnTo>
                  <a:pt x="1043" y="2060"/>
                </a:lnTo>
                <a:lnTo>
                  <a:pt x="1043" y="2060"/>
                </a:lnTo>
                <a:lnTo>
                  <a:pt x="1043" y="2060"/>
                </a:lnTo>
                <a:close/>
                <a:moveTo>
                  <a:pt x="1043" y="2034"/>
                </a:moveTo>
                <a:lnTo>
                  <a:pt x="1029" y="2034"/>
                </a:lnTo>
                <a:lnTo>
                  <a:pt x="1029" y="2024"/>
                </a:lnTo>
                <a:lnTo>
                  <a:pt x="1043" y="2024"/>
                </a:lnTo>
                <a:lnTo>
                  <a:pt x="1043" y="2034"/>
                </a:lnTo>
                <a:lnTo>
                  <a:pt x="1043" y="2034"/>
                </a:lnTo>
                <a:lnTo>
                  <a:pt x="1043" y="2034"/>
                </a:lnTo>
                <a:close/>
                <a:moveTo>
                  <a:pt x="1043" y="2005"/>
                </a:moveTo>
                <a:lnTo>
                  <a:pt x="1029" y="2005"/>
                </a:lnTo>
                <a:lnTo>
                  <a:pt x="1029" y="1998"/>
                </a:lnTo>
                <a:lnTo>
                  <a:pt x="1043" y="1998"/>
                </a:lnTo>
                <a:lnTo>
                  <a:pt x="1043" y="2005"/>
                </a:lnTo>
                <a:lnTo>
                  <a:pt x="1043" y="2005"/>
                </a:lnTo>
                <a:lnTo>
                  <a:pt x="1043" y="2005"/>
                </a:lnTo>
                <a:close/>
                <a:moveTo>
                  <a:pt x="1043" y="1977"/>
                </a:moveTo>
                <a:lnTo>
                  <a:pt x="1029" y="1977"/>
                </a:lnTo>
                <a:lnTo>
                  <a:pt x="1029" y="1970"/>
                </a:lnTo>
                <a:lnTo>
                  <a:pt x="1043" y="1970"/>
                </a:lnTo>
                <a:lnTo>
                  <a:pt x="1043" y="1977"/>
                </a:lnTo>
                <a:lnTo>
                  <a:pt x="1043" y="1977"/>
                </a:lnTo>
                <a:lnTo>
                  <a:pt x="1043" y="1977"/>
                </a:lnTo>
                <a:close/>
                <a:moveTo>
                  <a:pt x="1043" y="1951"/>
                </a:moveTo>
                <a:lnTo>
                  <a:pt x="1029" y="1951"/>
                </a:lnTo>
                <a:lnTo>
                  <a:pt x="1029" y="1944"/>
                </a:lnTo>
                <a:lnTo>
                  <a:pt x="1043" y="1944"/>
                </a:lnTo>
                <a:lnTo>
                  <a:pt x="1043" y="1951"/>
                </a:lnTo>
                <a:lnTo>
                  <a:pt x="1043" y="1951"/>
                </a:lnTo>
                <a:lnTo>
                  <a:pt x="1043" y="1951"/>
                </a:lnTo>
                <a:close/>
                <a:moveTo>
                  <a:pt x="1043" y="1923"/>
                </a:moveTo>
                <a:lnTo>
                  <a:pt x="1029" y="1923"/>
                </a:lnTo>
                <a:lnTo>
                  <a:pt x="1029" y="1915"/>
                </a:lnTo>
                <a:lnTo>
                  <a:pt x="1043" y="1915"/>
                </a:lnTo>
                <a:lnTo>
                  <a:pt x="1043" y="1923"/>
                </a:lnTo>
                <a:lnTo>
                  <a:pt x="1043" y="1923"/>
                </a:lnTo>
                <a:lnTo>
                  <a:pt x="1043" y="1923"/>
                </a:lnTo>
                <a:close/>
                <a:moveTo>
                  <a:pt x="1043" y="1894"/>
                </a:moveTo>
                <a:lnTo>
                  <a:pt x="1029" y="1894"/>
                </a:lnTo>
                <a:lnTo>
                  <a:pt x="1029" y="1889"/>
                </a:lnTo>
                <a:lnTo>
                  <a:pt x="1043" y="1889"/>
                </a:lnTo>
                <a:lnTo>
                  <a:pt x="1043" y="1894"/>
                </a:lnTo>
                <a:lnTo>
                  <a:pt x="1043" y="1894"/>
                </a:lnTo>
                <a:lnTo>
                  <a:pt x="1043" y="1894"/>
                </a:lnTo>
                <a:close/>
                <a:moveTo>
                  <a:pt x="1043" y="1868"/>
                </a:moveTo>
                <a:lnTo>
                  <a:pt x="1029" y="1868"/>
                </a:lnTo>
                <a:lnTo>
                  <a:pt x="1029" y="1861"/>
                </a:lnTo>
                <a:lnTo>
                  <a:pt x="1043" y="1861"/>
                </a:lnTo>
                <a:lnTo>
                  <a:pt x="1043" y="1868"/>
                </a:lnTo>
                <a:lnTo>
                  <a:pt x="1043" y="1868"/>
                </a:lnTo>
                <a:lnTo>
                  <a:pt x="1043" y="1868"/>
                </a:lnTo>
                <a:close/>
                <a:moveTo>
                  <a:pt x="1043" y="1840"/>
                </a:moveTo>
                <a:lnTo>
                  <a:pt x="1029" y="1840"/>
                </a:lnTo>
                <a:lnTo>
                  <a:pt x="1029" y="1832"/>
                </a:lnTo>
                <a:lnTo>
                  <a:pt x="1043" y="1832"/>
                </a:lnTo>
                <a:lnTo>
                  <a:pt x="1043" y="1840"/>
                </a:lnTo>
                <a:lnTo>
                  <a:pt x="1043" y="1840"/>
                </a:lnTo>
                <a:lnTo>
                  <a:pt x="1043" y="1840"/>
                </a:lnTo>
                <a:close/>
                <a:moveTo>
                  <a:pt x="1043" y="1814"/>
                </a:moveTo>
                <a:lnTo>
                  <a:pt x="1029" y="1814"/>
                </a:lnTo>
                <a:lnTo>
                  <a:pt x="1029" y="1804"/>
                </a:lnTo>
                <a:lnTo>
                  <a:pt x="1043" y="1804"/>
                </a:lnTo>
                <a:lnTo>
                  <a:pt x="1043" y="1814"/>
                </a:lnTo>
                <a:lnTo>
                  <a:pt x="1043" y="1814"/>
                </a:lnTo>
                <a:lnTo>
                  <a:pt x="1043" y="1814"/>
                </a:lnTo>
                <a:close/>
                <a:moveTo>
                  <a:pt x="1043" y="1785"/>
                </a:moveTo>
                <a:lnTo>
                  <a:pt x="1029" y="1785"/>
                </a:lnTo>
                <a:lnTo>
                  <a:pt x="1029" y="1778"/>
                </a:lnTo>
                <a:lnTo>
                  <a:pt x="1043" y="1778"/>
                </a:lnTo>
                <a:lnTo>
                  <a:pt x="1043" y="1785"/>
                </a:lnTo>
                <a:lnTo>
                  <a:pt x="1043" y="1785"/>
                </a:lnTo>
                <a:lnTo>
                  <a:pt x="1043" y="1785"/>
                </a:lnTo>
                <a:close/>
                <a:moveTo>
                  <a:pt x="1043" y="1757"/>
                </a:moveTo>
                <a:lnTo>
                  <a:pt x="1029" y="1757"/>
                </a:lnTo>
                <a:lnTo>
                  <a:pt x="1029" y="1752"/>
                </a:lnTo>
                <a:lnTo>
                  <a:pt x="1043" y="1752"/>
                </a:lnTo>
                <a:lnTo>
                  <a:pt x="1043" y="1757"/>
                </a:lnTo>
                <a:lnTo>
                  <a:pt x="1043" y="1757"/>
                </a:lnTo>
                <a:lnTo>
                  <a:pt x="1043" y="1757"/>
                </a:lnTo>
                <a:close/>
                <a:moveTo>
                  <a:pt x="1043" y="1728"/>
                </a:moveTo>
                <a:lnTo>
                  <a:pt x="1029" y="1728"/>
                </a:lnTo>
                <a:lnTo>
                  <a:pt x="1029" y="1723"/>
                </a:lnTo>
                <a:lnTo>
                  <a:pt x="1043" y="1723"/>
                </a:lnTo>
                <a:lnTo>
                  <a:pt x="1043" y="1728"/>
                </a:lnTo>
                <a:lnTo>
                  <a:pt x="1043" y="1728"/>
                </a:lnTo>
                <a:lnTo>
                  <a:pt x="1043" y="1728"/>
                </a:lnTo>
                <a:close/>
                <a:moveTo>
                  <a:pt x="1043" y="1700"/>
                </a:moveTo>
                <a:lnTo>
                  <a:pt x="1029" y="1700"/>
                </a:lnTo>
                <a:lnTo>
                  <a:pt x="1029" y="1695"/>
                </a:lnTo>
                <a:lnTo>
                  <a:pt x="1043" y="1695"/>
                </a:lnTo>
                <a:lnTo>
                  <a:pt x="1043" y="1700"/>
                </a:lnTo>
                <a:lnTo>
                  <a:pt x="1043" y="1700"/>
                </a:lnTo>
                <a:lnTo>
                  <a:pt x="1043" y="1700"/>
                </a:lnTo>
                <a:close/>
                <a:moveTo>
                  <a:pt x="1043" y="1676"/>
                </a:moveTo>
                <a:lnTo>
                  <a:pt x="1029" y="1676"/>
                </a:lnTo>
                <a:lnTo>
                  <a:pt x="1029" y="1667"/>
                </a:lnTo>
                <a:lnTo>
                  <a:pt x="1043" y="1667"/>
                </a:lnTo>
                <a:lnTo>
                  <a:pt x="1043" y="1676"/>
                </a:lnTo>
                <a:lnTo>
                  <a:pt x="1043" y="1676"/>
                </a:lnTo>
                <a:lnTo>
                  <a:pt x="1043" y="1676"/>
                </a:lnTo>
                <a:close/>
                <a:moveTo>
                  <a:pt x="1043" y="1648"/>
                </a:moveTo>
                <a:lnTo>
                  <a:pt x="1029" y="1648"/>
                </a:lnTo>
                <a:lnTo>
                  <a:pt x="1029" y="1638"/>
                </a:lnTo>
                <a:lnTo>
                  <a:pt x="1043" y="1638"/>
                </a:lnTo>
                <a:lnTo>
                  <a:pt x="1043" y="1648"/>
                </a:lnTo>
                <a:lnTo>
                  <a:pt x="1043" y="1648"/>
                </a:lnTo>
                <a:lnTo>
                  <a:pt x="1043" y="1648"/>
                </a:lnTo>
                <a:close/>
                <a:moveTo>
                  <a:pt x="1043" y="1619"/>
                </a:moveTo>
                <a:lnTo>
                  <a:pt x="1029" y="1619"/>
                </a:lnTo>
                <a:lnTo>
                  <a:pt x="1029" y="1614"/>
                </a:lnTo>
                <a:lnTo>
                  <a:pt x="1043" y="1614"/>
                </a:lnTo>
                <a:lnTo>
                  <a:pt x="1043" y="1619"/>
                </a:lnTo>
                <a:lnTo>
                  <a:pt x="1043" y="1619"/>
                </a:lnTo>
                <a:lnTo>
                  <a:pt x="1043" y="1619"/>
                </a:lnTo>
                <a:close/>
                <a:moveTo>
                  <a:pt x="1043" y="1591"/>
                </a:moveTo>
                <a:lnTo>
                  <a:pt x="1029" y="1591"/>
                </a:lnTo>
                <a:lnTo>
                  <a:pt x="1029" y="1586"/>
                </a:lnTo>
                <a:lnTo>
                  <a:pt x="1043" y="1586"/>
                </a:lnTo>
                <a:lnTo>
                  <a:pt x="1043" y="1591"/>
                </a:lnTo>
                <a:lnTo>
                  <a:pt x="1043" y="1591"/>
                </a:lnTo>
                <a:lnTo>
                  <a:pt x="1043" y="1591"/>
                </a:lnTo>
                <a:close/>
                <a:moveTo>
                  <a:pt x="1043" y="1562"/>
                </a:moveTo>
                <a:lnTo>
                  <a:pt x="1029" y="1562"/>
                </a:lnTo>
                <a:lnTo>
                  <a:pt x="1029" y="1558"/>
                </a:lnTo>
                <a:lnTo>
                  <a:pt x="1043" y="1558"/>
                </a:lnTo>
                <a:lnTo>
                  <a:pt x="1043" y="1562"/>
                </a:lnTo>
                <a:lnTo>
                  <a:pt x="1043" y="1562"/>
                </a:lnTo>
                <a:lnTo>
                  <a:pt x="1043" y="1562"/>
                </a:lnTo>
                <a:close/>
                <a:moveTo>
                  <a:pt x="1043" y="1536"/>
                </a:moveTo>
                <a:lnTo>
                  <a:pt x="1029" y="1536"/>
                </a:lnTo>
                <a:lnTo>
                  <a:pt x="1029" y="1529"/>
                </a:lnTo>
                <a:lnTo>
                  <a:pt x="1043" y="1529"/>
                </a:lnTo>
                <a:lnTo>
                  <a:pt x="1043" y="1536"/>
                </a:lnTo>
                <a:lnTo>
                  <a:pt x="1043" y="1536"/>
                </a:lnTo>
                <a:lnTo>
                  <a:pt x="1043" y="1536"/>
                </a:lnTo>
                <a:close/>
                <a:moveTo>
                  <a:pt x="1043" y="1510"/>
                </a:moveTo>
                <a:lnTo>
                  <a:pt x="1029" y="1510"/>
                </a:lnTo>
                <a:lnTo>
                  <a:pt x="1029" y="1501"/>
                </a:lnTo>
                <a:lnTo>
                  <a:pt x="1043" y="1501"/>
                </a:lnTo>
                <a:lnTo>
                  <a:pt x="1043" y="1510"/>
                </a:lnTo>
                <a:lnTo>
                  <a:pt x="1043" y="1510"/>
                </a:lnTo>
                <a:lnTo>
                  <a:pt x="1043" y="1510"/>
                </a:lnTo>
                <a:close/>
                <a:moveTo>
                  <a:pt x="1043" y="1482"/>
                </a:moveTo>
                <a:lnTo>
                  <a:pt x="1029" y="1482"/>
                </a:lnTo>
                <a:lnTo>
                  <a:pt x="1029" y="1475"/>
                </a:lnTo>
                <a:lnTo>
                  <a:pt x="1043" y="1475"/>
                </a:lnTo>
                <a:lnTo>
                  <a:pt x="1043" y="1482"/>
                </a:lnTo>
                <a:lnTo>
                  <a:pt x="1043" y="1482"/>
                </a:lnTo>
                <a:lnTo>
                  <a:pt x="1043" y="1482"/>
                </a:lnTo>
                <a:close/>
                <a:moveTo>
                  <a:pt x="1043" y="1453"/>
                </a:moveTo>
                <a:lnTo>
                  <a:pt x="1029" y="1453"/>
                </a:lnTo>
                <a:lnTo>
                  <a:pt x="1029" y="1446"/>
                </a:lnTo>
                <a:lnTo>
                  <a:pt x="1043" y="1446"/>
                </a:lnTo>
                <a:lnTo>
                  <a:pt x="1043" y="1453"/>
                </a:lnTo>
                <a:lnTo>
                  <a:pt x="1043" y="1453"/>
                </a:lnTo>
                <a:lnTo>
                  <a:pt x="1043" y="1453"/>
                </a:lnTo>
                <a:close/>
                <a:moveTo>
                  <a:pt x="1043" y="1427"/>
                </a:moveTo>
                <a:lnTo>
                  <a:pt x="1029" y="1427"/>
                </a:lnTo>
                <a:lnTo>
                  <a:pt x="1029" y="1420"/>
                </a:lnTo>
                <a:lnTo>
                  <a:pt x="1043" y="1420"/>
                </a:lnTo>
                <a:lnTo>
                  <a:pt x="1043" y="1427"/>
                </a:lnTo>
                <a:lnTo>
                  <a:pt x="1043" y="1427"/>
                </a:lnTo>
                <a:lnTo>
                  <a:pt x="1043" y="1427"/>
                </a:lnTo>
                <a:close/>
                <a:moveTo>
                  <a:pt x="1043" y="1399"/>
                </a:moveTo>
                <a:lnTo>
                  <a:pt x="1029" y="1399"/>
                </a:lnTo>
                <a:lnTo>
                  <a:pt x="1029" y="1392"/>
                </a:lnTo>
                <a:lnTo>
                  <a:pt x="1043" y="1392"/>
                </a:lnTo>
                <a:lnTo>
                  <a:pt x="1043" y="1399"/>
                </a:lnTo>
                <a:lnTo>
                  <a:pt x="1043" y="1399"/>
                </a:lnTo>
                <a:lnTo>
                  <a:pt x="1043" y="1399"/>
                </a:lnTo>
                <a:close/>
                <a:moveTo>
                  <a:pt x="1043" y="1370"/>
                </a:moveTo>
                <a:lnTo>
                  <a:pt x="1029" y="1370"/>
                </a:lnTo>
                <a:lnTo>
                  <a:pt x="1029" y="1366"/>
                </a:lnTo>
                <a:lnTo>
                  <a:pt x="1043" y="1366"/>
                </a:lnTo>
                <a:lnTo>
                  <a:pt x="1043" y="1370"/>
                </a:lnTo>
                <a:lnTo>
                  <a:pt x="1043" y="1370"/>
                </a:lnTo>
                <a:lnTo>
                  <a:pt x="1043" y="1370"/>
                </a:lnTo>
                <a:close/>
                <a:moveTo>
                  <a:pt x="1043" y="1344"/>
                </a:moveTo>
                <a:lnTo>
                  <a:pt x="1029" y="1344"/>
                </a:lnTo>
                <a:lnTo>
                  <a:pt x="1029" y="1337"/>
                </a:lnTo>
                <a:lnTo>
                  <a:pt x="1043" y="1337"/>
                </a:lnTo>
                <a:lnTo>
                  <a:pt x="1043" y="1344"/>
                </a:lnTo>
                <a:lnTo>
                  <a:pt x="1043" y="1344"/>
                </a:lnTo>
                <a:lnTo>
                  <a:pt x="1043" y="1344"/>
                </a:lnTo>
                <a:close/>
                <a:moveTo>
                  <a:pt x="1043" y="1316"/>
                </a:moveTo>
                <a:lnTo>
                  <a:pt x="1029" y="1316"/>
                </a:lnTo>
                <a:lnTo>
                  <a:pt x="1029" y="1309"/>
                </a:lnTo>
                <a:lnTo>
                  <a:pt x="1043" y="1309"/>
                </a:lnTo>
                <a:lnTo>
                  <a:pt x="1043" y="1316"/>
                </a:lnTo>
                <a:lnTo>
                  <a:pt x="1043" y="1316"/>
                </a:lnTo>
                <a:lnTo>
                  <a:pt x="1043" y="1316"/>
                </a:lnTo>
                <a:close/>
                <a:moveTo>
                  <a:pt x="1043" y="1290"/>
                </a:moveTo>
                <a:lnTo>
                  <a:pt x="1029" y="1290"/>
                </a:lnTo>
                <a:lnTo>
                  <a:pt x="1029" y="1280"/>
                </a:lnTo>
                <a:lnTo>
                  <a:pt x="1043" y="1280"/>
                </a:lnTo>
                <a:lnTo>
                  <a:pt x="1043" y="1290"/>
                </a:lnTo>
                <a:lnTo>
                  <a:pt x="1043" y="1290"/>
                </a:lnTo>
                <a:lnTo>
                  <a:pt x="1043" y="1290"/>
                </a:lnTo>
                <a:close/>
                <a:moveTo>
                  <a:pt x="1043" y="1261"/>
                </a:moveTo>
                <a:lnTo>
                  <a:pt x="1029" y="1261"/>
                </a:lnTo>
                <a:lnTo>
                  <a:pt x="1029" y="1254"/>
                </a:lnTo>
                <a:lnTo>
                  <a:pt x="1043" y="1254"/>
                </a:lnTo>
                <a:lnTo>
                  <a:pt x="1043" y="1261"/>
                </a:lnTo>
                <a:lnTo>
                  <a:pt x="1043" y="1261"/>
                </a:lnTo>
                <a:lnTo>
                  <a:pt x="1043" y="1261"/>
                </a:lnTo>
                <a:close/>
                <a:moveTo>
                  <a:pt x="1043" y="1233"/>
                </a:moveTo>
                <a:lnTo>
                  <a:pt x="1029" y="1233"/>
                </a:lnTo>
                <a:lnTo>
                  <a:pt x="1029" y="1228"/>
                </a:lnTo>
                <a:lnTo>
                  <a:pt x="1043" y="1228"/>
                </a:lnTo>
                <a:lnTo>
                  <a:pt x="1043" y="1233"/>
                </a:lnTo>
                <a:lnTo>
                  <a:pt x="1043" y="1233"/>
                </a:lnTo>
                <a:lnTo>
                  <a:pt x="1043" y="1233"/>
                </a:lnTo>
                <a:close/>
                <a:moveTo>
                  <a:pt x="1043" y="1204"/>
                </a:moveTo>
                <a:lnTo>
                  <a:pt x="1029" y="1204"/>
                </a:lnTo>
                <a:lnTo>
                  <a:pt x="1029" y="1200"/>
                </a:lnTo>
                <a:lnTo>
                  <a:pt x="1043" y="1200"/>
                </a:lnTo>
                <a:lnTo>
                  <a:pt x="1043" y="1204"/>
                </a:lnTo>
                <a:lnTo>
                  <a:pt x="1043" y="1204"/>
                </a:lnTo>
                <a:lnTo>
                  <a:pt x="1043" y="1204"/>
                </a:lnTo>
                <a:close/>
                <a:moveTo>
                  <a:pt x="1043" y="1176"/>
                </a:moveTo>
                <a:lnTo>
                  <a:pt x="1029" y="1176"/>
                </a:lnTo>
                <a:lnTo>
                  <a:pt x="1029" y="1171"/>
                </a:lnTo>
                <a:lnTo>
                  <a:pt x="1043" y="1171"/>
                </a:lnTo>
                <a:lnTo>
                  <a:pt x="1043" y="1176"/>
                </a:lnTo>
                <a:lnTo>
                  <a:pt x="1043" y="1176"/>
                </a:lnTo>
                <a:lnTo>
                  <a:pt x="1043" y="1176"/>
                </a:lnTo>
                <a:close/>
                <a:moveTo>
                  <a:pt x="1043" y="1152"/>
                </a:moveTo>
                <a:lnTo>
                  <a:pt x="1029" y="1152"/>
                </a:lnTo>
                <a:lnTo>
                  <a:pt x="1029" y="1143"/>
                </a:lnTo>
                <a:lnTo>
                  <a:pt x="1043" y="1143"/>
                </a:lnTo>
                <a:lnTo>
                  <a:pt x="1043" y="1152"/>
                </a:lnTo>
                <a:lnTo>
                  <a:pt x="1043" y="1152"/>
                </a:lnTo>
                <a:lnTo>
                  <a:pt x="1043" y="1152"/>
                </a:lnTo>
                <a:close/>
                <a:moveTo>
                  <a:pt x="1043" y="1124"/>
                </a:moveTo>
                <a:lnTo>
                  <a:pt x="1029" y="1124"/>
                </a:lnTo>
                <a:lnTo>
                  <a:pt x="1029" y="1114"/>
                </a:lnTo>
                <a:lnTo>
                  <a:pt x="1043" y="1114"/>
                </a:lnTo>
                <a:lnTo>
                  <a:pt x="1043" y="1124"/>
                </a:lnTo>
                <a:lnTo>
                  <a:pt x="1043" y="1124"/>
                </a:lnTo>
                <a:lnTo>
                  <a:pt x="1043" y="1124"/>
                </a:lnTo>
                <a:close/>
                <a:moveTo>
                  <a:pt x="1043" y="1095"/>
                </a:moveTo>
                <a:lnTo>
                  <a:pt x="1029" y="1095"/>
                </a:lnTo>
                <a:lnTo>
                  <a:pt x="1029" y="1088"/>
                </a:lnTo>
                <a:lnTo>
                  <a:pt x="1043" y="1088"/>
                </a:lnTo>
                <a:lnTo>
                  <a:pt x="1043" y="1095"/>
                </a:lnTo>
                <a:lnTo>
                  <a:pt x="1043" y="1095"/>
                </a:lnTo>
                <a:lnTo>
                  <a:pt x="1043" y="1095"/>
                </a:lnTo>
                <a:close/>
                <a:moveTo>
                  <a:pt x="2069" y="1036"/>
                </a:moveTo>
                <a:lnTo>
                  <a:pt x="2060" y="1036"/>
                </a:lnTo>
                <a:lnTo>
                  <a:pt x="2060" y="1027"/>
                </a:lnTo>
                <a:lnTo>
                  <a:pt x="2069" y="1027"/>
                </a:lnTo>
                <a:lnTo>
                  <a:pt x="2069" y="1036"/>
                </a:lnTo>
                <a:lnTo>
                  <a:pt x="2069" y="1036"/>
                </a:lnTo>
                <a:lnTo>
                  <a:pt x="2069" y="1036"/>
                </a:lnTo>
                <a:close/>
                <a:moveTo>
                  <a:pt x="2041" y="1036"/>
                </a:moveTo>
                <a:lnTo>
                  <a:pt x="2034" y="1036"/>
                </a:lnTo>
                <a:lnTo>
                  <a:pt x="2034" y="1027"/>
                </a:lnTo>
                <a:lnTo>
                  <a:pt x="2041" y="1027"/>
                </a:lnTo>
                <a:lnTo>
                  <a:pt x="2041" y="1036"/>
                </a:lnTo>
                <a:lnTo>
                  <a:pt x="2041" y="1036"/>
                </a:lnTo>
                <a:lnTo>
                  <a:pt x="2041" y="1036"/>
                </a:lnTo>
                <a:close/>
                <a:moveTo>
                  <a:pt x="2012" y="1036"/>
                </a:moveTo>
                <a:lnTo>
                  <a:pt x="2008" y="1036"/>
                </a:lnTo>
                <a:lnTo>
                  <a:pt x="2008" y="1027"/>
                </a:lnTo>
                <a:lnTo>
                  <a:pt x="2012" y="1027"/>
                </a:lnTo>
                <a:lnTo>
                  <a:pt x="2012" y="1036"/>
                </a:lnTo>
                <a:lnTo>
                  <a:pt x="2012" y="1036"/>
                </a:lnTo>
                <a:lnTo>
                  <a:pt x="2012" y="1036"/>
                </a:lnTo>
                <a:close/>
                <a:moveTo>
                  <a:pt x="1986" y="1036"/>
                </a:moveTo>
                <a:lnTo>
                  <a:pt x="1979" y="1036"/>
                </a:lnTo>
                <a:lnTo>
                  <a:pt x="1979" y="1027"/>
                </a:lnTo>
                <a:lnTo>
                  <a:pt x="1986" y="1027"/>
                </a:lnTo>
                <a:lnTo>
                  <a:pt x="1986" y="1036"/>
                </a:lnTo>
                <a:lnTo>
                  <a:pt x="1986" y="1036"/>
                </a:lnTo>
                <a:lnTo>
                  <a:pt x="1986" y="1036"/>
                </a:lnTo>
                <a:close/>
                <a:moveTo>
                  <a:pt x="1958" y="1036"/>
                </a:moveTo>
                <a:lnTo>
                  <a:pt x="1951" y="1036"/>
                </a:lnTo>
                <a:lnTo>
                  <a:pt x="1951" y="1027"/>
                </a:lnTo>
                <a:lnTo>
                  <a:pt x="1958" y="1027"/>
                </a:lnTo>
                <a:lnTo>
                  <a:pt x="1958" y="1036"/>
                </a:lnTo>
                <a:lnTo>
                  <a:pt x="1958" y="1036"/>
                </a:lnTo>
                <a:lnTo>
                  <a:pt x="1958" y="1036"/>
                </a:lnTo>
                <a:close/>
                <a:moveTo>
                  <a:pt x="1930" y="1036"/>
                </a:moveTo>
                <a:lnTo>
                  <a:pt x="1925" y="1036"/>
                </a:lnTo>
                <a:lnTo>
                  <a:pt x="1925" y="1027"/>
                </a:lnTo>
                <a:lnTo>
                  <a:pt x="1930" y="1027"/>
                </a:lnTo>
                <a:lnTo>
                  <a:pt x="1930" y="1036"/>
                </a:lnTo>
                <a:lnTo>
                  <a:pt x="1930" y="1036"/>
                </a:lnTo>
                <a:lnTo>
                  <a:pt x="1930" y="1036"/>
                </a:lnTo>
                <a:close/>
                <a:moveTo>
                  <a:pt x="1903" y="1036"/>
                </a:moveTo>
                <a:lnTo>
                  <a:pt x="1896" y="1036"/>
                </a:lnTo>
                <a:lnTo>
                  <a:pt x="1896" y="1027"/>
                </a:lnTo>
                <a:lnTo>
                  <a:pt x="1903" y="1027"/>
                </a:lnTo>
                <a:lnTo>
                  <a:pt x="1903" y="1036"/>
                </a:lnTo>
                <a:lnTo>
                  <a:pt x="1903" y="1036"/>
                </a:lnTo>
                <a:lnTo>
                  <a:pt x="1903" y="1036"/>
                </a:lnTo>
                <a:close/>
                <a:moveTo>
                  <a:pt x="1875" y="1036"/>
                </a:moveTo>
                <a:lnTo>
                  <a:pt x="1868" y="1036"/>
                </a:lnTo>
                <a:lnTo>
                  <a:pt x="1868" y="1027"/>
                </a:lnTo>
                <a:lnTo>
                  <a:pt x="1875" y="1027"/>
                </a:lnTo>
                <a:lnTo>
                  <a:pt x="1875" y="1036"/>
                </a:lnTo>
                <a:lnTo>
                  <a:pt x="1875" y="1036"/>
                </a:lnTo>
                <a:lnTo>
                  <a:pt x="1875" y="1036"/>
                </a:lnTo>
                <a:close/>
                <a:moveTo>
                  <a:pt x="1849" y="1036"/>
                </a:moveTo>
                <a:lnTo>
                  <a:pt x="1839" y="1036"/>
                </a:lnTo>
                <a:lnTo>
                  <a:pt x="1839" y="1027"/>
                </a:lnTo>
                <a:lnTo>
                  <a:pt x="1849" y="1027"/>
                </a:lnTo>
                <a:lnTo>
                  <a:pt x="1849" y="1036"/>
                </a:lnTo>
                <a:lnTo>
                  <a:pt x="1849" y="1036"/>
                </a:lnTo>
                <a:lnTo>
                  <a:pt x="1849" y="1036"/>
                </a:lnTo>
                <a:close/>
                <a:moveTo>
                  <a:pt x="1821" y="1036"/>
                </a:moveTo>
                <a:lnTo>
                  <a:pt x="1816" y="1036"/>
                </a:lnTo>
                <a:lnTo>
                  <a:pt x="1816" y="1027"/>
                </a:lnTo>
                <a:lnTo>
                  <a:pt x="1821" y="1027"/>
                </a:lnTo>
                <a:lnTo>
                  <a:pt x="1821" y="1036"/>
                </a:lnTo>
                <a:lnTo>
                  <a:pt x="1821" y="1036"/>
                </a:lnTo>
                <a:lnTo>
                  <a:pt x="1821" y="1036"/>
                </a:lnTo>
                <a:close/>
                <a:moveTo>
                  <a:pt x="1792" y="1036"/>
                </a:moveTo>
                <a:lnTo>
                  <a:pt x="1787" y="1036"/>
                </a:lnTo>
                <a:lnTo>
                  <a:pt x="1787" y="1027"/>
                </a:lnTo>
                <a:lnTo>
                  <a:pt x="1792" y="1027"/>
                </a:lnTo>
                <a:lnTo>
                  <a:pt x="1792" y="1036"/>
                </a:lnTo>
                <a:lnTo>
                  <a:pt x="1792" y="1036"/>
                </a:lnTo>
                <a:lnTo>
                  <a:pt x="1792" y="1036"/>
                </a:lnTo>
                <a:close/>
                <a:moveTo>
                  <a:pt x="1764" y="1036"/>
                </a:moveTo>
                <a:lnTo>
                  <a:pt x="1759" y="1036"/>
                </a:lnTo>
                <a:lnTo>
                  <a:pt x="1759" y="1027"/>
                </a:lnTo>
                <a:lnTo>
                  <a:pt x="1764" y="1027"/>
                </a:lnTo>
                <a:lnTo>
                  <a:pt x="1764" y="1036"/>
                </a:lnTo>
                <a:lnTo>
                  <a:pt x="1764" y="1036"/>
                </a:lnTo>
                <a:lnTo>
                  <a:pt x="1764" y="1036"/>
                </a:lnTo>
                <a:close/>
                <a:moveTo>
                  <a:pt x="1740" y="1036"/>
                </a:moveTo>
                <a:lnTo>
                  <a:pt x="1730" y="1036"/>
                </a:lnTo>
                <a:lnTo>
                  <a:pt x="1730" y="1027"/>
                </a:lnTo>
                <a:lnTo>
                  <a:pt x="1740" y="1027"/>
                </a:lnTo>
                <a:lnTo>
                  <a:pt x="1740" y="1036"/>
                </a:lnTo>
                <a:lnTo>
                  <a:pt x="1740" y="1036"/>
                </a:lnTo>
                <a:lnTo>
                  <a:pt x="1740" y="1036"/>
                </a:lnTo>
                <a:close/>
                <a:moveTo>
                  <a:pt x="1711" y="1036"/>
                </a:moveTo>
                <a:lnTo>
                  <a:pt x="1702" y="1036"/>
                </a:lnTo>
                <a:lnTo>
                  <a:pt x="1702" y="1027"/>
                </a:lnTo>
                <a:lnTo>
                  <a:pt x="1711" y="1027"/>
                </a:lnTo>
                <a:lnTo>
                  <a:pt x="1711" y="1036"/>
                </a:lnTo>
                <a:lnTo>
                  <a:pt x="1711" y="1036"/>
                </a:lnTo>
                <a:lnTo>
                  <a:pt x="1711" y="1036"/>
                </a:lnTo>
                <a:close/>
                <a:moveTo>
                  <a:pt x="1683" y="1036"/>
                </a:moveTo>
                <a:lnTo>
                  <a:pt x="1674" y="1036"/>
                </a:lnTo>
                <a:lnTo>
                  <a:pt x="1674" y="1027"/>
                </a:lnTo>
                <a:lnTo>
                  <a:pt x="1683" y="1027"/>
                </a:lnTo>
                <a:lnTo>
                  <a:pt x="1683" y="1036"/>
                </a:lnTo>
                <a:lnTo>
                  <a:pt x="1683" y="1036"/>
                </a:lnTo>
                <a:lnTo>
                  <a:pt x="1683" y="1036"/>
                </a:lnTo>
                <a:close/>
                <a:moveTo>
                  <a:pt x="1655" y="1036"/>
                </a:moveTo>
                <a:lnTo>
                  <a:pt x="1650" y="1036"/>
                </a:lnTo>
                <a:lnTo>
                  <a:pt x="1650" y="1027"/>
                </a:lnTo>
                <a:lnTo>
                  <a:pt x="1655" y="1027"/>
                </a:lnTo>
                <a:lnTo>
                  <a:pt x="1655" y="1036"/>
                </a:lnTo>
                <a:lnTo>
                  <a:pt x="1655" y="1036"/>
                </a:lnTo>
                <a:lnTo>
                  <a:pt x="1655" y="1036"/>
                </a:lnTo>
                <a:close/>
                <a:moveTo>
                  <a:pt x="1626" y="1036"/>
                </a:moveTo>
                <a:lnTo>
                  <a:pt x="1621" y="1036"/>
                </a:lnTo>
                <a:lnTo>
                  <a:pt x="1621" y="1027"/>
                </a:lnTo>
                <a:lnTo>
                  <a:pt x="1626" y="1027"/>
                </a:lnTo>
                <a:lnTo>
                  <a:pt x="1626" y="1036"/>
                </a:lnTo>
                <a:lnTo>
                  <a:pt x="1626" y="1036"/>
                </a:lnTo>
                <a:lnTo>
                  <a:pt x="1626" y="1036"/>
                </a:lnTo>
                <a:close/>
                <a:moveTo>
                  <a:pt x="1600" y="1036"/>
                </a:moveTo>
                <a:lnTo>
                  <a:pt x="1593" y="1036"/>
                </a:lnTo>
                <a:lnTo>
                  <a:pt x="1593" y="1027"/>
                </a:lnTo>
                <a:lnTo>
                  <a:pt x="1600" y="1027"/>
                </a:lnTo>
                <a:lnTo>
                  <a:pt x="1600" y="1036"/>
                </a:lnTo>
                <a:lnTo>
                  <a:pt x="1600" y="1036"/>
                </a:lnTo>
                <a:lnTo>
                  <a:pt x="1600" y="1036"/>
                </a:lnTo>
                <a:close/>
                <a:moveTo>
                  <a:pt x="1572" y="1036"/>
                </a:moveTo>
                <a:lnTo>
                  <a:pt x="1565" y="1036"/>
                </a:lnTo>
                <a:lnTo>
                  <a:pt x="1565" y="1027"/>
                </a:lnTo>
                <a:lnTo>
                  <a:pt x="1572" y="1027"/>
                </a:lnTo>
                <a:lnTo>
                  <a:pt x="1572" y="1036"/>
                </a:lnTo>
                <a:lnTo>
                  <a:pt x="1572" y="1036"/>
                </a:lnTo>
                <a:lnTo>
                  <a:pt x="1572" y="1036"/>
                </a:lnTo>
                <a:close/>
                <a:moveTo>
                  <a:pt x="1546" y="1036"/>
                </a:moveTo>
                <a:lnTo>
                  <a:pt x="1538" y="1036"/>
                </a:lnTo>
                <a:lnTo>
                  <a:pt x="1538" y="1027"/>
                </a:lnTo>
                <a:lnTo>
                  <a:pt x="1546" y="1027"/>
                </a:lnTo>
                <a:lnTo>
                  <a:pt x="1546" y="1036"/>
                </a:lnTo>
                <a:lnTo>
                  <a:pt x="1546" y="1036"/>
                </a:lnTo>
                <a:lnTo>
                  <a:pt x="1546" y="1036"/>
                </a:lnTo>
                <a:close/>
                <a:moveTo>
                  <a:pt x="1517" y="1036"/>
                </a:moveTo>
                <a:lnTo>
                  <a:pt x="1510" y="1036"/>
                </a:lnTo>
                <a:lnTo>
                  <a:pt x="1510" y="1027"/>
                </a:lnTo>
                <a:lnTo>
                  <a:pt x="1517" y="1027"/>
                </a:lnTo>
                <a:lnTo>
                  <a:pt x="1517" y="1036"/>
                </a:lnTo>
                <a:lnTo>
                  <a:pt x="1517" y="1036"/>
                </a:lnTo>
                <a:lnTo>
                  <a:pt x="1517" y="1036"/>
                </a:lnTo>
                <a:close/>
                <a:moveTo>
                  <a:pt x="1491" y="1036"/>
                </a:moveTo>
                <a:lnTo>
                  <a:pt x="1482" y="1036"/>
                </a:lnTo>
                <a:lnTo>
                  <a:pt x="1482" y="1027"/>
                </a:lnTo>
                <a:lnTo>
                  <a:pt x="1491" y="1027"/>
                </a:lnTo>
                <a:lnTo>
                  <a:pt x="1491" y="1036"/>
                </a:lnTo>
                <a:lnTo>
                  <a:pt x="1491" y="1036"/>
                </a:lnTo>
                <a:lnTo>
                  <a:pt x="1491" y="1036"/>
                </a:lnTo>
                <a:close/>
                <a:moveTo>
                  <a:pt x="1463" y="1036"/>
                </a:moveTo>
                <a:lnTo>
                  <a:pt x="1456" y="1036"/>
                </a:lnTo>
                <a:lnTo>
                  <a:pt x="1456" y="1027"/>
                </a:lnTo>
                <a:lnTo>
                  <a:pt x="1463" y="1027"/>
                </a:lnTo>
                <a:lnTo>
                  <a:pt x="1463" y="1036"/>
                </a:lnTo>
                <a:lnTo>
                  <a:pt x="1463" y="1036"/>
                </a:lnTo>
                <a:lnTo>
                  <a:pt x="1463" y="1036"/>
                </a:lnTo>
                <a:close/>
                <a:moveTo>
                  <a:pt x="1434" y="1036"/>
                </a:moveTo>
                <a:lnTo>
                  <a:pt x="1429" y="1036"/>
                </a:lnTo>
                <a:lnTo>
                  <a:pt x="1429" y="1027"/>
                </a:lnTo>
                <a:lnTo>
                  <a:pt x="1434" y="1027"/>
                </a:lnTo>
                <a:lnTo>
                  <a:pt x="1434" y="1036"/>
                </a:lnTo>
                <a:lnTo>
                  <a:pt x="1434" y="1036"/>
                </a:lnTo>
                <a:lnTo>
                  <a:pt x="1434" y="1036"/>
                </a:lnTo>
                <a:close/>
                <a:moveTo>
                  <a:pt x="1406" y="1036"/>
                </a:moveTo>
                <a:lnTo>
                  <a:pt x="1401" y="1036"/>
                </a:lnTo>
                <a:lnTo>
                  <a:pt x="1401" y="1027"/>
                </a:lnTo>
                <a:lnTo>
                  <a:pt x="1406" y="1027"/>
                </a:lnTo>
                <a:lnTo>
                  <a:pt x="1406" y="1036"/>
                </a:lnTo>
                <a:lnTo>
                  <a:pt x="1406" y="1036"/>
                </a:lnTo>
                <a:lnTo>
                  <a:pt x="1406" y="1036"/>
                </a:lnTo>
                <a:close/>
                <a:moveTo>
                  <a:pt x="1380" y="1036"/>
                </a:moveTo>
                <a:lnTo>
                  <a:pt x="1373" y="1036"/>
                </a:lnTo>
                <a:lnTo>
                  <a:pt x="1373" y="1027"/>
                </a:lnTo>
                <a:lnTo>
                  <a:pt x="1380" y="1027"/>
                </a:lnTo>
                <a:lnTo>
                  <a:pt x="1380" y="1036"/>
                </a:lnTo>
                <a:lnTo>
                  <a:pt x="1380" y="1036"/>
                </a:lnTo>
                <a:lnTo>
                  <a:pt x="1380" y="1036"/>
                </a:lnTo>
                <a:close/>
                <a:moveTo>
                  <a:pt x="1354" y="1036"/>
                </a:moveTo>
                <a:lnTo>
                  <a:pt x="1344" y="1036"/>
                </a:lnTo>
                <a:lnTo>
                  <a:pt x="1344" y="1027"/>
                </a:lnTo>
                <a:lnTo>
                  <a:pt x="1354" y="1027"/>
                </a:lnTo>
                <a:lnTo>
                  <a:pt x="1354" y="1036"/>
                </a:lnTo>
                <a:lnTo>
                  <a:pt x="1354" y="1036"/>
                </a:lnTo>
                <a:lnTo>
                  <a:pt x="1354" y="1036"/>
                </a:lnTo>
                <a:close/>
                <a:moveTo>
                  <a:pt x="1325" y="1036"/>
                </a:moveTo>
                <a:lnTo>
                  <a:pt x="1316" y="1036"/>
                </a:lnTo>
                <a:lnTo>
                  <a:pt x="1316" y="1027"/>
                </a:lnTo>
                <a:lnTo>
                  <a:pt x="1325" y="1027"/>
                </a:lnTo>
                <a:lnTo>
                  <a:pt x="1325" y="1036"/>
                </a:lnTo>
                <a:lnTo>
                  <a:pt x="1325" y="1036"/>
                </a:lnTo>
                <a:lnTo>
                  <a:pt x="1325" y="1036"/>
                </a:lnTo>
                <a:close/>
                <a:moveTo>
                  <a:pt x="1297" y="1036"/>
                </a:moveTo>
                <a:lnTo>
                  <a:pt x="1292" y="1036"/>
                </a:lnTo>
                <a:lnTo>
                  <a:pt x="1292" y="1027"/>
                </a:lnTo>
                <a:lnTo>
                  <a:pt x="1297" y="1027"/>
                </a:lnTo>
                <a:lnTo>
                  <a:pt x="1297" y="1036"/>
                </a:lnTo>
                <a:lnTo>
                  <a:pt x="1297" y="1036"/>
                </a:lnTo>
                <a:lnTo>
                  <a:pt x="1297" y="1036"/>
                </a:lnTo>
                <a:close/>
                <a:moveTo>
                  <a:pt x="1268" y="1036"/>
                </a:moveTo>
                <a:lnTo>
                  <a:pt x="1264" y="1036"/>
                </a:lnTo>
                <a:lnTo>
                  <a:pt x="1264" y="1027"/>
                </a:lnTo>
                <a:lnTo>
                  <a:pt x="1268" y="1027"/>
                </a:lnTo>
                <a:lnTo>
                  <a:pt x="1268" y="1036"/>
                </a:lnTo>
                <a:lnTo>
                  <a:pt x="1268" y="1036"/>
                </a:lnTo>
                <a:lnTo>
                  <a:pt x="1268" y="1036"/>
                </a:lnTo>
                <a:close/>
                <a:moveTo>
                  <a:pt x="1240" y="1036"/>
                </a:moveTo>
                <a:lnTo>
                  <a:pt x="1235" y="1036"/>
                </a:lnTo>
                <a:lnTo>
                  <a:pt x="1235" y="1027"/>
                </a:lnTo>
                <a:lnTo>
                  <a:pt x="1240" y="1027"/>
                </a:lnTo>
                <a:lnTo>
                  <a:pt x="1240" y="1036"/>
                </a:lnTo>
                <a:lnTo>
                  <a:pt x="1240" y="1036"/>
                </a:lnTo>
                <a:lnTo>
                  <a:pt x="1240" y="1036"/>
                </a:lnTo>
                <a:close/>
                <a:moveTo>
                  <a:pt x="1214" y="1036"/>
                </a:moveTo>
                <a:lnTo>
                  <a:pt x="1207" y="1036"/>
                </a:lnTo>
                <a:lnTo>
                  <a:pt x="1207" y="1027"/>
                </a:lnTo>
                <a:lnTo>
                  <a:pt x="1214" y="1027"/>
                </a:lnTo>
                <a:lnTo>
                  <a:pt x="1214" y="1036"/>
                </a:lnTo>
                <a:lnTo>
                  <a:pt x="1214" y="1036"/>
                </a:lnTo>
                <a:lnTo>
                  <a:pt x="1214" y="1036"/>
                </a:lnTo>
                <a:close/>
                <a:moveTo>
                  <a:pt x="1188" y="1036"/>
                </a:moveTo>
                <a:lnTo>
                  <a:pt x="1178" y="1036"/>
                </a:lnTo>
                <a:lnTo>
                  <a:pt x="1178" y="1027"/>
                </a:lnTo>
                <a:lnTo>
                  <a:pt x="1188" y="1027"/>
                </a:lnTo>
                <a:lnTo>
                  <a:pt x="1188" y="1036"/>
                </a:lnTo>
                <a:lnTo>
                  <a:pt x="1188" y="1036"/>
                </a:lnTo>
                <a:lnTo>
                  <a:pt x="1188" y="1036"/>
                </a:lnTo>
                <a:close/>
                <a:moveTo>
                  <a:pt x="1159" y="1036"/>
                </a:moveTo>
                <a:lnTo>
                  <a:pt x="1152" y="1036"/>
                </a:lnTo>
                <a:lnTo>
                  <a:pt x="1152" y="1027"/>
                </a:lnTo>
                <a:lnTo>
                  <a:pt x="1159" y="1027"/>
                </a:lnTo>
                <a:lnTo>
                  <a:pt x="1159" y="1036"/>
                </a:lnTo>
                <a:lnTo>
                  <a:pt x="1159" y="1036"/>
                </a:lnTo>
                <a:lnTo>
                  <a:pt x="1159" y="1036"/>
                </a:lnTo>
                <a:close/>
                <a:moveTo>
                  <a:pt x="1131" y="1036"/>
                </a:moveTo>
                <a:lnTo>
                  <a:pt x="1126" y="1036"/>
                </a:lnTo>
                <a:lnTo>
                  <a:pt x="1126" y="1027"/>
                </a:lnTo>
                <a:lnTo>
                  <a:pt x="1131" y="1027"/>
                </a:lnTo>
                <a:lnTo>
                  <a:pt x="1131" y="1036"/>
                </a:lnTo>
                <a:lnTo>
                  <a:pt x="1131" y="1036"/>
                </a:lnTo>
                <a:lnTo>
                  <a:pt x="1131" y="1036"/>
                </a:lnTo>
                <a:close/>
                <a:moveTo>
                  <a:pt x="1043" y="972"/>
                </a:moveTo>
                <a:lnTo>
                  <a:pt x="1029" y="972"/>
                </a:lnTo>
                <a:lnTo>
                  <a:pt x="1029" y="967"/>
                </a:lnTo>
                <a:lnTo>
                  <a:pt x="1043" y="967"/>
                </a:lnTo>
                <a:lnTo>
                  <a:pt x="1043" y="972"/>
                </a:lnTo>
                <a:lnTo>
                  <a:pt x="1043" y="972"/>
                </a:lnTo>
                <a:lnTo>
                  <a:pt x="1043" y="972"/>
                </a:lnTo>
                <a:close/>
                <a:moveTo>
                  <a:pt x="1043" y="946"/>
                </a:moveTo>
                <a:lnTo>
                  <a:pt x="1029" y="946"/>
                </a:lnTo>
                <a:lnTo>
                  <a:pt x="1029" y="939"/>
                </a:lnTo>
                <a:lnTo>
                  <a:pt x="1043" y="939"/>
                </a:lnTo>
                <a:lnTo>
                  <a:pt x="1043" y="946"/>
                </a:lnTo>
                <a:lnTo>
                  <a:pt x="1043" y="946"/>
                </a:lnTo>
                <a:lnTo>
                  <a:pt x="1043" y="946"/>
                </a:lnTo>
                <a:close/>
                <a:moveTo>
                  <a:pt x="1043" y="920"/>
                </a:moveTo>
                <a:lnTo>
                  <a:pt x="1029" y="920"/>
                </a:lnTo>
                <a:lnTo>
                  <a:pt x="1029" y="911"/>
                </a:lnTo>
                <a:lnTo>
                  <a:pt x="1043" y="911"/>
                </a:lnTo>
                <a:lnTo>
                  <a:pt x="1043" y="920"/>
                </a:lnTo>
                <a:lnTo>
                  <a:pt x="1043" y="920"/>
                </a:lnTo>
                <a:lnTo>
                  <a:pt x="1043" y="920"/>
                </a:lnTo>
                <a:close/>
                <a:moveTo>
                  <a:pt x="1043" y="892"/>
                </a:moveTo>
                <a:lnTo>
                  <a:pt x="1029" y="892"/>
                </a:lnTo>
                <a:lnTo>
                  <a:pt x="1029" y="882"/>
                </a:lnTo>
                <a:lnTo>
                  <a:pt x="1043" y="882"/>
                </a:lnTo>
                <a:lnTo>
                  <a:pt x="1043" y="892"/>
                </a:lnTo>
                <a:lnTo>
                  <a:pt x="1043" y="892"/>
                </a:lnTo>
                <a:lnTo>
                  <a:pt x="1043" y="892"/>
                </a:lnTo>
                <a:close/>
                <a:moveTo>
                  <a:pt x="1043" y="863"/>
                </a:moveTo>
                <a:lnTo>
                  <a:pt x="1029" y="863"/>
                </a:lnTo>
                <a:lnTo>
                  <a:pt x="1029" y="858"/>
                </a:lnTo>
                <a:lnTo>
                  <a:pt x="1043" y="858"/>
                </a:lnTo>
                <a:lnTo>
                  <a:pt x="1043" y="863"/>
                </a:lnTo>
                <a:lnTo>
                  <a:pt x="1043" y="863"/>
                </a:lnTo>
                <a:lnTo>
                  <a:pt x="1043" y="863"/>
                </a:lnTo>
                <a:close/>
                <a:moveTo>
                  <a:pt x="1043" y="835"/>
                </a:moveTo>
                <a:lnTo>
                  <a:pt x="1029" y="835"/>
                </a:lnTo>
                <a:lnTo>
                  <a:pt x="1029" y="830"/>
                </a:lnTo>
                <a:lnTo>
                  <a:pt x="1043" y="830"/>
                </a:lnTo>
                <a:lnTo>
                  <a:pt x="1043" y="835"/>
                </a:lnTo>
                <a:lnTo>
                  <a:pt x="1043" y="835"/>
                </a:lnTo>
                <a:lnTo>
                  <a:pt x="1043" y="835"/>
                </a:lnTo>
                <a:close/>
                <a:moveTo>
                  <a:pt x="1043" y="806"/>
                </a:moveTo>
                <a:lnTo>
                  <a:pt x="1029" y="806"/>
                </a:lnTo>
                <a:lnTo>
                  <a:pt x="1029" y="802"/>
                </a:lnTo>
                <a:lnTo>
                  <a:pt x="1043" y="802"/>
                </a:lnTo>
                <a:lnTo>
                  <a:pt x="1043" y="806"/>
                </a:lnTo>
                <a:lnTo>
                  <a:pt x="1043" y="806"/>
                </a:lnTo>
                <a:lnTo>
                  <a:pt x="1043" y="806"/>
                </a:lnTo>
                <a:close/>
                <a:moveTo>
                  <a:pt x="1043" y="783"/>
                </a:moveTo>
                <a:lnTo>
                  <a:pt x="1029" y="783"/>
                </a:lnTo>
                <a:lnTo>
                  <a:pt x="1029" y="773"/>
                </a:lnTo>
                <a:lnTo>
                  <a:pt x="1043" y="773"/>
                </a:lnTo>
                <a:lnTo>
                  <a:pt x="1043" y="783"/>
                </a:lnTo>
                <a:lnTo>
                  <a:pt x="1043" y="783"/>
                </a:lnTo>
                <a:lnTo>
                  <a:pt x="1043" y="783"/>
                </a:lnTo>
                <a:close/>
                <a:moveTo>
                  <a:pt x="1043" y="754"/>
                </a:moveTo>
                <a:lnTo>
                  <a:pt x="1029" y="754"/>
                </a:lnTo>
                <a:lnTo>
                  <a:pt x="1029" y="745"/>
                </a:lnTo>
                <a:lnTo>
                  <a:pt x="1043" y="745"/>
                </a:lnTo>
                <a:lnTo>
                  <a:pt x="1043" y="754"/>
                </a:lnTo>
                <a:lnTo>
                  <a:pt x="1043" y="754"/>
                </a:lnTo>
                <a:lnTo>
                  <a:pt x="1043" y="754"/>
                </a:lnTo>
                <a:close/>
                <a:moveTo>
                  <a:pt x="1043" y="726"/>
                </a:moveTo>
                <a:lnTo>
                  <a:pt x="1029" y="726"/>
                </a:lnTo>
                <a:lnTo>
                  <a:pt x="1029" y="719"/>
                </a:lnTo>
                <a:lnTo>
                  <a:pt x="1043" y="719"/>
                </a:lnTo>
                <a:lnTo>
                  <a:pt x="1043" y="726"/>
                </a:lnTo>
                <a:lnTo>
                  <a:pt x="1043" y="726"/>
                </a:lnTo>
                <a:lnTo>
                  <a:pt x="1043" y="726"/>
                </a:lnTo>
                <a:close/>
                <a:moveTo>
                  <a:pt x="1043" y="697"/>
                </a:moveTo>
                <a:lnTo>
                  <a:pt x="1029" y="697"/>
                </a:lnTo>
                <a:lnTo>
                  <a:pt x="1029" y="693"/>
                </a:lnTo>
                <a:lnTo>
                  <a:pt x="1043" y="693"/>
                </a:lnTo>
                <a:lnTo>
                  <a:pt x="1043" y="697"/>
                </a:lnTo>
                <a:lnTo>
                  <a:pt x="1043" y="697"/>
                </a:lnTo>
                <a:lnTo>
                  <a:pt x="1043" y="697"/>
                </a:lnTo>
                <a:close/>
                <a:moveTo>
                  <a:pt x="1043" y="669"/>
                </a:moveTo>
                <a:lnTo>
                  <a:pt x="1029" y="669"/>
                </a:lnTo>
                <a:lnTo>
                  <a:pt x="1029" y="664"/>
                </a:lnTo>
                <a:lnTo>
                  <a:pt x="1043" y="664"/>
                </a:lnTo>
                <a:lnTo>
                  <a:pt x="1043" y="669"/>
                </a:lnTo>
                <a:lnTo>
                  <a:pt x="1043" y="669"/>
                </a:lnTo>
                <a:lnTo>
                  <a:pt x="1043" y="669"/>
                </a:lnTo>
                <a:close/>
                <a:moveTo>
                  <a:pt x="1043" y="643"/>
                </a:moveTo>
                <a:lnTo>
                  <a:pt x="1029" y="643"/>
                </a:lnTo>
                <a:lnTo>
                  <a:pt x="1029" y="636"/>
                </a:lnTo>
                <a:lnTo>
                  <a:pt x="1043" y="636"/>
                </a:lnTo>
                <a:lnTo>
                  <a:pt x="1043" y="643"/>
                </a:lnTo>
                <a:lnTo>
                  <a:pt x="1043" y="643"/>
                </a:lnTo>
                <a:lnTo>
                  <a:pt x="1043" y="643"/>
                </a:lnTo>
                <a:close/>
                <a:moveTo>
                  <a:pt x="1043" y="614"/>
                </a:moveTo>
                <a:lnTo>
                  <a:pt x="1029" y="614"/>
                </a:lnTo>
                <a:lnTo>
                  <a:pt x="1029" y="607"/>
                </a:lnTo>
                <a:lnTo>
                  <a:pt x="1043" y="607"/>
                </a:lnTo>
                <a:lnTo>
                  <a:pt x="1043" y="614"/>
                </a:lnTo>
                <a:lnTo>
                  <a:pt x="1043" y="614"/>
                </a:lnTo>
                <a:lnTo>
                  <a:pt x="1043" y="614"/>
                </a:lnTo>
                <a:close/>
                <a:moveTo>
                  <a:pt x="1043" y="588"/>
                </a:moveTo>
                <a:lnTo>
                  <a:pt x="1029" y="588"/>
                </a:lnTo>
                <a:lnTo>
                  <a:pt x="1029" y="581"/>
                </a:lnTo>
                <a:lnTo>
                  <a:pt x="1043" y="581"/>
                </a:lnTo>
                <a:lnTo>
                  <a:pt x="1043" y="588"/>
                </a:lnTo>
                <a:lnTo>
                  <a:pt x="1043" y="588"/>
                </a:lnTo>
                <a:lnTo>
                  <a:pt x="1043" y="588"/>
                </a:lnTo>
                <a:close/>
                <a:moveTo>
                  <a:pt x="1043" y="560"/>
                </a:moveTo>
                <a:lnTo>
                  <a:pt x="1029" y="560"/>
                </a:lnTo>
                <a:lnTo>
                  <a:pt x="1029" y="553"/>
                </a:lnTo>
                <a:lnTo>
                  <a:pt x="1043" y="553"/>
                </a:lnTo>
                <a:lnTo>
                  <a:pt x="1043" y="560"/>
                </a:lnTo>
                <a:lnTo>
                  <a:pt x="1043" y="560"/>
                </a:lnTo>
                <a:lnTo>
                  <a:pt x="1043" y="560"/>
                </a:lnTo>
                <a:close/>
                <a:moveTo>
                  <a:pt x="1043" y="534"/>
                </a:moveTo>
                <a:lnTo>
                  <a:pt x="1029" y="534"/>
                </a:lnTo>
                <a:lnTo>
                  <a:pt x="1029" y="527"/>
                </a:lnTo>
                <a:lnTo>
                  <a:pt x="1043" y="527"/>
                </a:lnTo>
                <a:lnTo>
                  <a:pt x="1043" y="534"/>
                </a:lnTo>
                <a:lnTo>
                  <a:pt x="1043" y="534"/>
                </a:lnTo>
                <a:lnTo>
                  <a:pt x="1043" y="534"/>
                </a:lnTo>
                <a:close/>
                <a:moveTo>
                  <a:pt x="1043" y="505"/>
                </a:moveTo>
                <a:lnTo>
                  <a:pt x="1029" y="505"/>
                </a:lnTo>
                <a:lnTo>
                  <a:pt x="1029" y="498"/>
                </a:lnTo>
                <a:lnTo>
                  <a:pt x="1043" y="498"/>
                </a:lnTo>
                <a:lnTo>
                  <a:pt x="1043" y="505"/>
                </a:lnTo>
                <a:lnTo>
                  <a:pt x="1043" y="505"/>
                </a:lnTo>
                <a:lnTo>
                  <a:pt x="1043" y="505"/>
                </a:lnTo>
                <a:close/>
                <a:moveTo>
                  <a:pt x="1043" y="477"/>
                </a:moveTo>
                <a:lnTo>
                  <a:pt x="1029" y="477"/>
                </a:lnTo>
                <a:lnTo>
                  <a:pt x="1029" y="472"/>
                </a:lnTo>
                <a:lnTo>
                  <a:pt x="1043" y="472"/>
                </a:lnTo>
                <a:lnTo>
                  <a:pt x="1043" y="477"/>
                </a:lnTo>
                <a:lnTo>
                  <a:pt x="1043" y="477"/>
                </a:lnTo>
                <a:lnTo>
                  <a:pt x="1043" y="477"/>
                </a:lnTo>
                <a:close/>
                <a:moveTo>
                  <a:pt x="1043" y="448"/>
                </a:moveTo>
                <a:lnTo>
                  <a:pt x="1029" y="448"/>
                </a:lnTo>
                <a:lnTo>
                  <a:pt x="1029" y="444"/>
                </a:lnTo>
                <a:lnTo>
                  <a:pt x="1043" y="444"/>
                </a:lnTo>
                <a:lnTo>
                  <a:pt x="1043" y="448"/>
                </a:lnTo>
                <a:lnTo>
                  <a:pt x="1043" y="448"/>
                </a:lnTo>
                <a:lnTo>
                  <a:pt x="1043" y="448"/>
                </a:lnTo>
                <a:close/>
                <a:moveTo>
                  <a:pt x="1043" y="422"/>
                </a:moveTo>
                <a:lnTo>
                  <a:pt x="1029" y="422"/>
                </a:lnTo>
                <a:lnTo>
                  <a:pt x="1029" y="415"/>
                </a:lnTo>
                <a:lnTo>
                  <a:pt x="1043" y="415"/>
                </a:lnTo>
                <a:lnTo>
                  <a:pt x="1043" y="422"/>
                </a:lnTo>
                <a:lnTo>
                  <a:pt x="1043" y="422"/>
                </a:lnTo>
                <a:lnTo>
                  <a:pt x="1043" y="422"/>
                </a:lnTo>
                <a:close/>
                <a:moveTo>
                  <a:pt x="1043" y="396"/>
                </a:moveTo>
                <a:lnTo>
                  <a:pt x="1029" y="396"/>
                </a:lnTo>
                <a:lnTo>
                  <a:pt x="1029" y="387"/>
                </a:lnTo>
                <a:lnTo>
                  <a:pt x="1043" y="387"/>
                </a:lnTo>
                <a:lnTo>
                  <a:pt x="1043" y="396"/>
                </a:lnTo>
                <a:lnTo>
                  <a:pt x="1043" y="396"/>
                </a:lnTo>
                <a:lnTo>
                  <a:pt x="1043" y="396"/>
                </a:lnTo>
                <a:close/>
                <a:moveTo>
                  <a:pt x="1043" y="368"/>
                </a:moveTo>
                <a:lnTo>
                  <a:pt x="1029" y="368"/>
                </a:lnTo>
                <a:lnTo>
                  <a:pt x="1029" y="358"/>
                </a:lnTo>
                <a:lnTo>
                  <a:pt x="1043" y="358"/>
                </a:lnTo>
                <a:lnTo>
                  <a:pt x="1043" y="368"/>
                </a:lnTo>
                <a:lnTo>
                  <a:pt x="1043" y="368"/>
                </a:lnTo>
                <a:lnTo>
                  <a:pt x="1043" y="368"/>
                </a:lnTo>
                <a:close/>
                <a:moveTo>
                  <a:pt x="1043" y="339"/>
                </a:moveTo>
                <a:lnTo>
                  <a:pt x="1029" y="339"/>
                </a:lnTo>
                <a:lnTo>
                  <a:pt x="1029" y="335"/>
                </a:lnTo>
                <a:lnTo>
                  <a:pt x="1043" y="335"/>
                </a:lnTo>
                <a:lnTo>
                  <a:pt x="1043" y="339"/>
                </a:lnTo>
                <a:lnTo>
                  <a:pt x="1043" y="339"/>
                </a:lnTo>
                <a:lnTo>
                  <a:pt x="1043" y="339"/>
                </a:lnTo>
                <a:close/>
                <a:moveTo>
                  <a:pt x="1043" y="311"/>
                </a:moveTo>
                <a:lnTo>
                  <a:pt x="1029" y="311"/>
                </a:lnTo>
                <a:lnTo>
                  <a:pt x="1029" y="306"/>
                </a:lnTo>
                <a:lnTo>
                  <a:pt x="1043" y="306"/>
                </a:lnTo>
                <a:lnTo>
                  <a:pt x="1043" y="311"/>
                </a:lnTo>
                <a:lnTo>
                  <a:pt x="1043" y="311"/>
                </a:lnTo>
                <a:lnTo>
                  <a:pt x="1043" y="311"/>
                </a:lnTo>
                <a:close/>
                <a:moveTo>
                  <a:pt x="1043" y="283"/>
                </a:moveTo>
                <a:lnTo>
                  <a:pt x="1029" y="283"/>
                </a:lnTo>
                <a:lnTo>
                  <a:pt x="1029" y="278"/>
                </a:lnTo>
                <a:lnTo>
                  <a:pt x="1043" y="278"/>
                </a:lnTo>
                <a:lnTo>
                  <a:pt x="1043" y="283"/>
                </a:lnTo>
                <a:lnTo>
                  <a:pt x="1043" y="283"/>
                </a:lnTo>
                <a:lnTo>
                  <a:pt x="1043" y="283"/>
                </a:lnTo>
                <a:close/>
                <a:moveTo>
                  <a:pt x="1043" y="256"/>
                </a:moveTo>
                <a:lnTo>
                  <a:pt x="1029" y="256"/>
                </a:lnTo>
                <a:lnTo>
                  <a:pt x="1029" y="249"/>
                </a:lnTo>
                <a:lnTo>
                  <a:pt x="1043" y="249"/>
                </a:lnTo>
                <a:lnTo>
                  <a:pt x="1043" y="256"/>
                </a:lnTo>
                <a:lnTo>
                  <a:pt x="1043" y="256"/>
                </a:lnTo>
                <a:lnTo>
                  <a:pt x="1043" y="256"/>
                </a:lnTo>
                <a:close/>
                <a:moveTo>
                  <a:pt x="1043" y="230"/>
                </a:moveTo>
                <a:lnTo>
                  <a:pt x="1029" y="230"/>
                </a:lnTo>
                <a:lnTo>
                  <a:pt x="1029" y="221"/>
                </a:lnTo>
                <a:lnTo>
                  <a:pt x="1043" y="221"/>
                </a:lnTo>
                <a:lnTo>
                  <a:pt x="1043" y="230"/>
                </a:lnTo>
                <a:lnTo>
                  <a:pt x="1043" y="230"/>
                </a:lnTo>
                <a:lnTo>
                  <a:pt x="1043" y="230"/>
                </a:lnTo>
                <a:close/>
                <a:moveTo>
                  <a:pt x="1043" y="202"/>
                </a:moveTo>
                <a:lnTo>
                  <a:pt x="1029" y="202"/>
                </a:lnTo>
                <a:lnTo>
                  <a:pt x="1029" y="195"/>
                </a:lnTo>
                <a:lnTo>
                  <a:pt x="1043" y="195"/>
                </a:lnTo>
                <a:lnTo>
                  <a:pt x="1043" y="202"/>
                </a:lnTo>
                <a:lnTo>
                  <a:pt x="1043" y="202"/>
                </a:lnTo>
                <a:lnTo>
                  <a:pt x="1043" y="202"/>
                </a:lnTo>
                <a:close/>
                <a:moveTo>
                  <a:pt x="1043" y="174"/>
                </a:moveTo>
                <a:lnTo>
                  <a:pt x="1029" y="174"/>
                </a:lnTo>
                <a:lnTo>
                  <a:pt x="1029" y="169"/>
                </a:lnTo>
                <a:lnTo>
                  <a:pt x="1043" y="169"/>
                </a:lnTo>
                <a:lnTo>
                  <a:pt x="1043" y="174"/>
                </a:lnTo>
                <a:lnTo>
                  <a:pt x="1043" y="174"/>
                </a:lnTo>
                <a:lnTo>
                  <a:pt x="1043" y="174"/>
                </a:lnTo>
                <a:close/>
                <a:moveTo>
                  <a:pt x="1043" y="145"/>
                </a:moveTo>
                <a:lnTo>
                  <a:pt x="1029" y="145"/>
                </a:lnTo>
                <a:lnTo>
                  <a:pt x="1029" y="140"/>
                </a:lnTo>
                <a:lnTo>
                  <a:pt x="1043" y="140"/>
                </a:lnTo>
                <a:lnTo>
                  <a:pt x="1043" y="145"/>
                </a:lnTo>
                <a:lnTo>
                  <a:pt x="1043" y="145"/>
                </a:lnTo>
                <a:lnTo>
                  <a:pt x="1043" y="145"/>
                </a:lnTo>
                <a:close/>
                <a:moveTo>
                  <a:pt x="1043" y="119"/>
                </a:moveTo>
                <a:lnTo>
                  <a:pt x="1029" y="119"/>
                </a:lnTo>
                <a:lnTo>
                  <a:pt x="1029" y="112"/>
                </a:lnTo>
                <a:lnTo>
                  <a:pt x="1043" y="112"/>
                </a:lnTo>
                <a:lnTo>
                  <a:pt x="1043" y="119"/>
                </a:lnTo>
                <a:lnTo>
                  <a:pt x="1043" y="119"/>
                </a:lnTo>
                <a:lnTo>
                  <a:pt x="1043" y="119"/>
                </a:lnTo>
                <a:close/>
                <a:moveTo>
                  <a:pt x="1043" y="91"/>
                </a:moveTo>
                <a:lnTo>
                  <a:pt x="1029" y="91"/>
                </a:lnTo>
                <a:lnTo>
                  <a:pt x="1029" y="83"/>
                </a:lnTo>
                <a:lnTo>
                  <a:pt x="1043" y="83"/>
                </a:lnTo>
                <a:lnTo>
                  <a:pt x="1043" y="91"/>
                </a:lnTo>
                <a:lnTo>
                  <a:pt x="1043" y="91"/>
                </a:lnTo>
                <a:lnTo>
                  <a:pt x="1043" y="91"/>
                </a:lnTo>
                <a:close/>
                <a:moveTo>
                  <a:pt x="1043" y="64"/>
                </a:moveTo>
                <a:lnTo>
                  <a:pt x="1029" y="64"/>
                </a:lnTo>
                <a:lnTo>
                  <a:pt x="1029" y="57"/>
                </a:lnTo>
                <a:lnTo>
                  <a:pt x="1043" y="57"/>
                </a:lnTo>
                <a:lnTo>
                  <a:pt x="1043" y="64"/>
                </a:lnTo>
                <a:lnTo>
                  <a:pt x="1043" y="64"/>
                </a:lnTo>
                <a:lnTo>
                  <a:pt x="1043" y="64"/>
                </a:lnTo>
                <a:close/>
                <a:moveTo>
                  <a:pt x="1043" y="36"/>
                </a:moveTo>
                <a:lnTo>
                  <a:pt x="1029" y="36"/>
                </a:lnTo>
                <a:lnTo>
                  <a:pt x="1029" y="29"/>
                </a:lnTo>
                <a:lnTo>
                  <a:pt x="1043" y="29"/>
                </a:lnTo>
                <a:lnTo>
                  <a:pt x="1043" y="36"/>
                </a:lnTo>
                <a:lnTo>
                  <a:pt x="1043" y="36"/>
                </a:lnTo>
                <a:lnTo>
                  <a:pt x="1043" y="36"/>
                </a:lnTo>
                <a:close/>
                <a:moveTo>
                  <a:pt x="1043" y="10"/>
                </a:moveTo>
                <a:lnTo>
                  <a:pt x="1029" y="10"/>
                </a:lnTo>
                <a:lnTo>
                  <a:pt x="1029" y="0"/>
                </a:lnTo>
                <a:lnTo>
                  <a:pt x="1043" y="0"/>
                </a:lnTo>
                <a:lnTo>
                  <a:pt x="1043" y="10"/>
                </a:lnTo>
                <a:lnTo>
                  <a:pt x="1043" y="10"/>
                </a:lnTo>
                <a:lnTo>
                  <a:pt x="1043" y="1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37" name="Title 1"/>
          <p:cNvSpPr txBox="1">
            <a:spLocks/>
          </p:cNvSpPr>
          <p:nvPr/>
        </p:nvSpPr>
        <p:spPr>
          <a:xfrm>
            <a:off x="2571750" y="85909"/>
            <a:ext cx="1713859" cy="25452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7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NOTE: (ANIMATED) SLIDE</a:t>
            </a:r>
          </a:p>
        </p:txBody>
      </p:sp>
    </p:spTree>
    <p:extLst>
      <p:ext uri="{BB962C8B-B14F-4D97-AF65-F5344CB8AC3E}">
        <p14:creationId xmlns:p14="http://schemas.microsoft.com/office/powerpoint/2010/main" val="89003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800" fill="hold"/>
                                        <p:tgtEl>
                                          <p:spTgt spid="4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00" fill="hold"/>
                                        <p:tgtEl>
                                          <p:spTgt spid="4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800"/>
                                        <p:tgtEl>
                                          <p:spTgt spid="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4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4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800"/>
                                        <p:tgtEl>
                                          <p:spTgt spid="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900"/>
                                        <p:tgtEl>
                                          <p:spTgt spid="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4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4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51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" grpId="0"/>
      <p:bldP spid="342" grpId="0"/>
      <p:bldP spid="4259" grpId="0" animBg="1"/>
      <p:bldP spid="4260" grpId="0" animBg="1"/>
      <p:bldP spid="43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8121E"/>
            </a:gs>
            <a:gs pos="100000">
              <a:srgbClr val="081320"/>
            </a:gs>
            <a:gs pos="48000">
              <a:srgbClr val="0B1E3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wavy_bg"/>
          <p:cNvSpPr>
            <a:spLocks/>
          </p:cNvSpPr>
          <p:nvPr/>
        </p:nvSpPr>
        <p:spPr bwMode="auto">
          <a:xfrm>
            <a:off x="-17646" y="827509"/>
            <a:ext cx="4381289" cy="3570923"/>
          </a:xfrm>
          <a:custGeom>
            <a:avLst/>
            <a:gdLst>
              <a:gd name="T0" fmla="*/ 1621 w 1716"/>
              <a:gd name="T1" fmla="*/ 188 h 1341"/>
              <a:gd name="T2" fmla="*/ 1395 w 1716"/>
              <a:gd name="T3" fmla="*/ 120 h 1341"/>
              <a:gd name="T4" fmla="*/ 1156 w 1716"/>
              <a:gd name="T5" fmla="*/ 295 h 1341"/>
              <a:gd name="T6" fmla="*/ 863 w 1716"/>
              <a:gd name="T7" fmla="*/ 250 h 1341"/>
              <a:gd name="T8" fmla="*/ 596 w 1716"/>
              <a:gd name="T9" fmla="*/ 288 h 1341"/>
              <a:gd name="T10" fmla="*/ 323 w 1716"/>
              <a:gd name="T11" fmla="*/ 237 h 1341"/>
              <a:gd name="T12" fmla="*/ 0 w 1716"/>
              <a:gd name="T13" fmla="*/ 194 h 1341"/>
              <a:gd name="T14" fmla="*/ 160 w 1716"/>
              <a:gd name="T15" fmla="*/ 695 h 1341"/>
              <a:gd name="T16" fmla="*/ 45 w 1716"/>
              <a:gd name="T17" fmla="*/ 1126 h 1341"/>
              <a:gd name="T18" fmla="*/ 257 w 1716"/>
              <a:gd name="T19" fmla="*/ 1215 h 1341"/>
              <a:gd name="T20" fmla="*/ 712 w 1716"/>
              <a:gd name="T21" fmla="*/ 1173 h 1341"/>
              <a:gd name="T22" fmla="*/ 976 w 1716"/>
              <a:gd name="T23" fmla="*/ 1250 h 1341"/>
              <a:gd name="T24" fmla="*/ 1380 w 1716"/>
              <a:gd name="T25" fmla="*/ 1215 h 1341"/>
              <a:gd name="T26" fmla="*/ 1716 w 1716"/>
              <a:gd name="T27" fmla="*/ 1218 h 1341"/>
              <a:gd name="T28" fmla="*/ 1716 w 1716"/>
              <a:gd name="T29" fmla="*/ 92 h 1341"/>
              <a:gd name="T30" fmla="*/ 1621 w 1716"/>
              <a:gd name="T31" fmla="*/ 188 h 1341"/>
              <a:gd name="connsiteX0" fmla="*/ 9184 w 9738"/>
              <a:gd name="connsiteY0" fmla="*/ 904 h 9202"/>
              <a:gd name="connsiteX1" fmla="*/ 7867 w 9738"/>
              <a:gd name="connsiteY1" fmla="*/ 397 h 9202"/>
              <a:gd name="connsiteX2" fmla="*/ 6475 w 9738"/>
              <a:gd name="connsiteY2" fmla="*/ 1702 h 9202"/>
              <a:gd name="connsiteX3" fmla="*/ 4767 w 9738"/>
              <a:gd name="connsiteY3" fmla="*/ 1366 h 9202"/>
              <a:gd name="connsiteX4" fmla="*/ 3211 w 9738"/>
              <a:gd name="connsiteY4" fmla="*/ 1650 h 9202"/>
              <a:gd name="connsiteX5" fmla="*/ 1620 w 9738"/>
              <a:gd name="connsiteY5" fmla="*/ 1269 h 9202"/>
              <a:gd name="connsiteX6" fmla="*/ 670 w 9738"/>
              <a:gd name="connsiteY6" fmla="*/ 4685 h 9202"/>
              <a:gd name="connsiteX7" fmla="*/ 0 w 9738"/>
              <a:gd name="connsiteY7" fmla="*/ 7899 h 9202"/>
              <a:gd name="connsiteX8" fmla="*/ 1236 w 9738"/>
              <a:gd name="connsiteY8" fmla="*/ 8562 h 9202"/>
              <a:gd name="connsiteX9" fmla="*/ 3887 w 9738"/>
              <a:gd name="connsiteY9" fmla="*/ 8249 h 9202"/>
              <a:gd name="connsiteX10" fmla="*/ 5426 w 9738"/>
              <a:gd name="connsiteY10" fmla="*/ 8823 h 9202"/>
              <a:gd name="connsiteX11" fmla="*/ 7780 w 9738"/>
              <a:gd name="connsiteY11" fmla="*/ 8562 h 9202"/>
              <a:gd name="connsiteX12" fmla="*/ 9738 w 9738"/>
              <a:gd name="connsiteY12" fmla="*/ 8585 h 9202"/>
              <a:gd name="connsiteX13" fmla="*/ 9738 w 9738"/>
              <a:gd name="connsiteY13" fmla="*/ 188 h 9202"/>
              <a:gd name="connsiteX14" fmla="*/ 9184 w 9738"/>
              <a:gd name="connsiteY14" fmla="*/ 904 h 9202"/>
              <a:gd name="connsiteX0" fmla="*/ 9431 w 10000"/>
              <a:gd name="connsiteY0" fmla="*/ 982 h 10000"/>
              <a:gd name="connsiteX1" fmla="*/ 8079 w 10000"/>
              <a:gd name="connsiteY1" fmla="*/ 431 h 10000"/>
              <a:gd name="connsiteX2" fmla="*/ 6649 w 10000"/>
              <a:gd name="connsiteY2" fmla="*/ 1850 h 10000"/>
              <a:gd name="connsiteX3" fmla="*/ 4895 w 10000"/>
              <a:gd name="connsiteY3" fmla="*/ 1484 h 10000"/>
              <a:gd name="connsiteX4" fmla="*/ 3297 w 10000"/>
              <a:gd name="connsiteY4" fmla="*/ 1793 h 10000"/>
              <a:gd name="connsiteX5" fmla="*/ 1664 w 10000"/>
              <a:gd name="connsiteY5" fmla="*/ 1379 h 10000"/>
              <a:gd name="connsiteX6" fmla="*/ 0 w 10000"/>
              <a:gd name="connsiteY6" fmla="*/ 8584 h 10000"/>
              <a:gd name="connsiteX7" fmla="*/ 1269 w 10000"/>
              <a:gd name="connsiteY7" fmla="*/ 9304 h 10000"/>
              <a:gd name="connsiteX8" fmla="*/ 3992 w 10000"/>
              <a:gd name="connsiteY8" fmla="*/ 8964 h 10000"/>
              <a:gd name="connsiteX9" fmla="*/ 5572 w 10000"/>
              <a:gd name="connsiteY9" fmla="*/ 9588 h 10000"/>
              <a:gd name="connsiteX10" fmla="*/ 7989 w 10000"/>
              <a:gd name="connsiteY10" fmla="*/ 9304 h 10000"/>
              <a:gd name="connsiteX11" fmla="*/ 10000 w 10000"/>
              <a:gd name="connsiteY11" fmla="*/ 9329 h 10000"/>
              <a:gd name="connsiteX12" fmla="*/ 10000 w 10000"/>
              <a:gd name="connsiteY12" fmla="*/ 204 h 10000"/>
              <a:gd name="connsiteX13" fmla="*/ 9431 w 10000"/>
              <a:gd name="connsiteY13" fmla="*/ 982 h 10000"/>
              <a:gd name="connsiteX0" fmla="*/ 8313 w 8882"/>
              <a:gd name="connsiteY0" fmla="*/ 982 h 10000"/>
              <a:gd name="connsiteX1" fmla="*/ 6961 w 8882"/>
              <a:gd name="connsiteY1" fmla="*/ 431 h 10000"/>
              <a:gd name="connsiteX2" fmla="*/ 5531 w 8882"/>
              <a:gd name="connsiteY2" fmla="*/ 1850 h 10000"/>
              <a:gd name="connsiteX3" fmla="*/ 3777 w 8882"/>
              <a:gd name="connsiteY3" fmla="*/ 1484 h 10000"/>
              <a:gd name="connsiteX4" fmla="*/ 2179 w 8882"/>
              <a:gd name="connsiteY4" fmla="*/ 1793 h 10000"/>
              <a:gd name="connsiteX5" fmla="*/ 546 w 8882"/>
              <a:gd name="connsiteY5" fmla="*/ 1379 h 10000"/>
              <a:gd name="connsiteX6" fmla="*/ 151 w 8882"/>
              <a:gd name="connsiteY6" fmla="*/ 9304 h 10000"/>
              <a:gd name="connsiteX7" fmla="*/ 2874 w 8882"/>
              <a:gd name="connsiteY7" fmla="*/ 8964 h 10000"/>
              <a:gd name="connsiteX8" fmla="*/ 4454 w 8882"/>
              <a:gd name="connsiteY8" fmla="*/ 9588 h 10000"/>
              <a:gd name="connsiteX9" fmla="*/ 6871 w 8882"/>
              <a:gd name="connsiteY9" fmla="*/ 9304 h 10000"/>
              <a:gd name="connsiteX10" fmla="*/ 8882 w 8882"/>
              <a:gd name="connsiteY10" fmla="*/ 9329 h 10000"/>
              <a:gd name="connsiteX11" fmla="*/ 8882 w 8882"/>
              <a:gd name="connsiteY11" fmla="*/ 204 h 10000"/>
              <a:gd name="connsiteX12" fmla="*/ 8313 w 8882"/>
              <a:gd name="connsiteY12" fmla="*/ 982 h 10000"/>
              <a:gd name="connsiteX0" fmla="*/ 9084 w 9725"/>
              <a:gd name="connsiteY0" fmla="*/ 982 h 10000"/>
              <a:gd name="connsiteX1" fmla="*/ 7562 w 9725"/>
              <a:gd name="connsiteY1" fmla="*/ 431 h 10000"/>
              <a:gd name="connsiteX2" fmla="*/ 5952 w 9725"/>
              <a:gd name="connsiteY2" fmla="*/ 1850 h 10000"/>
              <a:gd name="connsiteX3" fmla="*/ 3977 w 9725"/>
              <a:gd name="connsiteY3" fmla="*/ 1484 h 10000"/>
              <a:gd name="connsiteX4" fmla="*/ 2178 w 9725"/>
              <a:gd name="connsiteY4" fmla="*/ 1793 h 10000"/>
              <a:gd name="connsiteX5" fmla="*/ 340 w 9725"/>
              <a:gd name="connsiteY5" fmla="*/ 1379 h 10000"/>
              <a:gd name="connsiteX6" fmla="*/ 251 w 9725"/>
              <a:gd name="connsiteY6" fmla="*/ 9304 h 10000"/>
              <a:gd name="connsiteX7" fmla="*/ 2961 w 9725"/>
              <a:gd name="connsiteY7" fmla="*/ 8964 h 10000"/>
              <a:gd name="connsiteX8" fmla="*/ 4740 w 9725"/>
              <a:gd name="connsiteY8" fmla="*/ 9588 h 10000"/>
              <a:gd name="connsiteX9" fmla="*/ 7461 w 9725"/>
              <a:gd name="connsiteY9" fmla="*/ 9304 h 10000"/>
              <a:gd name="connsiteX10" fmla="*/ 9725 w 9725"/>
              <a:gd name="connsiteY10" fmla="*/ 9329 h 10000"/>
              <a:gd name="connsiteX11" fmla="*/ 9725 w 9725"/>
              <a:gd name="connsiteY11" fmla="*/ 204 h 10000"/>
              <a:gd name="connsiteX12" fmla="*/ 9084 w 9725"/>
              <a:gd name="connsiteY12" fmla="*/ 982 h 10000"/>
              <a:gd name="connsiteX0" fmla="*/ 9340 w 9999"/>
              <a:gd name="connsiteY0" fmla="*/ 982 h 10000"/>
              <a:gd name="connsiteX1" fmla="*/ 7775 w 9999"/>
              <a:gd name="connsiteY1" fmla="*/ 431 h 10000"/>
              <a:gd name="connsiteX2" fmla="*/ 6119 w 9999"/>
              <a:gd name="connsiteY2" fmla="*/ 1850 h 10000"/>
              <a:gd name="connsiteX3" fmla="*/ 4088 w 9999"/>
              <a:gd name="connsiteY3" fmla="*/ 1484 h 10000"/>
              <a:gd name="connsiteX4" fmla="*/ 2239 w 9999"/>
              <a:gd name="connsiteY4" fmla="*/ 1793 h 10000"/>
              <a:gd name="connsiteX5" fmla="*/ 349 w 9999"/>
              <a:gd name="connsiteY5" fmla="*/ 1379 h 10000"/>
              <a:gd name="connsiteX6" fmla="*/ 257 w 9999"/>
              <a:gd name="connsiteY6" fmla="*/ 9304 h 10000"/>
              <a:gd name="connsiteX7" fmla="*/ 3044 w 9999"/>
              <a:gd name="connsiteY7" fmla="*/ 8964 h 10000"/>
              <a:gd name="connsiteX8" fmla="*/ 4873 w 9999"/>
              <a:gd name="connsiteY8" fmla="*/ 9588 h 10000"/>
              <a:gd name="connsiteX9" fmla="*/ 7671 w 9999"/>
              <a:gd name="connsiteY9" fmla="*/ 9304 h 10000"/>
              <a:gd name="connsiteX10" fmla="*/ 9999 w 9999"/>
              <a:gd name="connsiteY10" fmla="*/ 9329 h 10000"/>
              <a:gd name="connsiteX11" fmla="*/ 9999 w 9999"/>
              <a:gd name="connsiteY11" fmla="*/ 204 h 10000"/>
              <a:gd name="connsiteX12" fmla="*/ 9340 w 9999"/>
              <a:gd name="connsiteY12" fmla="*/ 982 h 10000"/>
              <a:gd name="connsiteX0" fmla="*/ 9168 w 9827"/>
              <a:gd name="connsiteY0" fmla="*/ 982 h 10000"/>
              <a:gd name="connsiteX1" fmla="*/ 7603 w 9827"/>
              <a:gd name="connsiteY1" fmla="*/ 431 h 10000"/>
              <a:gd name="connsiteX2" fmla="*/ 5947 w 9827"/>
              <a:gd name="connsiteY2" fmla="*/ 1850 h 10000"/>
              <a:gd name="connsiteX3" fmla="*/ 3915 w 9827"/>
              <a:gd name="connsiteY3" fmla="*/ 1484 h 10000"/>
              <a:gd name="connsiteX4" fmla="*/ 2066 w 9827"/>
              <a:gd name="connsiteY4" fmla="*/ 1793 h 10000"/>
              <a:gd name="connsiteX5" fmla="*/ 176 w 9827"/>
              <a:gd name="connsiteY5" fmla="*/ 1379 h 10000"/>
              <a:gd name="connsiteX6" fmla="*/ 84 w 9827"/>
              <a:gd name="connsiteY6" fmla="*/ 9304 h 10000"/>
              <a:gd name="connsiteX7" fmla="*/ 2871 w 9827"/>
              <a:gd name="connsiteY7" fmla="*/ 8964 h 10000"/>
              <a:gd name="connsiteX8" fmla="*/ 4700 w 9827"/>
              <a:gd name="connsiteY8" fmla="*/ 9588 h 10000"/>
              <a:gd name="connsiteX9" fmla="*/ 7499 w 9827"/>
              <a:gd name="connsiteY9" fmla="*/ 9304 h 10000"/>
              <a:gd name="connsiteX10" fmla="*/ 9827 w 9827"/>
              <a:gd name="connsiteY10" fmla="*/ 9329 h 10000"/>
              <a:gd name="connsiteX11" fmla="*/ 9827 w 9827"/>
              <a:gd name="connsiteY11" fmla="*/ 204 h 10000"/>
              <a:gd name="connsiteX12" fmla="*/ 9168 w 9827"/>
              <a:gd name="connsiteY12" fmla="*/ 982 h 10000"/>
              <a:gd name="connsiteX0" fmla="*/ 9245 w 9916"/>
              <a:gd name="connsiteY0" fmla="*/ 982 h 10000"/>
              <a:gd name="connsiteX1" fmla="*/ 7653 w 9916"/>
              <a:gd name="connsiteY1" fmla="*/ 431 h 10000"/>
              <a:gd name="connsiteX2" fmla="*/ 5968 w 9916"/>
              <a:gd name="connsiteY2" fmla="*/ 1850 h 10000"/>
              <a:gd name="connsiteX3" fmla="*/ 3900 w 9916"/>
              <a:gd name="connsiteY3" fmla="*/ 1484 h 10000"/>
              <a:gd name="connsiteX4" fmla="*/ 2018 w 9916"/>
              <a:gd name="connsiteY4" fmla="*/ 1793 h 10000"/>
              <a:gd name="connsiteX5" fmla="*/ 95 w 9916"/>
              <a:gd name="connsiteY5" fmla="*/ 1379 h 10000"/>
              <a:gd name="connsiteX6" fmla="*/ 1 w 9916"/>
              <a:gd name="connsiteY6" fmla="*/ 9304 h 10000"/>
              <a:gd name="connsiteX7" fmla="*/ 2838 w 9916"/>
              <a:gd name="connsiteY7" fmla="*/ 8964 h 10000"/>
              <a:gd name="connsiteX8" fmla="*/ 4699 w 9916"/>
              <a:gd name="connsiteY8" fmla="*/ 9588 h 10000"/>
              <a:gd name="connsiteX9" fmla="*/ 7547 w 9916"/>
              <a:gd name="connsiteY9" fmla="*/ 9304 h 10000"/>
              <a:gd name="connsiteX10" fmla="*/ 9916 w 9916"/>
              <a:gd name="connsiteY10" fmla="*/ 9329 h 10000"/>
              <a:gd name="connsiteX11" fmla="*/ 9916 w 9916"/>
              <a:gd name="connsiteY11" fmla="*/ 204 h 10000"/>
              <a:gd name="connsiteX12" fmla="*/ 9245 w 9916"/>
              <a:gd name="connsiteY12" fmla="*/ 982 h 10000"/>
              <a:gd name="connsiteX0" fmla="*/ 9343 w 10020"/>
              <a:gd name="connsiteY0" fmla="*/ 982 h 10000"/>
              <a:gd name="connsiteX1" fmla="*/ 7738 w 10020"/>
              <a:gd name="connsiteY1" fmla="*/ 431 h 10000"/>
              <a:gd name="connsiteX2" fmla="*/ 6039 w 10020"/>
              <a:gd name="connsiteY2" fmla="*/ 1850 h 10000"/>
              <a:gd name="connsiteX3" fmla="*/ 3953 w 10020"/>
              <a:gd name="connsiteY3" fmla="*/ 1484 h 10000"/>
              <a:gd name="connsiteX4" fmla="*/ 2055 w 10020"/>
              <a:gd name="connsiteY4" fmla="*/ 1793 h 10000"/>
              <a:gd name="connsiteX5" fmla="*/ 2 w 10020"/>
              <a:gd name="connsiteY5" fmla="*/ 1379 h 10000"/>
              <a:gd name="connsiteX6" fmla="*/ 21 w 10020"/>
              <a:gd name="connsiteY6" fmla="*/ 9304 h 10000"/>
              <a:gd name="connsiteX7" fmla="*/ 2882 w 10020"/>
              <a:gd name="connsiteY7" fmla="*/ 8964 h 10000"/>
              <a:gd name="connsiteX8" fmla="*/ 4759 w 10020"/>
              <a:gd name="connsiteY8" fmla="*/ 9588 h 10000"/>
              <a:gd name="connsiteX9" fmla="*/ 7631 w 10020"/>
              <a:gd name="connsiteY9" fmla="*/ 9304 h 10000"/>
              <a:gd name="connsiteX10" fmla="*/ 10020 w 10020"/>
              <a:gd name="connsiteY10" fmla="*/ 9329 h 10000"/>
              <a:gd name="connsiteX11" fmla="*/ 10020 w 10020"/>
              <a:gd name="connsiteY11" fmla="*/ 204 h 10000"/>
              <a:gd name="connsiteX12" fmla="*/ 9343 w 10020"/>
              <a:gd name="connsiteY12" fmla="*/ 982 h 10000"/>
              <a:gd name="connsiteX0" fmla="*/ 9343 w 10020"/>
              <a:gd name="connsiteY0" fmla="*/ 982 h 10000"/>
              <a:gd name="connsiteX1" fmla="*/ 7738 w 10020"/>
              <a:gd name="connsiteY1" fmla="*/ 431 h 10000"/>
              <a:gd name="connsiteX2" fmla="*/ 6039 w 10020"/>
              <a:gd name="connsiteY2" fmla="*/ 1850 h 10000"/>
              <a:gd name="connsiteX3" fmla="*/ 3953 w 10020"/>
              <a:gd name="connsiteY3" fmla="*/ 1484 h 10000"/>
              <a:gd name="connsiteX4" fmla="*/ 2055 w 10020"/>
              <a:gd name="connsiteY4" fmla="*/ 1793 h 10000"/>
              <a:gd name="connsiteX5" fmla="*/ 2 w 10020"/>
              <a:gd name="connsiteY5" fmla="*/ 1379 h 10000"/>
              <a:gd name="connsiteX6" fmla="*/ 21 w 10020"/>
              <a:gd name="connsiteY6" fmla="*/ 9304 h 10000"/>
              <a:gd name="connsiteX7" fmla="*/ 2882 w 10020"/>
              <a:gd name="connsiteY7" fmla="*/ 8964 h 10000"/>
              <a:gd name="connsiteX8" fmla="*/ 4759 w 10020"/>
              <a:gd name="connsiteY8" fmla="*/ 9588 h 10000"/>
              <a:gd name="connsiteX9" fmla="*/ 7631 w 10020"/>
              <a:gd name="connsiteY9" fmla="*/ 9304 h 10000"/>
              <a:gd name="connsiteX10" fmla="*/ 10020 w 10020"/>
              <a:gd name="connsiteY10" fmla="*/ 9329 h 10000"/>
              <a:gd name="connsiteX11" fmla="*/ 10020 w 10020"/>
              <a:gd name="connsiteY11" fmla="*/ 204 h 10000"/>
              <a:gd name="connsiteX12" fmla="*/ 9343 w 10020"/>
              <a:gd name="connsiteY12" fmla="*/ 982 h 10000"/>
              <a:gd name="connsiteX0" fmla="*/ 9341 w 10018"/>
              <a:gd name="connsiteY0" fmla="*/ 982 h 10000"/>
              <a:gd name="connsiteX1" fmla="*/ 7736 w 10018"/>
              <a:gd name="connsiteY1" fmla="*/ 431 h 10000"/>
              <a:gd name="connsiteX2" fmla="*/ 6037 w 10018"/>
              <a:gd name="connsiteY2" fmla="*/ 1850 h 10000"/>
              <a:gd name="connsiteX3" fmla="*/ 3951 w 10018"/>
              <a:gd name="connsiteY3" fmla="*/ 1484 h 10000"/>
              <a:gd name="connsiteX4" fmla="*/ 2053 w 10018"/>
              <a:gd name="connsiteY4" fmla="*/ 1793 h 10000"/>
              <a:gd name="connsiteX5" fmla="*/ 0 w 10018"/>
              <a:gd name="connsiteY5" fmla="*/ 1379 h 10000"/>
              <a:gd name="connsiteX6" fmla="*/ 19 w 10018"/>
              <a:gd name="connsiteY6" fmla="*/ 9304 h 10000"/>
              <a:gd name="connsiteX7" fmla="*/ 2880 w 10018"/>
              <a:gd name="connsiteY7" fmla="*/ 8964 h 10000"/>
              <a:gd name="connsiteX8" fmla="*/ 4757 w 10018"/>
              <a:gd name="connsiteY8" fmla="*/ 9588 h 10000"/>
              <a:gd name="connsiteX9" fmla="*/ 7629 w 10018"/>
              <a:gd name="connsiteY9" fmla="*/ 9304 h 10000"/>
              <a:gd name="connsiteX10" fmla="*/ 10018 w 10018"/>
              <a:gd name="connsiteY10" fmla="*/ 9329 h 10000"/>
              <a:gd name="connsiteX11" fmla="*/ 10018 w 10018"/>
              <a:gd name="connsiteY11" fmla="*/ 204 h 10000"/>
              <a:gd name="connsiteX12" fmla="*/ 9341 w 10018"/>
              <a:gd name="connsiteY12" fmla="*/ 982 h 10000"/>
              <a:gd name="connsiteX0" fmla="*/ 9343 w 10020"/>
              <a:gd name="connsiteY0" fmla="*/ 982 h 10000"/>
              <a:gd name="connsiteX1" fmla="*/ 7738 w 10020"/>
              <a:gd name="connsiteY1" fmla="*/ 431 h 10000"/>
              <a:gd name="connsiteX2" fmla="*/ 6039 w 10020"/>
              <a:gd name="connsiteY2" fmla="*/ 1850 h 10000"/>
              <a:gd name="connsiteX3" fmla="*/ 3953 w 10020"/>
              <a:gd name="connsiteY3" fmla="*/ 1484 h 10000"/>
              <a:gd name="connsiteX4" fmla="*/ 2055 w 10020"/>
              <a:gd name="connsiteY4" fmla="*/ 1793 h 10000"/>
              <a:gd name="connsiteX5" fmla="*/ 2 w 10020"/>
              <a:gd name="connsiteY5" fmla="*/ 1379 h 10000"/>
              <a:gd name="connsiteX6" fmla="*/ 21 w 10020"/>
              <a:gd name="connsiteY6" fmla="*/ 9304 h 10000"/>
              <a:gd name="connsiteX7" fmla="*/ 2882 w 10020"/>
              <a:gd name="connsiteY7" fmla="*/ 8964 h 10000"/>
              <a:gd name="connsiteX8" fmla="*/ 4759 w 10020"/>
              <a:gd name="connsiteY8" fmla="*/ 9588 h 10000"/>
              <a:gd name="connsiteX9" fmla="*/ 7631 w 10020"/>
              <a:gd name="connsiteY9" fmla="*/ 9304 h 10000"/>
              <a:gd name="connsiteX10" fmla="*/ 10020 w 10020"/>
              <a:gd name="connsiteY10" fmla="*/ 9329 h 10000"/>
              <a:gd name="connsiteX11" fmla="*/ 10020 w 10020"/>
              <a:gd name="connsiteY11" fmla="*/ 204 h 10000"/>
              <a:gd name="connsiteX12" fmla="*/ 9343 w 10020"/>
              <a:gd name="connsiteY12" fmla="*/ 982 h 10000"/>
              <a:gd name="connsiteX0" fmla="*/ 9343 w 10020"/>
              <a:gd name="connsiteY0" fmla="*/ 982 h 10000"/>
              <a:gd name="connsiteX1" fmla="*/ 7738 w 10020"/>
              <a:gd name="connsiteY1" fmla="*/ 431 h 10000"/>
              <a:gd name="connsiteX2" fmla="*/ 6039 w 10020"/>
              <a:gd name="connsiteY2" fmla="*/ 1850 h 10000"/>
              <a:gd name="connsiteX3" fmla="*/ 3953 w 10020"/>
              <a:gd name="connsiteY3" fmla="*/ 1484 h 10000"/>
              <a:gd name="connsiteX4" fmla="*/ 2055 w 10020"/>
              <a:gd name="connsiteY4" fmla="*/ 1793 h 10000"/>
              <a:gd name="connsiteX5" fmla="*/ 2 w 10020"/>
              <a:gd name="connsiteY5" fmla="*/ 1379 h 10000"/>
              <a:gd name="connsiteX6" fmla="*/ 21 w 10020"/>
              <a:gd name="connsiteY6" fmla="*/ 9304 h 10000"/>
              <a:gd name="connsiteX7" fmla="*/ 2882 w 10020"/>
              <a:gd name="connsiteY7" fmla="*/ 8964 h 10000"/>
              <a:gd name="connsiteX8" fmla="*/ 4759 w 10020"/>
              <a:gd name="connsiteY8" fmla="*/ 9588 h 10000"/>
              <a:gd name="connsiteX9" fmla="*/ 7631 w 10020"/>
              <a:gd name="connsiteY9" fmla="*/ 9304 h 10000"/>
              <a:gd name="connsiteX10" fmla="*/ 10020 w 10020"/>
              <a:gd name="connsiteY10" fmla="*/ 9329 h 10000"/>
              <a:gd name="connsiteX11" fmla="*/ 10020 w 10020"/>
              <a:gd name="connsiteY11" fmla="*/ 204 h 10000"/>
              <a:gd name="connsiteX12" fmla="*/ 9343 w 10020"/>
              <a:gd name="connsiteY12" fmla="*/ 9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20" h="10000">
                <a:moveTo>
                  <a:pt x="9343" y="982"/>
                </a:moveTo>
                <a:cubicBezTo>
                  <a:pt x="9075" y="1833"/>
                  <a:pt x="8818" y="1412"/>
                  <a:pt x="7738" y="431"/>
                </a:cubicBezTo>
                <a:cubicBezTo>
                  <a:pt x="6658" y="-541"/>
                  <a:pt x="6537" y="221"/>
                  <a:pt x="6039" y="1850"/>
                </a:cubicBezTo>
                <a:cubicBezTo>
                  <a:pt x="5546" y="3479"/>
                  <a:pt x="4651" y="2246"/>
                  <a:pt x="3953" y="1484"/>
                </a:cubicBezTo>
                <a:cubicBezTo>
                  <a:pt x="3258" y="723"/>
                  <a:pt x="2681" y="999"/>
                  <a:pt x="2055" y="1793"/>
                </a:cubicBezTo>
                <a:cubicBezTo>
                  <a:pt x="1424" y="2579"/>
                  <a:pt x="665" y="643"/>
                  <a:pt x="2" y="1379"/>
                </a:cubicBezTo>
                <a:cubicBezTo>
                  <a:pt x="-10" y="3231"/>
                  <a:pt x="18" y="7680"/>
                  <a:pt x="21" y="9304"/>
                </a:cubicBezTo>
                <a:cubicBezTo>
                  <a:pt x="662" y="10148"/>
                  <a:pt x="2092" y="8917"/>
                  <a:pt x="2882" y="8964"/>
                </a:cubicBezTo>
                <a:cubicBezTo>
                  <a:pt x="3671" y="9011"/>
                  <a:pt x="4183" y="8875"/>
                  <a:pt x="4759" y="9588"/>
                </a:cubicBezTo>
                <a:cubicBezTo>
                  <a:pt x="5336" y="10310"/>
                  <a:pt x="6309" y="10002"/>
                  <a:pt x="7631" y="9304"/>
                </a:cubicBezTo>
                <a:cubicBezTo>
                  <a:pt x="8690" y="8737"/>
                  <a:pt x="9160" y="8795"/>
                  <a:pt x="10020" y="9329"/>
                </a:cubicBezTo>
                <a:lnTo>
                  <a:pt x="10020" y="204"/>
                </a:lnTo>
                <a:cubicBezTo>
                  <a:pt x="9095" y="-152"/>
                  <a:pt x="9578" y="228"/>
                  <a:pt x="9343" y="982"/>
                </a:cubicBezTo>
              </a:path>
            </a:pathLst>
          </a:custGeom>
          <a:gradFill flip="none" rotWithShape="1">
            <a:gsLst>
              <a:gs pos="88000">
                <a:srgbClr val="08121E">
                  <a:alpha val="50000"/>
                </a:srgbClr>
              </a:gs>
              <a:gs pos="0">
                <a:schemeClr val="tx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00" name="Title 1"/>
          <p:cNvSpPr txBox="1">
            <a:spLocks/>
          </p:cNvSpPr>
          <p:nvPr/>
        </p:nvSpPr>
        <p:spPr>
          <a:xfrm>
            <a:off x="1314450" y="1835210"/>
            <a:ext cx="2286000" cy="29436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50" b="1" dirty="0">
                <a:ln w="9525">
                  <a:solidFill>
                    <a:schemeClr val="tx1"/>
                  </a:solidFill>
                </a:ln>
                <a:gradFill>
                  <a:gsLst>
                    <a:gs pos="0">
                      <a:srgbClr val="459FDC"/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lin ang="5400000" scaled="1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Franklin Gothic Demi" panose="020B0703020102020204" pitchFamily="34" charset="0"/>
                <a:cs typeface="Aharoni" pitchFamily="2" charset="-79"/>
              </a:rPr>
              <a:t>CALCULATIONS</a:t>
            </a:r>
            <a:endParaRPr lang="en-US" sz="2250" b="1" dirty="0">
              <a:ln w="9525">
                <a:solidFill>
                  <a:schemeClr val="tx1"/>
                </a:solidFill>
              </a:ln>
              <a:gradFill>
                <a:gsLst>
                  <a:gs pos="0">
                    <a:srgbClr val="459FDC"/>
                  </a:gs>
                  <a:gs pos="100000">
                    <a:schemeClr val="accent1">
                      <a:lumMod val="60000"/>
                    </a:schemeClr>
                  </a:gs>
                </a:gsLst>
                <a:lin ang="5400000" scaled="1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Franklin Gothic Demi" panose="020B0703020102020204" pitchFamily="34" charset="0"/>
            </a:endParaRPr>
          </a:p>
        </p:txBody>
      </p:sp>
      <p:sp>
        <p:nvSpPr>
          <p:cNvPr id="342" name="Title 1"/>
          <p:cNvSpPr txBox="1">
            <a:spLocks/>
          </p:cNvSpPr>
          <p:nvPr/>
        </p:nvSpPr>
        <p:spPr>
          <a:xfrm>
            <a:off x="1464471" y="1973970"/>
            <a:ext cx="2478880" cy="59726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MOON: TYPE IN YOUR INFORMATION HERE&gt; GENERIC TEXT IS SHOWN FOR WHAT THE TEXT MAY APPREAR LIKE WHEN LAYED OUT.</a:t>
            </a:r>
          </a:p>
        </p:txBody>
      </p:sp>
      <p:grpSp>
        <p:nvGrpSpPr>
          <p:cNvPr id="4699" name="stars"/>
          <p:cNvGrpSpPr/>
          <p:nvPr/>
        </p:nvGrpSpPr>
        <p:grpSpPr>
          <a:xfrm>
            <a:off x="3987649" y="988079"/>
            <a:ext cx="2513165" cy="3357702"/>
            <a:chOff x="5316864" y="460189"/>
            <a:chExt cx="3350887" cy="4476936"/>
          </a:xfrm>
        </p:grpSpPr>
        <p:sp>
          <p:nvSpPr>
            <p:cNvPr id="4285" name="Freeform 608"/>
            <p:cNvSpPr>
              <a:spLocks/>
            </p:cNvSpPr>
            <p:nvPr/>
          </p:nvSpPr>
          <p:spPr bwMode="auto">
            <a:xfrm>
              <a:off x="8075614" y="959648"/>
              <a:ext cx="125412" cy="119852"/>
            </a:xfrm>
            <a:custGeom>
              <a:avLst/>
              <a:gdLst>
                <a:gd name="T0" fmla="*/ 101 w 203"/>
                <a:gd name="T1" fmla="*/ 0 h 194"/>
                <a:gd name="T2" fmla="*/ 127 w 203"/>
                <a:gd name="T3" fmla="*/ 76 h 194"/>
                <a:gd name="T4" fmla="*/ 203 w 203"/>
                <a:gd name="T5" fmla="*/ 76 h 194"/>
                <a:gd name="T6" fmla="*/ 141 w 203"/>
                <a:gd name="T7" fmla="*/ 121 h 194"/>
                <a:gd name="T8" fmla="*/ 165 w 203"/>
                <a:gd name="T9" fmla="*/ 194 h 194"/>
                <a:gd name="T10" fmla="*/ 101 w 203"/>
                <a:gd name="T11" fmla="*/ 149 h 194"/>
                <a:gd name="T12" fmla="*/ 40 w 203"/>
                <a:gd name="T13" fmla="*/ 194 h 194"/>
                <a:gd name="T14" fmla="*/ 63 w 203"/>
                <a:gd name="T15" fmla="*/ 121 h 194"/>
                <a:gd name="T16" fmla="*/ 0 w 203"/>
                <a:gd name="T17" fmla="*/ 76 h 194"/>
                <a:gd name="T18" fmla="*/ 77 w 203"/>
                <a:gd name="T19" fmla="*/ 76 h 194"/>
                <a:gd name="T20" fmla="*/ 101 w 203"/>
                <a:gd name="T21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3" h="194">
                  <a:moveTo>
                    <a:pt x="101" y="0"/>
                  </a:moveTo>
                  <a:lnTo>
                    <a:pt x="127" y="76"/>
                  </a:lnTo>
                  <a:lnTo>
                    <a:pt x="203" y="76"/>
                  </a:lnTo>
                  <a:lnTo>
                    <a:pt x="141" y="121"/>
                  </a:lnTo>
                  <a:lnTo>
                    <a:pt x="165" y="194"/>
                  </a:lnTo>
                  <a:lnTo>
                    <a:pt x="101" y="149"/>
                  </a:lnTo>
                  <a:lnTo>
                    <a:pt x="40" y="194"/>
                  </a:lnTo>
                  <a:lnTo>
                    <a:pt x="63" y="121"/>
                  </a:lnTo>
                  <a:lnTo>
                    <a:pt x="0" y="76"/>
                  </a:lnTo>
                  <a:lnTo>
                    <a:pt x="77" y="76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D5C3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86" name="Freeform 609"/>
            <p:cNvSpPr>
              <a:spLocks/>
            </p:cNvSpPr>
            <p:nvPr/>
          </p:nvSpPr>
          <p:spPr bwMode="auto">
            <a:xfrm>
              <a:off x="7781925" y="506413"/>
              <a:ext cx="239713" cy="228600"/>
            </a:xfrm>
            <a:custGeom>
              <a:avLst/>
              <a:gdLst>
                <a:gd name="T0" fmla="*/ 76 w 151"/>
                <a:gd name="T1" fmla="*/ 0 h 144"/>
                <a:gd name="T2" fmla="*/ 92 w 151"/>
                <a:gd name="T3" fmla="*/ 54 h 144"/>
                <a:gd name="T4" fmla="*/ 151 w 151"/>
                <a:gd name="T5" fmla="*/ 54 h 144"/>
                <a:gd name="T6" fmla="*/ 104 w 151"/>
                <a:gd name="T7" fmla="*/ 89 h 144"/>
                <a:gd name="T8" fmla="*/ 121 w 151"/>
                <a:gd name="T9" fmla="*/ 144 h 144"/>
                <a:gd name="T10" fmla="*/ 76 w 151"/>
                <a:gd name="T11" fmla="*/ 111 h 144"/>
                <a:gd name="T12" fmla="*/ 29 w 151"/>
                <a:gd name="T13" fmla="*/ 144 h 144"/>
                <a:gd name="T14" fmla="*/ 45 w 151"/>
                <a:gd name="T15" fmla="*/ 89 h 144"/>
                <a:gd name="T16" fmla="*/ 0 w 151"/>
                <a:gd name="T17" fmla="*/ 54 h 144"/>
                <a:gd name="T18" fmla="*/ 57 w 151"/>
                <a:gd name="T19" fmla="*/ 54 h 144"/>
                <a:gd name="T20" fmla="*/ 76 w 151"/>
                <a:gd name="T2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144">
                  <a:moveTo>
                    <a:pt x="76" y="0"/>
                  </a:moveTo>
                  <a:lnTo>
                    <a:pt x="92" y="54"/>
                  </a:lnTo>
                  <a:lnTo>
                    <a:pt x="151" y="54"/>
                  </a:lnTo>
                  <a:lnTo>
                    <a:pt x="104" y="89"/>
                  </a:lnTo>
                  <a:lnTo>
                    <a:pt x="121" y="144"/>
                  </a:lnTo>
                  <a:lnTo>
                    <a:pt x="76" y="111"/>
                  </a:lnTo>
                  <a:lnTo>
                    <a:pt x="29" y="144"/>
                  </a:lnTo>
                  <a:lnTo>
                    <a:pt x="45" y="89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B7D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87" name="Freeform 610"/>
            <p:cNvSpPr>
              <a:spLocks/>
            </p:cNvSpPr>
            <p:nvPr/>
          </p:nvSpPr>
          <p:spPr bwMode="auto">
            <a:xfrm>
              <a:off x="7786688" y="903288"/>
              <a:ext cx="130175" cy="123825"/>
            </a:xfrm>
            <a:custGeom>
              <a:avLst/>
              <a:gdLst>
                <a:gd name="T0" fmla="*/ 42 w 82"/>
                <a:gd name="T1" fmla="*/ 0 h 78"/>
                <a:gd name="T2" fmla="*/ 52 w 82"/>
                <a:gd name="T3" fmla="*/ 31 h 78"/>
                <a:gd name="T4" fmla="*/ 82 w 82"/>
                <a:gd name="T5" fmla="*/ 31 h 78"/>
                <a:gd name="T6" fmla="*/ 59 w 82"/>
                <a:gd name="T7" fmla="*/ 50 h 78"/>
                <a:gd name="T8" fmla="*/ 68 w 82"/>
                <a:gd name="T9" fmla="*/ 78 h 78"/>
                <a:gd name="T10" fmla="*/ 42 w 82"/>
                <a:gd name="T11" fmla="*/ 62 h 78"/>
                <a:gd name="T12" fmla="*/ 16 w 82"/>
                <a:gd name="T13" fmla="*/ 78 h 78"/>
                <a:gd name="T14" fmla="*/ 26 w 82"/>
                <a:gd name="T15" fmla="*/ 50 h 78"/>
                <a:gd name="T16" fmla="*/ 0 w 82"/>
                <a:gd name="T17" fmla="*/ 31 h 78"/>
                <a:gd name="T18" fmla="*/ 33 w 82"/>
                <a:gd name="T19" fmla="*/ 31 h 78"/>
                <a:gd name="T20" fmla="*/ 42 w 82"/>
                <a:gd name="T2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78">
                  <a:moveTo>
                    <a:pt x="42" y="0"/>
                  </a:moveTo>
                  <a:lnTo>
                    <a:pt x="52" y="31"/>
                  </a:lnTo>
                  <a:lnTo>
                    <a:pt x="82" y="31"/>
                  </a:lnTo>
                  <a:lnTo>
                    <a:pt x="59" y="50"/>
                  </a:lnTo>
                  <a:lnTo>
                    <a:pt x="68" y="78"/>
                  </a:lnTo>
                  <a:lnTo>
                    <a:pt x="42" y="62"/>
                  </a:lnTo>
                  <a:lnTo>
                    <a:pt x="16" y="78"/>
                  </a:lnTo>
                  <a:lnTo>
                    <a:pt x="26" y="50"/>
                  </a:lnTo>
                  <a:lnTo>
                    <a:pt x="0" y="31"/>
                  </a:lnTo>
                  <a:lnTo>
                    <a:pt x="33" y="3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ABE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89" name="Freeform 611"/>
            <p:cNvSpPr>
              <a:spLocks/>
            </p:cNvSpPr>
            <p:nvPr/>
          </p:nvSpPr>
          <p:spPr bwMode="auto">
            <a:xfrm>
              <a:off x="8274050" y="460189"/>
              <a:ext cx="212725" cy="203386"/>
            </a:xfrm>
            <a:custGeom>
              <a:avLst/>
              <a:gdLst>
                <a:gd name="T0" fmla="*/ 101 w 205"/>
                <a:gd name="T1" fmla="*/ 0 h 196"/>
                <a:gd name="T2" fmla="*/ 127 w 205"/>
                <a:gd name="T3" fmla="*/ 75 h 196"/>
                <a:gd name="T4" fmla="*/ 205 w 205"/>
                <a:gd name="T5" fmla="*/ 75 h 196"/>
                <a:gd name="T6" fmla="*/ 141 w 205"/>
                <a:gd name="T7" fmla="*/ 123 h 196"/>
                <a:gd name="T8" fmla="*/ 165 w 205"/>
                <a:gd name="T9" fmla="*/ 196 h 196"/>
                <a:gd name="T10" fmla="*/ 101 w 205"/>
                <a:gd name="T11" fmla="*/ 151 h 196"/>
                <a:gd name="T12" fmla="*/ 40 w 205"/>
                <a:gd name="T13" fmla="*/ 196 h 196"/>
                <a:gd name="T14" fmla="*/ 64 w 205"/>
                <a:gd name="T15" fmla="*/ 123 h 196"/>
                <a:gd name="T16" fmla="*/ 0 w 205"/>
                <a:gd name="T17" fmla="*/ 75 h 196"/>
                <a:gd name="T18" fmla="*/ 78 w 205"/>
                <a:gd name="T19" fmla="*/ 75 h 196"/>
                <a:gd name="T20" fmla="*/ 101 w 205"/>
                <a:gd name="T2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5" h="196">
                  <a:moveTo>
                    <a:pt x="101" y="0"/>
                  </a:moveTo>
                  <a:lnTo>
                    <a:pt x="127" y="75"/>
                  </a:lnTo>
                  <a:lnTo>
                    <a:pt x="205" y="75"/>
                  </a:lnTo>
                  <a:lnTo>
                    <a:pt x="141" y="123"/>
                  </a:lnTo>
                  <a:lnTo>
                    <a:pt x="165" y="196"/>
                  </a:lnTo>
                  <a:lnTo>
                    <a:pt x="101" y="151"/>
                  </a:lnTo>
                  <a:lnTo>
                    <a:pt x="40" y="196"/>
                  </a:lnTo>
                  <a:lnTo>
                    <a:pt x="64" y="123"/>
                  </a:lnTo>
                  <a:lnTo>
                    <a:pt x="0" y="75"/>
                  </a:lnTo>
                  <a:lnTo>
                    <a:pt x="78" y="75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00C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13" name="Freeform 634"/>
            <p:cNvSpPr>
              <a:spLocks/>
            </p:cNvSpPr>
            <p:nvPr/>
          </p:nvSpPr>
          <p:spPr bwMode="auto">
            <a:xfrm>
              <a:off x="6369050" y="4648200"/>
              <a:ext cx="112713" cy="109538"/>
            </a:xfrm>
            <a:custGeom>
              <a:avLst/>
              <a:gdLst>
                <a:gd name="T0" fmla="*/ 35 w 71"/>
                <a:gd name="T1" fmla="*/ 0 h 69"/>
                <a:gd name="T2" fmla="*/ 45 w 71"/>
                <a:gd name="T3" fmla="*/ 26 h 69"/>
                <a:gd name="T4" fmla="*/ 71 w 71"/>
                <a:gd name="T5" fmla="*/ 26 h 69"/>
                <a:gd name="T6" fmla="*/ 49 w 71"/>
                <a:gd name="T7" fmla="*/ 43 h 69"/>
                <a:gd name="T8" fmla="*/ 56 w 71"/>
                <a:gd name="T9" fmla="*/ 69 h 69"/>
                <a:gd name="T10" fmla="*/ 35 w 71"/>
                <a:gd name="T11" fmla="*/ 52 h 69"/>
                <a:gd name="T12" fmla="*/ 12 w 71"/>
                <a:gd name="T13" fmla="*/ 69 h 69"/>
                <a:gd name="T14" fmla="*/ 21 w 71"/>
                <a:gd name="T15" fmla="*/ 43 h 69"/>
                <a:gd name="T16" fmla="*/ 0 w 71"/>
                <a:gd name="T17" fmla="*/ 26 h 69"/>
                <a:gd name="T18" fmla="*/ 26 w 71"/>
                <a:gd name="T19" fmla="*/ 26 h 69"/>
                <a:gd name="T20" fmla="*/ 35 w 71"/>
                <a:gd name="T2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" h="69">
                  <a:moveTo>
                    <a:pt x="35" y="0"/>
                  </a:moveTo>
                  <a:lnTo>
                    <a:pt x="45" y="26"/>
                  </a:lnTo>
                  <a:lnTo>
                    <a:pt x="71" y="26"/>
                  </a:lnTo>
                  <a:lnTo>
                    <a:pt x="49" y="43"/>
                  </a:lnTo>
                  <a:lnTo>
                    <a:pt x="56" y="69"/>
                  </a:lnTo>
                  <a:lnTo>
                    <a:pt x="35" y="52"/>
                  </a:lnTo>
                  <a:lnTo>
                    <a:pt x="12" y="69"/>
                  </a:lnTo>
                  <a:lnTo>
                    <a:pt x="21" y="43"/>
                  </a:lnTo>
                  <a:lnTo>
                    <a:pt x="0" y="26"/>
                  </a:lnTo>
                  <a:lnTo>
                    <a:pt x="26" y="26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ABE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14" name="Freeform 635"/>
            <p:cNvSpPr>
              <a:spLocks/>
            </p:cNvSpPr>
            <p:nvPr/>
          </p:nvSpPr>
          <p:spPr bwMode="auto">
            <a:xfrm>
              <a:off x="6435725" y="4692650"/>
              <a:ext cx="255588" cy="244475"/>
            </a:xfrm>
            <a:custGeom>
              <a:avLst/>
              <a:gdLst>
                <a:gd name="T0" fmla="*/ 81 w 161"/>
                <a:gd name="T1" fmla="*/ 0 h 154"/>
                <a:gd name="T2" fmla="*/ 100 w 161"/>
                <a:gd name="T3" fmla="*/ 60 h 154"/>
                <a:gd name="T4" fmla="*/ 161 w 161"/>
                <a:gd name="T5" fmla="*/ 60 h 154"/>
                <a:gd name="T6" fmla="*/ 111 w 161"/>
                <a:gd name="T7" fmla="*/ 95 h 154"/>
                <a:gd name="T8" fmla="*/ 130 w 161"/>
                <a:gd name="T9" fmla="*/ 154 h 154"/>
                <a:gd name="T10" fmla="*/ 81 w 161"/>
                <a:gd name="T11" fmla="*/ 116 h 154"/>
                <a:gd name="T12" fmla="*/ 31 w 161"/>
                <a:gd name="T13" fmla="*/ 154 h 154"/>
                <a:gd name="T14" fmla="*/ 50 w 161"/>
                <a:gd name="T15" fmla="*/ 95 h 154"/>
                <a:gd name="T16" fmla="*/ 0 w 161"/>
                <a:gd name="T17" fmla="*/ 60 h 154"/>
                <a:gd name="T18" fmla="*/ 62 w 161"/>
                <a:gd name="T19" fmla="*/ 60 h 154"/>
                <a:gd name="T20" fmla="*/ 81 w 161"/>
                <a:gd name="T21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1" h="154">
                  <a:moveTo>
                    <a:pt x="81" y="0"/>
                  </a:moveTo>
                  <a:lnTo>
                    <a:pt x="100" y="60"/>
                  </a:lnTo>
                  <a:lnTo>
                    <a:pt x="161" y="60"/>
                  </a:lnTo>
                  <a:lnTo>
                    <a:pt x="111" y="95"/>
                  </a:lnTo>
                  <a:lnTo>
                    <a:pt x="130" y="154"/>
                  </a:lnTo>
                  <a:lnTo>
                    <a:pt x="81" y="116"/>
                  </a:lnTo>
                  <a:lnTo>
                    <a:pt x="31" y="154"/>
                  </a:lnTo>
                  <a:lnTo>
                    <a:pt x="50" y="95"/>
                  </a:lnTo>
                  <a:lnTo>
                    <a:pt x="0" y="60"/>
                  </a:lnTo>
                  <a:lnTo>
                    <a:pt x="62" y="6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B7D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15" name="Freeform 636"/>
            <p:cNvSpPr>
              <a:spLocks/>
            </p:cNvSpPr>
            <p:nvPr/>
          </p:nvSpPr>
          <p:spPr bwMode="auto">
            <a:xfrm>
              <a:off x="5316864" y="4210051"/>
              <a:ext cx="226266" cy="213519"/>
            </a:xfrm>
            <a:custGeom>
              <a:avLst/>
              <a:gdLst>
                <a:gd name="T0" fmla="*/ 107 w 213"/>
                <a:gd name="T1" fmla="*/ 0 h 201"/>
                <a:gd name="T2" fmla="*/ 133 w 213"/>
                <a:gd name="T3" fmla="*/ 76 h 201"/>
                <a:gd name="T4" fmla="*/ 213 w 213"/>
                <a:gd name="T5" fmla="*/ 76 h 201"/>
                <a:gd name="T6" fmla="*/ 147 w 213"/>
                <a:gd name="T7" fmla="*/ 123 h 201"/>
                <a:gd name="T8" fmla="*/ 173 w 213"/>
                <a:gd name="T9" fmla="*/ 201 h 201"/>
                <a:gd name="T10" fmla="*/ 107 w 213"/>
                <a:gd name="T11" fmla="*/ 154 h 201"/>
                <a:gd name="T12" fmla="*/ 43 w 213"/>
                <a:gd name="T13" fmla="*/ 201 h 201"/>
                <a:gd name="T14" fmla="*/ 67 w 213"/>
                <a:gd name="T15" fmla="*/ 123 h 201"/>
                <a:gd name="T16" fmla="*/ 0 w 213"/>
                <a:gd name="T17" fmla="*/ 76 h 201"/>
                <a:gd name="T18" fmla="*/ 83 w 213"/>
                <a:gd name="T19" fmla="*/ 76 h 201"/>
                <a:gd name="T20" fmla="*/ 107 w 213"/>
                <a:gd name="T21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" h="201">
                  <a:moveTo>
                    <a:pt x="107" y="0"/>
                  </a:moveTo>
                  <a:lnTo>
                    <a:pt x="133" y="76"/>
                  </a:lnTo>
                  <a:lnTo>
                    <a:pt x="213" y="76"/>
                  </a:lnTo>
                  <a:lnTo>
                    <a:pt x="147" y="123"/>
                  </a:lnTo>
                  <a:lnTo>
                    <a:pt x="173" y="201"/>
                  </a:lnTo>
                  <a:lnTo>
                    <a:pt x="107" y="154"/>
                  </a:lnTo>
                  <a:lnTo>
                    <a:pt x="43" y="201"/>
                  </a:lnTo>
                  <a:lnTo>
                    <a:pt x="67" y="123"/>
                  </a:lnTo>
                  <a:lnTo>
                    <a:pt x="0" y="76"/>
                  </a:lnTo>
                  <a:lnTo>
                    <a:pt x="83" y="76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00C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16" name="Freeform 637"/>
            <p:cNvSpPr>
              <a:spLocks/>
            </p:cNvSpPr>
            <p:nvPr/>
          </p:nvSpPr>
          <p:spPr bwMode="auto">
            <a:xfrm>
              <a:off x="5810250" y="4059238"/>
              <a:ext cx="157163" cy="153988"/>
            </a:xfrm>
            <a:custGeom>
              <a:avLst/>
              <a:gdLst>
                <a:gd name="T0" fmla="*/ 49 w 99"/>
                <a:gd name="T1" fmla="*/ 0 h 97"/>
                <a:gd name="T2" fmla="*/ 61 w 99"/>
                <a:gd name="T3" fmla="*/ 38 h 97"/>
                <a:gd name="T4" fmla="*/ 99 w 99"/>
                <a:gd name="T5" fmla="*/ 38 h 97"/>
                <a:gd name="T6" fmla="*/ 68 w 99"/>
                <a:gd name="T7" fmla="*/ 59 h 97"/>
                <a:gd name="T8" fmla="*/ 80 w 99"/>
                <a:gd name="T9" fmla="*/ 97 h 97"/>
                <a:gd name="T10" fmla="*/ 49 w 99"/>
                <a:gd name="T11" fmla="*/ 73 h 97"/>
                <a:gd name="T12" fmla="*/ 19 w 99"/>
                <a:gd name="T13" fmla="*/ 97 h 97"/>
                <a:gd name="T14" fmla="*/ 31 w 99"/>
                <a:gd name="T15" fmla="*/ 59 h 97"/>
                <a:gd name="T16" fmla="*/ 0 w 99"/>
                <a:gd name="T17" fmla="*/ 38 h 97"/>
                <a:gd name="T18" fmla="*/ 38 w 99"/>
                <a:gd name="T19" fmla="*/ 38 h 97"/>
                <a:gd name="T20" fmla="*/ 49 w 99"/>
                <a:gd name="T2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97">
                  <a:moveTo>
                    <a:pt x="49" y="0"/>
                  </a:moveTo>
                  <a:lnTo>
                    <a:pt x="61" y="38"/>
                  </a:lnTo>
                  <a:lnTo>
                    <a:pt x="99" y="38"/>
                  </a:lnTo>
                  <a:lnTo>
                    <a:pt x="68" y="59"/>
                  </a:lnTo>
                  <a:lnTo>
                    <a:pt x="80" y="97"/>
                  </a:lnTo>
                  <a:lnTo>
                    <a:pt x="49" y="73"/>
                  </a:lnTo>
                  <a:lnTo>
                    <a:pt x="19" y="97"/>
                  </a:lnTo>
                  <a:lnTo>
                    <a:pt x="31" y="59"/>
                  </a:lnTo>
                  <a:lnTo>
                    <a:pt x="0" y="38"/>
                  </a:lnTo>
                  <a:lnTo>
                    <a:pt x="38" y="38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ABE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17" name="Freeform 638"/>
            <p:cNvSpPr>
              <a:spLocks/>
            </p:cNvSpPr>
            <p:nvPr/>
          </p:nvSpPr>
          <p:spPr bwMode="auto">
            <a:xfrm>
              <a:off x="8539163" y="914400"/>
              <a:ext cx="128588" cy="123825"/>
            </a:xfrm>
            <a:custGeom>
              <a:avLst/>
              <a:gdLst>
                <a:gd name="T0" fmla="*/ 41 w 81"/>
                <a:gd name="T1" fmla="*/ 0 h 78"/>
                <a:gd name="T2" fmla="*/ 50 w 81"/>
                <a:gd name="T3" fmla="*/ 31 h 78"/>
                <a:gd name="T4" fmla="*/ 81 w 81"/>
                <a:gd name="T5" fmla="*/ 31 h 78"/>
                <a:gd name="T6" fmla="*/ 57 w 81"/>
                <a:gd name="T7" fmla="*/ 50 h 78"/>
                <a:gd name="T8" fmla="*/ 67 w 81"/>
                <a:gd name="T9" fmla="*/ 78 h 78"/>
                <a:gd name="T10" fmla="*/ 41 w 81"/>
                <a:gd name="T11" fmla="*/ 59 h 78"/>
                <a:gd name="T12" fmla="*/ 15 w 81"/>
                <a:gd name="T13" fmla="*/ 78 h 78"/>
                <a:gd name="T14" fmla="*/ 24 w 81"/>
                <a:gd name="T15" fmla="*/ 50 h 78"/>
                <a:gd name="T16" fmla="*/ 0 w 81"/>
                <a:gd name="T17" fmla="*/ 31 h 78"/>
                <a:gd name="T18" fmla="*/ 31 w 81"/>
                <a:gd name="T19" fmla="*/ 31 h 78"/>
                <a:gd name="T20" fmla="*/ 41 w 81"/>
                <a:gd name="T2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8">
                  <a:moveTo>
                    <a:pt x="41" y="0"/>
                  </a:moveTo>
                  <a:lnTo>
                    <a:pt x="50" y="31"/>
                  </a:lnTo>
                  <a:lnTo>
                    <a:pt x="81" y="31"/>
                  </a:lnTo>
                  <a:lnTo>
                    <a:pt x="57" y="50"/>
                  </a:lnTo>
                  <a:lnTo>
                    <a:pt x="67" y="78"/>
                  </a:lnTo>
                  <a:lnTo>
                    <a:pt x="41" y="59"/>
                  </a:lnTo>
                  <a:lnTo>
                    <a:pt x="15" y="78"/>
                  </a:lnTo>
                  <a:lnTo>
                    <a:pt x="24" y="50"/>
                  </a:lnTo>
                  <a:lnTo>
                    <a:pt x="0" y="31"/>
                  </a:lnTo>
                  <a:lnTo>
                    <a:pt x="31" y="3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ABE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4259" name="second_layer_atmosphere"/>
          <p:cNvSpPr>
            <a:spLocks/>
          </p:cNvSpPr>
          <p:nvPr/>
        </p:nvSpPr>
        <p:spPr bwMode="auto">
          <a:xfrm>
            <a:off x="3870722" y="1202532"/>
            <a:ext cx="2857500" cy="2864644"/>
          </a:xfrm>
          <a:custGeom>
            <a:avLst/>
            <a:gdLst>
              <a:gd name="T0" fmla="*/ 509 w 1016"/>
              <a:gd name="T1" fmla="*/ 0 h 1018"/>
              <a:gd name="T2" fmla="*/ 0 w 1016"/>
              <a:gd name="T3" fmla="*/ 509 h 1018"/>
              <a:gd name="T4" fmla="*/ 509 w 1016"/>
              <a:gd name="T5" fmla="*/ 1018 h 1018"/>
              <a:gd name="T6" fmla="*/ 1016 w 1016"/>
              <a:gd name="T7" fmla="*/ 509 h 1018"/>
              <a:gd name="T8" fmla="*/ 509 w 1016"/>
              <a:gd name="T9" fmla="*/ 0 h 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6" h="1018">
                <a:moveTo>
                  <a:pt x="509" y="0"/>
                </a:moveTo>
                <a:cubicBezTo>
                  <a:pt x="228" y="0"/>
                  <a:pt x="0" y="228"/>
                  <a:pt x="0" y="509"/>
                </a:cubicBezTo>
                <a:cubicBezTo>
                  <a:pt x="0" y="790"/>
                  <a:pt x="228" y="1018"/>
                  <a:pt x="509" y="1018"/>
                </a:cubicBezTo>
                <a:cubicBezTo>
                  <a:pt x="712" y="1018"/>
                  <a:pt x="1016" y="842"/>
                  <a:pt x="1016" y="509"/>
                </a:cubicBezTo>
                <a:cubicBezTo>
                  <a:pt x="1016" y="175"/>
                  <a:pt x="712" y="0"/>
                  <a:pt x="509" y="0"/>
                </a:cubicBezTo>
                <a:close/>
              </a:path>
            </a:pathLst>
          </a:custGeom>
          <a:solidFill>
            <a:srgbClr val="3C3F73">
              <a:alpha val="6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260" name="first_layer_atmosphere"/>
          <p:cNvSpPr>
            <a:spLocks noChangeArrowheads="1"/>
          </p:cNvSpPr>
          <p:nvPr/>
        </p:nvSpPr>
        <p:spPr bwMode="auto">
          <a:xfrm>
            <a:off x="4006454" y="1345407"/>
            <a:ext cx="2575322" cy="2578894"/>
          </a:xfrm>
          <a:prstGeom prst="ellipse">
            <a:avLst/>
          </a:prstGeom>
          <a:solidFill>
            <a:srgbClr val="694573">
              <a:alpha val="6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301" name="white_circle"/>
          <p:cNvSpPr>
            <a:spLocks noEditPoints="1"/>
          </p:cNvSpPr>
          <p:nvPr/>
        </p:nvSpPr>
        <p:spPr bwMode="auto">
          <a:xfrm>
            <a:off x="4157663" y="1489472"/>
            <a:ext cx="2289572" cy="2290763"/>
          </a:xfrm>
          <a:custGeom>
            <a:avLst/>
            <a:gdLst>
              <a:gd name="T0" fmla="*/ 407 w 814"/>
              <a:gd name="T1" fmla="*/ 814 h 814"/>
              <a:gd name="T2" fmla="*/ 0 w 814"/>
              <a:gd name="T3" fmla="*/ 407 h 814"/>
              <a:gd name="T4" fmla="*/ 407 w 814"/>
              <a:gd name="T5" fmla="*/ 0 h 814"/>
              <a:gd name="T6" fmla="*/ 814 w 814"/>
              <a:gd name="T7" fmla="*/ 407 h 814"/>
              <a:gd name="T8" fmla="*/ 407 w 814"/>
              <a:gd name="T9" fmla="*/ 814 h 814"/>
              <a:gd name="T10" fmla="*/ 407 w 814"/>
              <a:gd name="T11" fmla="*/ 3 h 814"/>
              <a:gd name="T12" fmla="*/ 2 w 814"/>
              <a:gd name="T13" fmla="*/ 407 h 814"/>
              <a:gd name="T14" fmla="*/ 407 w 814"/>
              <a:gd name="T15" fmla="*/ 811 h 814"/>
              <a:gd name="T16" fmla="*/ 811 w 814"/>
              <a:gd name="T17" fmla="*/ 407 h 814"/>
              <a:gd name="T18" fmla="*/ 407 w 814"/>
              <a:gd name="T19" fmla="*/ 3 h 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14" h="814">
                <a:moveTo>
                  <a:pt x="407" y="814"/>
                </a:moveTo>
                <a:cubicBezTo>
                  <a:pt x="183" y="814"/>
                  <a:pt x="0" y="631"/>
                  <a:pt x="0" y="407"/>
                </a:cubicBezTo>
                <a:cubicBezTo>
                  <a:pt x="0" y="183"/>
                  <a:pt x="183" y="0"/>
                  <a:pt x="407" y="0"/>
                </a:cubicBezTo>
                <a:cubicBezTo>
                  <a:pt x="631" y="0"/>
                  <a:pt x="814" y="183"/>
                  <a:pt x="814" y="407"/>
                </a:cubicBezTo>
                <a:cubicBezTo>
                  <a:pt x="814" y="631"/>
                  <a:pt x="631" y="814"/>
                  <a:pt x="407" y="814"/>
                </a:cubicBezTo>
                <a:close/>
                <a:moveTo>
                  <a:pt x="407" y="3"/>
                </a:moveTo>
                <a:cubicBezTo>
                  <a:pt x="184" y="3"/>
                  <a:pt x="2" y="184"/>
                  <a:pt x="2" y="407"/>
                </a:cubicBezTo>
                <a:cubicBezTo>
                  <a:pt x="2" y="630"/>
                  <a:pt x="184" y="811"/>
                  <a:pt x="407" y="811"/>
                </a:cubicBezTo>
                <a:cubicBezTo>
                  <a:pt x="630" y="811"/>
                  <a:pt x="811" y="630"/>
                  <a:pt x="811" y="407"/>
                </a:cubicBezTo>
                <a:cubicBezTo>
                  <a:pt x="811" y="184"/>
                  <a:pt x="630" y="3"/>
                  <a:pt x="407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3" name="rockets"/>
          <p:cNvGrpSpPr/>
          <p:nvPr/>
        </p:nvGrpSpPr>
        <p:grpSpPr>
          <a:xfrm>
            <a:off x="169749" y="1885950"/>
            <a:ext cx="1018884" cy="830846"/>
            <a:chOff x="319088" y="1184275"/>
            <a:chExt cx="1582738" cy="1290638"/>
          </a:xfrm>
        </p:grpSpPr>
        <p:sp>
          <p:nvSpPr>
            <p:cNvPr id="4291" name="Rectangle 613"/>
            <p:cNvSpPr>
              <a:spLocks noChangeArrowheads="1"/>
            </p:cNvSpPr>
            <p:nvPr/>
          </p:nvSpPr>
          <p:spPr bwMode="auto">
            <a:xfrm>
              <a:off x="319088" y="2436813"/>
              <a:ext cx="1582738" cy="38100"/>
            </a:xfrm>
            <a:prstGeom prst="rect">
              <a:avLst/>
            </a:prstGeom>
            <a:solidFill>
              <a:srgbClr val="D5B5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92" name="Freeform 614"/>
            <p:cNvSpPr>
              <a:spLocks/>
            </p:cNvSpPr>
            <p:nvPr/>
          </p:nvSpPr>
          <p:spPr bwMode="auto">
            <a:xfrm>
              <a:off x="442913" y="2320925"/>
              <a:ext cx="109538" cy="63500"/>
            </a:xfrm>
            <a:custGeom>
              <a:avLst/>
              <a:gdLst>
                <a:gd name="T0" fmla="*/ 22 w 69"/>
                <a:gd name="T1" fmla="*/ 0 h 40"/>
                <a:gd name="T2" fmla="*/ 0 w 69"/>
                <a:gd name="T3" fmla="*/ 40 h 40"/>
                <a:gd name="T4" fmla="*/ 69 w 69"/>
                <a:gd name="T5" fmla="*/ 40 h 40"/>
                <a:gd name="T6" fmla="*/ 50 w 69"/>
                <a:gd name="T7" fmla="*/ 0 h 40"/>
                <a:gd name="T8" fmla="*/ 22 w 69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40">
                  <a:moveTo>
                    <a:pt x="22" y="0"/>
                  </a:moveTo>
                  <a:lnTo>
                    <a:pt x="0" y="40"/>
                  </a:lnTo>
                  <a:lnTo>
                    <a:pt x="69" y="40"/>
                  </a:lnTo>
                  <a:lnTo>
                    <a:pt x="5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C7C8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93" name="Rectangle 615"/>
            <p:cNvSpPr>
              <a:spLocks noChangeArrowheads="1"/>
            </p:cNvSpPr>
            <p:nvPr/>
          </p:nvSpPr>
          <p:spPr bwMode="auto">
            <a:xfrm>
              <a:off x="406400" y="1743075"/>
              <a:ext cx="187325" cy="558800"/>
            </a:xfrm>
            <a:prstGeom prst="rect">
              <a:avLst/>
            </a:prstGeom>
            <a:solidFill>
              <a:srgbClr val="E96425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94" name="Freeform 616"/>
            <p:cNvSpPr>
              <a:spLocks/>
            </p:cNvSpPr>
            <p:nvPr/>
          </p:nvSpPr>
          <p:spPr bwMode="auto">
            <a:xfrm>
              <a:off x="406400" y="1592263"/>
              <a:ext cx="187325" cy="120650"/>
            </a:xfrm>
            <a:custGeom>
              <a:avLst/>
              <a:gdLst>
                <a:gd name="T0" fmla="*/ 59 w 118"/>
                <a:gd name="T1" fmla="*/ 0 h 76"/>
                <a:gd name="T2" fmla="*/ 0 w 118"/>
                <a:gd name="T3" fmla="*/ 71 h 76"/>
                <a:gd name="T4" fmla="*/ 0 w 118"/>
                <a:gd name="T5" fmla="*/ 76 h 76"/>
                <a:gd name="T6" fmla="*/ 118 w 118"/>
                <a:gd name="T7" fmla="*/ 76 h 76"/>
                <a:gd name="T8" fmla="*/ 118 w 118"/>
                <a:gd name="T9" fmla="*/ 71 h 76"/>
                <a:gd name="T10" fmla="*/ 59 w 118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76">
                  <a:moveTo>
                    <a:pt x="59" y="0"/>
                  </a:moveTo>
                  <a:lnTo>
                    <a:pt x="0" y="71"/>
                  </a:lnTo>
                  <a:lnTo>
                    <a:pt x="0" y="76"/>
                  </a:lnTo>
                  <a:lnTo>
                    <a:pt x="118" y="76"/>
                  </a:lnTo>
                  <a:lnTo>
                    <a:pt x="118" y="71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E96425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95" name="Freeform 617"/>
            <p:cNvSpPr>
              <a:spLocks/>
            </p:cNvSpPr>
            <p:nvPr/>
          </p:nvSpPr>
          <p:spPr bwMode="auto">
            <a:xfrm>
              <a:off x="1092200" y="2332038"/>
              <a:ext cx="85725" cy="52388"/>
            </a:xfrm>
            <a:custGeom>
              <a:avLst/>
              <a:gdLst>
                <a:gd name="T0" fmla="*/ 17 w 54"/>
                <a:gd name="T1" fmla="*/ 0 h 33"/>
                <a:gd name="T2" fmla="*/ 0 w 54"/>
                <a:gd name="T3" fmla="*/ 33 h 33"/>
                <a:gd name="T4" fmla="*/ 54 w 54"/>
                <a:gd name="T5" fmla="*/ 33 h 33"/>
                <a:gd name="T6" fmla="*/ 38 w 54"/>
                <a:gd name="T7" fmla="*/ 0 h 33"/>
                <a:gd name="T8" fmla="*/ 17 w 54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3">
                  <a:moveTo>
                    <a:pt x="17" y="0"/>
                  </a:moveTo>
                  <a:lnTo>
                    <a:pt x="0" y="33"/>
                  </a:lnTo>
                  <a:lnTo>
                    <a:pt x="54" y="33"/>
                  </a:lnTo>
                  <a:lnTo>
                    <a:pt x="38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C7C8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96" name="Freeform 618"/>
            <p:cNvSpPr>
              <a:spLocks/>
            </p:cNvSpPr>
            <p:nvPr/>
          </p:nvSpPr>
          <p:spPr bwMode="auto">
            <a:xfrm>
              <a:off x="1189038" y="2332038"/>
              <a:ext cx="87313" cy="52388"/>
            </a:xfrm>
            <a:custGeom>
              <a:avLst/>
              <a:gdLst>
                <a:gd name="T0" fmla="*/ 17 w 55"/>
                <a:gd name="T1" fmla="*/ 0 h 33"/>
                <a:gd name="T2" fmla="*/ 0 w 55"/>
                <a:gd name="T3" fmla="*/ 33 h 33"/>
                <a:gd name="T4" fmla="*/ 55 w 55"/>
                <a:gd name="T5" fmla="*/ 33 h 33"/>
                <a:gd name="T6" fmla="*/ 41 w 55"/>
                <a:gd name="T7" fmla="*/ 0 h 33"/>
                <a:gd name="T8" fmla="*/ 17 w 55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3">
                  <a:moveTo>
                    <a:pt x="17" y="0"/>
                  </a:moveTo>
                  <a:lnTo>
                    <a:pt x="0" y="33"/>
                  </a:lnTo>
                  <a:lnTo>
                    <a:pt x="55" y="33"/>
                  </a:lnTo>
                  <a:lnTo>
                    <a:pt x="41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C7C8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97" name="Freeform 619"/>
            <p:cNvSpPr>
              <a:spLocks/>
            </p:cNvSpPr>
            <p:nvPr/>
          </p:nvSpPr>
          <p:spPr bwMode="auto">
            <a:xfrm>
              <a:off x="766763" y="2320925"/>
              <a:ext cx="107950" cy="63500"/>
            </a:xfrm>
            <a:custGeom>
              <a:avLst/>
              <a:gdLst>
                <a:gd name="T0" fmla="*/ 21 w 68"/>
                <a:gd name="T1" fmla="*/ 0 h 40"/>
                <a:gd name="T2" fmla="*/ 0 w 68"/>
                <a:gd name="T3" fmla="*/ 40 h 40"/>
                <a:gd name="T4" fmla="*/ 68 w 68"/>
                <a:gd name="T5" fmla="*/ 40 h 40"/>
                <a:gd name="T6" fmla="*/ 49 w 68"/>
                <a:gd name="T7" fmla="*/ 0 h 40"/>
                <a:gd name="T8" fmla="*/ 21 w 68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40">
                  <a:moveTo>
                    <a:pt x="21" y="0"/>
                  </a:moveTo>
                  <a:lnTo>
                    <a:pt x="0" y="40"/>
                  </a:lnTo>
                  <a:lnTo>
                    <a:pt x="68" y="40"/>
                  </a:lnTo>
                  <a:lnTo>
                    <a:pt x="49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C7C8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99" name="Freeform 620"/>
            <p:cNvSpPr>
              <a:spLocks noEditPoints="1"/>
            </p:cNvSpPr>
            <p:nvPr/>
          </p:nvSpPr>
          <p:spPr bwMode="auto">
            <a:xfrm>
              <a:off x="671513" y="1319213"/>
              <a:ext cx="300038" cy="982663"/>
            </a:xfrm>
            <a:custGeom>
              <a:avLst/>
              <a:gdLst>
                <a:gd name="T0" fmla="*/ 152 w 189"/>
                <a:gd name="T1" fmla="*/ 149 h 619"/>
                <a:gd name="T2" fmla="*/ 36 w 189"/>
                <a:gd name="T3" fmla="*/ 149 h 619"/>
                <a:gd name="T4" fmla="*/ 36 w 189"/>
                <a:gd name="T5" fmla="*/ 146 h 619"/>
                <a:gd name="T6" fmla="*/ 95 w 189"/>
                <a:gd name="T7" fmla="*/ 0 h 619"/>
                <a:gd name="T8" fmla="*/ 152 w 189"/>
                <a:gd name="T9" fmla="*/ 146 h 619"/>
                <a:gd name="T10" fmla="*/ 152 w 189"/>
                <a:gd name="T11" fmla="*/ 149 h 619"/>
                <a:gd name="T12" fmla="*/ 189 w 189"/>
                <a:gd name="T13" fmla="*/ 565 h 619"/>
                <a:gd name="T14" fmla="*/ 152 w 189"/>
                <a:gd name="T15" fmla="*/ 501 h 619"/>
                <a:gd name="T16" fmla="*/ 152 w 189"/>
                <a:gd name="T17" fmla="*/ 168 h 619"/>
                <a:gd name="T18" fmla="*/ 36 w 189"/>
                <a:gd name="T19" fmla="*/ 168 h 619"/>
                <a:gd name="T20" fmla="*/ 36 w 189"/>
                <a:gd name="T21" fmla="*/ 501 h 619"/>
                <a:gd name="T22" fmla="*/ 0 w 189"/>
                <a:gd name="T23" fmla="*/ 565 h 619"/>
                <a:gd name="T24" fmla="*/ 0 w 189"/>
                <a:gd name="T25" fmla="*/ 619 h 619"/>
                <a:gd name="T26" fmla="*/ 36 w 189"/>
                <a:gd name="T27" fmla="*/ 588 h 619"/>
                <a:gd name="T28" fmla="*/ 36 w 189"/>
                <a:gd name="T29" fmla="*/ 619 h 619"/>
                <a:gd name="T30" fmla="*/ 152 w 189"/>
                <a:gd name="T31" fmla="*/ 619 h 619"/>
                <a:gd name="T32" fmla="*/ 152 w 189"/>
                <a:gd name="T33" fmla="*/ 588 h 619"/>
                <a:gd name="T34" fmla="*/ 189 w 189"/>
                <a:gd name="T35" fmla="*/ 619 h 619"/>
                <a:gd name="T36" fmla="*/ 189 w 189"/>
                <a:gd name="T37" fmla="*/ 56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9" h="619">
                  <a:moveTo>
                    <a:pt x="152" y="149"/>
                  </a:moveTo>
                  <a:lnTo>
                    <a:pt x="36" y="149"/>
                  </a:lnTo>
                  <a:lnTo>
                    <a:pt x="36" y="146"/>
                  </a:lnTo>
                  <a:lnTo>
                    <a:pt x="95" y="0"/>
                  </a:lnTo>
                  <a:lnTo>
                    <a:pt x="152" y="146"/>
                  </a:lnTo>
                  <a:lnTo>
                    <a:pt x="152" y="149"/>
                  </a:lnTo>
                  <a:close/>
                  <a:moveTo>
                    <a:pt x="189" y="565"/>
                  </a:moveTo>
                  <a:lnTo>
                    <a:pt x="152" y="501"/>
                  </a:lnTo>
                  <a:lnTo>
                    <a:pt x="152" y="168"/>
                  </a:lnTo>
                  <a:lnTo>
                    <a:pt x="36" y="168"/>
                  </a:lnTo>
                  <a:lnTo>
                    <a:pt x="36" y="501"/>
                  </a:lnTo>
                  <a:lnTo>
                    <a:pt x="0" y="565"/>
                  </a:lnTo>
                  <a:lnTo>
                    <a:pt x="0" y="619"/>
                  </a:lnTo>
                  <a:lnTo>
                    <a:pt x="36" y="588"/>
                  </a:lnTo>
                  <a:lnTo>
                    <a:pt x="36" y="619"/>
                  </a:lnTo>
                  <a:lnTo>
                    <a:pt x="152" y="619"/>
                  </a:lnTo>
                  <a:lnTo>
                    <a:pt x="152" y="588"/>
                  </a:lnTo>
                  <a:lnTo>
                    <a:pt x="189" y="619"/>
                  </a:lnTo>
                  <a:lnTo>
                    <a:pt x="189" y="565"/>
                  </a:lnTo>
                  <a:close/>
                </a:path>
              </a:pathLst>
            </a:custGeom>
            <a:solidFill>
              <a:srgbClr val="459AAF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00" name="Freeform 621"/>
            <p:cNvSpPr>
              <a:spLocks noEditPoints="1"/>
            </p:cNvSpPr>
            <p:nvPr/>
          </p:nvSpPr>
          <p:spPr bwMode="auto">
            <a:xfrm>
              <a:off x="1411288" y="1303338"/>
              <a:ext cx="430213" cy="1089025"/>
            </a:xfrm>
            <a:custGeom>
              <a:avLst/>
              <a:gdLst>
                <a:gd name="T0" fmla="*/ 90 w 115"/>
                <a:gd name="T1" fmla="*/ 163 h 290"/>
                <a:gd name="T2" fmla="*/ 25 w 115"/>
                <a:gd name="T3" fmla="*/ 163 h 290"/>
                <a:gd name="T4" fmla="*/ 25 w 115"/>
                <a:gd name="T5" fmla="*/ 137 h 290"/>
                <a:gd name="T6" fmla="*/ 58 w 115"/>
                <a:gd name="T7" fmla="*/ 0 h 290"/>
                <a:gd name="T8" fmla="*/ 90 w 115"/>
                <a:gd name="T9" fmla="*/ 137 h 290"/>
                <a:gd name="T10" fmla="*/ 90 w 115"/>
                <a:gd name="T11" fmla="*/ 163 h 290"/>
                <a:gd name="T12" fmla="*/ 87 w 115"/>
                <a:gd name="T13" fmla="*/ 196 h 290"/>
                <a:gd name="T14" fmla="*/ 89 w 115"/>
                <a:gd name="T15" fmla="*/ 171 h 290"/>
                <a:gd name="T16" fmla="*/ 26 w 115"/>
                <a:gd name="T17" fmla="*/ 171 h 290"/>
                <a:gd name="T18" fmla="*/ 28 w 115"/>
                <a:gd name="T19" fmla="*/ 196 h 290"/>
                <a:gd name="T20" fmla="*/ 2 w 115"/>
                <a:gd name="T21" fmla="*/ 290 h 290"/>
                <a:gd name="T22" fmla="*/ 42 w 115"/>
                <a:gd name="T23" fmla="*/ 259 h 290"/>
                <a:gd name="T24" fmla="*/ 58 w 115"/>
                <a:gd name="T25" fmla="*/ 274 h 290"/>
                <a:gd name="T26" fmla="*/ 73 w 115"/>
                <a:gd name="T27" fmla="*/ 259 h 290"/>
                <a:gd name="T28" fmla="*/ 113 w 115"/>
                <a:gd name="T29" fmla="*/ 290 h 290"/>
                <a:gd name="T30" fmla="*/ 87 w 115"/>
                <a:gd name="T31" fmla="*/ 19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5" h="290">
                  <a:moveTo>
                    <a:pt x="90" y="163"/>
                  </a:moveTo>
                  <a:cubicBezTo>
                    <a:pt x="25" y="163"/>
                    <a:pt x="25" y="163"/>
                    <a:pt x="25" y="163"/>
                  </a:cubicBezTo>
                  <a:cubicBezTo>
                    <a:pt x="25" y="155"/>
                    <a:pt x="25" y="146"/>
                    <a:pt x="25" y="137"/>
                  </a:cubicBezTo>
                  <a:cubicBezTo>
                    <a:pt x="25" y="61"/>
                    <a:pt x="58" y="0"/>
                    <a:pt x="58" y="0"/>
                  </a:cubicBezTo>
                  <a:cubicBezTo>
                    <a:pt x="58" y="0"/>
                    <a:pt x="90" y="61"/>
                    <a:pt x="90" y="137"/>
                  </a:cubicBezTo>
                  <a:cubicBezTo>
                    <a:pt x="90" y="146"/>
                    <a:pt x="90" y="155"/>
                    <a:pt x="90" y="163"/>
                  </a:cubicBezTo>
                  <a:close/>
                  <a:moveTo>
                    <a:pt x="87" y="196"/>
                  </a:moveTo>
                  <a:cubicBezTo>
                    <a:pt x="88" y="188"/>
                    <a:pt x="89" y="179"/>
                    <a:pt x="89" y="171"/>
                  </a:cubicBezTo>
                  <a:cubicBezTo>
                    <a:pt x="26" y="171"/>
                    <a:pt x="26" y="171"/>
                    <a:pt x="26" y="171"/>
                  </a:cubicBezTo>
                  <a:cubicBezTo>
                    <a:pt x="26" y="179"/>
                    <a:pt x="27" y="188"/>
                    <a:pt x="28" y="196"/>
                  </a:cubicBezTo>
                  <a:cubicBezTo>
                    <a:pt x="0" y="226"/>
                    <a:pt x="2" y="290"/>
                    <a:pt x="2" y="290"/>
                  </a:cubicBezTo>
                  <a:cubicBezTo>
                    <a:pt x="2" y="290"/>
                    <a:pt x="25" y="271"/>
                    <a:pt x="42" y="259"/>
                  </a:cubicBezTo>
                  <a:cubicBezTo>
                    <a:pt x="47" y="269"/>
                    <a:pt x="52" y="274"/>
                    <a:pt x="58" y="274"/>
                  </a:cubicBezTo>
                  <a:cubicBezTo>
                    <a:pt x="63" y="274"/>
                    <a:pt x="68" y="269"/>
                    <a:pt x="73" y="259"/>
                  </a:cubicBezTo>
                  <a:cubicBezTo>
                    <a:pt x="90" y="271"/>
                    <a:pt x="113" y="290"/>
                    <a:pt x="113" y="290"/>
                  </a:cubicBezTo>
                  <a:cubicBezTo>
                    <a:pt x="113" y="290"/>
                    <a:pt x="115" y="226"/>
                    <a:pt x="87" y="196"/>
                  </a:cubicBezTo>
                  <a:close/>
                </a:path>
              </a:pathLst>
            </a:custGeom>
            <a:solidFill>
              <a:srgbClr val="526EA5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05" name="Freeform 626"/>
            <p:cNvSpPr>
              <a:spLocks noEditPoints="1"/>
            </p:cNvSpPr>
            <p:nvPr/>
          </p:nvSpPr>
          <p:spPr bwMode="auto">
            <a:xfrm>
              <a:off x="1092200" y="1187450"/>
              <a:ext cx="184150" cy="1114425"/>
            </a:xfrm>
            <a:custGeom>
              <a:avLst/>
              <a:gdLst>
                <a:gd name="T0" fmla="*/ 0 w 116"/>
                <a:gd name="T1" fmla="*/ 492 h 702"/>
                <a:gd name="T2" fmla="*/ 116 w 116"/>
                <a:gd name="T3" fmla="*/ 492 h 702"/>
                <a:gd name="T4" fmla="*/ 116 w 116"/>
                <a:gd name="T5" fmla="*/ 702 h 702"/>
                <a:gd name="T6" fmla="*/ 0 w 116"/>
                <a:gd name="T7" fmla="*/ 702 h 702"/>
                <a:gd name="T8" fmla="*/ 0 w 116"/>
                <a:gd name="T9" fmla="*/ 492 h 702"/>
                <a:gd name="T10" fmla="*/ 0 w 116"/>
                <a:gd name="T11" fmla="*/ 255 h 702"/>
                <a:gd name="T12" fmla="*/ 0 w 116"/>
                <a:gd name="T13" fmla="*/ 477 h 702"/>
                <a:gd name="T14" fmla="*/ 116 w 116"/>
                <a:gd name="T15" fmla="*/ 477 h 702"/>
                <a:gd name="T16" fmla="*/ 116 w 116"/>
                <a:gd name="T17" fmla="*/ 255 h 702"/>
                <a:gd name="T18" fmla="*/ 0 w 116"/>
                <a:gd name="T19" fmla="*/ 255 h 702"/>
                <a:gd name="T20" fmla="*/ 116 w 116"/>
                <a:gd name="T21" fmla="*/ 97 h 702"/>
                <a:gd name="T22" fmla="*/ 59 w 116"/>
                <a:gd name="T23" fmla="*/ 0 h 702"/>
                <a:gd name="T24" fmla="*/ 0 w 116"/>
                <a:gd name="T25" fmla="*/ 97 h 702"/>
                <a:gd name="T26" fmla="*/ 0 w 116"/>
                <a:gd name="T27" fmla="*/ 241 h 702"/>
                <a:gd name="T28" fmla="*/ 116 w 116"/>
                <a:gd name="T29" fmla="*/ 241 h 702"/>
                <a:gd name="T30" fmla="*/ 116 w 116"/>
                <a:gd name="T31" fmla="*/ 97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702">
                  <a:moveTo>
                    <a:pt x="0" y="492"/>
                  </a:moveTo>
                  <a:lnTo>
                    <a:pt x="116" y="492"/>
                  </a:lnTo>
                  <a:lnTo>
                    <a:pt x="116" y="702"/>
                  </a:lnTo>
                  <a:lnTo>
                    <a:pt x="0" y="702"/>
                  </a:lnTo>
                  <a:lnTo>
                    <a:pt x="0" y="492"/>
                  </a:lnTo>
                  <a:close/>
                  <a:moveTo>
                    <a:pt x="0" y="255"/>
                  </a:moveTo>
                  <a:lnTo>
                    <a:pt x="0" y="477"/>
                  </a:lnTo>
                  <a:lnTo>
                    <a:pt x="116" y="477"/>
                  </a:lnTo>
                  <a:lnTo>
                    <a:pt x="116" y="255"/>
                  </a:lnTo>
                  <a:lnTo>
                    <a:pt x="0" y="255"/>
                  </a:lnTo>
                  <a:close/>
                  <a:moveTo>
                    <a:pt x="116" y="97"/>
                  </a:moveTo>
                  <a:lnTo>
                    <a:pt x="59" y="0"/>
                  </a:lnTo>
                  <a:lnTo>
                    <a:pt x="0" y="97"/>
                  </a:lnTo>
                  <a:lnTo>
                    <a:pt x="0" y="241"/>
                  </a:lnTo>
                  <a:lnTo>
                    <a:pt x="116" y="241"/>
                  </a:lnTo>
                  <a:lnTo>
                    <a:pt x="116" y="97"/>
                  </a:lnTo>
                  <a:close/>
                </a:path>
              </a:pathLst>
            </a:custGeom>
            <a:solidFill>
              <a:srgbClr val="5A8971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10" name="Freeform 643"/>
            <p:cNvSpPr>
              <a:spLocks noEditPoints="1"/>
            </p:cNvSpPr>
            <p:nvPr/>
          </p:nvSpPr>
          <p:spPr bwMode="auto">
            <a:xfrm>
              <a:off x="319088" y="1184275"/>
              <a:ext cx="30163" cy="1208088"/>
            </a:xfrm>
            <a:custGeom>
              <a:avLst/>
              <a:gdLst>
                <a:gd name="T0" fmla="*/ 19 w 19"/>
                <a:gd name="T1" fmla="*/ 744 h 761"/>
                <a:gd name="T2" fmla="*/ 0 w 19"/>
                <a:gd name="T3" fmla="*/ 761 h 761"/>
                <a:gd name="T4" fmla="*/ 0 w 19"/>
                <a:gd name="T5" fmla="*/ 730 h 761"/>
                <a:gd name="T6" fmla="*/ 19 w 19"/>
                <a:gd name="T7" fmla="*/ 713 h 761"/>
                <a:gd name="T8" fmla="*/ 0 w 19"/>
                <a:gd name="T9" fmla="*/ 730 h 761"/>
                <a:gd name="T10" fmla="*/ 19 w 19"/>
                <a:gd name="T11" fmla="*/ 699 h 761"/>
                <a:gd name="T12" fmla="*/ 0 w 19"/>
                <a:gd name="T13" fmla="*/ 683 h 761"/>
                <a:gd name="T14" fmla="*/ 0 w 19"/>
                <a:gd name="T15" fmla="*/ 669 h 761"/>
                <a:gd name="T16" fmla="*/ 19 w 19"/>
                <a:gd name="T17" fmla="*/ 652 h 761"/>
                <a:gd name="T18" fmla="*/ 0 w 19"/>
                <a:gd name="T19" fmla="*/ 669 h 761"/>
                <a:gd name="T20" fmla="*/ 19 w 19"/>
                <a:gd name="T21" fmla="*/ 635 h 761"/>
                <a:gd name="T22" fmla="*/ 0 w 19"/>
                <a:gd name="T23" fmla="*/ 621 h 761"/>
                <a:gd name="T24" fmla="*/ 0 w 19"/>
                <a:gd name="T25" fmla="*/ 605 h 761"/>
                <a:gd name="T26" fmla="*/ 19 w 19"/>
                <a:gd name="T27" fmla="*/ 588 h 761"/>
                <a:gd name="T28" fmla="*/ 0 w 19"/>
                <a:gd name="T29" fmla="*/ 605 h 761"/>
                <a:gd name="T30" fmla="*/ 19 w 19"/>
                <a:gd name="T31" fmla="*/ 574 h 761"/>
                <a:gd name="T32" fmla="*/ 0 w 19"/>
                <a:gd name="T33" fmla="*/ 557 h 761"/>
                <a:gd name="T34" fmla="*/ 0 w 19"/>
                <a:gd name="T35" fmla="*/ 543 h 761"/>
                <a:gd name="T36" fmla="*/ 19 w 19"/>
                <a:gd name="T37" fmla="*/ 527 h 761"/>
                <a:gd name="T38" fmla="*/ 0 w 19"/>
                <a:gd name="T39" fmla="*/ 543 h 761"/>
                <a:gd name="T40" fmla="*/ 19 w 19"/>
                <a:gd name="T41" fmla="*/ 513 h 761"/>
                <a:gd name="T42" fmla="*/ 0 w 19"/>
                <a:gd name="T43" fmla="*/ 496 h 761"/>
                <a:gd name="T44" fmla="*/ 0 w 19"/>
                <a:gd name="T45" fmla="*/ 482 h 761"/>
                <a:gd name="T46" fmla="*/ 19 w 19"/>
                <a:gd name="T47" fmla="*/ 465 h 761"/>
                <a:gd name="T48" fmla="*/ 0 w 19"/>
                <a:gd name="T49" fmla="*/ 482 h 761"/>
                <a:gd name="T50" fmla="*/ 19 w 19"/>
                <a:gd name="T51" fmla="*/ 451 h 761"/>
                <a:gd name="T52" fmla="*/ 0 w 19"/>
                <a:gd name="T53" fmla="*/ 435 h 761"/>
                <a:gd name="T54" fmla="*/ 0 w 19"/>
                <a:gd name="T55" fmla="*/ 420 h 761"/>
                <a:gd name="T56" fmla="*/ 19 w 19"/>
                <a:gd name="T57" fmla="*/ 404 h 761"/>
                <a:gd name="T58" fmla="*/ 0 w 19"/>
                <a:gd name="T59" fmla="*/ 420 h 761"/>
                <a:gd name="T60" fmla="*/ 19 w 19"/>
                <a:gd name="T61" fmla="*/ 390 h 761"/>
                <a:gd name="T62" fmla="*/ 0 w 19"/>
                <a:gd name="T63" fmla="*/ 373 h 761"/>
                <a:gd name="T64" fmla="*/ 0 w 19"/>
                <a:gd name="T65" fmla="*/ 357 h 761"/>
                <a:gd name="T66" fmla="*/ 19 w 19"/>
                <a:gd name="T67" fmla="*/ 342 h 761"/>
                <a:gd name="T68" fmla="*/ 0 w 19"/>
                <a:gd name="T69" fmla="*/ 357 h 761"/>
                <a:gd name="T70" fmla="*/ 19 w 19"/>
                <a:gd name="T71" fmla="*/ 326 h 761"/>
                <a:gd name="T72" fmla="*/ 0 w 19"/>
                <a:gd name="T73" fmla="*/ 309 h 761"/>
                <a:gd name="T74" fmla="*/ 0 w 19"/>
                <a:gd name="T75" fmla="*/ 295 h 761"/>
                <a:gd name="T76" fmla="*/ 19 w 19"/>
                <a:gd name="T77" fmla="*/ 279 h 761"/>
                <a:gd name="T78" fmla="*/ 0 w 19"/>
                <a:gd name="T79" fmla="*/ 295 h 761"/>
                <a:gd name="T80" fmla="*/ 19 w 19"/>
                <a:gd name="T81" fmla="*/ 264 h 761"/>
                <a:gd name="T82" fmla="*/ 0 w 19"/>
                <a:gd name="T83" fmla="*/ 248 h 761"/>
                <a:gd name="T84" fmla="*/ 0 w 19"/>
                <a:gd name="T85" fmla="*/ 234 h 761"/>
                <a:gd name="T86" fmla="*/ 19 w 19"/>
                <a:gd name="T87" fmla="*/ 217 h 761"/>
                <a:gd name="T88" fmla="*/ 0 w 19"/>
                <a:gd name="T89" fmla="*/ 234 h 761"/>
                <a:gd name="T90" fmla="*/ 19 w 19"/>
                <a:gd name="T91" fmla="*/ 203 h 761"/>
                <a:gd name="T92" fmla="*/ 0 w 19"/>
                <a:gd name="T93" fmla="*/ 186 h 761"/>
                <a:gd name="T94" fmla="*/ 0 w 19"/>
                <a:gd name="T95" fmla="*/ 172 h 761"/>
                <a:gd name="T96" fmla="*/ 19 w 19"/>
                <a:gd name="T97" fmla="*/ 156 h 761"/>
                <a:gd name="T98" fmla="*/ 0 w 19"/>
                <a:gd name="T99" fmla="*/ 172 h 761"/>
                <a:gd name="T100" fmla="*/ 19 w 19"/>
                <a:gd name="T101" fmla="*/ 141 h 761"/>
                <a:gd name="T102" fmla="*/ 0 w 19"/>
                <a:gd name="T103" fmla="*/ 125 h 761"/>
                <a:gd name="T104" fmla="*/ 0 w 19"/>
                <a:gd name="T105" fmla="*/ 111 h 761"/>
                <a:gd name="T106" fmla="*/ 19 w 19"/>
                <a:gd name="T107" fmla="*/ 94 h 761"/>
                <a:gd name="T108" fmla="*/ 0 w 19"/>
                <a:gd name="T109" fmla="*/ 111 h 761"/>
                <a:gd name="T110" fmla="*/ 19 w 19"/>
                <a:gd name="T111" fmla="*/ 78 h 761"/>
                <a:gd name="T112" fmla="*/ 0 w 19"/>
                <a:gd name="T113" fmla="*/ 63 h 761"/>
                <a:gd name="T114" fmla="*/ 0 w 19"/>
                <a:gd name="T115" fmla="*/ 47 h 761"/>
                <a:gd name="T116" fmla="*/ 19 w 19"/>
                <a:gd name="T117" fmla="*/ 30 h 761"/>
                <a:gd name="T118" fmla="*/ 0 w 19"/>
                <a:gd name="T119" fmla="*/ 47 h 761"/>
                <a:gd name="T120" fmla="*/ 19 w 19"/>
                <a:gd name="T121" fmla="*/ 16 h 761"/>
                <a:gd name="T122" fmla="*/ 0 w 19"/>
                <a:gd name="T123" fmla="*/ 0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" h="761">
                  <a:moveTo>
                    <a:pt x="0" y="744"/>
                  </a:moveTo>
                  <a:lnTo>
                    <a:pt x="19" y="744"/>
                  </a:lnTo>
                  <a:lnTo>
                    <a:pt x="19" y="761"/>
                  </a:lnTo>
                  <a:lnTo>
                    <a:pt x="0" y="761"/>
                  </a:lnTo>
                  <a:lnTo>
                    <a:pt x="0" y="744"/>
                  </a:lnTo>
                  <a:close/>
                  <a:moveTo>
                    <a:pt x="0" y="730"/>
                  </a:moveTo>
                  <a:lnTo>
                    <a:pt x="19" y="730"/>
                  </a:lnTo>
                  <a:lnTo>
                    <a:pt x="19" y="713"/>
                  </a:lnTo>
                  <a:lnTo>
                    <a:pt x="0" y="713"/>
                  </a:lnTo>
                  <a:lnTo>
                    <a:pt x="0" y="730"/>
                  </a:lnTo>
                  <a:close/>
                  <a:moveTo>
                    <a:pt x="0" y="699"/>
                  </a:moveTo>
                  <a:lnTo>
                    <a:pt x="19" y="699"/>
                  </a:lnTo>
                  <a:lnTo>
                    <a:pt x="19" y="683"/>
                  </a:lnTo>
                  <a:lnTo>
                    <a:pt x="0" y="683"/>
                  </a:lnTo>
                  <a:lnTo>
                    <a:pt x="0" y="699"/>
                  </a:lnTo>
                  <a:close/>
                  <a:moveTo>
                    <a:pt x="0" y="669"/>
                  </a:moveTo>
                  <a:lnTo>
                    <a:pt x="19" y="669"/>
                  </a:lnTo>
                  <a:lnTo>
                    <a:pt x="19" y="652"/>
                  </a:lnTo>
                  <a:lnTo>
                    <a:pt x="0" y="652"/>
                  </a:lnTo>
                  <a:lnTo>
                    <a:pt x="0" y="669"/>
                  </a:lnTo>
                  <a:close/>
                  <a:moveTo>
                    <a:pt x="0" y="635"/>
                  </a:moveTo>
                  <a:lnTo>
                    <a:pt x="19" y="635"/>
                  </a:lnTo>
                  <a:lnTo>
                    <a:pt x="19" y="621"/>
                  </a:lnTo>
                  <a:lnTo>
                    <a:pt x="0" y="621"/>
                  </a:lnTo>
                  <a:lnTo>
                    <a:pt x="0" y="635"/>
                  </a:lnTo>
                  <a:close/>
                  <a:moveTo>
                    <a:pt x="0" y="605"/>
                  </a:moveTo>
                  <a:lnTo>
                    <a:pt x="19" y="605"/>
                  </a:lnTo>
                  <a:lnTo>
                    <a:pt x="19" y="588"/>
                  </a:lnTo>
                  <a:lnTo>
                    <a:pt x="0" y="588"/>
                  </a:lnTo>
                  <a:lnTo>
                    <a:pt x="0" y="605"/>
                  </a:lnTo>
                  <a:close/>
                  <a:moveTo>
                    <a:pt x="0" y="574"/>
                  </a:moveTo>
                  <a:lnTo>
                    <a:pt x="19" y="574"/>
                  </a:lnTo>
                  <a:lnTo>
                    <a:pt x="19" y="557"/>
                  </a:lnTo>
                  <a:lnTo>
                    <a:pt x="0" y="557"/>
                  </a:lnTo>
                  <a:lnTo>
                    <a:pt x="0" y="574"/>
                  </a:lnTo>
                  <a:close/>
                  <a:moveTo>
                    <a:pt x="0" y="543"/>
                  </a:moveTo>
                  <a:lnTo>
                    <a:pt x="19" y="543"/>
                  </a:lnTo>
                  <a:lnTo>
                    <a:pt x="19" y="527"/>
                  </a:lnTo>
                  <a:lnTo>
                    <a:pt x="0" y="527"/>
                  </a:lnTo>
                  <a:lnTo>
                    <a:pt x="0" y="543"/>
                  </a:lnTo>
                  <a:close/>
                  <a:moveTo>
                    <a:pt x="0" y="513"/>
                  </a:moveTo>
                  <a:lnTo>
                    <a:pt x="19" y="513"/>
                  </a:lnTo>
                  <a:lnTo>
                    <a:pt x="19" y="496"/>
                  </a:lnTo>
                  <a:lnTo>
                    <a:pt x="0" y="496"/>
                  </a:lnTo>
                  <a:lnTo>
                    <a:pt x="0" y="513"/>
                  </a:lnTo>
                  <a:close/>
                  <a:moveTo>
                    <a:pt x="0" y="482"/>
                  </a:moveTo>
                  <a:lnTo>
                    <a:pt x="19" y="482"/>
                  </a:lnTo>
                  <a:lnTo>
                    <a:pt x="19" y="465"/>
                  </a:lnTo>
                  <a:lnTo>
                    <a:pt x="0" y="465"/>
                  </a:lnTo>
                  <a:lnTo>
                    <a:pt x="0" y="482"/>
                  </a:lnTo>
                  <a:close/>
                  <a:moveTo>
                    <a:pt x="0" y="451"/>
                  </a:moveTo>
                  <a:lnTo>
                    <a:pt x="19" y="451"/>
                  </a:lnTo>
                  <a:lnTo>
                    <a:pt x="19" y="435"/>
                  </a:lnTo>
                  <a:lnTo>
                    <a:pt x="0" y="435"/>
                  </a:lnTo>
                  <a:lnTo>
                    <a:pt x="0" y="451"/>
                  </a:lnTo>
                  <a:close/>
                  <a:moveTo>
                    <a:pt x="0" y="420"/>
                  </a:moveTo>
                  <a:lnTo>
                    <a:pt x="19" y="420"/>
                  </a:lnTo>
                  <a:lnTo>
                    <a:pt x="19" y="404"/>
                  </a:lnTo>
                  <a:lnTo>
                    <a:pt x="0" y="404"/>
                  </a:lnTo>
                  <a:lnTo>
                    <a:pt x="0" y="420"/>
                  </a:lnTo>
                  <a:close/>
                  <a:moveTo>
                    <a:pt x="0" y="390"/>
                  </a:moveTo>
                  <a:lnTo>
                    <a:pt x="19" y="390"/>
                  </a:lnTo>
                  <a:lnTo>
                    <a:pt x="19" y="373"/>
                  </a:lnTo>
                  <a:lnTo>
                    <a:pt x="0" y="373"/>
                  </a:lnTo>
                  <a:lnTo>
                    <a:pt x="0" y="390"/>
                  </a:lnTo>
                  <a:close/>
                  <a:moveTo>
                    <a:pt x="0" y="357"/>
                  </a:moveTo>
                  <a:lnTo>
                    <a:pt x="19" y="357"/>
                  </a:lnTo>
                  <a:lnTo>
                    <a:pt x="19" y="342"/>
                  </a:lnTo>
                  <a:lnTo>
                    <a:pt x="0" y="342"/>
                  </a:lnTo>
                  <a:lnTo>
                    <a:pt x="0" y="357"/>
                  </a:lnTo>
                  <a:close/>
                  <a:moveTo>
                    <a:pt x="0" y="326"/>
                  </a:moveTo>
                  <a:lnTo>
                    <a:pt x="19" y="326"/>
                  </a:lnTo>
                  <a:lnTo>
                    <a:pt x="19" y="309"/>
                  </a:lnTo>
                  <a:lnTo>
                    <a:pt x="0" y="309"/>
                  </a:lnTo>
                  <a:lnTo>
                    <a:pt x="0" y="326"/>
                  </a:lnTo>
                  <a:close/>
                  <a:moveTo>
                    <a:pt x="0" y="295"/>
                  </a:moveTo>
                  <a:lnTo>
                    <a:pt x="19" y="295"/>
                  </a:lnTo>
                  <a:lnTo>
                    <a:pt x="19" y="279"/>
                  </a:lnTo>
                  <a:lnTo>
                    <a:pt x="0" y="279"/>
                  </a:lnTo>
                  <a:lnTo>
                    <a:pt x="0" y="295"/>
                  </a:lnTo>
                  <a:close/>
                  <a:moveTo>
                    <a:pt x="0" y="264"/>
                  </a:moveTo>
                  <a:lnTo>
                    <a:pt x="19" y="264"/>
                  </a:lnTo>
                  <a:lnTo>
                    <a:pt x="19" y="248"/>
                  </a:lnTo>
                  <a:lnTo>
                    <a:pt x="0" y="248"/>
                  </a:lnTo>
                  <a:lnTo>
                    <a:pt x="0" y="264"/>
                  </a:lnTo>
                  <a:close/>
                  <a:moveTo>
                    <a:pt x="0" y="234"/>
                  </a:moveTo>
                  <a:lnTo>
                    <a:pt x="19" y="234"/>
                  </a:lnTo>
                  <a:lnTo>
                    <a:pt x="19" y="217"/>
                  </a:lnTo>
                  <a:lnTo>
                    <a:pt x="0" y="217"/>
                  </a:lnTo>
                  <a:lnTo>
                    <a:pt x="0" y="234"/>
                  </a:lnTo>
                  <a:close/>
                  <a:moveTo>
                    <a:pt x="0" y="203"/>
                  </a:moveTo>
                  <a:lnTo>
                    <a:pt x="19" y="203"/>
                  </a:lnTo>
                  <a:lnTo>
                    <a:pt x="19" y="186"/>
                  </a:lnTo>
                  <a:lnTo>
                    <a:pt x="0" y="186"/>
                  </a:lnTo>
                  <a:lnTo>
                    <a:pt x="0" y="203"/>
                  </a:lnTo>
                  <a:close/>
                  <a:moveTo>
                    <a:pt x="0" y="172"/>
                  </a:moveTo>
                  <a:lnTo>
                    <a:pt x="19" y="172"/>
                  </a:lnTo>
                  <a:lnTo>
                    <a:pt x="19" y="156"/>
                  </a:lnTo>
                  <a:lnTo>
                    <a:pt x="0" y="156"/>
                  </a:lnTo>
                  <a:lnTo>
                    <a:pt x="0" y="172"/>
                  </a:lnTo>
                  <a:close/>
                  <a:moveTo>
                    <a:pt x="0" y="141"/>
                  </a:moveTo>
                  <a:lnTo>
                    <a:pt x="19" y="141"/>
                  </a:lnTo>
                  <a:lnTo>
                    <a:pt x="19" y="125"/>
                  </a:lnTo>
                  <a:lnTo>
                    <a:pt x="0" y="125"/>
                  </a:lnTo>
                  <a:lnTo>
                    <a:pt x="0" y="141"/>
                  </a:lnTo>
                  <a:close/>
                  <a:moveTo>
                    <a:pt x="0" y="111"/>
                  </a:moveTo>
                  <a:lnTo>
                    <a:pt x="19" y="111"/>
                  </a:lnTo>
                  <a:lnTo>
                    <a:pt x="19" y="94"/>
                  </a:lnTo>
                  <a:lnTo>
                    <a:pt x="0" y="94"/>
                  </a:lnTo>
                  <a:lnTo>
                    <a:pt x="0" y="111"/>
                  </a:lnTo>
                  <a:close/>
                  <a:moveTo>
                    <a:pt x="0" y="78"/>
                  </a:moveTo>
                  <a:lnTo>
                    <a:pt x="19" y="78"/>
                  </a:lnTo>
                  <a:lnTo>
                    <a:pt x="19" y="63"/>
                  </a:lnTo>
                  <a:lnTo>
                    <a:pt x="0" y="63"/>
                  </a:lnTo>
                  <a:lnTo>
                    <a:pt x="0" y="78"/>
                  </a:lnTo>
                  <a:close/>
                  <a:moveTo>
                    <a:pt x="0" y="47"/>
                  </a:moveTo>
                  <a:lnTo>
                    <a:pt x="19" y="47"/>
                  </a:lnTo>
                  <a:lnTo>
                    <a:pt x="19" y="30"/>
                  </a:lnTo>
                  <a:lnTo>
                    <a:pt x="0" y="30"/>
                  </a:lnTo>
                  <a:lnTo>
                    <a:pt x="0" y="47"/>
                  </a:lnTo>
                  <a:close/>
                  <a:moveTo>
                    <a:pt x="0" y="16"/>
                  </a:moveTo>
                  <a:lnTo>
                    <a:pt x="19" y="16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B7D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" name="spacemen"/>
          <p:cNvGrpSpPr/>
          <p:nvPr/>
        </p:nvGrpSpPr>
        <p:grpSpPr>
          <a:xfrm>
            <a:off x="169750" y="3021823"/>
            <a:ext cx="814331" cy="975743"/>
            <a:chOff x="123825" y="2557463"/>
            <a:chExt cx="1778001" cy="2130425"/>
          </a:xfrm>
        </p:grpSpPr>
        <p:sp>
          <p:nvSpPr>
            <p:cNvPr id="4290" name="Rectangle 612"/>
            <p:cNvSpPr>
              <a:spLocks noChangeArrowheads="1"/>
            </p:cNvSpPr>
            <p:nvPr/>
          </p:nvSpPr>
          <p:spPr bwMode="auto">
            <a:xfrm>
              <a:off x="319088" y="4651375"/>
              <a:ext cx="1582738" cy="36513"/>
            </a:xfrm>
            <a:prstGeom prst="rect">
              <a:avLst/>
            </a:prstGeom>
            <a:solidFill>
              <a:srgbClr val="D5B5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11" name="Freeform 644"/>
            <p:cNvSpPr>
              <a:spLocks noEditPoints="1"/>
            </p:cNvSpPr>
            <p:nvPr/>
          </p:nvSpPr>
          <p:spPr bwMode="auto">
            <a:xfrm>
              <a:off x="123825" y="2714625"/>
              <a:ext cx="190500" cy="1737360"/>
            </a:xfrm>
            <a:custGeom>
              <a:avLst/>
              <a:gdLst>
                <a:gd name="T0" fmla="*/ 18 w 45"/>
                <a:gd name="T1" fmla="*/ 2 h 454"/>
                <a:gd name="T2" fmla="*/ 20 w 45"/>
                <a:gd name="T3" fmla="*/ 30 h 454"/>
                <a:gd name="T4" fmla="*/ 8 w 45"/>
                <a:gd name="T5" fmla="*/ 7 h 454"/>
                <a:gd name="T6" fmla="*/ 0 w 45"/>
                <a:gd name="T7" fmla="*/ 0 h 454"/>
                <a:gd name="T8" fmla="*/ 12 w 45"/>
                <a:gd name="T9" fmla="*/ 124 h 454"/>
                <a:gd name="T10" fmla="*/ 45 w 45"/>
                <a:gd name="T11" fmla="*/ 129 h 454"/>
                <a:gd name="T12" fmla="*/ 0 w 45"/>
                <a:gd name="T13" fmla="*/ 136 h 454"/>
                <a:gd name="T14" fmla="*/ 2 w 45"/>
                <a:gd name="T15" fmla="*/ 119 h 454"/>
                <a:gd name="T16" fmla="*/ 32 w 45"/>
                <a:gd name="T17" fmla="*/ 117 h 454"/>
                <a:gd name="T18" fmla="*/ 0 w 45"/>
                <a:gd name="T19" fmla="*/ 113 h 454"/>
                <a:gd name="T20" fmla="*/ 36 w 45"/>
                <a:gd name="T21" fmla="*/ 106 h 454"/>
                <a:gd name="T22" fmla="*/ 45 w 45"/>
                <a:gd name="T23" fmla="*/ 114 h 454"/>
                <a:gd name="T24" fmla="*/ 42 w 45"/>
                <a:gd name="T25" fmla="*/ 122 h 454"/>
                <a:gd name="T26" fmla="*/ 12 w 45"/>
                <a:gd name="T27" fmla="*/ 124 h 454"/>
                <a:gd name="T28" fmla="*/ 43 w 45"/>
                <a:gd name="T29" fmla="*/ 226 h 454"/>
                <a:gd name="T30" fmla="*/ 45 w 45"/>
                <a:gd name="T31" fmla="*/ 234 h 454"/>
                <a:gd name="T32" fmla="*/ 36 w 45"/>
                <a:gd name="T33" fmla="*/ 242 h 454"/>
                <a:gd name="T34" fmla="*/ 0 w 45"/>
                <a:gd name="T35" fmla="*/ 235 h 454"/>
                <a:gd name="T36" fmla="*/ 32 w 45"/>
                <a:gd name="T37" fmla="*/ 230 h 454"/>
                <a:gd name="T38" fmla="*/ 3 w 45"/>
                <a:gd name="T39" fmla="*/ 223 h 454"/>
                <a:gd name="T40" fmla="*/ 32 w 45"/>
                <a:gd name="T41" fmla="*/ 219 h 454"/>
                <a:gd name="T42" fmla="*/ 0 w 45"/>
                <a:gd name="T43" fmla="*/ 212 h 454"/>
                <a:gd name="T44" fmla="*/ 42 w 45"/>
                <a:gd name="T45" fmla="*/ 214 h 454"/>
                <a:gd name="T46" fmla="*/ 45 w 45"/>
                <a:gd name="T47" fmla="*/ 222 h 454"/>
                <a:gd name="T48" fmla="*/ 45 w 45"/>
                <a:gd name="T49" fmla="*/ 318 h 454"/>
                <a:gd name="T50" fmla="*/ 33 w 45"/>
                <a:gd name="T51" fmla="*/ 348 h 454"/>
                <a:gd name="T52" fmla="*/ 0 w 45"/>
                <a:gd name="T53" fmla="*/ 338 h 454"/>
                <a:gd name="T54" fmla="*/ 12 w 45"/>
                <a:gd name="T55" fmla="*/ 318 h 454"/>
                <a:gd name="T56" fmla="*/ 33 w 45"/>
                <a:gd name="T57" fmla="*/ 330 h 454"/>
                <a:gd name="T58" fmla="*/ 36 w 45"/>
                <a:gd name="T59" fmla="*/ 436 h 454"/>
                <a:gd name="T60" fmla="*/ 45 w 45"/>
                <a:gd name="T61" fmla="*/ 444 h 454"/>
                <a:gd name="T62" fmla="*/ 42 w 45"/>
                <a:gd name="T63" fmla="*/ 452 h 454"/>
                <a:gd name="T64" fmla="*/ 0 w 45"/>
                <a:gd name="T65" fmla="*/ 454 h 454"/>
                <a:gd name="T66" fmla="*/ 32 w 45"/>
                <a:gd name="T67" fmla="*/ 447 h 454"/>
                <a:gd name="T68" fmla="*/ 8 w 45"/>
                <a:gd name="T69" fmla="*/ 444 h 454"/>
                <a:gd name="T70" fmla="*/ 0 w 45"/>
                <a:gd name="T71" fmla="*/ 436 h 454"/>
                <a:gd name="T72" fmla="*/ 45 w 45"/>
                <a:gd name="T73" fmla="*/ 424 h 454"/>
                <a:gd name="T74" fmla="*/ 12 w 45"/>
                <a:gd name="T75" fmla="*/ 431 h 454"/>
                <a:gd name="T76" fmla="*/ 36 w 45"/>
                <a:gd name="T77" fmla="*/ 436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5" h="454">
                  <a:moveTo>
                    <a:pt x="12" y="0"/>
                  </a:moveTo>
                  <a:cubicBezTo>
                    <a:pt x="15" y="0"/>
                    <a:pt x="16" y="1"/>
                    <a:pt x="18" y="2"/>
                  </a:cubicBezTo>
                  <a:cubicBezTo>
                    <a:pt x="20" y="4"/>
                    <a:pt x="20" y="6"/>
                    <a:pt x="20" y="8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" y="0"/>
                  </a:lnTo>
                  <a:close/>
                  <a:moveTo>
                    <a:pt x="12" y="124"/>
                  </a:moveTo>
                  <a:cubicBezTo>
                    <a:pt x="12" y="129"/>
                    <a:pt x="12" y="129"/>
                    <a:pt x="12" y="129"/>
                  </a:cubicBezTo>
                  <a:cubicBezTo>
                    <a:pt x="45" y="129"/>
                    <a:pt x="45" y="129"/>
                    <a:pt x="45" y="129"/>
                  </a:cubicBezTo>
                  <a:cubicBezTo>
                    <a:pt x="45" y="136"/>
                    <a:pt x="45" y="136"/>
                    <a:pt x="45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3"/>
                    <a:pt x="1" y="121"/>
                    <a:pt x="2" y="119"/>
                  </a:cubicBezTo>
                  <a:cubicBezTo>
                    <a:pt x="4" y="118"/>
                    <a:pt x="6" y="117"/>
                    <a:pt x="8" y="117"/>
                  </a:cubicBezTo>
                  <a:cubicBezTo>
                    <a:pt x="32" y="117"/>
                    <a:pt x="32" y="117"/>
                    <a:pt x="32" y="117"/>
                  </a:cubicBezTo>
                  <a:cubicBezTo>
                    <a:pt x="32" y="113"/>
                    <a:pt x="32" y="113"/>
                    <a:pt x="32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6" y="106"/>
                    <a:pt x="36" y="106"/>
                    <a:pt x="36" y="106"/>
                  </a:cubicBezTo>
                  <a:cubicBezTo>
                    <a:pt x="39" y="106"/>
                    <a:pt x="41" y="107"/>
                    <a:pt x="42" y="108"/>
                  </a:cubicBezTo>
                  <a:cubicBezTo>
                    <a:pt x="44" y="110"/>
                    <a:pt x="45" y="112"/>
                    <a:pt x="45" y="114"/>
                  </a:cubicBezTo>
                  <a:cubicBezTo>
                    <a:pt x="45" y="116"/>
                    <a:pt x="45" y="116"/>
                    <a:pt x="45" y="116"/>
                  </a:cubicBezTo>
                  <a:cubicBezTo>
                    <a:pt x="45" y="118"/>
                    <a:pt x="44" y="120"/>
                    <a:pt x="42" y="122"/>
                  </a:cubicBezTo>
                  <a:cubicBezTo>
                    <a:pt x="41" y="123"/>
                    <a:pt x="39" y="124"/>
                    <a:pt x="36" y="124"/>
                  </a:cubicBezTo>
                  <a:lnTo>
                    <a:pt x="12" y="124"/>
                  </a:lnTo>
                  <a:close/>
                  <a:moveTo>
                    <a:pt x="45" y="222"/>
                  </a:moveTo>
                  <a:cubicBezTo>
                    <a:pt x="45" y="224"/>
                    <a:pt x="44" y="225"/>
                    <a:pt x="43" y="226"/>
                  </a:cubicBezTo>
                  <a:cubicBezTo>
                    <a:pt x="44" y="228"/>
                    <a:pt x="45" y="229"/>
                    <a:pt x="45" y="231"/>
                  </a:cubicBezTo>
                  <a:cubicBezTo>
                    <a:pt x="45" y="234"/>
                    <a:pt x="45" y="234"/>
                    <a:pt x="45" y="234"/>
                  </a:cubicBezTo>
                  <a:cubicBezTo>
                    <a:pt x="45" y="237"/>
                    <a:pt x="44" y="239"/>
                    <a:pt x="42" y="240"/>
                  </a:cubicBezTo>
                  <a:cubicBezTo>
                    <a:pt x="41" y="242"/>
                    <a:pt x="38" y="242"/>
                    <a:pt x="36" y="242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32" y="235"/>
                    <a:pt x="32" y="235"/>
                    <a:pt x="32" y="235"/>
                  </a:cubicBezTo>
                  <a:cubicBezTo>
                    <a:pt x="32" y="230"/>
                    <a:pt x="32" y="230"/>
                    <a:pt x="32" y="230"/>
                  </a:cubicBezTo>
                  <a:cubicBezTo>
                    <a:pt x="3" y="230"/>
                    <a:pt x="3" y="230"/>
                    <a:pt x="3" y="230"/>
                  </a:cubicBezTo>
                  <a:cubicBezTo>
                    <a:pt x="3" y="223"/>
                    <a:pt x="3" y="223"/>
                    <a:pt x="3" y="223"/>
                  </a:cubicBezTo>
                  <a:cubicBezTo>
                    <a:pt x="32" y="223"/>
                    <a:pt x="32" y="223"/>
                    <a:pt x="32" y="223"/>
                  </a:cubicBezTo>
                  <a:cubicBezTo>
                    <a:pt x="32" y="219"/>
                    <a:pt x="32" y="219"/>
                    <a:pt x="32" y="219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36" y="212"/>
                    <a:pt x="36" y="212"/>
                    <a:pt x="36" y="212"/>
                  </a:cubicBezTo>
                  <a:cubicBezTo>
                    <a:pt x="38" y="212"/>
                    <a:pt x="41" y="213"/>
                    <a:pt x="42" y="214"/>
                  </a:cubicBezTo>
                  <a:cubicBezTo>
                    <a:pt x="44" y="216"/>
                    <a:pt x="45" y="218"/>
                    <a:pt x="45" y="220"/>
                  </a:cubicBezTo>
                  <a:lnTo>
                    <a:pt x="45" y="222"/>
                  </a:lnTo>
                  <a:close/>
                  <a:moveTo>
                    <a:pt x="33" y="318"/>
                  </a:moveTo>
                  <a:cubicBezTo>
                    <a:pt x="45" y="318"/>
                    <a:pt x="45" y="318"/>
                    <a:pt x="45" y="318"/>
                  </a:cubicBezTo>
                  <a:cubicBezTo>
                    <a:pt x="45" y="348"/>
                    <a:pt x="45" y="348"/>
                    <a:pt x="45" y="348"/>
                  </a:cubicBezTo>
                  <a:cubicBezTo>
                    <a:pt x="33" y="348"/>
                    <a:pt x="33" y="348"/>
                    <a:pt x="33" y="348"/>
                  </a:cubicBezTo>
                  <a:cubicBezTo>
                    <a:pt x="33" y="338"/>
                    <a:pt x="33" y="338"/>
                    <a:pt x="33" y="338"/>
                  </a:cubicBezTo>
                  <a:cubicBezTo>
                    <a:pt x="0" y="338"/>
                    <a:pt x="0" y="338"/>
                    <a:pt x="0" y="338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12" y="318"/>
                    <a:pt x="12" y="318"/>
                    <a:pt x="12" y="318"/>
                  </a:cubicBezTo>
                  <a:cubicBezTo>
                    <a:pt x="12" y="330"/>
                    <a:pt x="12" y="330"/>
                    <a:pt x="12" y="330"/>
                  </a:cubicBezTo>
                  <a:cubicBezTo>
                    <a:pt x="33" y="330"/>
                    <a:pt x="33" y="330"/>
                    <a:pt x="33" y="330"/>
                  </a:cubicBezTo>
                  <a:lnTo>
                    <a:pt x="33" y="318"/>
                  </a:lnTo>
                  <a:close/>
                  <a:moveTo>
                    <a:pt x="36" y="436"/>
                  </a:moveTo>
                  <a:cubicBezTo>
                    <a:pt x="39" y="436"/>
                    <a:pt x="41" y="437"/>
                    <a:pt x="42" y="439"/>
                  </a:cubicBezTo>
                  <a:cubicBezTo>
                    <a:pt x="44" y="440"/>
                    <a:pt x="45" y="442"/>
                    <a:pt x="45" y="444"/>
                  </a:cubicBezTo>
                  <a:cubicBezTo>
                    <a:pt x="45" y="446"/>
                    <a:pt x="45" y="446"/>
                    <a:pt x="45" y="446"/>
                  </a:cubicBezTo>
                  <a:cubicBezTo>
                    <a:pt x="45" y="449"/>
                    <a:pt x="44" y="451"/>
                    <a:pt x="42" y="452"/>
                  </a:cubicBezTo>
                  <a:cubicBezTo>
                    <a:pt x="41" y="454"/>
                    <a:pt x="39" y="454"/>
                    <a:pt x="36" y="454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32" y="447"/>
                    <a:pt x="32" y="447"/>
                    <a:pt x="32" y="447"/>
                  </a:cubicBezTo>
                  <a:cubicBezTo>
                    <a:pt x="32" y="444"/>
                    <a:pt x="32" y="444"/>
                    <a:pt x="32" y="444"/>
                  </a:cubicBezTo>
                  <a:cubicBezTo>
                    <a:pt x="8" y="444"/>
                    <a:pt x="8" y="444"/>
                    <a:pt x="8" y="444"/>
                  </a:cubicBezTo>
                  <a:cubicBezTo>
                    <a:pt x="6" y="444"/>
                    <a:pt x="4" y="443"/>
                    <a:pt x="2" y="441"/>
                  </a:cubicBezTo>
                  <a:cubicBezTo>
                    <a:pt x="1" y="440"/>
                    <a:pt x="0" y="438"/>
                    <a:pt x="0" y="436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45" y="424"/>
                    <a:pt x="45" y="424"/>
                    <a:pt x="45" y="424"/>
                  </a:cubicBezTo>
                  <a:cubicBezTo>
                    <a:pt x="45" y="431"/>
                    <a:pt x="45" y="431"/>
                    <a:pt x="45" y="431"/>
                  </a:cubicBezTo>
                  <a:cubicBezTo>
                    <a:pt x="12" y="431"/>
                    <a:pt x="12" y="431"/>
                    <a:pt x="12" y="431"/>
                  </a:cubicBezTo>
                  <a:cubicBezTo>
                    <a:pt x="12" y="436"/>
                    <a:pt x="12" y="436"/>
                    <a:pt x="12" y="436"/>
                  </a:cubicBezTo>
                  <a:lnTo>
                    <a:pt x="36" y="436"/>
                  </a:lnTo>
                  <a:close/>
                </a:path>
              </a:pathLst>
            </a:custGeom>
            <a:solidFill>
              <a:srgbClr val="FED7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4682" name="Group 4681"/>
            <p:cNvGrpSpPr/>
            <p:nvPr/>
          </p:nvGrpSpPr>
          <p:grpSpPr>
            <a:xfrm>
              <a:off x="425450" y="2557463"/>
              <a:ext cx="258763" cy="360363"/>
              <a:chOff x="4171950" y="1684338"/>
              <a:chExt cx="258763" cy="360363"/>
            </a:xfrm>
          </p:grpSpPr>
          <p:sp>
            <p:nvSpPr>
              <p:cNvPr id="4612" name="Freeform 645"/>
              <p:cNvSpPr>
                <a:spLocks/>
              </p:cNvSpPr>
              <p:nvPr/>
            </p:nvSpPr>
            <p:spPr bwMode="auto">
              <a:xfrm>
                <a:off x="4175125" y="1684338"/>
                <a:ext cx="250825" cy="355600"/>
              </a:xfrm>
              <a:custGeom>
                <a:avLst/>
                <a:gdLst>
                  <a:gd name="T0" fmla="*/ 61 w 67"/>
                  <a:gd name="T1" fmla="*/ 35 h 95"/>
                  <a:gd name="T2" fmla="*/ 61 w 67"/>
                  <a:gd name="T3" fmla="*/ 31 h 95"/>
                  <a:gd name="T4" fmla="*/ 55 w 67"/>
                  <a:gd name="T5" fmla="*/ 21 h 95"/>
                  <a:gd name="T6" fmla="*/ 55 w 67"/>
                  <a:gd name="T7" fmla="*/ 21 h 95"/>
                  <a:gd name="T8" fmla="*/ 34 w 67"/>
                  <a:gd name="T9" fmla="*/ 0 h 95"/>
                  <a:gd name="T10" fmla="*/ 13 w 67"/>
                  <a:gd name="T11" fmla="*/ 21 h 95"/>
                  <a:gd name="T12" fmla="*/ 13 w 67"/>
                  <a:gd name="T13" fmla="*/ 21 h 95"/>
                  <a:gd name="T14" fmla="*/ 6 w 67"/>
                  <a:gd name="T15" fmla="*/ 31 h 95"/>
                  <a:gd name="T16" fmla="*/ 6 w 67"/>
                  <a:gd name="T17" fmla="*/ 35 h 95"/>
                  <a:gd name="T18" fmla="*/ 0 w 67"/>
                  <a:gd name="T19" fmla="*/ 43 h 95"/>
                  <a:gd name="T20" fmla="*/ 0 w 67"/>
                  <a:gd name="T21" fmla="*/ 66 h 95"/>
                  <a:gd name="T22" fmla="*/ 1 w 67"/>
                  <a:gd name="T23" fmla="*/ 69 h 95"/>
                  <a:gd name="T24" fmla="*/ 8 w 67"/>
                  <a:gd name="T25" fmla="*/ 74 h 95"/>
                  <a:gd name="T26" fmla="*/ 11 w 67"/>
                  <a:gd name="T27" fmla="*/ 74 h 95"/>
                  <a:gd name="T28" fmla="*/ 11 w 67"/>
                  <a:gd name="T29" fmla="*/ 84 h 95"/>
                  <a:gd name="T30" fmla="*/ 12 w 67"/>
                  <a:gd name="T31" fmla="*/ 86 h 95"/>
                  <a:gd name="T32" fmla="*/ 23 w 67"/>
                  <a:gd name="T33" fmla="*/ 95 h 95"/>
                  <a:gd name="T34" fmla="*/ 33 w 67"/>
                  <a:gd name="T35" fmla="*/ 86 h 95"/>
                  <a:gd name="T36" fmla="*/ 34 w 67"/>
                  <a:gd name="T37" fmla="*/ 77 h 95"/>
                  <a:gd name="T38" fmla="*/ 34 w 67"/>
                  <a:gd name="T39" fmla="*/ 86 h 95"/>
                  <a:gd name="T40" fmla="*/ 45 w 67"/>
                  <a:gd name="T41" fmla="*/ 95 h 95"/>
                  <a:gd name="T42" fmla="*/ 56 w 67"/>
                  <a:gd name="T43" fmla="*/ 86 h 95"/>
                  <a:gd name="T44" fmla="*/ 56 w 67"/>
                  <a:gd name="T45" fmla="*/ 84 h 95"/>
                  <a:gd name="T46" fmla="*/ 56 w 67"/>
                  <a:gd name="T47" fmla="*/ 74 h 95"/>
                  <a:gd name="T48" fmla="*/ 59 w 67"/>
                  <a:gd name="T49" fmla="*/ 74 h 95"/>
                  <a:gd name="T50" fmla="*/ 67 w 67"/>
                  <a:gd name="T51" fmla="*/ 69 h 95"/>
                  <a:gd name="T52" fmla="*/ 67 w 67"/>
                  <a:gd name="T53" fmla="*/ 66 h 95"/>
                  <a:gd name="T54" fmla="*/ 67 w 67"/>
                  <a:gd name="T55" fmla="*/ 43 h 95"/>
                  <a:gd name="T56" fmla="*/ 61 w 67"/>
                  <a:gd name="T57" fmla="*/ 3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95">
                    <a:moveTo>
                      <a:pt x="61" y="35"/>
                    </a:moveTo>
                    <a:cubicBezTo>
                      <a:pt x="61" y="31"/>
                      <a:pt x="61" y="31"/>
                      <a:pt x="61" y="31"/>
                    </a:cubicBezTo>
                    <a:cubicBezTo>
                      <a:pt x="61" y="27"/>
                      <a:pt x="59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10"/>
                      <a:pt x="45" y="0"/>
                      <a:pt x="34" y="0"/>
                    </a:cubicBezTo>
                    <a:cubicBezTo>
                      <a:pt x="22" y="0"/>
                      <a:pt x="13" y="10"/>
                      <a:pt x="13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9" y="23"/>
                      <a:pt x="6" y="27"/>
                      <a:pt x="6" y="31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3" y="35"/>
                      <a:pt x="0" y="39"/>
                      <a:pt x="0" y="43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0" y="68"/>
                      <a:pt x="1" y="69"/>
                    </a:cubicBezTo>
                    <a:cubicBezTo>
                      <a:pt x="2" y="72"/>
                      <a:pt x="5" y="74"/>
                      <a:pt x="8" y="74"/>
                    </a:cubicBezTo>
                    <a:cubicBezTo>
                      <a:pt x="9" y="74"/>
                      <a:pt x="10" y="74"/>
                      <a:pt x="11" y="74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1" y="85"/>
                      <a:pt x="12" y="86"/>
                      <a:pt x="12" y="86"/>
                    </a:cubicBezTo>
                    <a:cubicBezTo>
                      <a:pt x="13" y="91"/>
                      <a:pt x="17" y="95"/>
                      <a:pt x="23" y="95"/>
                    </a:cubicBezTo>
                    <a:cubicBezTo>
                      <a:pt x="28" y="95"/>
                      <a:pt x="32" y="91"/>
                      <a:pt x="33" y="86"/>
                    </a:cubicBezTo>
                    <a:cubicBezTo>
                      <a:pt x="34" y="86"/>
                      <a:pt x="34" y="77"/>
                      <a:pt x="34" y="77"/>
                    </a:cubicBezTo>
                    <a:cubicBezTo>
                      <a:pt x="34" y="77"/>
                      <a:pt x="34" y="86"/>
                      <a:pt x="34" y="86"/>
                    </a:cubicBezTo>
                    <a:cubicBezTo>
                      <a:pt x="35" y="91"/>
                      <a:pt x="40" y="95"/>
                      <a:pt x="45" y="95"/>
                    </a:cubicBezTo>
                    <a:cubicBezTo>
                      <a:pt x="50" y="95"/>
                      <a:pt x="54" y="91"/>
                      <a:pt x="56" y="86"/>
                    </a:cubicBezTo>
                    <a:cubicBezTo>
                      <a:pt x="56" y="86"/>
                      <a:pt x="56" y="85"/>
                      <a:pt x="56" y="84"/>
                    </a:cubicBezTo>
                    <a:cubicBezTo>
                      <a:pt x="56" y="74"/>
                      <a:pt x="56" y="74"/>
                      <a:pt x="56" y="74"/>
                    </a:cubicBezTo>
                    <a:cubicBezTo>
                      <a:pt x="57" y="74"/>
                      <a:pt x="58" y="74"/>
                      <a:pt x="59" y="74"/>
                    </a:cubicBezTo>
                    <a:cubicBezTo>
                      <a:pt x="63" y="74"/>
                      <a:pt x="66" y="72"/>
                      <a:pt x="67" y="69"/>
                    </a:cubicBezTo>
                    <a:cubicBezTo>
                      <a:pt x="67" y="68"/>
                      <a:pt x="67" y="67"/>
                      <a:pt x="67" y="66"/>
                    </a:cubicBezTo>
                    <a:cubicBezTo>
                      <a:pt x="67" y="43"/>
                      <a:pt x="67" y="43"/>
                      <a:pt x="67" y="43"/>
                    </a:cubicBezTo>
                    <a:cubicBezTo>
                      <a:pt x="67" y="39"/>
                      <a:pt x="65" y="36"/>
                      <a:pt x="61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13" name="Oval 646"/>
              <p:cNvSpPr>
                <a:spLocks noChangeArrowheads="1"/>
              </p:cNvSpPr>
              <p:nvPr/>
            </p:nvSpPr>
            <p:spPr bwMode="auto">
              <a:xfrm>
                <a:off x="4246563" y="1844675"/>
                <a:ext cx="19050" cy="23813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14" name="Oval 647"/>
              <p:cNvSpPr>
                <a:spLocks noChangeArrowheads="1"/>
              </p:cNvSpPr>
              <p:nvPr/>
            </p:nvSpPr>
            <p:spPr bwMode="auto">
              <a:xfrm>
                <a:off x="4246563" y="1874838"/>
                <a:ext cx="19050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15" name="Oval 648"/>
              <p:cNvSpPr>
                <a:spLocks noChangeArrowheads="1"/>
              </p:cNvSpPr>
              <p:nvPr/>
            </p:nvSpPr>
            <p:spPr bwMode="auto">
              <a:xfrm>
                <a:off x="4340225" y="1855788"/>
                <a:ext cx="33338" cy="34925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16" name="Freeform 649"/>
              <p:cNvSpPr>
                <a:spLocks noEditPoints="1"/>
              </p:cNvSpPr>
              <p:nvPr/>
            </p:nvSpPr>
            <p:spPr bwMode="auto">
              <a:xfrm>
                <a:off x="4171950" y="1684338"/>
                <a:ext cx="258763" cy="360363"/>
              </a:xfrm>
              <a:custGeom>
                <a:avLst/>
                <a:gdLst>
                  <a:gd name="T0" fmla="*/ 45 w 69"/>
                  <a:gd name="T1" fmla="*/ 52 h 96"/>
                  <a:gd name="T2" fmla="*/ 28 w 69"/>
                  <a:gd name="T3" fmla="*/ 64 h 96"/>
                  <a:gd name="T4" fmla="*/ 26 w 69"/>
                  <a:gd name="T5" fmla="*/ 54 h 96"/>
                  <a:gd name="T6" fmla="*/ 18 w 69"/>
                  <a:gd name="T7" fmla="*/ 66 h 96"/>
                  <a:gd name="T8" fmla="*/ 40 w 69"/>
                  <a:gd name="T9" fmla="*/ 63 h 96"/>
                  <a:gd name="T10" fmla="*/ 54 w 69"/>
                  <a:gd name="T11" fmla="*/ 43 h 96"/>
                  <a:gd name="T12" fmla="*/ 23 w 69"/>
                  <a:gd name="T13" fmla="*/ 53 h 96"/>
                  <a:gd name="T14" fmla="*/ 41 w 69"/>
                  <a:gd name="T15" fmla="*/ 44 h 96"/>
                  <a:gd name="T16" fmla="*/ 52 w 69"/>
                  <a:gd name="T17" fmla="*/ 45 h 96"/>
                  <a:gd name="T18" fmla="*/ 45 w 69"/>
                  <a:gd name="T19" fmla="*/ 51 h 96"/>
                  <a:gd name="T20" fmla="*/ 50 w 69"/>
                  <a:gd name="T21" fmla="*/ 48 h 96"/>
                  <a:gd name="T22" fmla="*/ 50 w 69"/>
                  <a:gd name="T23" fmla="*/ 47 h 96"/>
                  <a:gd name="T24" fmla="*/ 63 w 69"/>
                  <a:gd name="T25" fmla="*/ 31 h 96"/>
                  <a:gd name="T26" fmla="*/ 13 w 69"/>
                  <a:gd name="T27" fmla="*/ 21 h 96"/>
                  <a:gd name="T28" fmla="*/ 0 w 69"/>
                  <a:gd name="T29" fmla="*/ 43 h 96"/>
                  <a:gd name="T30" fmla="*/ 12 w 69"/>
                  <a:gd name="T31" fmla="*/ 75 h 96"/>
                  <a:gd name="T32" fmla="*/ 35 w 69"/>
                  <a:gd name="T33" fmla="*/ 88 h 96"/>
                  <a:gd name="T34" fmla="*/ 58 w 69"/>
                  <a:gd name="T35" fmla="*/ 75 h 96"/>
                  <a:gd name="T36" fmla="*/ 69 w 69"/>
                  <a:gd name="T37" fmla="*/ 43 h 96"/>
                  <a:gd name="T38" fmla="*/ 40 w 69"/>
                  <a:gd name="T39" fmla="*/ 77 h 96"/>
                  <a:gd name="T40" fmla="*/ 30 w 69"/>
                  <a:gd name="T41" fmla="*/ 78 h 96"/>
                  <a:gd name="T42" fmla="*/ 13 w 69"/>
                  <a:gd name="T43" fmla="*/ 84 h 96"/>
                  <a:gd name="T44" fmla="*/ 54 w 69"/>
                  <a:gd name="T45" fmla="*/ 31 h 96"/>
                  <a:gd name="T46" fmla="*/ 36 w 69"/>
                  <a:gd name="T47" fmla="*/ 86 h 96"/>
                  <a:gd name="T48" fmla="*/ 57 w 69"/>
                  <a:gd name="T49" fmla="*/ 35 h 96"/>
                  <a:gd name="T50" fmla="*/ 35 w 69"/>
                  <a:gd name="T51" fmla="*/ 1 h 96"/>
                  <a:gd name="T52" fmla="*/ 35 w 69"/>
                  <a:gd name="T53" fmla="*/ 1 h 96"/>
                  <a:gd name="T54" fmla="*/ 12 w 69"/>
                  <a:gd name="T55" fmla="*/ 70 h 96"/>
                  <a:gd name="T56" fmla="*/ 2 w 69"/>
                  <a:gd name="T57" fmla="*/ 69 h 96"/>
                  <a:gd name="T58" fmla="*/ 12 w 69"/>
                  <a:gd name="T59" fmla="*/ 36 h 96"/>
                  <a:gd name="T60" fmla="*/ 13 w 69"/>
                  <a:gd name="T61" fmla="*/ 23 h 96"/>
                  <a:gd name="T62" fmla="*/ 24 w 69"/>
                  <a:gd name="T63" fmla="*/ 95 h 96"/>
                  <a:gd name="T64" fmla="*/ 46 w 69"/>
                  <a:gd name="T65" fmla="*/ 95 h 96"/>
                  <a:gd name="T66" fmla="*/ 60 w 69"/>
                  <a:gd name="T67" fmla="*/ 74 h 96"/>
                  <a:gd name="T68" fmla="*/ 60 w 69"/>
                  <a:gd name="T69" fmla="*/ 74 h 96"/>
                  <a:gd name="T70" fmla="*/ 58 w 69"/>
                  <a:gd name="T71" fmla="*/ 38 h 96"/>
                  <a:gd name="T72" fmla="*/ 68 w 69"/>
                  <a:gd name="T73" fmla="*/ 67 h 96"/>
                  <a:gd name="T74" fmla="*/ 35 w 69"/>
                  <a:gd name="T75" fmla="*/ 18 h 96"/>
                  <a:gd name="T76" fmla="*/ 22 w 69"/>
                  <a:gd name="T77" fmla="*/ 49 h 96"/>
                  <a:gd name="T78" fmla="*/ 22 w 69"/>
                  <a:gd name="T79" fmla="*/ 49 h 96"/>
                  <a:gd name="T80" fmla="*/ 20 w 69"/>
                  <a:gd name="T81" fmla="*/ 46 h 96"/>
                  <a:gd name="T82" fmla="*/ 38 w 69"/>
                  <a:gd name="T83" fmla="*/ 36 h 96"/>
                  <a:gd name="T84" fmla="*/ 32 w 69"/>
                  <a:gd name="T85" fmla="*/ 35 h 96"/>
                  <a:gd name="T86" fmla="*/ 38 w 69"/>
                  <a:gd name="T87" fmla="*/ 38 h 96"/>
                  <a:gd name="T88" fmla="*/ 32 w 69"/>
                  <a:gd name="T89" fmla="*/ 37 h 96"/>
                  <a:gd name="T90" fmla="*/ 38 w 69"/>
                  <a:gd name="T91" fmla="*/ 40 h 96"/>
                  <a:gd name="T92" fmla="*/ 32 w 69"/>
                  <a:gd name="T93" fmla="*/ 38 h 96"/>
                  <a:gd name="T94" fmla="*/ 35 w 69"/>
                  <a:gd name="T95" fmla="*/ 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9" h="96">
                    <a:moveTo>
                      <a:pt x="54" y="43"/>
                    </a:move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52"/>
                      <a:pt x="39" y="52"/>
                      <a:pt x="39" y="52"/>
                    </a:cubicBezTo>
                    <a:cubicBezTo>
                      <a:pt x="45" y="52"/>
                      <a:pt x="45" y="52"/>
                      <a:pt x="45" y="52"/>
                    </a:cubicBezTo>
                    <a:cubicBezTo>
                      <a:pt x="46" y="53"/>
                      <a:pt x="46" y="54"/>
                      <a:pt x="47" y="54"/>
                    </a:cubicBezTo>
                    <a:cubicBezTo>
                      <a:pt x="46" y="56"/>
                      <a:pt x="46" y="57"/>
                      <a:pt x="45" y="57"/>
                    </a:cubicBezTo>
                    <a:cubicBezTo>
                      <a:pt x="44" y="58"/>
                      <a:pt x="42" y="58"/>
                      <a:pt x="40" y="58"/>
                    </a:cubicBezTo>
                    <a:cubicBezTo>
                      <a:pt x="36" y="59"/>
                      <a:pt x="31" y="59"/>
                      <a:pt x="28" y="64"/>
                    </a:cubicBezTo>
                    <a:cubicBezTo>
                      <a:pt x="26" y="65"/>
                      <a:pt x="25" y="66"/>
                      <a:pt x="24" y="66"/>
                    </a:cubicBezTo>
                    <a:cubicBezTo>
                      <a:pt x="24" y="66"/>
                      <a:pt x="23" y="65"/>
                      <a:pt x="23" y="64"/>
                    </a:cubicBezTo>
                    <a:cubicBezTo>
                      <a:pt x="22" y="63"/>
                      <a:pt x="22" y="60"/>
                      <a:pt x="23" y="58"/>
                    </a:cubicBezTo>
                    <a:cubicBezTo>
                      <a:pt x="25" y="57"/>
                      <a:pt x="26" y="56"/>
                      <a:pt x="26" y="54"/>
                    </a:cubicBezTo>
                    <a:cubicBezTo>
                      <a:pt x="26" y="52"/>
                      <a:pt x="24" y="51"/>
                      <a:pt x="22" y="51"/>
                    </a:cubicBezTo>
                    <a:cubicBezTo>
                      <a:pt x="21" y="51"/>
                      <a:pt x="19" y="52"/>
                      <a:pt x="19" y="54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17" y="59"/>
                      <a:pt x="17" y="63"/>
                      <a:pt x="18" y="66"/>
                    </a:cubicBezTo>
                    <a:cubicBezTo>
                      <a:pt x="19" y="69"/>
                      <a:pt x="21" y="71"/>
                      <a:pt x="24" y="71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6" y="71"/>
                      <a:pt x="29" y="70"/>
                      <a:pt x="32" y="67"/>
                    </a:cubicBezTo>
                    <a:cubicBezTo>
                      <a:pt x="34" y="64"/>
                      <a:pt x="37" y="64"/>
                      <a:pt x="40" y="63"/>
                    </a:cubicBezTo>
                    <a:cubicBezTo>
                      <a:pt x="45" y="63"/>
                      <a:pt x="50" y="62"/>
                      <a:pt x="52" y="55"/>
                    </a:cubicBezTo>
                    <a:cubicBezTo>
                      <a:pt x="53" y="54"/>
                      <a:pt x="55" y="52"/>
                      <a:pt x="55" y="50"/>
                    </a:cubicBezTo>
                    <a:cubicBezTo>
                      <a:pt x="55" y="49"/>
                      <a:pt x="54" y="49"/>
                      <a:pt x="54" y="48"/>
                    </a:cubicBezTo>
                    <a:lnTo>
                      <a:pt x="54" y="43"/>
                    </a:lnTo>
                    <a:close/>
                    <a:moveTo>
                      <a:pt x="22" y="52"/>
                    </a:moveTo>
                    <a:cubicBezTo>
                      <a:pt x="24" y="52"/>
                      <a:pt x="25" y="53"/>
                      <a:pt x="25" y="54"/>
                    </a:cubicBezTo>
                    <a:cubicBezTo>
                      <a:pt x="25" y="55"/>
                      <a:pt x="25" y="55"/>
                      <a:pt x="24" y="55"/>
                    </a:cubicBezTo>
                    <a:cubicBezTo>
                      <a:pt x="24" y="55"/>
                      <a:pt x="24" y="54"/>
                      <a:pt x="23" y="53"/>
                    </a:cubicBezTo>
                    <a:cubicBezTo>
                      <a:pt x="23" y="53"/>
                      <a:pt x="21" y="53"/>
                      <a:pt x="20" y="53"/>
                    </a:cubicBezTo>
                    <a:cubicBezTo>
                      <a:pt x="21" y="53"/>
                      <a:pt x="22" y="52"/>
                      <a:pt x="22" y="52"/>
                    </a:cubicBezTo>
                    <a:close/>
                    <a:moveTo>
                      <a:pt x="41" y="51"/>
                    </a:moveTo>
                    <a:cubicBezTo>
                      <a:pt x="41" y="44"/>
                      <a:pt x="41" y="44"/>
                      <a:pt x="41" y="44"/>
                    </a:cubicBezTo>
                    <a:cubicBezTo>
                      <a:pt x="53" y="44"/>
                      <a:pt x="53" y="44"/>
                      <a:pt x="53" y="44"/>
                    </a:cubicBezTo>
                    <a:cubicBezTo>
                      <a:pt x="53" y="47"/>
                      <a:pt x="53" y="47"/>
                      <a:pt x="53" y="47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52" y="45"/>
                      <a:pt x="52" y="45"/>
                      <a:pt x="52" y="45"/>
                    </a:cubicBezTo>
                    <a:cubicBezTo>
                      <a:pt x="42" y="45"/>
                      <a:pt x="42" y="45"/>
                      <a:pt x="42" y="45"/>
                    </a:cubicBezTo>
                    <a:cubicBezTo>
                      <a:pt x="42" y="50"/>
                      <a:pt x="42" y="50"/>
                      <a:pt x="42" y="50"/>
                    </a:cubicBezTo>
                    <a:cubicBezTo>
                      <a:pt x="42" y="50"/>
                      <a:pt x="44" y="50"/>
                      <a:pt x="45" y="50"/>
                    </a:cubicBezTo>
                    <a:cubicBezTo>
                      <a:pt x="45" y="51"/>
                      <a:pt x="45" y="51"/>
                      <a:pt x="45" y="51"/>
                    </a:cubicBezTo>
                    <a:lnTo>
                      <a:pt x="41" y="51"/>
                    </a:lnTo>
                    <a:close/>
                    <a:moveTo>
                      <a:pt x="52" y="53"/>
                    </a:moveTo>
                    <a:cubicBezTo>
                      <a:pt x="52" y="52"/>
                      <a:pt x="52" y="51"/>
                      <a:pt x="52" y="50"/>
                    </a:cubicBezTo>
                    <a:cubicBezTo>
                      <a:pt x="52" y="49"/>
                      <a:pt x="51" y="48"/>
                      <a:pt x="50" y="48"/>
                    </a:cubicBezTo>
                    <a:cubicBezTo>
                      <a:pt x="48" y="48"/>
                      <a:pt x="47" y="49"/>
                      <a:pt x="47" y="50"/>
                    </a:cubicBezTo>
                    <a:cubicBezTo>
                      <a:pt x="47" y="51"/>
                      <a:pt x="47" y="52"/>
                      <a:pt x="47" y="53"/>
                    </a:cubicBezTo>
                    <a:cubicBezTo>
                      <a:pt x="46" y="52"/>
                      <a:pt x="46" y="51"/>
                      <a:pt x="46" y="50"/>
                    </a:cubicBezTo>
                    <a:cubicBezTo>
                      <a:pt x="46" y="48"/>
                      <a:pt x="48" y="47"/>
                      <a:pt x="50" y="47"/>
                    </a:cubicBezTo>
                    <a:cubicBezTo>
                      <a:pt x="52" y="47"/>
                      <a:pt x="53" y="48"/>
                      <a:pt x="53" y="50"/>
                    </a:cubicBezTo>
                    <a:cubicBezTo>
                      <a:pt x="53" y="52"/>
                      <a:pt x="53" y="53"/>
                      <a:pt x="52" y="53"/>
                    </a:cubicBezTo>
                    <a:close/>
                    <a:moveTo>
                      <a:pt x="63" y="35"/>
                    </a:moveTo>
                    <a:cubicBezTo>
                      <a:pt x="63" y="31"/>
                      <a:pt x="63" y="31"/>
                      <a:pt x="63" y="31"/>
                    </a:cubicBezTo>
                    <a:cubicBezTo>
                      <a:pt x="63" y="27"/>
                      <a:pt x="60" y="23"/>
                      <a:pt x="57" y="22"/>
                    </a:cubicBezTo>
                    <a:cubicBezTo>
                      <a:pt x="57" y="21"/>
                      <a:pt x="57" y="21"/>
                      <a:pt x="57" y="21"/>
                    </a:cubicBezTo>
                    <a:cubicBezTo>
                      <a:pt x="57" y="9"/>
                      <a:pt x="47" y="0"/>
                      <a:pt x="35" y="0"/>
                    </a:cubicBezTo>
                    <a:cubicBezTo>
                      <a:pt x="23" y="0"/>
                      <a:pt x="13" y="9"/>
                      <a:pt x="13" y="21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9" y="23"/>
                      <a:pt x="7" y="27"/>
                      <a:pt x="7" y="31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3" y="35"/>
                      <a:pt x="0" y="39"/>
                      <a:pt x="0" y="43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68"/>
                      <a:pt x="1" y="69"/>
                      <a:pt x="1" y="70"/>
                    </a:cubicBezTo>
                    <a:cubicBezTo>
                      <a:pt x="2" y="73"/>
                      <a:pt x="5" y="76"/>
                      <a:pt x="9" y="76"/>
                    </a:cubicBezTo>
                    <a:cubicBezTo>
                      <a:pt x="10" y="76"/>
                      <a:pt x="11" y="75"/>
                      <a:pt x="12" y="75"/>
                    </a:cubicBezTo>
                    <a:cubicBezTo>
                      <a:pt x="12" y="84"/>
                      <a:pt x="12" y="84"/>
                      <a:pt x="12" y="84"/>
                    </a:cubicBezTo>
                    <a:cubicBezTo>
                      <a:pt x="12" y="85"/>
                      <a:pt x="12" y="86"/>
                      <a:pt x="12" y="87"/>
                    </a:cubicBezTo>
                    <a:cubicBezTo>
                      <a:pt x="14" y="92"/>
                      <a:pt x="18" y="96"/>
                      <a:pt x="24" y="96"/>
                    </a:cubicBezTo>
                    <a:cubicBezTo>
                      <a:pt x="29" y="96"/>
                      <a:pt x="33" y="93"/>
                      <a:pt x="35" y="88"/>
                    </a:cubicBezTo>
                    <a:cubicBezTo>
                      <a:pt x="36" y="93"/>
                      <a:pt x="41" y="96"/>
                      <a:pt x="46" y="96"/>
                    </a:cubicBezTo>
                    <a:cubicBezTo>
                      <a:pt x="51" y="96"/>
                      <a:pt x="56" y="92"/>
                      <a:pt x="57" y="87"/>
                    </a:cubicBezTo>
                    <a:cubicBezTo>
                      <a:pt x="57" y="86"/>
                      <a:pt x="58" y="85"/>
                      <a:pt x="58" y="84"/>
                    </a:cubicBezTo>
                    <a:cubicBezTo>
                      <a:pt x="58" y="75"/>
                      <a:pt x="58" y="75"/>
                      <a:pt x="58" y="75"/>
                    </a:cubicBezTo>
                    <a:cubicBezTo>
                      <a:pt x="58" y="75"/>
                      <a:pt x="59" y="76"/>
                      <a:pt x="60" y="76"/>
                    </a:cubicBezTo>
                    <a:cubicBezTo>
                      <a:pt x="64" y="76"/>
                      <a:pt x="67" y="73"/>
                      <a:pt x="68" y="70"/>
                    </a:cubicBezTo>
                    <a:cubicBezTo>
                      <a:pt x="69" y="69"/>
                      <a:pt x="69" y="68"/>
                      <a:pt x="69" y="67"/>
                    </a:cubicBezTo>
                    <a:cubicBezTo>
                      <a:pt x="69" y="43"/>
                      <a:pt x="69" y="43"/>
                      <a:pt x="69" y="43"/>
                    </a:cubicBezTo>
                    <a:cubicBezTo>
                      <a:pt x="69" y="39"/>
                      <a:pt x="66" y="36"/>
                      <a:pt x="63" y="35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40" y="77"/>
                      <a:pt x="40" y="77"/>
                      <a:pt x="40" y="77"/>
                    </a:cubicBezTo>
                    <a:cubicBezTo>
                      <a:pt x="39" y="76"/>
                      <a:pt x="39" y="76"/>
                      <a:pt x="39" y="76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80"/>
                      <a:pt x="34" y="85"/>
                      <a:pt x="34" y="86"/>
                    </a:cubicBezTo>
                    <a:cubicBezTo>
                      <a:pt x="13" y="86"/>
                      <a:pt x="13" y="86"/>
                      <a:pt x="13" y="86"/>
                    </a:cubicBezTo>
                    <a:cubicBezTo>
                      <a:pt x="13" y="86"/>
                      <a:pt x="13" y="85"/>
                      <a:pt x="13" y="84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3" y="36"/>
                      <a:pt x="14" y="33"/>
                      <a:pt x="16" y="31"/>
                    </a:cubicBezTo>
                    <a:cubicBezTo>
                      <a:pt x="19" y="38"/>
                      <a:pt x="26" y="42"/>
                      <a:pt x="35" y="42"/>
                    </a:cubicBezTo>
                    <a:cubicBezTo>
                      <a:pt x="43" y="42"/>
                      <a:pt x="50" y="38"/>
                      <a:pt x="54" y="31"/>
                    </a:cubicBezTo>
                    <a:cubicBezTo>
                      <a:pt x="55" y="33"/>
                      <a:pt x="56" y="36"/>
                      <a:pt x="56" y="38"/>
                    </a:cubicBezTo>
                    <a:cubicBezTo>
                      <a:pt x="56" y="84"/>
                      <a:pt x="56" y="84"/>
                      <a:pt x="56" y="84"/>
                    </a:cubicBezTo>
                    <a:cubicBezTo>
                      <a:pt x="56" y="85"/>
                      <a:pt x="56" y="86"/>
                      <a:pt x="56" y="86"/>
                    </a:cubicBezTo>
                    <a:cubicBezTo>
                      <a:pt x="36" y="86"/>
                      <a:pt x="36" y="86"/>
                      <a:pt x="36" y="86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2" y="31"/>
                    </a:moveTo>
                    <a:cubicBezTo>
                      <a:pt x="62" y="35"/>
                      <a:pt x="62" y="35"/>
                      <a:pt x="62" y="35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56" y="33"/>
                      <a:pt x="56" y="32"/>
                      <a:pt x="54" y="30"/>
                    </a:cubicBezTo>
                    <a:cubicBezTo>
                      <a:pt x="56" y="28"/>
                      <a:pt x="56" y="26"/>
                      <a:pt x="56" y="23"/>
                    </a:cubicBezTo>
                    <a:cubicBezTo>
                      <a:pt x="59" y="24"/>
                      <a:pt x="62" y="28"/>
                      <a:pt x="62" y="31"/>
                    </a:cubicBezTo>
                    <a:close/>
                    <a:moveTo>
                      <a:pt x="35" y="1"/>
                    </a:moveTo>
                    <a:cubicBezTo>
                      <a:pt x="46" y="1"/>
                      <a:pt x="55" y="10"/>
                      <a:pt x="55" y="21"/>
                    </a:cubicBezTo>
                    <a:cubicBezTo>
                      <a:pt x="55" y="32"/>
                      <a:pt x="47" y="40"/>
                      <a:pt x="35" y="40"/>
                    </a:cubicBezTo>
                    <a:cubicBezTo>
                      <a:pt x="23" y="40"/>
                      <a:pt x="14" y="32"/>
                      <a:pt x="14" y="21"/>
                    </a:cubicBezTo>
                    <a:cubicBezTo>
                      <a:pt x="14" y="10"/>
                      <a:pt x="23" y="1"/>
                      <a:pt x="35" y="1"/>
                    </a:cubicBezTo>
                    <a:close/>
                    <a:moveTo>
                      <a:pt x="12" y="74"/>
                    </a:moveTo>
                    <a:cubicBezTo>
                      <a:pt x="11" y="74"/>
                      <a:pt x="10" y="74"/>
                      <a:pt x="9" y="74"/>
                    </a:cubicBezTo>
                    <a:cubicBezTo>
                      <a:pt x="6" y="74"/>
                      <a:pt x="4" y="73"/>
                      <a:pt x="2" y="70"/>
                    </a:cubicBezTo>
                    <a:cubicBezTo>
                      <a:pt x="12" y="70"/>
                      <a:pt x="12" y="70"/>
                      <a:pt x="12" y="70"/>
                    </a:cubicBezTo>
                    <a:lnTo>
                      <a:pt x="12" y="74"/>
                    </a:lnTo>
                    <a:close/>
                    <a:moveTo>
                      <a:pt x="12" y="38"/>
                    </a:moveTo>
                    <a:cubicBezTo>
                      <a:pt x="12" y="69"/>
                      <a:pt x="12" y="69"/>
                      <a:pt x="12" y="69"/>
                    </a:cubicBezTo>
                    <a:cubicBezTo>
                      <a:pt x="2" y="69"/>
                      <a:pt x="2" y="69"/>
                      <a:pt x="2" y="69"/>
                    </a:cubicBezTo>
                    <a:cubicBezTo>
                      <a:pt x="2" y="68"/>
                      <a:pt x="2" y="68"/>
                      <a:pt x="2" y="67"/>
                    </a:cubicBezTo>
                    <a:cubicBezTo>
                      <a:pt x="2" y="43"/>
                      <a:pt x="2" y="43"/>
                      <a:pt x="2" y="43"/>
                    </a:cubicBezTo>
                    <a:cubicBezTo>
                      <a:pt x="2" y="40"/>
                      <a:pt x="4" y="36"/>
                      <a:pt x="7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2" y="37"/>
                      <a:pt x="12" y="37"/>
                      <a:pt x="12" y="38"/>
                    </a:cubicBezTo>
                    <a:close/>
                    <a:moveTo>
                      <a:pt x="8" y="35"/>
                    </a:moveTo>
                    <a:cubicBezTo>
                      <a:pt x="8" y="31"/>
                      <a:pt x="8" y="31"/>
                      <a:pt x="8" y="31"/>
                    </a:cubicBezTo>
                    <a:cubicBezTo>
                      <a:pt x="8" y="28"/>
                      <a:pt x="10" y="24"/>
                      <a:pt x="13" y="23"/>
                    </a:cubicBezTo>
                    <a:cubicBezTo>
                      <a:pt x="13" y="25"/>
                      <a:pt x="14" y="28"/>
                      <a:pt x="15" y="30"/>
                    </a:cubicBezTo>
                    <a:cubicBezTo>
                      <a:pt x="14" y="31"/>
                      <a:pt x="13" y="33"/>
                      <a:pt x="12" y="35"/>
                    </a:cubicBezTo>
                    <a:lnTo>
                      <a:pt x="8" y="35"/>
                    </a:lnTo>
                    <a:close/>
                    <a:moveTo>
                      <a:pt x="24" y="95"/>
                    </a:moveTo>
                    <a:cubicBezTo>
                      <a:pt x="19" y="95"/>
                      <a:pt x="15" y="92"/>
                      <a:pt x="14" y="88"/>
                    </a:cubicBezTo>
                    <a:cubicBezTo>
                      <a:pt x="34" y="88"/>
                      <a:pt x="34" y="88"/>
                      <a:pt x="34" y="88"/>
                    </a:cubicBezTo>
                    <a:cubicBezTo>
                      <a:pt x="32" y="92"/>
                      <a:pt x="28" y="95"/>
                      <a:pt x="24" y="95"/>
                    </a:cubicBezTo>
                    <a:close/>
                    <a:moveTo>
                      <a:pt x="46" y="95"/>
                    </a:moveTo>
                    <a:cubicBezTo>
                      <a:pt x="41" y="95"/>
                      <a:pt x="37" y="92"/>
                      <a:pt x="36" y="88"/>
                    </a:cubicBezTo>
                    <a:cubicBezTo>
                      <a:pt x="56" y="88"/>
                      <a:pt x="56" y="88"/>
                      <a:pt x="56" y="88"/>
                    </a:cubicBezTo>
                    <a:cubicBezTo>
                      <a:pt x="54" y="92"/>
                      <a:pt x="50" y="95"/>
                      <a:pt x="46" y="95"/>
                    </a:cubicBezTo>
                    <a:close/>
                    <a:moveTo>
                      <a:pt x="60" y="74"/>
                    </a:moveTo>
                    <a:cubicBezTo>
                      <a:pt x="59" y="74"/>
                      <a:pt x="58" y="74"/>
                      <a:pt x="58" y="74"/>
                    </a:cubicBezTo>
                    <a:cubicBezTo>
                      <a:pt x="58" y="70"/>
                      <a:pt x="58" y="70"/>
                      <a:pt x="58" y="70"/>
                    </a:cubicBezTo>
                    <a:cubicBezTo>
                      <a:pt x="67" y="70"/>
                      <a:pt x="67" y="70"/>
                      <a:pt x="67" y="70"/>
                    </a:cubicBezTo>
                    <a:cubicBezTo>
                      <a:pt x="66" y="73"/>
                      <a:pt x="63" y="74"/>
                      <a:pt x="60" y="74"/>
                    </a:cubicBezTo>
                    <a:close/>
                    <a:moveTo>
                      <a:pt x="68" y="67"/>
                    </a:moveTo>
                    <a:cubicBezTo>
                      <a:pt x="68" y="68"/>
                      <a:pt x="68" y="68"/>
                      <a:pt x="67" y="69"/>
                    </a:cubicBezTo>
                    <a:cubicBezTo>
                      <a:pt x="58" y="69"/>
                      <a:pt x="58" y="69"/>
                      <a:pt x="58" y="69"/>
                    </a:cubicBezTo>
                    <a:cubicBezTo>
                      <a:pt x="58" y="38"/>
                      <a:pt x="58" y="38"/>
                      <a:pt x="58" y="38"/>
                    </a:cubicBezTo>
                    <a:cubicBezTo>
                      <a:pt x="58" y="37"/>
                      <a:pt x="57" y="37"/>
                      <a:pt x="57" y="36"/>
                    </a:cubicBezTo>
                    <a:cubicBezTo>
                      <a:pt x="62" y="36"/>
                      <a:pt x="62" y="36"/>
                      <a:pt x="62" y="36"/>
                    </a:cubicBezTo>
                    <a:cubicBezTo>
                      <a:pt x="65" y="37"/>
                      <a:pt x="68" y="40"/>
                      <a:pt x="68" y="43"/>
                    </a:cubicBezTo>
                    <a:lnTo>
                      <a:pt x="68" y="67"/>
                    </a:lnTo>
                    <a:close/>
                    <a:moveTo>
                      <a:pt x="35" y="34"/>
                    </a:moveTo>
                    <a:cubicBezTo>
                      <a:pt x="24" y="34"/>
                      <a:pt x="15" y="29"/>
                      <a:pt x="15" y="23"/>
                    </a:cubicBezTo>
                    <a:cubicBezTo>
                      <a:pt x="15" y="20"/>
                      <a:pt x="16" y="13"/>
                      <a:pt x="19" y="13"/>
                    </a:cubicBezTo>
                    <a:cubicBezTo>
                      <a:pt x="23" y="12"/>
                      <a:pt x="29" y="18"/>
                      <a:pt x="35" y="18"/>
                    </a:cubicBezTo>
                    <a:cubicBezTo>
                      <a:pt x="41" y="18"/>
                      <a:pt x="47" y="12"/>
                      <a:pt x="50" y="13"/>
                    </a:cubicBezTo>
                    <a:cubicBezTo>
                      <a:pt x="54" y="13"/>
                      <a:pt x="55" y="20"/>
                      <a:pt x="55" y="23"/>
                    </a:cubicBezTo>
                    <a:cubicBezTo>
                      <a:pt x="55" y="29"/>
                      <a:pt x="46" y="34"/>
                      <a:pt x="35" y="34"/>
                    </a:cubicBezTo>
                    <a:close/>
                    <a:moveTo>
                      <a:pt x="22" y="49"/>
                    </a:moveTo>
                    <a:cubicBezTo>
                      <a:pt x="24" y="49"/>
                      <a:pt x="26" y="48"/>
                      <a:pt x="26" y="46"/>
                    </a:cubicBezTo>
                    <a:cubicBezTo>
                      <a:pt x="26" y="44"/>
                      <a:pt x="24" y="42"/>
                      <a:pt x="22" y="42"/>
                    </a:cubicBezTo>
                    <a:cubicBezTo>
                      <a:pt x="21" y="42"/>
                      <a:pt x="19" y="44"/>
                      <a:pt x="19" y="46"/>
                    </a:cubicBezTo>
                    <a:cubicBezTo>
                      <a:pt x="19" y="48"/>
                      <a:pt x="21" y="49"/>
                      <a:pt x="22" y="49"/>
                    </a:cubicBezTo>
                    <a:close/>
                    <a:moveTo>
                      <a:pt x="22" y="44"/>
                    </a:moveTo>
                    <a:cubicBezTo>
                      <a:pt x="24" y="44"/>
                      <a:pt x="25" y="45"/>
                      <a:pt x="25" y="46"/>
                    </a:cubicBezTo>
                    <a:cubicBezTo>
                      <a:pt x="25" y="47"/>
                      <a:pt x="24" y="48"/>
                      <a:pt x="22" y="48"/>
                    </a:cubicBezTo>
                    <a:cubicBezTo>
                      <a:pt x="21" y="48"/>
                      <a:pt x="20" y="47"/>
                      <a:pt x="20" y="46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8" y="35"/>
                    </a:moveTo>
                    <a:cubicBezTo>
                      <a:pt x="38" y="36"/>
                      <a:pt x="38" y="36"/>
                      <a:pt x="38" y="36"/>
                    </a:cubicBezTo>
                    <a:cubicBezTo>
                      <a:pt x="38" y="36"/>
                      <a:pt x="38" y="36"/>
                      <a:pt x="38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8" y="35"/>
                      <a:pt x="38" y="35"/>
                      <a:pt x="38" y="35"/>
                    </a:cubicBezTo>
                    <a:close/>
                    <a:moveTo>
                      <a:pt x="38" y="37"/>
                    </a:moveTo>
                    <a:cubicBezTo>
                      <a:pt x="38" y="37"/>
                      <a:pt x="38" y="37"/>
                      <a:pt x="38" y="37"/>
                    </a:cubicBezTo>
                    <a:cubicBezTo>
                      <a:pt x="38" y="38"/>
                      <a:pt x="38" y="38"/>
                      <a:pt x="38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8" y="37"/>
                      <a:pt x="38" y="37"/>
                      <a:pt x="38" y="37"/>
                    </a:cubicBezTo>
                    <a:close/>
                    <a:moveTo>
                      <a:pt x="38" y="39"/>
                    </a:moveTo>
                    <a:cubicBezTo>
                      <a:pt x="38" y="39"/>
                      <a:pt x="38" y="39"/>
                      <a:pt x="38" y="39"/>
                    </a:cubicBezTo>
                    <a:cubicBezTo>
                      <a:pt x="38" y="40"/>
                      <a:pt x="38" y="40"/>
                      <a:pt x="38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8" y="38"/>
                      <a:pt x="38" y="38"/>
                      <a:pt x="38" y="38"/>
                    </a:cubicBezTo>
                    <a:lnTo>
                      <a:pt x="38" y="39"/>
                    </a:lnTo>
                    <a:close/>
                    <a:moveTo>
                      <a:pt x="30" y="5"/>
                    </a:moveTo>
                    <a:cubicBezTo>
                      <a:pt x="30" y="4"/>
                      <a:pt x="32" y="4"/>
                      <a:pt x="35" y="4"/>
                    </a:cubicBezTo>
                    <a:cubicBezTo>
                      <a:pt x="37" y="4"/>
                      <a:pt x="39" y="4"/>
                      <a:pt x="39" y="5"/>
                    </a:cubicBezTo>
                    <a:cubicBezTo>
                      <a:pt x="39" y="6"/>
                      <a:pt x="37" y="6"/>
                      <a:pt x="35" y="6"/>
                    </a:cubicBezTo>
                    <a:cubicBezTo>
                      <a:pt x="32" y="6"/>
                      <a:pt x="30" y="6"/>
                      <a:pt x="30" y="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83" name="Group 4682"/>
            <p:cNvGrpSpPr/>
            <p:nvPr/>
          </p:nvGrpSpPr>
          <p:grpSpPr>
            <a:xfrm>
              <a:off x="425450" y="2951163"/>
              <a:ext cx="258763" cy="363538"/>
              <a:chOff x="4171950" y="2078038"/>
              <a:chExt cx="258763" cy="363538"/>
            </a:xfrm>
          </p:grpSpPr>
          <p:sp>
            <p:nvSpPr>
              <p:cNvPr id="4617" name="Freeform 650"/>
              <p:cNvSpPr>
                <a:spLocks/>
              </p:cNvSpPr>
              <p:nvPr/>
            </p:nvSpPr>
            <p:spPr bwMode="auto">
              <a:xfrm>
                <a:off x="4175125" y="2081213"/>
                <a:ext cx="250825" cy="357188"/>
              </a:xfrm>
              <a:custGeom>
                <a:avLst/>
                <a:gdLst>
                  <a:gd name="T0" fmla="*/ 61 w 67"/>
                  <a:gd name="T1" fmla="*/ 35 h 95"/>
                  <a:gd name="T2" fmla="*/ 61 w 67"/>
                  <a:gd name="T3" fmla="*/ 30 h 95"/>
                  <a:gd name="T4" fmla="*/ 55 w 67"/>
                  <a:gd name="T5" fmla="*/ 21 h 95"/>
                  <a:gd name="T6" fmla="*/ 55 w 67"/>
                  <a:gd name="T7" fmla="*/ 21 h 95"/>
                  <a:gd name="T8" fmla="*/ 34 w 67"/>
                  <a:gd name="T9" fmla="*/ 0 h 95"/>
                  <a:gd name="T10" fmla="*/ 13 w 67"/>
                  <a:gd name="T11" fmla="*/ 21 h 95"/>
                  <a:gd name="T12" fmla="*/ 13 w 67"/>
                  <a:gd name="T13" fmla="*/ 21 h 95"/>
                  <a:gd name="T14" fmla="*/ 6 w 67"/>
                  <a:gd name="T15" fmla="*/ 30 h 95"/>
                  <a:gd name="T16" fmla="*/ 6 w 67"/>
                  <a:gd name="T17" fmla="*/ 35 h 95"/>
                  <a:gd name="T18" fmla="*/ 0 w 67"/>
                  <a:gd name="T19" fmla="*/ 42 h 95"/>
                  <a:gd name="T20" fmla="*/ 0 w 67"/>
                  <a:gd name="T21" fmla="*/ 66 h 95"/>
                  <a:gd name="T22" fmla="*/ 1 w 67"/>
                  <a:gd name="T23" fmla="*/ 69 h 95"/>
                  <a:gd name="T24" fmla="*/ 8 w 67"/>
                  <a:gd name="T25" fmla="*/ 74 h 95"/>
                  <a:gd name="T26" fmla="*/ 11 w 67"/>
                  <a:gd name="T27" fmla="*/ 73 h 95"/>
                  <a:gd name="T28" fmla="*/ 11 w 67"/>
                  <a:gd name="T29" fmla="*/ 83 h 95"/>
                  <a:gd name="T30" fmla="*/ 12 w 67"/>
                  <a:gd name="T31" fmla="*/ 86 h 95"/>
                  <a:gd name="T32" fmla="*/ 23 w 67"/>
                  <a:gd name="T33" fmla="*/ 95 h 95"/>
                  <a:gd name="T34" fmla="*/ 33 w 67"/>
                  <a:gd name="T35" fmla="*/ 86 h 95"/>
                  <a:gd name="T36" fmla="*/ 34 w 67"/>
                  <a:gd name="T37" fmla="*/ 76 h 95"/>
                  <a:gd name="T38" fmla="*/ 34 w 67"/>
                  <a:gd name="T39" fmla="*/ 86 h 95"/>
                  <a:gd name="T40" fmla="*/ 45 w 67"/>
                  <a:gd name="T41" fmla="*/ 95 h 95"/>
                  <a:gd name="T42" fmla="*/ 56 w 67"/>
                  <a:gd name="T43" fmla="*/ 86 h 95"/>
                  <a:gd name="T44" fmla="*/ 56 w 67"/>
                  <a:gd name="T45" fmla="*/ 83 h 95"/>
                  <a:gd name="T46" fmla="*/ 56 w 67"/>
                  <a:gd name="T47" fmla="*/ 73 h 95"/>
                  <a:gd name="T48" fmla="*/ 59 w 67"/>
                  <a:gd name="T49" fmla="*/ 74 h 95"/>
                  <a:gd name="T50" fmla="*/ 67 w 67"/>
                  <a:gd name="T51" fmla="*/ 69 h 95"/>
                  <a:gd name="T52" fmla="*/ 67 w 67"/>
                  <a:gd name="T53" fmla="*/ 66 h 95"/>
                  <a:gd name="T54" fmla="*/ 67 w 67"/>
                  <a:gd name="T55" fmla="*/ 42 h 95"/>
                  <a:gd name="T56" fmla="*/ 61 w 67"/>
                  <a:gd name="T57" fmla="*/ 3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95">
                    <a:moveTo>
                      <a:pt x="61" y="35"/>
                    </a:moveTo>
                    <a:cubicBezTo>
                      <a:pt x="61" y="30"/>
                      <a:pt x="61" y="30"/>
                      <a:pt x="61" y="30"/>
                    </a:cubicBezTo>
                    <a:cubicBezTo>
                      <a:pt x="61" y="26"/>
                      <a:pt x="59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9"/>
                      <a:pt x="45" y="0"/>
                      <a:pt x="34" y="0"/>
                    </a:cubicBezTo>
                    <a:cubicBezTo>
                      <a:pt x="22" y="0"/>
                      <a:pt x="13" y="9"/>
                      <a:pt x="13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9" y="23"/>
                      <a:pt x="6" y="26"/>
                      <a:pt x="6" y="30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3" y="35"/>
                      <a:pt x="0" y="39"/>
                      <a:pt x="0" y="42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0" y="68"/>
                      <a:pt x="1" y="69"/>
                    </a:cubicBezTo>
                    <a:cubicBezTo>
                      <a:pt x="2" y="72"/>
                      <a:pt x="5" y="74"/>
                      <a:pt x="8" y="74"/>
                    </a:cubicBezTo>
                    <a:cubicBezTo>
                      <a:pt x="9" y="74"/>
                      <a:pt x="10" y="74"/>
                      <a:pt x="11" y="73"/>
                    </a:cubicBezTo>
                    <a:cubicBezTo>
                      <a:pt x="11" y="83"/>
                      <a:pt x="11" y="83"/>
                      <a:pt x="11" y="83"/>
                    </a:cubicBezTo>
                    <a:cubicBezTo>
                      <a:pt x="11" y="84"/>
                      <a:pt x="12" y="85"/>
                      <a:pt x="12" y="86"/>
                    </a:cubicBezTo>
                    <a:cubicBezTo>
                      <a:pt x="13" y="91"/>
                      <a:pt x="17" y="95"/>
                      <a:pt x="23" y="95"/>
                    </a:cubicBezTo>
                    <a:cubicBezTo>
                      <a:pt x="28" y="95"/>
                      <a:pt x="32" y="91"/>
                      <a:pt x="33" y="86"/>
                    </a:cubicBezTo>
                    <a:cubicBezTo>
                      <a:pt x="34" y="85"/>
                      <a:pt x="34" y="77"/>
                      <a:pt x="34" y="76"/>
                    </a:cubicBezTo>
                    <a:cubicBezTo>
                      <a:pt x="34" y="77"/>
                      <a:pt x="34" y="85"/>
                      <a:pt x="34" y="86"/>
                    </a:cubicBezTo>
                    <a:cubicBezTo>
                      <a:pt x="35" y="91"/>
                      <a:pt x="40" y="95"/>
                      <a:pt x="45" y="95"/>
                    </a:cubicBezTo>
                    <a:cubicBezTo>
                      <a:pt x="50" y="95"/>
                      <a:pt x="54" y="91"/>
                      <a:pt x="56" y="86"/>
                    </a:cubicBezTo>
                    <a:cubicBezTo>
                      <a:pt x="56" y="85"/>
                      <a:pt x="56" y="84"/>
                      <a:pt x="56" y="83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7" y="74"/>
                      <a:pt x="58" y="74"/>
                      <a:pt x="59" y="74"/>
                    </a:cubicBezTo>
                    <a:cubicBezTo>
                      <a:pt x="63" y="74"/>
                      <a:pt x="66" y="72"/>
                      <a:pt x="67" y="69"/>
                    </a:cubicBezTo>
                    <a:cubicBezTo>
                      <a:pt x="67" y="68"/>
                      <a:pt x="67" y="67"/>
                      <a:pt x="67" y="66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67" y="39"/>
                      <a:pt x="65" y="36"/>
                      <a:pt x="61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18" name="Oval 651"/>
              <p:cNvSpPr>
                <a:spLocks noChangeArrowheads="1"/>
              </p:cNvSpPr>
              <p:nvPr/>
            </p:nvSpPr>
            <p:spPr bwMode="auto">
              <a:xfrm>
                <a:off x="4246563" y="2243138"/>
                <a:ext cx="19050" cy="19050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19" name="Oval 652"/>
              <p:cNvSpPr>
                <a:spLocks noChangeArrowheads="1"/>
              </p:cNvSpPr>
              <p:nvPr/>
            </p:nvSpPr>
            <p:spPr bwMode="auto">
              <a:xfrm>
                <a:off x="4246563" y="2273300"/>
                <a:ext cx="19050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20" name="Oval 653"/>
              <p:cNvSpPr>
                <a:spLocks noChangeArrowheads="1"/>
              </p:cNvSpPr>
              <p:nvPr/>
            </p:nvSpPr>
            <p:spPr bwMode="auto">
              <a:xfrm>
                <a:off x="4340225" y="2254250"/>
                <a:ext cx="33338" cy="30163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21" name="Freeform 654"/>
              <p:cNvSpPr>
                <a:spLocks noEditPoints="1"/>
              </p:cNvSpPr>
              <p:nvPr/>
            </p:nvSpPr>
            <p:spPr bwMode="auto">
              <a:xfrm>
                <a:off x="4171950" y="2078038"/>
                <a:ext cx="258763" cy="363538"/>
              </a:xfrm>
              <a:custGeom>
                <a:avLst/>
                <a:gdLst>
                  <a:gd name="T0" fmla="*/ 45 w 69"/>
                  <a:gd name="T1" fmla="*/ 53 h 97"/>
                  <a:gd name="T2" fmla="*/ 28 w 69"/>
                  <a:gd name="T3" fmla="*/ 65 h 97"/>
                  <a:gd name="T4" fmla="*/ 26 w 69"/>
                  <a:gd name="T5" fmla="*/ 55 h 97"/>
                  <a:gd name="T6" fmla="*/ 18 w 69"/>
                  <a:gd name="T7" fmla="*/ 67 h 97"/>
                  <a:gd name="T8" fmla="*/ 40 w 69"/>
                  <a:gd name="T9" fmla="*/ 64 h 97"/>
                  <a:gd name="T10" fmla="*/ 54 w 69"/>
                  <a:gd name="T11" fmla="*/ 44 h 97"/>
                  <a:gd name="T12" fmla="*/ 23 w 69"/>
                  <a:gd name="T13" fmla="*/ 54 h 97"/>
                  <a:gd name="T14" fmla="*/ 41 w 69"/>
                  <a:gd name="T15" fmla="*/ 45 h 97"/>
                  <a:gd name="T16" fmla="*/ 52 w 69"/>
                  <a:gd name="T17" fmla="*/ 45 h 97"/>
                  <a:gd name="T18" fmla="*/ 45 w 69"/>
                  <a:gd name="T19" fmla="*/ 52 h 97"/>
                  <a:gd name="T20" fmla="*/ 50 w 69"/>
                  <a:gd name="T21" fmla="*/ 49 h 97"/>
                  <a:gd name="T22" fmla="*/ 50 w 69"/>
                  <a:gd name="T23" fmla="*/ 47 h 97"/>
                  <a:gd name="T24" fmla="*/ 63 w 69"/>
                  <a:gd name="T25" fmla="*/ 32 h 97"/>
                  <a:gd name="T26" fmla="*/ 13 w 69"/>
                  <a:gd name="T27" fmla="*/ 22 h 97"/>
                  <a:gd name="T28" fmla="*/ 0 w 69"/>
                  <a:gd name="T29" fmla="*/ 44 h 97"/>
                  <a:gd name="T30" fmla="*/ 12 w 69"/>
                  <a:gd name="T31" fmla="*/ 76 h 97"/>
                  <a:gd name="T32" fmla="*/ 35 w 69"/>
                  <a:gd name="T33" fmla="*/ 89 h 97"/>
                  <a:gd name="T34" fmla="*/ 58 w 69"/>
                  <a:gd name="T35" fmla="*/ 76 h 97"/>
                  <a:gd name="T36" fmla="*/ 69 w 69"/>
                  <a:gd name="T37" fmla="*/ 44 h 97"/>
                  <a:gd name="T38" fmla="*/ 40 w 69"/>
                  <a:gd name="T39" fmla="*/ 78 h 97"/>
                  <a:gd name="T40" fmla="*/ 30 w 69"/>
                  <a:gd name="T41" fmla="*/ 78 h 97"/>
                  <a:gd name="T42" fmla="*/ 13 w 69"/>
                  <a:gd name="T43" fmla="*/ 85 h 97"/>
                  <a:gd name="T44" fmla="*/ 54 w 69"/>
                  <a:gd name="T45" fmla="*/ 32 h 97"/>
                  <a:gd name="T46" fmla="*/ 36 w 69"/>
                  <a:gd name="T47" fmla="*/ 87 h 97"/>
                  <a:gd name="T48" fmla="*/ 57 w 69"/>
                  <a:gd name="T49" fmla="*/ 36 h 97"/>
                  <a:gd name="T50" fmla="*/ 35 w 69"/>
                  <a:gd name="T51" fmla="*/ 2 h 97"/>
                  <a:gd name="T52" fmla="*/ 35 w 69"/>
                  <a:gd name="T53" fmla="*/ 2 h 97"/>
                  <a:gd name="T54" fmla="*/ 12 w 69"/>
                  <a:gd name="T55" fmla="*/ 71 h 97"/>
                  <a:gd name="T56" fmla="*/ 2 w 69"/>
                  <a:gd name="T57" fmla="*/ 70 h 97"/>
                  <a:gd name="T58" fmla="*/ 12 w 69"/>
                  <a:gd name="T59" fmla="*/ 37 h 97"/>
                  <a:gd name="T60" fmla="*/ 13 w 69"/>
                  <a:gd name="T61" fmla="*/ 24 h 97"/>
                  <a:gd name="T62" fmla="*/ 24 w 69"/>
                  <a:gd name="T63" fmla="*/ 95 h 97"/>
                  <a:gd name="T64" fmla="*/ 46 w 69"/>
                  <a:gd name="T65" fmla="*/ 95 h 97"/>
                  <a:gd name="T66" fmla="*/ 60 w 69"/>
                  <a:gd name="T67" fmla="*/ 75 h 97"/>
                  <a:gd name="T68" fmla="*/ 60 w 69"/>
                  <a:gd name="T69" fmla="*/ 75 h 97"/>
                  <a:gd name="T70" fmla="*/ 58 w 69"/>
                  <a:gd name="T71" fmla="*/ 39 h 97"/>
                  <a:gd name="T72" fmla="*/ 68 w 69"/>
                  <a:gd name="T73" fmla="*/ 68 h 97"/>
                  <a:gd name="T74" fmla="*/ 35 w 69"/>
                  <a:gd name="T75" fmla="*/ 19 h 97"/>
                  <a:gd name="T76" fmla="*/ 22 w 69"/>
                  <a:gd name="T77" fmla="*/ 50 h 97"/>
                  <a:gd name="T78" fmla="*/ 22 w 69"/>
                  <a:gd name="T79" fmla="*/ 50 h 97"/>
                  <a:gd name="T80" fmla="*/ 20 w 69"/>
                  <a:gd name="T81" fmla="*/ 47 h 97"/>
                  <a:gd name="T82" fmla="*/ 38 w 69"/>
                  <a:gd name="T83" fmla="*/ 37 h 97"/>
                  <a:gd name="T84" fmla="*/ 32 w 69"/>
                  <a:gd name="T85" fmla="*/ 36 h 97"/>
                  <a:gd name="T86" fmla="*/ 38 w 69"/>
                  <a:gd name="T87" fmla="*/ 39 h 97"/>
                  <a:gd name="T88" fmla="*/ 32 w 69"/>
                  <a:gd name="T89" fmla="*/ 37 h 97"/>
                  <a:gd name="T90" fmla="*/ 38 w 69"/>
                  <a:gd name="T91" fmla="*/ 40 h 97"/>
                  <a:gd name="T92" fmla="*/ 32 w 69"/>
                  <a:gd name="T93" fmla="*/ 39 h 97"/>
                  <a:gd name="T94" fmla="*/ 35 w 69"/>
                  <a:gd name="T95" fmla="*/ 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9" h="97">
                    <a:moveTo>
                      <a:pt x="54" y="44"/>
                    </a:moveTo>
                    <a:cubicBezTo>
                      <a:pt x="39" y="44"/>
                      <a:pt x="39" y="44"/>
                      <a:pt x="39" y="44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6" y="54"/>
                      <a:pt x="46" y="54"/>
                      <a:pt x="47" y="55"/>
                    </a:cubicBezTo>
                    <a:cubicBezTo>
                      <a:pt x="46" y="57"/>
                      <a:pt x="46" y="58"/>
                      <a:pt x="45" y="58"/>
                    </a:cubicBezTo>
                    <a:cubicBezTo>
                      <a:pt x="44" y="59"/>
                      <a:pt x="42" y="59"/>
                      <a:pt x="40" y="59"/>
                    </a:cubicBezTo>
                    <a:cubicBezTo>
                      <a:pt x="36" y="60"/>
                      <a:pt x="31" y="60"/>
                      <a:pt x="28" y="65"/>
                    </a:cubicBezTo>
                    <a:cubicBezTo>
                      <a:pt x="26" y="66"/>
                      <a:pt x="25" y="67"/>
                      <a:pt x="24" y="67"/>
                    </a:cubicBezTo>
                    <a:cubicBezTo>
                      <a:pt x="24" y="67"/>
                      <a:pt x="23" y="66"/>
                      <a:pt x="23" y="65"/>
                    </a:cubicBezTo>
                    <a:cubicBezTo>
                      <a:pt x="22" y="63"/>
                      <a:pt x="22" y="61"/>
                      <a:pt x="23" y="58"/>
                    </a:cubicBezTo>
                    <a:cubicBezTo>
                      <a:pt x="25" y="58"/>
                      <a:pt x="26" y="57"/>
                      <a:pt x="26" y="55"/>
                    </a:cubicBezTo>
                    <a:cubicBezTo>
                      <a:pt x="26" y="53"/>
                      <a:pt x="24" y="52"/>
                      <a:pt x="22" y="52"/>
                    </a:cubicBezTo>
                    <a:cubicBezTo>
                      <a:pt x="21" y="52"/>
                      <a:pt x="19" y="53"/>
                      <a:pt x="19" y="55"/>
                    </a:cubicBezTo>
                    <a:cubicBezTo>
                      <a:pt x="19" y="56"/>
                      <a:pt x="19" y="56"/>
                      <a:pt x="19" y="56"/>
                    </a:cubicBezTo>
                    <a:cubicBezTo>
                      <a:pt x="17" y="59"/>
                      <a:pt x="17" y="63"/>
                      <a:pt x="18" y="67"/>
                    </a:cubicBezTo>
                    <a:cubicBezTo>
                      <a:pt x="19" y="70"/>
                      <a:pt x="21" y="71"/>
                      <a:pt x="24" y="72"/>
                    </a:cubicBezTo>
                    <a:cubicBezTo>
                      <a:pt x="25" y="72"/>
                      <a:pt x="25" y="72"/>
                      <a:pt x="25" y="72"/>
                    </a:cubicBezTo>
                    <a:cubicBezTo>
                      <a:pt x="26" y="72"/>
                      <a:pt x="29" y="71"/>
                      <a:pt x="32" y="68"/>
                    </a:cubicBezTo>
                    <a:cubicBezTo>
                      <a:pt x="34" y="65"/>
                      <a:pt x="37" y="64"/>
                      <a:pt x="40" y="64"/>
                    </a:cubicBezTo>
                    <a:cubicBezTo>
                      <a:pt x="45" y="64"/>
                      <a:pt x="50" y="63"/>
                      <a:pt x="52" y="56"/>
                    </a:cubicBezTo>
                    <a:cubicBezTo>
                      <a:pt x="53" y="55"/>
                      <a:pt x="55" y="53"/>
                      <a:pt x="55" y="51"/>
                    </a:cubicBezTo>
                    <a:cubicBezTo>
                      <a:pt x="55" y="50"/>
                      <a:pt x="54" y="49"/>
                      <a:pt x="54" y="49"/>
                    </a:cubicBezTo>
                    <a:lnTo>
                      <a:pt x="54" y="44"/>
                    </a:lnTo>
                    <a:close/>
                    <a:moveTo>
                      <a:pt x="22" y="53"/>
                    </a:moveTo>
                    <a:cubicBezTo>
                      <a:pt x="24" y="53"/>
                      <a:pt x="25" y="54"/>
                      <a:pt x="25" y="55"/>
                    </a:cubicBezTo>
                    <a:cubicBezTo>
                      <a:pt x="25" y="55"/>
                      <a:pt x="25" y="56"/>
                      <a:pt x="24" y="56"/>
                    </a:cubicBezTo>
                    <a:cubicBezTo>
                      <a:pt x="24" y="55"/>
                      <a:pt x="24" y="55"/>
                      <a:pt x="23" y="54"/>
                    </a:cubicBezTo>
                    <a:cubicBezTo>
                      <a:pt x="23" y="53"/>
                      <a:pt x="21" y="53"/>
                      <a:pt x="20" y="54"/>
                    </a:cubicBezTo>
                    <a:cubicBezTo>
                      <a:pt x="21" y="53"/>
                      <a:pt x="22" y="53"/>
                      <a:pt x="22" y="53"/>
                    </a:cubicBezTo>
                    <a:close/>
                    <a:moveTo>
                      <a:pt x="41" y="52"/>
                    </a:moveTo>
                    <a:cubicBezTo>
                      <a:pt x="41" y="45"/>
                      <a:pt x="41" y="45"/>
                      <a:pt x="41" y="45"/>
                    </a:cubicBezTo>
                    <a:cubicBezTo>
                      <a:pt x="53" y="45"/>
                      <a:pt x="53" y="45"/>
                      <a:pt x="53" y="45"/>
                    </a:cubicBezTo>
                    <a:cubicBezTo>
                      <a:pt x="53" y="47"/>
                      <a:pt x="53" y="47"/>
                      <a:pt x="53" y="47"/>
                    </a:cubicBezTo>
                    <a:cubicBezTo>
                      <a:pt x="52" y="47"/>
                      <a:pt x="52" y="47"/>
                      <a:pt x="52" y="47"/>
                    </a:cubicBezTo>
                    <a:cubicBezTo>
                      <a:pt x="52" y="46"/>
                      <a:pt x="52" y="45"/>
                      <a:pt x="52" y="45"/>
                    </a:cubicBezTo>
                    <a:cubicBezTo>
                      <a:pt x="42" y="45"/>
                      <a:pt x="42" y="45"/>
                      <a:pt x="42" y="45"/>
                    </a:cubicBezTo>
                    <a:cubicBezTo>
                      <a:pt x="42" y="51"/>
                      <a:pt x="42" y="51"/>
                      <a:pt x="42" y="51"/>
                    </a:cubicBezTo>
                    <a:cubicBezTo>
                      <a:pt x="42" y="51"/>
                      <a:pt x="44" y="51"/>
                      <a:pt x="45" y="51"/>
                    </a:cubicBezTo>
                    <a:cubicBezTo>
                      <a:pt x="45" y="52"/>
                      <a:pt x="45" y="52"/>
                      <a:pt x="45" y="52"/>
                    </a:cubicBezTo>
                    <a:lnTo>
                      <a:pt x="41" y="52"/>
                    </a:lnTo>
                    <a:close/>
                    <a:moveTo>
                      <a:pt x="52" y="54"/>
                    </a:moveTo>
                    <a:cubicBezTo>
                      <a:pt x="52" y="53"/>
                      <a:pt x="52" y="52"/>
                      <a:pt x="52" y="51"/>
                    </a:cubicBezTo>
                    <a:cubicBezTo>
                      <a:pt x="52" y="50"/>
                      <a:pt x="51" y="49"/>
                      <a:pt x="50" y="49"/>
                    </a:cubicBezTo>
                    <a:cubicBezTo>
                      <a:pt x="48" y="49"/>
                      <a:pt x="47" y="50"/>
                      <a:pt x="47" y="51"/>
                    </a:cubicBezTo>
                    <a:cubicBezTo>
                      <a:pt x="47" y="52"/>
                      <a:pt x="47" y="53"/>
                      <a:pt x="47" y="54"/>
                    </a:cubicBezTo>
                    <a:cubicBezTo>
                      <a:pt x="46" y="53"/>
                      <a:pt x="46" y="52"/>
                      <a:pt x="46" y="51"/>
                    </a:cubicBezTo>
                    <a:cubicBezTo>
                      <a:pt x="46" y="49"/>
                      <a:pt x="48" y="47"/>
                      <a:pt x="50" y="47"/>
                    </a:cubicBezTo>
                    <a:cubicBezTo>
                      <a:pt x="52" y="47"/>
                      <a:pt x="53" y="49"/>
                      <a:pt x="53" y="51"/>
                    </a:cubicBezTo>
                    <a:cubicBezTo>
                      <a:pt x="53" y="52"/>
                      <a:pt x="53" y="53"/>
                      <a:pt x="52" y="54"/>
                    </a:cubicBezTo>
                    <a:close/>
                    <a:moveTo>
                      <a:pt x="63" y="36"/>
                    </a:move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28"/>
                      <a:pt x="60" y="24"/>
                      <a:pt x="57" y="22"/>
                    </a:cubicBezTo>
                    <a:cubicBezTo>
                      <a:pt x="57" y="22"/>
                      <a:pt x="57" y="22"/>
                      <a:pt x="57" y="22"/>
                    </a:cubicBezTo>
                    <a:cubicBezTo>
                      <a:pt x="57" y="10"/>
                      <a:pt x="47" y="0"/>
                      <a:pt x="35" y="0"/>
                    </a:cubicBezTo>
                    <a:cubicBezTo>
                      <a:pt x="23" y="0"/>
                      <a:pt x="13" y="10"/>
                      <a:pt x="13" y="22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9" y="24"/>
                      <a:pt x="7" y="28"/>
                      <a:pt x="7" y="32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3" y="36"/>
                      <a:pt x="0" y="40"/>
                      <a:pt x="0" y="4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9"/>
                      <a:pt x="1" y="70"/>
                      <a:pt x="1" y="71"/>
                    </a:cubicBezTo>
                    <a:cubicBezTo>
                      <a:pt x="2" y="74"/>
                      <a:pt x="5" y="76"/>
                      <a:pt x="9" y="76"/>
                    </a:cubicBezTo>
                    <a:cubicBezTo>
                      <a:pt x="10" y="76"/>
                      <a:pt x="11" y="76"/>
                      <a:pt x="12" y="76"/>
                    </a:cubicBezTo>
                    <a:cubicBezTo>
                      <a:pt x="12" y="85"/>
                      <a:pt x="12" y="85"/>
                      <a:pt x="12" y="85"/>
                    </a:cubicBezTo>
                    <a:cubicBezTo>
                      <a:pt x="12" y="86"/>
                      <a:pt x="12" y="87"/>
                      <a:pt x="12" y="88"/>
                    </a:cubicBezTo>
                    <a:cubicBezTo>
                      <a:pt x="14" y="93"/>
                      <a:pt x="18" y="97"/>
                      <a:pt x="24" y="97"/>
                    </a:cubicBezTo>
                    <a:cubicBezTo>
                      <a:pt x="29" y="97"/>
                      <a:pt x="33" y="93"/>
                      <a:pt x="35" y="89"/>
                    </a:cubicBezTo>
                    <a:cubicBezTo>
                      <a:pt x="36" y="93"/>
                      <a:pt x="41" y="97"/>
                      <a:pt x="46" y="97"/>
                    </a:cubicBezTo>
                    <a:cubicBezTo>
                      <a:pt x="51" y="97"/>
                      <a:pt x="56" y="93"/>
                      <a:pt x="57" y="88"/>
                    </a:cubicBezTo>
                    <a:cubicBezTo>
                      <a:pt x="57" y="87"/>
                      <a:pt x="58" y="86"/>
                      <a:pt x="58" y="85"/>
                    </a:cubicBezTo>
                    <a:cubicBezTo>
                      <a:pt x="58" y="76"/>
                      <a:pt x="58" y="76"/>
                      <a:pt x="58" y="76"/>
                    </a:cubicBezTo>
                    <a:cubicBezTo>
                      <a:pt x="58" y="76"/>
                      <a:pt x="59" y="76"/>
                      <a:pt x="60" y="76"/>
                    </a:cubicBezTo>
                    <a:cubicBezTo>
                      <a:pt x="64" y="76"/>
                      <a:pt x="67" y="74"/>
                      <a:pt x="68" y="71"/>
                    </a:cubicBezTo>
                    <a:cubicBezTo>
                      <a:pt x="69" y="70"/>
                      <a:pt x="69" y="69"/>
                      <a:pt x="69" y="68"/>
                    </a:cubicBezTo>
                    <a:cubicBezTo>
                      <a:pt x="69" y="44"/>
                      <a:pt x="69" y="44"/>
                      <a:pt x="69" y="44"/>
                    </a:cubicBezTo>
                    <a:cubicBezTo>
                      <a:pt x="69" y="40"/>
                      <a:pt x="66" y="37"/>
                      <a:pt x="63" y="36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40" y="78"/>
                      <a:pt x="40" y="78"/>
                      <a:pt x="40" y="78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80"/>
                      <a:pt x="34" y="85"/>
                      <a:pt x="34" y="87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6"/>
                      <a:pt x="13" y="86"/>
                      <a:pt x="13" y="85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36"/>
                      <a:pt x="14" y="34"/>
                      <a:pt x="16" y="32"/>
                    </a:cubicBezTo>
                    <a:cubicBezTo>
                      <a:pt x="19" y="38"/>
                      <a:pt x="26" y="42"/>
                      <a:pt x="35" y="42"/>
                    </a:cubicBezTo>
                    <a:cubicBezTo>
                      <a:pt x="43" y="42"/>
                      <a:pt x="50" y="38"/>
                      <a:pt x="54" y="32"/>
                    </a:cubicBezTo>
                    <a:cubicBezTo>
                      <a:pt x="55" y="34"/>
                      <a:pt x="56" y="36"/>
                      <a:pt x="56" y="39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6" y="86"/>
                      <a:pt x="56" y="86"/>
                      <a:pt x="56" y="87"/>
                    </a:cubicBezTo>
                    <a:cubicBezTo>
                      <a:pt x="36" y="87"/>
                      <a:pt x="36" y="87"/>
                      <a:pt x="36" y="87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2" y="32"/>
                    </a:moveTo>
                    <a:cubicBezTo>
                      <a:pt x="62" y="36"/>
                      <a:pt x="62" y="36"/>
                      <a:pt x="62" y="36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56" y="34"/>
                      <a:pt x="56" y="32"/>
                      <a:pt x="54" y="31"/>
                    </a:cubicBezTo>
                    <a:cubicBezTo>
                      <a:pt x="56" y="29"/>
                      <a:pt x="56" y="26"/>
                      <a:pt x="56" y="24"/>
                    </a:cubicBezTo>
                    <a:cubicBezTo>
                      <a:pt x="59" y="25"/>
                      <a:pt x="62" y="28"/>
                      <a:pt x="62" y="32"/>
                    </a:cubicBezTo>
                    <a:close/>
                    <a:moveTo>
                      <a:pt x="35" y="2"/>
                    </a:moveTo>
                    <a:cubicBezTo>
                      <a:pt x="46" y="2"/>
                      <a:pt x="55" y="11"/>
                      <a:pt x="55" y="22"/>
                    </a:cubicBezTo>
                    <a:cubicBezTo>
                      <a:pt x="55" y="33"/>
                      <a:pt x="47" y="41"/>
                      <a:pt x="35" y="41"/>
                    </a:cubicBezTo>
                    <a:cubicBezTo>
                      <a:pt x="23" y="41"/>
                      <a:pt x="14" y="33"/>
                      <a:pt x="14" y="22"/>
                    </a:cubicBezTo>
                    <a:cubicBezTo>
                      <a:pt x="14" y="11"/>
                      <a:pt x="23" y="2"/>
                      <a:pt x="35" y="2"/>
                    </a:cubicBezTo>
                    <a:close/>
                    <a:moveTo>
                      <a:pt x="12" y="74"/>
                    </a:moveTo>
                    <a:cubicBezTo>
                      <a:pt x="11" y="75"/>
                      <a:pt x="10" y="75"/>
                      <a:pt x="9" y="75"/>
                    </a:cubicBezTo>
                    <a:cubicBezTo>
                      <a:pt x="6" y="75"/>
                      <a:pt x="4" y="73"/>
                      <a:pt x="2" y="71"/>
                    </a:cubicBezTo>
                    <a:cubicBezTo>
                      <a:pt x="12" y="71"/>
                      <a:pt x="12" y="71"/>
                      <a:pt x="12" y="71"/>
                    </a:cubicBezTo>
                    <a:lnTo>
                      <a:pt x="12" y="74"/>
                    </a:lnTo>
                    <a:close/>
                    <a:moveTo>
                      <a:pt x="12" y="39"/>
                    </a:moveTo>
                    <a:cubicBezTo>
                      <a:pt x="12" y="70"/>
                      <a:pt x="12" y="70"/>
                      <a:pt x="12" y="70"/>
                    </a:cubicBezTo>
                    <a:cubicBezTo>
                      <a:pt x="2" y="70"/>
                      <a:pt x="2" y="70"/>
                      <a:pt x="2" y="70"/>
                    </a:cubicBezTo>
                    <a:cubicBezTo>
                      <a:pt x="2" y="69"/>
                      <a:pt x="2" y="68"/>
                      <a:pt x="2" y="68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2" y="41"/>
                      <a:pt x="4" y="37"/>
                      <a:pt x="7" y="37"/>
                    </a:cubicBezTo>
                    <a:cubicBezTo>
                      <a:pt x="12" y="37"/>
                      <a:pt x="12" y="37"/>
                      <a:pt x="12" y="37"/>
                    </a:cubicBezTo>
                    <a:cubicBezTo>
                      <a:pt x="12" y="37"/>
                      <a:pt x="12" y="38"/>
                      <a:pt x="12" y="39"/>
                    </a:cubicBezTo>
                    <a:close/>
                    <a:moveTo>
                      <a:pt x="8" y="36"/>
                    </a:moveTo>
                    <a:cubicBezTo>
                      <a:pt x="8" y="32"/>
                      <a:pt x="8" y="32"/>
                      <a:pt x="8" y="32"/>
                    </a:cubicBezTo>
                    <a:cubicBezTo>
                      <a:pt x="8" y="28"/>
                      <a:pt x="10" y="25"/>
                      <a:pt x="13" y="24"/>
                    </a:cubicBezTo>
                    <a:cubicBezTo>
                      <a:pt x="13" y="26"/>
                      <a:pt x="14" y="29"/>
                      <a:pt x="15" y="31"/>
                    </a:cubicBezTo>
                    <a:cubicBezTo>
                      <a:pt x="14" y="32"/>
                      <a:pt x="13" y="34"/>
                      <a:pt x="12" y="36"/>
                    </a:cubicBezTo>
                    <a:lnTo>
                      <a:pt x="8" y="36"/>
                    </a:lnTo>
                    <a:close/>
                    <a:moveTo>
                      <a:pt x="24" y="95"/>
                    </a:moveTo>
                    <a:cubicBezTo>
                      <a:pt x="19" y="95"/>
                      <a:pt x="15" y="93"/>
                      <a:pt x="14" y="88"/>
                    </a:cubicBezTo>
                    <a:cubicBezTo>
                      <a:pt x="34" y="88"/>
                      <a:pt x="34" y="88"/>
                      <a:pt x="34" y="88"/>
                    </a:cubicBezTo>
                    <a:cubicBezTo>
                      <a:pt x="32" y="93"/>
                      <a:pt x="28" y="95"/>
                      <a:pt x="24" y="95"/>
                    </a:cubicBezTo>
                    <a:close/>
                    <a:moveTo>
                      <a:pt x="46" y="95"/>
                    </a:moveTo>
                    <a:cubicBezTo>
                      <a:pt x="41" y="95"/>
                      <a:pt x="37" y="93"/>
                      <a:pt x="36" y="88"/>
                    </a:cubicBezTo>
                    <a:cubicBezTo>
                      <a:pt x="56" y="88"/>
                      <a:pt x="56" y="88"/>
                      <a:pt x="56" y="88"/>
                    </a:cubicBezTo>
                    <a:cubicBezTo>
                      <a:pt x="54" y="93"/>
                      <a:pt x="50" y="95"/>
                      <a:pt x="46" y="95"/>
                    </a:cubicBezTo>
                    <a:close/>
                    <a:moveTo>
                      <a:pt x="60" y="75"/>
                    </a:moveTo>
                    <a:cubicBezTo>
                      <a:pt x="59" y="75"/>
                      <a:pt x="58" y="75"/>
                      <a:pt x="58" y="74"/>
                    </a:cubicBezTo>
                    <a:cubicBezTo>
                      <a:pt x="58" y="71"/>
                      <a:pt x="58" y="71"/>
                      <a:pt x="58" y="71"/>
                    </a:cubicBezTo>
                    <a:cubicBezTo>
                      <a:pt x="67" y="71"/>
                      <a:pt x="67" y="71"/>
                      <a:pt x="67" y="71"/>
                    </a:cubicBezTo>
                    <a:cubicBezTo>
                      <a:pt x="66" y="73"/>
                      <a:pt x="63" y="75"/>
                      <a:pt x="60" y="75"/>
                    </a:cubicBezTo>
                    <a:close/>
                    <a:moveTo>
                      <a:pt x="68" y="68"/>
                    </a:moveTo>
                    <a:cubicBezTo>
                      <a:pt x="68" y="68"/>
                      <a:pt x="68" y="69"/>
                      <a:pt x="67" y="70"/>
                    </a:cubicBezTo>
                    <a:cubicBezTo>
                      <a:pt x="58" y="70"/>
                      <a:pt x="58" y="70"/>
                      <a:pt x="58" y="70"/>
                    </a:cubicBezTo>
                    <a:cubicBezTo>
                      <a:pt x="58" y="39"/>
                      <a:pt x="58" y="39"/>
                      <a:pt x="58" y="39"/>
                    </a:cubicBezTo>
                    <a:cubicBezTo>
                      <a:pt x="58" y="38"/>
                      <a:pt x="57" y="37"/>
                      <a:pt x="57" y="37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65" y="38"/>
                      <a:pt x="68" y="41"/>
                      <a:pt x="68" y="44"/>
                    </a:cubicBezTo>
                    <a:lnTo>
                      <a:pt x="68" y="68"/>
                    </a:lnTo>
                    <a:close/>
                    <a:moveTo>
                      <a:pt x="35" y="35"/>
                    </a:moveTo>
                    <a:cubicBezTo>
                      <a:pt x="24" y="35"/>
                      <a:pt x="15" y="30"/>
                      <a:pt x="15" y="24"/>
                    </a:cubicBezTo>
                    <a:cubicBezTo>
                      <a:pt x="15" y="21"/>
                      <a:pt x="16" y="14"/>
                      <a:pt x="19" y="13"/>
                    </a:cubicBezTo>
                    <a:cubicBezTo>
                      <a:pt x="23" y="13"/>
                      <a:pt x="29" y="19"/>
                      <a:pt x="35" y="19"/>
                    </a:cubicBezTo>
                    <a:cubicBezTo>
                      <a:pt x="41" y="19"/>
                      <a:pt x="47" y="13"/>
                      <a:pt x="50" y="13"/>
                    </a:cubicBezTo>
                    <a:cubicBezTo>
                      <a:pt x="54" y="14"/>
                      <a:pt x="55" y="21"/>
                      <a:pt x="55" y="24"/>
                    </a:cubicBezTo>
                    <a:cubicBezTo>
                      <a:pt x="55" y="30"/>
                      <a:pt x="46" y="35"/>
                      <a:pt x="35" y="35"/>
                    </a:cubicBezTo>
                    <a:close/>
                    <a:moveTo>
                      <a:pt x="22" y="50"/>
                    </a:moveTo>
                    <a:cubicBezTo>
                      <a:pt x="24" y="50"/>
                      <a:pt x="26" y="49"/>
                      <a:pt x="26" y="47"/>
                    </a:cubicBezTo>
                    <a:cubicBezTo>
                      <a:pt x="26" y="45"/>
                      <a:pt x="24" y="43"/>
                      <a:pt x="22" y="43"/>
                    </a:cubicBezTo>
                    <a:cubicBezTo>
                      <a:pt x="21" y="43"/>
                      <a:pt x="19" y="45"/>
                      <a:pt x="19" y="47"/>
                    </a:cubicBezTo>
                    <a:cubicBezTo>
                      <a:pt x="19" y="49"/>
                      <a:pt x="21" y="50"/>
                      <a:pt x="22" y="50"/>
                    </a:cubicBezTo>
                    <a:close/>
                    <a:moveTo>
                      <a:pt x="22" y="44"/>
                    </a:moveTo>
                    <a:cubicBezTo>
                      <a:pt x="24" y="44"/>
                      <a:pt x="25" y="45"/>
                      <a:pt x="25" y="47"/>
                    </a:cubicBezTo>
                    <a:cubicBezTo>
                      <a:pt x="25" y="48"/>
                      <a:pt x="24" y="49"/>
                      <a:pt x="22" y="49"/>
                    </a:cubicBezTo>
                    <a:cubicBezTo>
                      <a:pt x="21" y="49"/>
                      <a:pt x="20" y="48"/>
                      <a:pt x="20" y="47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8" y="36"/>
                    </a:moveTo>
                    <a:cubicBezTo>
                      <a:pt x="38" y="36"/>
                      <a:pt x="38" y="36"/>
                      <a:pt x="38" y="36"/>
                    </a:cubicBezTo>
                    <a:cubicBezTo>
                      <a:pt x="38" y="37"/>
                      <a:pt x="38" y="37"/>
                      <a:pt x="38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8" y="36"/>
                      <a:pt x="38" y="36"/>
                      <a:pt x="38" y="36"/>
                    </a:cubicBezTo>
                    <a:close/>
                    <a:moveTo>
                      <a:pt x="38" y="38"/>
                    </a:moveTo>
                    <a:cubicBezTo>
                      <a:pt x="38" y="38"/>
                      <a:pt x="38" y="38"/>
                      <a:pt x="38" y="38"/>
                    </a:cubicBezTo>
                    <a:cubicBezTo>
                      <a:pt x="38" y="39"/>
                      <a:pt x="38" y="39"/>
                      <a:pt x="38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8" y="37"/>
                      <a:pt x="38" y="37"/>
                      <a:pt x="38" y="37"/>
                    </a:cubicBezTo>
                    <a:lnTo>
                      <a:pt x="38" y="38"/>
                    </a:lnTo>
                    <a:close/>
                    <a:moveTo>
                      <a:pt x="38" y="39"/>
                    </a:moveTo>
                    <a:cubicBezTo>
                      <a:pt x="38" y="40"/>
                      <a:pt x="38" y="40"/>
                      <a:pt x="38" y="40"/>
                    </a:cubicBezTo>
                    <a:cubicBezTo>
                      <a:pt x="38" y="40"/>
                      <a:pt x="38" y="40"/>
                      <a:pt x="38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8" y="39"/>
                      <a:pt x="38" y="39"/>
                      <a:pt x="38" y="39"/>
                    </a:cubicBezTo>
                    <a:close/>
                    <a:moveTo>
                      <a:pt x="30" y="6"/>
                    </a:moveTo>
                    <a:cubicBezTo>
                      <a:pt x="30" y="5"/>
                      <a:pt x="32" y="4"/>
                      <a:pt x="35" y="4"/>
                    </a:cubicBezTo>
                    <a:cubicBezTo>
                      <a:pt x="37" y="4"/>
                      <a:pt x="39" y="5"/>
                      <a:pt x="39" y="6"/>
                    </a:cubicBezTo>
                    <a:cubicBezTo>
                      <a:pt x="39" y="6"/>
                      <a:pt x="37" y="7"/>
                      <a:pt x="35" y="7"/>
                    </a:cubicBezTo>
                    <a:cubicBezTo>
                      <a:pt x="32" y="7"/>
                      <a:pt x="30" y="6"/>
                      <a:pt x="30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84" name="Group 4683"/>
            <p:cNvGrpSpPr/>
            <p:nvPr/>
          </p:nvGrpSpPr>
          <p:grpSpPr>
            <a:xfrm>
              <a:off x="795338" y="2951163"/>
              <a:ext cx="258763" cy="363538"/>
              <a:chOff x="4541838" y="2078038"/>
              <a:chExt cx="258763" cy="363538"/>
            </a:xfrm>
          </p:grpSpPr>
          <p:sp>
            <p:nvSpPr>
              <p:cNvPr id="4622" name="Freeform 655"/>
              <p:cNvSpPr>
                <a:spLocks/>
              </p:cNvSpPr>
              <p:nvPr/>
            </p:nvSpPr>
            <p:spPr bwMode="auto">
              <a:xfrm>
                <a:off x="4546600" y="2081213"/>
                <a:ext cx="250825" cy="357188"/>
              </a:xfrm>
              <a:custGeom>
                <a:avLst/>
                <a:gdLst>
                  <a:gd name="T0" fmla="*/ 61 w 67"/>
                  <a:gd name="T1" fmla="*/ 35 h 95"/>
                  <a:gd name="T2" fmla="*/ 61 w 67"/>
                  <a:gd name="T3" fmla="*/ 30 h 95"/>
                  <a:gd name="T4" fmla="*/ 55 w 67"/>
                  <a:gd name="T5" fmla="*/ 21 h 95"/>
                  <a:gd name="T6" fmla="*/ 55 w 67"/>
                  <a:gd name="T7" fmla="*/ 21 h 95"/>
                  <a:gd name="T8" fmla="*/ 33 w 67"/>
                  <a:gd name="T9" fmla="*/ 0 h 95"/>
                  <a:gd name="T10" fmla="*/ 12 w 67"/>
                  <a:gd name="T11" fmla="*/ 21 h 95"/>
                  <a:gd name="T12" fmla="*/ 12 w 67"/>
                  <a:gd name="T13" fmla="*/ 21 h 95"/>
                  <a:gd name="T14" fmla="*/ 6 w 67"/>
                  <a:gd name="T15" fmla="*/ 30 h 95"/>
                  <a:gd name="T16" fmla="*/ 6 w 67"/>
                  <a:gd name="T17" fmla="*/ 35 h 95"/>
                  <a:gd name="T18" fmla="*/ 0 w 67"/>
                  <a:gd name="T19" fmla="*/ 42 h 95"/>
                  <a:gd name="T20" fmla="*/ 0 w 67"/>
                  <a:gd name="T21" fmla="*/ 66 h 95"/>
                  <a:gd name="T22" fmla="*/ 0 w 67"/>
                  <a:gd name="T23" fmla="*/ 69 h 95"/>
                  <a:gd name="T24" fmla="*/ 8 w 67"/>
                  <a:gd name="T25" fmla="*/ 74 h 95"/>
                  <a:gd name="T26" fmla="*/ 11 w 67"/>
                  <a:gd name="T27" fmla="*/ 73 h 95"/>
                  <a:gd name="T28" fmla="*/ 11 w 67"/>
                  <a:gd name="T29" fmla="*/ 83 h 95"/>
                  <a:gd name="T30" fmla="*/ 11 w 67"/>
                  <a:gd name="T31" fmla="*/ 86 h 95"/>
                  <a:gd name="T32" fmla="*/ 22 w 67"/>
                  <a:gd name="T33" fmla="*/ 95 h 95"/>
                  <a:gd name="T34" fmla="*/ 33 w 67"/>
                  <a:gd name="T35" fmla="*/ 86 h 95"/>
                  <a:gd name="T36" fmla="*/ 33 w 67"/>
                  <a:gd name="T37" fmla="*/ 76 h 95"/>
                  <a:gd name="T38" fmla="*/ 34 w 67"/>
                  <a:gd name="T39" fmla="*/ 86 h 95"/>
                  <a:gd name="T40" fmla="*/ 44 w 67"/>
                  <a:gd name="T41" fmla="*/ 95 h 95"/>
                  <a:gd name="T42" fmla="*/ 55 w 67"/>
                  <a:gd name="T43" fmla="*/ 86 h 95"/>
                  <a:gd name="T44" fmla="*/ 56 w 67"/>
                  <a:gd name="T45" fmla="*/ 83 h 95"/>
                  <a:gd name="T46" fmla="*/ 56 w 67"/>
                  <a:gd name="T47" fmla="*/ 73 h 95"/>
                  <a:gd name="T48" fmla="*/ 59 w 67"/>
                  <a:gd name="T49" fmla="*/ 74 h 95"/>
                  <a:gd name="T50" fmla="*/ 67 w 67"/>
                  <a:gd name="T51" fmla="*/ 69 h 95"/>
                  <a:gd name="T52" fmla="*/ 67 w 67"/>
                  <a:gd name="T53" fmla="*/ 66 h 95"/>
                  <a:gd name="T54" fmla="*/ 67 w 67"/>
                  <a:gd name="T55" fmla="*/ 42 h 95"/>
                  <a:gd name="T56" fmla="*/ 61 w 67"/>
                  <a:gd name="T57" fmla="*/ 3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95">
                    <a:moveTo>
                      <a:pt x="61" y="35"/>
                    </a:moveTo>
                    <a:cubicBezTo>
                      <a:pt x="61" y="30"/>
                      <a:pt x="61" y="30"/>
                      <a:pt x="61" y="30"/>
                    </a:cubicBezTo>
                    <a:cubicBezTo>
                      <a:pt x="61" y="26"/>
                      <a:pt x="58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9"/>
                      <a:pt x="45" y="0"/>
                      <a:pt x="33" y="0"/>
                    </a:cubicBezTo>
                    <a:cubicBezTo>
                      <a:pt x="22" y="0"/>
                      <a:pt x="12" y="9"/>
                      <a:pt x="12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8" y="23"/>
                      <a:pt x="6" y="26"/>
                      <a:pt x="6" y="30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2" y="35"/>
                      <a:pt x="0" y="39"/>
                      <a:pt x="0" y="42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0" y="68"/>
                      <a:pt x="0" y="69"/>
                    </a:cubicBezTo>
                    <a:cubicBezTo>
                      <a:pt x="1" y="72"/>
                      <a:pt x="4" y="74"/>
                      <a:pt x="8" y="74"/>
                    </a:cubicBezTo>
                    <a:cubicBezTo>
                      <a:pt x="9" y="74"/>
                      <a:pt x="10" y="74"/>
                      <a:pt x="11" y="73"/>
                    </a:cubicBezTo>
                    <a:cubicBezTo>
                      <a:pt x="11" y="83"/>
                      <a:pt x="11" y="83"/>
                      <a:pt x="11" y="83"/>
                    </a:cubicBezTo>
                    <a:cubicBezTo>
                      <a:pt x="11" y="84"/>
                      <a:pt x="11" y="85"/>
                      <a:pt x="11" y="86"/>
                    </a:cubicBezTo>
                    <a:cubicBezTo>
                      <a:pt x="13" y="91"/>
                      <a:pt x="17" y="95"/>
                      <a:pt x="22" y="95"/>
                    </a:cubicBezTo>
                    <a:cubicBezTo>
                      <a:pt x="27" y="95"/>
                      <a:pt x="32" y="91"/>
                      <a:pt x="33" y="86"/>
                    </a:cubicBezTo>
                    <a:cubicBezTo>
                      <a:pt x="33" y="85"/>
                      <a:pt x="33" y="77"/>
                      <a:pt x="33" y="76"/>
                    </a:cubicBezTo>
                    <a:cubicBezTo>
                      <a:pt x="33" y="77"/>
                      <a:pt x="33" y="85"/>
                      <a:pt x="34" y="86"/>
                    </a:cubicBezTo>
                    <a:cubicBezTo>
                      <a:pt x="35" y="91"/>
                      <a:pt x="39" y="95"/>
                      <a:pt x="44" y="95"/>
                    </a:cubicBezTo>
                    <a:cubicBezTo>
                      <a:pt x="50" y="95"/>
                      <a:pt x="54" y="91"/>
                      <a:pt x="55" y="86"/>
                    </a:cubicBezTo>
                    <a:cubicBezTo>
                      <a:pt x="55" y="85"/>
                      <a:pt x="56" y="84"/>
                      <a:pt x="56" y="83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7" y="74"/>
                      <a:pt x="58" y="74"/>
                      <a:pt x="59" y="74"/>
                    </a:cubicBezTo>
                    <a:cubicBezTo>
                      <a:pt x="62" y="74"/>
                      <a:pt x="65" y="72"/>
                      <a:pt x="67" y="69"/>
                    </a:cubicBezTo>
                    <a:cubicBezTo>
                      <a:pt x="67" y="68"/>
                      <a:pt x="67" y="67"/>
                      <a:pt x="67" y="66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67" y="39"/>
                      <a:pt x="64" y="36"/>
                      <a:pt x="61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23" name="Oval 656"/>
              <p:cNvSpPr>
                <a:spLocks noChangeArrowheads="1"/>
              </p:cNvSpPr>
              <p:nvPr/>
            </p:nvSpPr>
            <p:spPr bwMode="auto">
              <a:xfrm>
                <a:off x="4613275" y="2243138"/>
                <a:ext cx="22225" cy="19050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24" name="Oval 657"/>
              <p:cNvSpPr>
                <a:spLocks noChangeArrowheads="1"/>
              </p:cNvSpPr>
              <p:nvPr/>
            </p:nvSpPr>
            <p:spPr bwMode="auto">
              <a:xfrm>
                <a:off x="4613275" y="2273300"/>
                <a:ext cx="22225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25" name="Oval 658"/>
              <p:cNvSpPr>
                <a:spLocks noChangeArrowheads="1"/>
              </p:cNvSpPr>
              <p:nvPr/>
            </p:nvSpPr>
            <p:spPr bwMode="auto">
              <a:xfrm>
                <a:off x="4711700" y="2254250"/>
                <a:ext cx="33338" cy="30163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26" name="Freeform 659"/>
              <p:cNvSpPr>
                <a:spLocks noEditPoints="1"/>
              </p:cNvSpPr>
              <p:nvPr/>
            </p:nvSpPr>
            <p:spPr bwMode="auto">
              <a:xfrm>
                <a:off x="4541838" y="2078038"/>
                <a:ext cx="258763" cy="363538"/>
              </a:xfrm>
              <a:custGeom>
                <a:avLst/>
                <a:gdLst>
                  <a:gd name="T0" fmla="*/ 45 w 69"/>
                  <a:gd name="T1" fmla="*/ 53 h 97"/>
                  <a:gd name="T2" fmla="*/ 27 w 69"/>
                  <a:gd name="T3" fmla="*/ 65 h 97"/>
                  <a:gd name="T4" fmla="*/ 26 w 69"/>
                  <a:gd name="T5" fmla="*/ 55 h 97"/>
                  <a:gd name="T6" fmla="*/ 18 w 69"/>
                  <a:gd name="T7" fmla="*/ 67 h 97"/>
                  <a:gd name="T8" fmla="*/ 40 w 69"/>
                  <a:gd name="T9" fmla="*/ 64 h 97"/>
                  <a:gd name="T10" fmla="*/ 54 w 69"/>
                  <a:gd name="T11" fmla="*/ 44 h 97"/>
                  <a:gd name="T12" fmla="*/ 23 w 69"/>
                  <a:gd name="T13" fmla="*/ 54 h 97"/>
                  <a:gd name="T14" fmla="*/ 40 w 69"/>
                  <a:gd name="T15" fmla="*/ 45 h 97"/>
                  <a:gd name="T16" fmla="*/ 51 w 69"/>
                  <a:gd name="T17" fmla="*/ 45 h 97"/>
                  <a:gd name="T18" fmla="*/ 45 w 69"/>
                  <a:gd name="T19" fmla="*/ 52 h 97"/>
                  <a:gd name="T20" fmla="*/ 49 w 69"/>
                  <a:gd name="T21" fmla="*/ 49 h 97"/>
                  <a:gd name="T22" fmla="*/ 49 w 69"/>
                  <a:gd name="T23" fmla="*/ 47 h 97"/>
                  <a:gd name="T24" fmla="*/ 62 w 69"/>
                  <a:gd name="T25" fmla="*/ 32 h 97"/>
                  <a:gd name="T26" fmla="*/ 13 w 69"/>
                  <a:gd name="T27" fmla="*/ 22 h 97"/>
                  <a:gd name="T28" fmla="*/ 0 w 69"/>
                  <a:gd name="T29" fmla="*/ 44 h 97"/>
                  <a:gd name="T30" fmla="*/ 11 w 69"/>
                  <a:gd name="T31" fmla="*/ 76 h 97"/>
                  <a:gd name="T32" fmla="*/ 34 w 69"/>
                  <a:gd name="T33" fmla="*/ 89 h 97"/>
                  <a:gd name="T34" fmla="*/ 57 w 69"/>
                  <a:gd name="T35" fmla="*/ 76 h 97"/>
                  <a:gd name="T36" fmla="*/ 69 w 69"/>
                  <a:gd name="T37" fmla="*/ 44 h 97"/>
                  <a:gd name="T38" fmla="*/ 39 w 69"/>
                  <a:gd name="T39" fmla="*/ 78 h 97"/>
                  <a:gd name="T40" fmla="*/ 30 w 69"/>
                  <a:gd name="T41" fmla="*/ 78 h 97"/>
                  <a:gd name="T42" fmla="*/ 13 w 69"/>
                  <a:gd name="T43" fmla="*/ 85 h 97"/>
                  <a:gd name="T44" fmla="*/ 53 w 69"/>
                  <a:gd name="T45" fmla="*/ 32 h 97"/>
                  <a:gd name="T46" fmla="*/ 35 w 69"/>
                  <a:gd name="T47" fmla="*/ 87 h 97"/>
                  <a:gd name="T48" fmla="*/ 57 w 69"/>
                  <a:gd name="T49" fmla="*/ 36 h 97"/>
                  <a:gd name="T50" fmla="*/ 34 w 69"/>
                  <a:gd name="T51" fmla="*/ 2 h 97"/>
                  <a:gd name="T52" fmla="*/ 34 w 69"/>
                  <a:gd name="T53" fmla="*/ 2 h 97"/>
                  <a:gd name="T54" fmla="*/ 11 w 69"/>
                  <a:gd name="T55" fmla="*/ 71 h 97"/>
                  <a:gd name="T56" fmla="*/ 2 w 69"/>
                  <a:gd name="T57" fmla="*/ 70 h 97"/>
                  <a:gd name="T58" fmla="*/ 12 w 69"/>
                  <a:gd name="T59" fmla="*/ 37 h 97"/>
                  <a:gd name="T60" fmla="*/ 13 w 69"/>
                  <a:gd name="T61" fmla="*/ 24 h 97"/>
                  <a:gd name="T62" fmla="*/ 23 w 69"/>
                  <a:gd name="T63" fmla="*/ 95 h 97"/>
                  <a:gd name="T64" fmla="*/ 45 w 69"/>
                  <a:gd name="T65" fmla="*/ 95 h 97"/>
                  <a:gd name="T66" fmla="*/ 60 w 69"/>
                  <a:gd name="T67" fmla="*/ 75 h 97"/>
                  <a:gd name="T68" fmla="*/ 60 w 69"/>
                  <a:gd name="T69" fmla="*/ 75 h 97"/>
                  <a:gd name="T70" fmla="*/ 57 w 69"/>
                  <a:gd name="T71" fmla="*/ 39 h 97"/>
                  <a:gd name="T72" fmla="*/ 67 w 69"/>
                  <a:gd name="T73" fmla="*/ 68 h 97"/>
                  <a:gd name="T74" fmla="*/ 34 w 69"/>
                  <a:gd name="T75" fmla="*/ 19 h 97"/>
                  <a:gd name="T76" fmla="*/ 22 w 69"/>
                  <a:gd name="T77" fmla="*/ 50 h 97"/>
                  <a:gd name="T78" fmla="*/ 22 w 69"/>
                  <a:gd name="T79" fmla="*/ 50 h 97"/>
                  <a:gd name="T80" fmla="*/ 20 w 69"/>
                  <a:gd name="T81" fmla="*/ 47 h 97"/>
                  <a:gd name="T82" fmla="*/ 37 w 69"/>
                  <a:gd name="T83" fmla="*/ 37 h 97"/>
                  <a:gd name="T84" fmla="*/ 32 w 69"/>
                  <a:gd name="T85" fmla="*/ 36 h 97"/>
                  <a:gd name="T86" fmla="*/ 38 w 69"/>
                  <a:gd name="T87" fmla="*/ 38 h 97"/>
                  <a:gd name="T88" fmla="*/ 31 w 69"/>
                  <a:gd name="T89" fmla="*/ 38 h 97"/>
                  <a:gd name="T90" fmla="*/ 38 w 69"/>
                  <a:gd name="T91" fmla="*/ 39 h 97"/>
                  <a:gd name="T92" fmla="*/ 31 w 69"/>
                  <a:gd name="T93" fmla="*/ 40 h 97"/>
                  <a:gd name="T94" fmla="*/ 38 w 69"/>
                  <a:gd name="T95" fmla="*/ 39 h 97"/>
                  <a:gd name="T96" fmla="*/ 34 w 69"/>
                  <a:gd name="T97" fmla="*/ 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9" h="97">
                    <a:moveTo>
                      <a:pt x="54" y="44"/>
                    </a:moveTo>
                    <a:cubicBezTo>
                      <a:pt x="39" y="44"/>
                      <a:pt x="39" y="44"/>
                      <a:pt x="39" y="44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5" y="54"/>
                      <a:pt x="46" y="54"/>
                      <a:pt x="47" y="55"/>
                    </a:cubicBezTo>
                    <a:cubicBezTo>
                      <a:pt x="46" y="57"/>
                      <a:pt x="45" y="58"/>
                      <a:pt x="45" y="58"/>
                    </a:cubicBezTo>
                    <a:cubicBezTo>
                      <a:pt x="44" y="59"/>
                      <a:pt x="42" y="59"/>
                      <a:pt x="39" y="59"/>
                    </a:cubicBezTo>
                    <a:cubicBezTo>
                      <a:pt x="36" y="60"/>
                      <a:pt x="31" y="60"/>
                      <a:pt x="27" y="65"/>
                    </a:cubicBezTo>
                    <a:cubicBezTo>
                      <a:pt x="26" y="66"/>
                      <a:pt x="25" y="67"/>
                      <a:pt x="24" y="67"/>
                    </a:cubicBezTo>
                    <a:cubicBezTo>
                      <a:pt x="23" y="67"/>
                      <a:pt x="23" y="66"/>
                      <a:pt x="22" y="65"/>
                    </a:cubicBezTo>
                    <a:cubicBezTo>
                      <a:pt x="22" y="63"/>
                      <a:pt x="22" y="61"/>
                      <a:pt x="23" y="58"/>
                    </a:cubicBezTo>
                    <a:cubicBezTo>
                      <a:pt x="25" y="58"/>
                      <a:pt x="26" y="57"/>
                      <a:pt x="26" y="55"/>
                    </a:cubicBezTo>
                    <a:cubicBezTo>
                      <a:pt x="26" y="53"/>
                      <a:pt x="24" y="52"/>
                      <a:pt x="22" y="52"/>
                    </a:cubicBezTo>
                    <a:cubicBezTo>
                      <a:pt x="20" y="52"/>
                      <a:pt x="19" y="53"/>
                      <a:pt x="19" y="55"/>
                    </a:cubicBezTo>
                    <a:cubicBezTo>
                      <a:pt x="19" y="56"/>
                      <a:pt x="19" y="56"/>
                      <a:pt x="19" y="56"/>
                    </a:cubicBezTo>
                    <a:cubicBezTo>
                      <a:pt x="17" y="59"/>
                      <a:pt x="16" y="63"/>
                      <a:pt x="18" y="67"/>
                    </a:cubicBezTo>
                    <a:cubicBezTo>
                      <a:pt x="19" y="70"/>
                      <a:pt x="21" y="71"/>
                      <a:pt x="23" y="72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26" y="72"/>
                      <a:pt x="29" y="71"/>
                      <a:pt x="31" y="68"/>
                    </a:cubicBezTo>
                    <a:cubicBezTo>
                      <a:pt x="33" y="65"/>
                      <a:pt x="36" y="64"/>
                      <a:pt x="40" y="64"/>
                    </a:cubicBezTo>
                    <a:cubicBezTo>
                      <a:pt x="44" y="64"/>
                      <a:pt x="50" y="63"/>
                      <a:pt x="51" y="56"/>
                    </a:cubicBezTo>
                    <a:cubicBezTo>
                      <a:pt x="53" y="55"/>
                      <a:pt x="54" y="53"/>
                      <a:pt x="54" y="51"/>
                    </a:cubicBezTo>
                    <a:cubicBezTo>
                      <a:pt x="54" y="50"/>
                      <a:pt x="54" y="49"/>
                      <a:pt x="54" y="49"/>
                    </a:cubicBezTo>
                    <a:lnTo>
                      <a:pt x="54" y="44"/>
                    </a:lnTo>
                    <a:close/>
                    <a:moveTo>
                      <a:pt x="22" y="53"/>
                    </a:moveTo>
                    <a:cubicBezTo>
                      <a:pt x="23" y="53"/>
                      <a:pt x="24" y="54"/>
                      <a:pt x="24" y="55"/>
                    </a:cubicBezTo>
                    <a:cubicBezTo>
                      <a:pt x="24" y="55"/>
                      <a:pt x="24" y="56"/>
                      <a:pt x="24" y="56"/>
                    </a:cubicBezTo>
                    <a:cubicBezTo>
                      <a:pt x="24" y="55"/>
                      <a:pt x="24" y="55"/>
                      <a:pt x="23" y="54"/>
                    </a:cubicBezTo>
                    <a:cubicBezTo>
                      <a:pt x="22" y="53"/>
                      <a:pt x="21" y="53"/>
                      <a:pt x="20" y="54"/>
                    </a:cubicBezTo>
                    <a:cubicBezTo>
                      <a:pt x="20" y="53"/>
                      <a:pt x="21" y="53"/>
                      <a:pt x="22" y="53"/>
                    </a:cubicBezTo>
                    <a:close/>
                    <a:moveTo>
                      <a:pt x="40" y="52"/>
                    </a:moveTo>
                    <a:cubicBezTo>
                      <a:pt x="40" y="45"/>
                      <a:pt x="40" y="45"/>
                      <a:pt x="40" y="45"/>
                    </a:cubicBezTo>
                    <a:cubicBezTo>
                      <a:pt x="52" y="45"/>
                      <a:pt x="52" y="45"/>
                      <a:pt x="52" y="45"/>
                    </a:cubicBezTo>
                    <a:cubicBezTo>
                      <a:pt x="52" y="47"/>
                      <a:pt x="52" y="47"/>
                      <a:pt x="52" y="47"/>
                    </a:cubicBezTo>
                    <a:cubicBezTo>
                      <a:pt x="52" y="47"/>
                      <a:pt x="52" y="47"/>
                      <a:pt x="51" y="47"/>
                    </a:cubicBezTo>
                    <a:cubicBezTo>
                      <a:pt x="51" y="46"/>
                      <a:pt x="51" y="45"/>
                      <a:pt x="5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41" y="51"/>
                      <a:pt x="43" y="51"/>
                      <a:pt x="44" y="51"/>
                    </a:cubicBezTo>
                    <a:cubicBezTo>
                      <a:pt x="45" y="52"/>
                      <a:pt x="45" y="52"/>
                      <a:pt x="45" y="52"/>
                    </a:cubicBezTo>
                    <a:lnTo>
                      <a:pt x="40" y="52"/>
                    </a:lnTo>
                    <a:close/>
                    <a:moveTo>
                      <a:pt x="52" y="54"/>
                    </a:moveTo>
                    <a:cubicBezTo>
                      <a:pt x="52" y="53"/>
                      <a:pt x="52" y="52"/>
                      <a:pt x="52" y="51"/>
                    </a:cubicBezTo>
                    <a:cubicBezTo>
                      <a:pt x="52" y="50"/>
                      <a:pt x="51" y="49"/>
                      <a:pt x="49" y="49"/>
                    </a:cubicBezTo>
                    <a:cubicBezTo>
                      <a:pt x="48" y="49"/>
                      <a:pt x="47" y="50"/>
                      <a:pt x="47" y="51"/>
                    </a:cubicBezTo>
                    <a:cubicBezTo>
                      <a:pt x="47" y="52"/>
                      <a:pt x="47" y="53"/>
                      <a:pt x="47" y="54"/>
                    </a:cubicBezTo>
                    <a:cubicBezTo>
                      <a:pt x="46" y="53"/>
                      <a:pt x="46" y="52"/>
                      <a:pt x="46" y="51"/>
                    </a:cubicBezTo>
                    <a:cubicBezTo>
                      <a:pt x="46" y="49"/>
                      <a:pt x="47" y="47"/>
                      <a:pt x="49" y="47"/>
                    </a:cubicBezTo>
                    <a:cubicBezTo>
                      <a:pt x="51" y="47"/>
                      <a:pt x="53" y="49"/>
                      <a:pt x="53" y="51"/>
                    </a:cubicBezTo>
                    <a:cubicBezTo>
                      <a:pt x="53" y="52"/>
                      <a:pt x="53" y="53"/>
                      <a:pt x="52" y="54"/>
                    </a:cubicBezTo>
                    <a:close/>
                    <a:moveTo>
                      <a:pt x="62" y="36"/>
                    </a:moveTo>
                    <a:cubicBezTo>
                      <a:pt x="62" y="32"/>
                      <a:pt x="62" y="32"/>
                      <a:pt x="62" y="32"/>
                    </a:cubicBezTo>
                    <a:cubicBezTo>
                      <a:pt x="62" y="28"/>
                      <a:pt x="60" y="24"/>
                      <a:pt x="56" y="22"/>
                    </a:cubicBezTo>
                    <a:cubicBezTo>
                      <a:pt x="56" y="22"/>
                      <a:pt x="56" y="22"/>
                      <a:pt x="56" y="22"/>
                    </a:cubicBezTo>
                    <a:cubicBezTo>
                      <a:pt x="56" y="10"/>
                      <a:pt x="46" y="0"/>
                      <a:pt x="34" y="0"/>
                    </a:cubicBezTo>
                    <a:cubicBezTo>
                      <a:pt x="22" y="0"/>
                      <a:pt x="13" y="10"/>
                      <a:pt x="13" y="22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9" y="24"/>
                      <a:pt x="6" y="28"/>
                      <a:pt x="6" y="32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3" y="36"/>
                      <a:pt x="0" y="40"/>
                      <a:pt x="0" y="4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9"/>
                      <a:pt x="0" y="70"/>
                      <a:pt x="1" y="71"/>
                    </a:cubicBezTo>
                    <a:cubicBezTo>
                      <a:pt x="2" y="74"/>
                      <a:pt x="5" y="76"/>
                      <a:pt x="9" y="76"/>
                    </a:cubicBezTo>
                    <a:cubicBezTo>
                      <a:pt x="10" y="76"/>
                      <a:pt x="11" y="76"/>
                      <a:pt x="11" y="76"/>
                    </a:cubicBezTo>
                    <a:cubicBezTo>
                      <a:pt x="11" y="85"/>
                      <a:pt x="11" y="85"/>
                      <a:pt x="11" y="85"/>
                    </a:cubicBezTo>
                    <a:cubicBezTo>
                      <a:pt x="11" y="86"/>
                      <a:pt x="12" y="87"/>
                      <a:pt x="12" y="88"/>
                    </a:cubicBezTo>
                    <a:cubicBezTo>
                      <a:pt x="13" y="93"/>
                      <a:pt x="18" y="97"/>
                      <a:pt x="23" y="97"/>
                    </a:cubicBezTo>
                    <a:cubicBezTo>
                      <a:pt x="28" y="97"/>
                      <a:pt x="33" y="93"/>
                      <a:pt x="34" y="89"/>
                    </a:cubicBezTo>
                    <a:cubicBezTo>
                      <a:pt x="36" y="93"/>
                      <a:pt x="40" y="97"/>
                      <a:pt x="45" y="97"/>
                    </a:cubicBezTo>
                    <a:cubicBezTo>
                      <a:pt x="51" y="97"/>
                      <a:pt x="55" y="93"/>
                      <a:pt x="57" y="88"/>
                    </a:cubicBezTo>
                    <a:cubicBezTo>
                      <a:pt x="57" y="87"/>
                      <a:pt x="57" y="86"/>
                      <a:pt x="57" y="85"/>
                    </a:cubicBezTo>
                    <a:cubicBezTo>
                      <a:pt x="57" y="76"/>
                      <a:pt x="57" y="76"/>
                      <a:pt x="57" y="76"/>
                    </a:cubicBezTo>
                    <a:cubicBezTo>
                      <a:pt x="58" y="76"/>
                      <a:pt x="59" y="76"/>
                      <a:pt x="60" y="76"/>
                    </a:cubicBezTo>
                    <a:cubicBezTo>
                      <a:pt x="64" y="76"/>
                      <a:pt x="67" y="74"/>
                      <a:pt x="68" y="71"/>
                    </a:cubicBezTo>
                    <a:cubicBezTo>
                      <a:pt x="68" y="70"/>
                      <a:pt x="69" y="69"/>
                      <a:pt x="69" y="68"/>
                    </a:cubicBezTo>
                    <a:cubicBezTo>
                      <a:pt x="69" y="44"/>
                      <a:pt x="69" y="44"/>
                      <a:pt x="69" y="44"/>
                    </a:cubicBezTo>
                    <a:cubicBezTo>
                      <a:pt x="69" y="40"/>
                      <a:pt x="66" y="37"/>
                      <a:pt x="62" y="36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29" y="78"/>
                      <a:pt x="29" y="78"/>
                      <a:pt x="29" y="78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80"/>
                      <a:pt x="34" y="85"/>
                      <a:pt x="33" y="87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6"/>
                      <a:pt x="13" y="86"/>
                      <a:pt x="13" y="85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36"/>
                      <a:pt x="14" y="34"/>
                      <a:pt x="15" y="32"/>
                    </a:cubicBezTo>
                    <a:cubicBezTo>
                      <a:pt x="19" y="38"/>
                      <a:pt x="26" y="42"/>
                      <a:pt x="34" y="42"/>
                    </a:cubicBezTo>
                    <a:cubicBezTo>
                      <a:pt x="43" y="42"/>
                      <a:pt x="50" y="38"/>
                      <a:pt x="53" y="32"/>
                    </a:cubicBezTo>
                    <a:cubicBezTo>
                      <a:pt x="55" y="34"/>
                      <a:pt x="56" y="36"/>
                      <a:pt x="56" y="39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6" y="86"/>
                      <a:pt x="56" y="86"/>
                      <a:pt x="56" y="87"/>
                    </a:cubicBezTo>
                    <a:cubicBezTo>
                      <a:pt x="35" y="87"/>
                      <a:pt x="35" y="87"/>
                      <a:pt x="35" y="87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1" y="32"/>
                    </a:moveTo>
                    <a:cubicBezTo>
                      <a:pt x="61" y="36"/>
                      <a:pt x="61" y="36"/>
                      <a:pt x="61" y="36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56" y="34"/>
                      <a:pt x="55" y="32"/>
                      <a:pt x="54" y="31"/>
                    </a:cubicBezTo>
                    <a:cubicBezTo>
                      <a:pt x="55" y="29"/>
                      <a:pt x="56" y="26"/>
                      <a:pt x="56" y="24"/>
                    </a:cubicBezTo>
                    <a:cubicBezTo>
                      <a:pt x="59" y="25"/>
                      <a:pt x="61" y="28"/>
                      <a:pt x="61" y="32"/>
                    </a:cubicBezTo>
                    <a:close/>
                    <a:moveTo>
                      <a:pt x="34" y="2"/>
                    </a:moveTo>
                    <a:cubicBezTo>
                      <a:pt x="46" y="2"/>
                      <a:pt x="55" y="11"/>
                      <a:pt x="55" y="22"/>
                    </a:cubicBezTo>
                    <a:cubicBezTo>
                      <a:pt x="55" y="33"/>
                      <a:pt x="46" y="41"/>
                      <a:pt x="34" y="41"/>
                    </a:cubicBezTo>
                    <a:cubicBezTo>
                      <a:pt x="22" y="41"/>
                      <a:pt x="14" y="33"/>
                      <a:pt x="14" y="22"/>
                    </a:cubicBezTo>
                    <a:cubicBezTo>
                      <a:pt x="14" y="11"/>
                      <a:pt x="23" y="2"/>
                      <a:pt x="34" y="2"/>
                    </a:cubicBezTo>
                    <a:close/>
                    <a:moveTo>
                      <a:pt x="11" y="74"/>
                    </a:moveTo>
                    <a:cubicBezTo>
                      <a:pt x="11" y="75"/>
                      <a:pt x="10" y="75"/>
                      <a:pt x="9" y="75"/>
                    </a:cubicBezTo>
                    <a:cubicBezTo>
                      <a:pt x="6" y="75"/>
                      <a:pt x="3" y="73"/>
                      <a:pt x="2" y="71"/>
                    </a:cubicBezTo>
                    <a:cubicBezTo>
                      <a:pt x="11" y="71"/>
                      <a:pt x="11" y="71"/>
                      <a:pt x="11" y="71"/>
                    </a:cubicBezTo>
                    <a:lnTo>
                      <a:pt x="11" y="74"/>
                    </a:lnTo>
                    <a:close/>
                    <a:moveTo>
                      <a:pt x="11" y="39"/>
                    </a:moveTo>
                    <a:cubicBezTo>
                      <a:pt x="11" y="70"/>
                      <a:pt x="11" y="70"/>
                      <a:pt x="11" y="70"/>
                    </a:cubicBezTo>
                    <a:cubicBezTo>
                      <a:pt x="2" y="70"/>
                      <a:pt x="2" y="70"/>
                      <a:pt x="2" y="70"/>
                    </a:cubicBezTo>
                    <a:cubicBezTo>
                      <a:pt x="1" y="69"/>
                      <a:pt x="1" y="68"/>
                      <a:pt x="1" y="68"/>
                    </a:cubicBezTo>
                    <a:cubicBezTo>
                      <a:pt x="1" y="44"/>
                      <a:pt x="1" y="44"/>
                      <a:pt x="1" y="44"/>
                    </a:cubicBezTo>
                    <a:cubicBezTo>
                      <a:pt x="1" y="41"/>
                      <a:pt x="4" y="37"/>
                      <a:pt x="7" y="37"/>
                    </a:cubicBezTo>
                    <a:cubicBezTo>
                      <a:pt x="12" y="37"/>
                      <a:pt x="12" y="37"/>
                      <a:pt x="12" y="37"/>
                    </a:cubicBezTo>
                    <a:cubicBezTo>
                      <a:pt x="12" y="37"/>
                      <a:pt x="11" y="38"/>
                      <a:pt x="11" y="39"/>
                    </a:cubicBezTo>
                    <a:close/>
                    <a:moveTo>
                      <a:pt x="7" y="36"/>
                    </a:moveTo>
                    <a:cubicBezTo>
                      <a:pt x="7" y="32"/>
                      <a:pt x="7" y="32"/>
                      <a:pt x="7" y="32"/>
                    </a:cubicBezTo>
                    <a:cubicBezTo>
                      <a:pt x="7" y="28"/>
                      <a:pt x="10" y="25"/>
                      <a:pt x="13" y="24"/>
                    </a:cubicBezTo>
                    <a:cubicBezTo>
                      <a:pt x="13" y="26"/>
                      <a:pt x="14" y="29"/>
                      <a:pt x="15" y="31"/>
                    </a:cubicBezTo>
                    <a:cubicBezTo>
                      <a:pt x="13" y="32"/>
                      <a:pt x="13" y="34"/>
                      <a:pt x="12" y="36"/>
                    </a:cubicBezTo>
                    <a:lnTo>
                      <a:pt x="7" y="36"/>
                    </a:lnTo>
                    <a:close/>
                    <a:moveTo>
                      <a:pt x="23" y="95"/>
                    </a:moveTo>
                    <a:cubicBezTo>
                      <a:pt x="19" y="95"/>
                      <a:pt x="15" y="93"/>
                      <a:pt x="13" y="88"/>
                    </a:cubicBezTo>
                    <a:cubicBezTo>
                      <a:pt x="33" y="88"/>
                      <a:pt x="33" y="88"/>
                      <a:pt x="33" y="88"/>
                    </a:cubicBezTo>
                    <a:cubicBezTo>
                      <a:pt x="32" y="93"/>
                      <a:pt x="28" y="95"/>
                      <a:pt x="23" y="95"/>
                    </a:cubicBezTo>
                    <a:close/>
                    <a:moveTo>
                      <a:pt x="45" y="95"/>
                    </a:moveTo>
                    <a:cubicBezTo>
                      <a:pt x="41" y="95"/>
                      <a:pt x="37" y="93"/>
                      <a:pt x="36" y="88"/>
                    </a:cubicBezTo>
                    <a:cubicBezTo>
                      <a:pt x="55" y="88"/>
                      <a:pt x="55" y="88"/>
                      <a:pt x="55" y="88"/>
                    </a:cubicBezTo>
                    <a:cubicBezTo>
                      <a:pt x="54" y="93"/>
                      <a:pt x="50" y="95"/>
                      <a:pt x="45" y="95"/>
                    </a:cubicBezTo>
                    <a:close/>
                    <a:moveTo>
                      <a:pt x="60" y="75"/>
                    </a:moveTo>
                    <a:cubicBezTo>
                      <a:pt x="59" y="75"/>
                      <a:pt x="58" y="75"/>
                      <a:pt x="57" y="74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67" y="71"/>
                      <a:pt x="67" y="71"/>
                      <a:pt x="67" y="71"/>
                    </a:cubicBezTo>
                    <a:cubicBezTo>
                      <a:pt x="65" y="73"/>
                      <a:pt x="63" y="75"/>
                      <a:pt x="60" y="75"/>
                    </a:cubicBezTo>
                    <a:close/>
                    <a:moveTo>
                      <a:pt x="67" y="68"/>
                    </a:moveTo>
                    <a:cubicBezTo>
                      <a:pt x="67" y="68"/>
                      <a:pt x="67" y="69"/>
                      <a:pt x="67" y="70"/>
                    </a:cubicBezTo>
                    <a:cubicBezTo>
                      <a:pt x="57" y="70"/>
                      <a:pt x="57" y="70"/>
                      <a:pt x="57" y="70"/>
                    </a:cubicBezTo>
                    <a:cubicBezTo>
                      <a:pt x="57" y="39"/>
                      <a:pt x="57" y="39"/>
                      <a:pt x="57" y="39"/>
                    </a:cubicBezTo>
                    <a:cubicBezTo>
                      <a:pt x="57" y="38"/>
                      <a:pt x="57" y="37"/>
                      <a:pt x="57" y="37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65" y="38"/>
                      <a:pt x="67" y="41"/>
                      <a:pt x="67" y="44"/>
                    </a:cubicBezTo>
                    <a:lnTo>
                      <a:pt x="67" y="68"/>
                    </a:lnTo>
                    <a:close/>
                    <a:moveTo>
                      <a:pt x="34" y="35"/>
                    </a:moveTo>
                    <a:cubicBezTo>
                      <a:pt x="23" y="35"/>
                      <a:pt x="14" y="30"/>
                      <a:pt x="14" y="24"/>
                    </a:cubicBezTo>
                    <a:cubicBezTo>
                      <a:pt x="14" y="21"/>
                      <a:pt x="15" y="14"/>
                      <a:pt x="19" y="13"/>
                    </a:cubicBezTo>
                    <a:cubicBezTo>
                      <a:pt x="22" y="13"/>
                      <a:pt x="29" y="19"/>
                      <a:pt x="34" y="19"/>
                    </a:cubicBezTo>
                    <a:cubicBezTo>
                      <a:pt x="40" y="19"/>
                      <a:pt x="46" y="13"/>
                      <a:pt x="50" y="13"/>
                    </a:cubicBezTo>
                    <a:cubicBezTo>
                      <a:pt x="53" y="14"/>
                      <a:pt x="54" y="21"/>
                      <a:pt x="54" y="24"/>
                    </a:cubicBezTo>
                    <a:cubicBezTo>
                      <a:pt x="54" y="30"/>
                      <a:pt x="45" y="35"/>
                      <a:pt x="34" y="35"/>
                    </a:cubicBezTo>
                    <a:close/>
                    <a:moveTo>
                      <a:pt x="22" y="50"/>
                    </a:moveTo>
                    <a:cubicBezTo>
                      <a:pt x="24" y="50"/>
                      <a:pt x="26" y="49"/>
                      <a:pt x="26" y="47"/>
                    </a:cubicBezTo>
                    <a:cubicBezTo>
                      <a:pt x="26" y="45"/>
                      <a:pt x="24" y="43"/>
                      <a:pt x="22" y="43"/>
                    </a:cubicBezTo>
                    <a:cubicBezTo>
                      <a:pt x="20" y="43"/>
                      <a:pt x="19" y="45"/>
                      <a:pt x="19" y="47"/>
                    </a:cubicBezTo>
                    <a:cubicBezTo>
                      <a:pt x="19" y="49"/>
                      <a:pt x="20" y="50"/>
                      <a:pt x="22" y="50"/>
                    </a:cubicBezTo>
                    <a:close/>
                    <a:moveTo>
                      <a:pt x="22" y="44"/>
                    </a:moveTo>
                    <a:cubicBezTo>
                      <a:pt x="23" y="44"/>
                      <a:pt x="24" y="45"/>
                      <a:pt x="24" y="47"/>
                    </a:cubicBezTo>
                    <a:cubicBezTo>
                      <a:pt x="24" y="48"/>
                      <a:pt x="23" y="49"/>
                      <a:pt x="22" y="49"/>
                    </a:cubicBezTo>
                    <a:cubicBezTo>
                      <a:pt x="21" y="49"/>
                      <a:pt x="20" y="48"/>
                      <a:pt x="20" y="47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8" y="36"/>
                    </a:moveTo>
                    <a:cubicBezTo>
                      <a:pt x="38" y="36"/>
                      <a:pt x="38" y="36"/>
                      <a:pt x="38" y="36"/>
                    </a:cubicBezTo>
                    <a:cubicBezTo>
                      <a:pt x="37" y="37"/>
                      <a:pt x="37" y="37"/>
                      <a:pt x="37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7" y="36"/>
                      <a:pt x="37" y="36"/>
                      <a:pt x="37" y="36"/>
                    </a:cubicBezTo>
                    <a:lnTo>
                      <a:pt x="38" y="36"/>
                    </a:lnTo>
                    <a:close/>
                    <a:moveTo>
                      <a:pt x="38" y="38"/>
                    </a:moveTo>
                    <a:cubicBezTo>
                      <a:pt x="38" y="38"/>
                      <a:pt x="38" y="38"/>
                      <a:pt x="38" y="38"/>
                    </a:cubicBezTo>
                    <a:cubicBezTo>
                      <a:pt x="37" y="39"/>
                      <a:pt x="37" y="39"/>
                      <a:pt x="37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7" y="37"/>
                      <a:pt x="37" y="37"/>
                      <a:pt x="37" y="37"/>
                    </a:cubicBezTo>
                    <a:lnTo>
                      <a:pt x="38" y="38"/>
                    </a:lnTo>
                    <a:close/>
                    <a:moveTo>
                      <a:pt x="38" y="39"/>
                    </a:moveTo>
                    <a:cubicBezTo>
                      <a:pt x="38" y="40"/>
                      <a:pt x="38" y="40"/>
                      <a:pt x="38" y="40"/>
                    </a:cubicBezTo>
                    <a:cubicBezTo>
                      <a:pt x="37" y="40"/>
                      <a:pt x="37" y="40"/>
                      <a:pt x="37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7" y="39"/>
                      <a:pt x="37" y="39"/>
                      <a:pt x="37" y="39"/>
                    </a:cubicBezTo>
                    <a:lnTo>
                      <a:pt x="38" y="39"/>
                    </a:lnTo>
                    <a:close/>
                    <a:moveTo>
                      <a:pt x="30" y="6"/>
                    </a:moveTo>
                    <a:cubicBezTo>
                      <a:pt x="30" y="5"/>
                      <a:pt x="32" y="4"/>
                      <a:pt x="34" y="4"/>
                    </a:cubicBezTo>
                    <a:cubicBezTo>
                      <a:pt x="37" y="4"/>
                      <a:pt x="39" y="5"/>
                      <a:pt x="39" y="6"/>
                    </a:cubicBezTo>
                    <a:cubicBezTo>
                      <a:pt x="39" y="6"/>
                      <a:pt x="37" y="7"/>
                      <a:pt x="34" y="7"/>
                    </a:cubicBezTo>
                    <a:cubicBezTo>
                      <a:pt x="32" y="7"/>
                      <a:pt x="30" y="6"/>
                      <a:pt x="30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85" name="Group 4684"/>
            <p:cNvGrpSpPr/>
            <p:nvPr/>
          </p:nvGrpSpPr>
          <p:grpSpPr>
            <a:xfrm>
              <a:off x="425450" y="3363913"/>
              <a:ext cx="258763" cy="360363"/>
              <a:chOff x="4171950" y="2490788"/>
              <a:chExt cx="258763" cy="360363"/>
            </a:xfrm>
          </p:grpSpPr>
          <p:sp>
            <p:nvSpPr>
              <p:cNvPr id="4627" name="Freeform 660"/>
              <p:cNvSpPr>
                <a:spLocks/>
              </p:cNvSpPr>
              <p:nvPr/>
            </p:nvSpPr>
            <p:spPr bwMode="auto">
              <a:xfrm>
                <a:off x="4175125" y="2490788"/>
                <a:ext cx="250825" cy="355600"/>
              </a:xfrm>
              <a:custGeom>
                <a:avLst/>
                <a:gdLst>
                  <a:gd name="T0" fmla="*/ 61 w 67"/>
                  <a:gd name="T1" fmla="*/ 35 h 95"/>
                  <a:gd name="T2" fmla="*/ 61 w 67"/>
                  <a:gd name="T3" fmla="*/ 31 h 95"/>
                  <a:gd name="T4" fmla="*/ 55 w 67"/>
                  <a:gd name="T5" fmla="*/ 21 h 95"/>
                  <a:gd name="T6" fmla="*/ 55 w 67"/>
                  <a:gd name="T7" fmla="*/ 21 h 95"/>
                  <a:gd name="T8" fmla="*/ 34 w 67"/>
                  <a:gd name="T9" fmla="*/ 0 h 95"/>
                  <a:gd name="T10" fmla="*/ 13 w 67"/>
                  <a:gd name="T11" fmla="*/ 21 h 95"/>
                  <a:gd name="T12" fmla="*/ 13 w 67"/>
                  <a:gd name="T13" fmla="*/ 21 h 95"/>
                  <a:gd name="T14" fmla="*/ 6 w 67"/>
                  <a:gd name="T15" fmla="*/ 31 h 95"/>
                  <a:gd name="T16" fmla="*/ 6 w 67"/>
                  <a:gd name="T17" fmla="*/ 35 h 95"/>
                  <a:gd name="T18" fmla="*/ 0 w 67"/>
                  <a:gd name="T19" fmla="*/ 43 h 95"/>
                  <a:gd name="T20" fmla="*/ 0 w 67"/>
                  <a:gd name="T21" fmla="*/ 66 h 95"/>
                  <a:gd name="T22" fmla="*/ 1 w 67"/>
                  <a:gd name="T23" fmla="*/ 69 h 95"/>
                  <a:gd name="T24" fmla="*/ 8 w 67"/>
                  <a:gd name="T25" fmla="*/ 74 h 95"/>
                  <a:gd name="T26" fmla="*/ 11 w 67"/>
                  <a:gd name="T27" fmla="*/ 74 h 95"/>
                  <a:gd name="T28" fmla="*/ 11 w 67"/>
                  <a:gd name="T29" fmla="*/ 84 h 95"/>
                  <a:gd name="T30" fmla="*/ 12 w 67"/>
                  <a:gd name="T31" fmla="*/ 86 h 95"/>
                  <a:gd name="T32" fmla="*/ 23 w 67"/>
                  <a:gd name="T33" fmla="*/ 95 h 95"/>
                  <a:gd name="T34" fmla="*/ 33 w 67"/>
                  <a:gd name="T35" fmla="*/ 86 h 95"/>
                  <a:gd name="T36" fmla="*/ 34 w 67"/>
                  <a:gd name="T37" fmla="*/ 77 h 95"/>
                  <a:gd name="T38" fmla="*/ 34 w 67"/>
                  <a:gd name="T39" fmla="*/ 86 h 95"/>
                  <a:gd name="T40" fmla="*/ 45 w 67"/>
                  <a:gd name="T41" fmla="*/ 95 h 95"/>
                  <a:gd name="T42" fmla="*/ 56 w 67"/>
                  <a:gd name="T43" fmla="*/ 86 h 95"/>
                  <a:gd name="T44" fmla="*/ 56 w 67"/>
                  <a:gd name="T45" fmla="*/ 84 h 95"/>
                  <a:gd name="T46" fmla="*/ 56 w 67"/>
                  <a:gd name="T47" fmla="*/ 74 h 95"/>
                  <a:gd name="T48" fmla="*/ 59 w 67"/>
                  <a:gd name="T49" fmla="*/ 74 h 95"/>
                  <a:gd name="T50" fmla="*/ 67 w 67"/>
                  <a:gd name="T51" fmla="*/ 69 h 95"/>
                  <a:gd name="T52" fmla="*/ 67 w 67"/>
                  <a:gd name="T53" fmla="*/ 66 h 95"/>
                  <a:gd name="T54" fmla="*/ 67 w 67"/>
                  <a:gd name="T55" fmla="*/ 43 h 95"/>
                  <a:gd name="T56" fmla="*/ 61 w 67"/>
                  <a:gd name="T57" fmla="*/ 3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95">
                    <a:moveTo>
                      <a:pt x="61" y="35"/>
                    </a:moveTo>
                    <a:cubicBezTo>
                      <a:pt x="61" y="31"/>
                      <a:pt x="61" y="31"/>
                      <a:pt x="61" y="31"/>
                    </a:cubicBezTo>
                    <a:cubicBezTo>
                      <a:pt x="61" y="27"/>
                      <a:pt x="59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10"/>
                      <a:pt x="45" y="0"/>
                      <a:pt x="34" y="0"/>
                    </a:cubicBezTo>
                    <a:cubicBezTo>
                      <a:pt x="22" y="0"/>
                      <a:pt x="13" y="10"/>
                      <a:pt x="13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9" y="23"/>
                      <a:pt x="6" y="27"/>
                      <a:pt x="6" y="31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3" y="35"/>
                      <a:pt x="0" y="39"/>
                      <a:pt x="0" y="43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0" y="68"/>
                      <a:pt x="1" y="69"/>
                    </a:cubicBezTo>
                    <a:cubicBezTo>
                      <a:pt x="2" y="72"/>
                      <a:pt x="5" y="74"/>
                      <a:pt x="8" y="74"/>
                    </a:cubicBezTo>
                    <a:cubicBezTo>
                      <a:pt x="9" y="74"/>
                      <a:pt x="10" y="74"/>
                      <a:pt x="11" y="74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1" y="85"/>
                      <a:pt x="12" y="86"/>
                      <a:pt x="12" y="86"/>
                    </a:cubicBezTo>
                    <a:cubicBezTo>
                      <a:pt x="13" y="91"/>
                      <a:pt x="17" y="95"/>
                      <a:pt x="23" y="95"/>
                    </a:cubicBezTo>
                    <a:cubicBezTo>
                      <a:pt x="28" y="95"/>
                      <a:pt x="32" y="91"/>
                      <a:pt x="33" y="86"/>
                    </a:cubicBezTo>
                    <a:cubicBezTo>
                      <a:pt x="34" y="86"/>
                      <a:pt x="34" y="77"/>
                      <a:pt x="34" y="77"/>
                    </a:cubicBezTo>
                    <a:cubicBezTo>
                      <a:pt x="34" y="77"/>
                      <a:pt x="34" y="86"/>
                      <a:pt x="34" y="86"/>
                    </a:cubicBezTo>
                    <a:cubicBezTo>
                      <a:pt x="35" y="91"/>
                      <a:pt x="40" y="95"/>
                      <a:pt x="45" y="95"/>
                    </a:cubicBezTo>
                    <a:cubicBezTo>
                      <a:pt x="50" y="95"/>
                      <a:pt x="54" y="91"/>
                      <a:pt x="56" y="86"/>
                    </a:cubicBezTo>
                    <a:cubicBezTo>
                      <a:pt x="56" y="86"/>
                      <a:pt x="56" y="85"/>
                      <a:pt x="56" y="84"/>
                    </a:cubicBezTo>
                    <a:cubicBezTo>
                      <a:pt x="56" y="74"/>
                      <a:pt x="56" y="74"/>
                      <a:pt x="56" y="74"/>
                    </a:cubicBezTo>
                    <a:cubicBezTo>
                      <a:pt x="57" y="74"/>
                      <a:pt x="58" y="74"/>
                      <a:pt x="59" y="74"/>
                    </a:cubicBezTo>
                    <a:cubicBezTo>
                      <a:pt x="63" y="74"/>
                      <a:pt x="66" y="72"/>
                      <a:pt x="67" y="69"/>
                    </a:cubicBezTo>
                    <a:cubicBezTo>
                      <a:pt x="67" y="68"/>
                      <a:pt x="67" y="67"/>
                      <a:pt x="67" y="66"/>
                    </a:cubicBezTo>
                    <a:cubicBezTo>
                      <a:pt x="67" y="43"/>
                      <a:pt x="67" y="43"/>
                      <a:pt x="67" y="43"/>
                    </a:cubicBezTo>
                    <a:cubicBezTo>
                      <a:pt x="67" y="39"/>
                      <a:pt x="65" y="36"/>
                      <a:pt x="61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28" name="Oval 661"/>
              <p:cNvSpPr>
                <a:spLocks noChangeArrowheads="1"/>
              </p:cNvSpPr>
              <p:nvPr/>
            </p:nvSpPr>
            <p:spPr bwMode="auto">
              <a:xfrm>
                <a:off x="4246563" y="2652713"/>
                <a:ext cx="19050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29" name="Oval 662"/>
              <p:cNvSpPr>
                <a:spLocks noChangeArrowheads="1"/>
              </p:cNvSpPr>
              <p:nvPr/>
            </p:nvSpPr>
            <p:spPr bwMode="auto">
              <a:xfrm>
                <a:off x="4246563" y="2681288"/>
                <a:ext cx="19050" cy="23813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30" name="Oval 663"/>
              <p:cNvSpPr>
                <a:spLocks noChangeArrowheads="1"/>
              </p:cNvSpPr>
              <p:nvPr/>
            </p:nvSpPr>
            <p:spPr bwMode="auto">
              <a:xfrm>
                <a:off x="4340225" y="2663825"/>
                <a:ext cx="33338" cy="33338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31" name="Freeform 664"/>
              <p:cNvSpPr>
                <a:spLocks noEditPoints="1"/>
              </p:cNvSpPr>
              <p:nvPr/>
            </p:nvSpPr>
            <p:spPr bwMode="auto">
              <a:xfrm>
                <a:off x="4171950" y="2490788"/>
                <a:ext cx="258763" cy="360363"/>
              </a:xfrm>
              <a:custGeom>
                <a:avLst/>
                <a:gdLst>
                  <a:gd name="T0" fmla="*/ 45 w 69"/>
                  <a:gd name="T1" fmla="*/ 52 h 96"/>
                  <a:gd name="T2" fmla="*/ 28 w 69"/>
                  <a:gd name="T3" fmla="*/ 64 h 96"/>
                  <a:gd name="T4" fmla="*/ 26 w 69"/>
                  <a:gd name="T5" fmla="*/ 54 h 96"/>
                  <a:gd name="T6" fmla="*/ 18 w 69"/>
                  <a:gd name="T7" fmla="*/ 66 h 96"/>
                  <a:gd name="T8" fmla="*/ 40 w 69"/>
                  <a:gd name="T9" fmla="*/ 63 h 96"/>
                  <a:gd name="T10" fmla="*/ 54 w 69"/>
                  <a:gd name="T11" fmla="*/ 43 h 96"/>
                  <a:gd name="T12" fmla="*/ 23 w 69"/>
                  <a:gd name="T13" fmla="*/ 53 h 96"/>
                  <a:gd name="T14" fmla="*/ 41 w 69"/>
                  <a:gd name="T15" fmla="*/ 44 h 96"/>
                  <a:gd name="T16" fmla="*/ 52 w 69"/>
                  <a:gd name="T17" fmla="*/ 45 h 96"/>
                  <a:gd name="T18" fmla="*/ 45 w 69"/>
                  <a:gd name="T19" fmla="*/ 51 h 96"/>
                  <a:gd name="T20" fmla="*/ 50 w 69"/>
                  <a:gd name="T21" fmla="*/ 48 h 96"/>
                  <a:gd name="T22" fmla="*/ 50 w 69"/>
                  <a:gd name="T23" fmla="*/ 47 h 96"/>
                  <a:gd name="T24" fmla="*/ 63 w 69"/>
                  <a:gd name="T25" fmla="*/ 31 h 96"/>
                  <a:gd name="T26" fmla="*/ 13 w 69"/>
                  <a:gd name="T27" fmla="*/ 21 h 96"/>
                  <a:gd name="T28" fmla="*/ 0 w 69"/>
                  <a:gd name="T29" fmla="*/ 43 h 96"/>
                  <a:gd name="T30" fmla="*/ 12 w 69"/>
                  <a:gd name="T31" fmla="*/ 75 h 96"/>
                  <a:gd name="T32" fmla="*/ 35 w 69"/>
                  <a:gd name="T33" fmla="*/ 88 h 96"/>
                  <a:gd name="T34" fmla="*/ 58 w 69"/>
                  <a:gd name="T35" fmla="*/ 75 h 96"/>
                  <a:gd name="T36" fmla="*/ 69 w 69"/>
                  <a:gd name="T37" fmla="*/ 43 h 96"/>
                  <a:gd name="T38" fmla="*/ 40 w 69"/>
                  <a:gd name="T39" fmla="*/ 77 h 96"/>
                  <a:gd name="T40" fmla="*/ 30 w 69"/>
                  <a:gd name="T41" fmla="*/ 78 h 96"/>
                  <a:gd name="T42" fmla="*/ 13 w 69"/>
                  <a:gd name="T43" fmla="*/ 84 h 96"/>
                  <a:gd name="T44" fmla="*/ 54 w 69"/>
                  <a:gd name="T45" fmla="*/ 31 h 96"/>
                  <a:gd name="T46" fmla="*/ 36 w 69"/>
                  <a:gd name="T47" fmla="*/ 86 h 96"/>
                  <a:gd name="T48" fmla="*/ 57 w 69"/>
                  <a:gd name="T49" fmla="*/ 35 h 96"/>
                  <a:gd name="T50" fmla="*/ 35 w 69"/>
                  <a:gd name="T51" fmla="*/ 1 h 96"/>
                  <a:gd name="T52" fmla="*/ 35 w 69"/>
                  <a:gd name="T53" fmla="*/ 1 h 96"/>
                  <a:gd name="T54" fmla="*/ 12 w 69"/>
                  <a:gd name="T55" fmla="*/ 70 h 96"/>
                  <a:gd name="T56" fmla="*/ 2 w 69"/>
                  <a:gd name="T57" fmla="*/ 69 h 96"/>
                  <a:gd name="T58" fmla="*/ 12 w 69"/>
                  <a:gd name="T59" fmla="*/ 36 h 96"/>
                  <a:gd name="T60" fmla="*/ 13 w 69"/>
                  <a:gd name="T61" fmla="*/ 23 h 96"/>
                  <a:gd name="T62" fmla="*/ 24 w 69"/>
                  <a:gd name="T63" fmla="*/ 95 h 96"/>
                  <a:gd name="T64" fmla="*/ 46 w 69"/>
                  <a:gd name="T65" fmla="*/ 95 h 96"/>
                  <a:gd name="T66" fmla="*/ 60 w 69"/>
                  <a:gd name="T67" fmla="*/ 74 h 96"/>
                  <a:gd name="T68" fmla="*/ 60 w 69"/>
                  <a:gd name="T69" fmla="*/ 74 h 96"/>
                  <a:gd name="T70" fmla="*/ 58 w 69"/>
                  <a:gd name="T71" fmla="*/ 38 h 96"/>
                  <a:gd name="T72" fmla="*/ 68 w 69"/>
                  <a:gd name="T73" fmla="*/ 67 h 96"/>
                  <a:gd name="T74" fmla="*/ 35 w 69"/>
                  <a:gd name="T75" fmla="*/ 18 h 96"/>
                  <a:gd name="T76" fmla="*/ 22 w 69"/>
                  <a:gd name="T77" fmla="*/ 49 h 96"/>
                  <a:gd name="T78" fmla="*/ 22 w 69"/>
                  <a:gd name="T79" fmla="*/ 49 h 96"/>
                  <a:gd name="T80" fmla="*/ 20 w 69"/>
                  <a:gd name="T81" fmla="*/ 46 h 96"/>
                  <a:gd name="T82" fmla="*/ 38 w 69"/>
                  <a:gd name="T83" fmla="*/ 36 h 96"/>
                  <a:gd name="T84" fmla="*/ 32 w 69"/>
                  <a:gd name="T85" fmla="*/ 35 h 96"/>
                  <a:gd name="T86" fmla="*/ 38 w 69"/>
                  <a:gd name="T87" fmla="*/ 38 h 96"/>
                  <a:gd name="T88" fmla="*/ 32 w 69"/>
                  <a:gd name="T89" fmla="*/ 37 h 96"/>
                  <a:gd name="T90" fmla="*/ 38 w 69"/>
                  <a:gd name="T91" fmla="*/ 40 h 96"/>
                  <a:gd name="T92" fmla="*/ 32 w 69"/>
                  <a:gd name="T93" fmla="*/ 38 h 96"/>
                  <a:gd name="T94" fmla="*/ 35 w 69"/>
                  <a:gd name="T95" fmla="*/ 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9" h="96">
                    <a:moveTo>
                      <a:pt x="54" y="43"/>
                    </a:move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52"/>
                      <a:pt x="39" y="52"/>
                      <a:pt x="39" y="52"/>
                    </a:cubicBezTo>
                    <a:cubicBezTo>
                      <a:pt x="45" y="52"/>
                      <a:pt x="45" y="52"/>
                      <a:pt x="45" y="52"/>
                    </a:cubicBezTo>
                    <a:cubicBezTo>
                      <a:pt x="46" y="53"/>
                      <a:pt x="46" y="54"/>
                      <a:pt x="47" y="54"/>
                    </a:cubicBezTo>
                    <a:cubicBezTo>
                      <a:pt x="46" y="56"/>
                      <a:pt x="46" y="57"/>
                      <a:pt x="45" y="57"/>
                    </a:cubicBezTo>
                    <a:cubicBezTo>
                      <a:pt x="44" y="58"/>
                      <a:pt x="42" y="58"/>
                      <a:pt x="40" y="58"/>
                    </a:cubicBezTo>
                    <a:cubicBezTo>
                      <a:pt x="36" y="59"/>
                      <a:pt x="31" y="59"/>
                      <a:pt x="28" y="64"/>
                    </a:cubicBezTo>
                    <a:cubicBezTo>
                      <a:pt x="26" y="65"/>
                      <a:pt x="25" y="66"/>
                      <a:pt x="24" y="66"/>
                    </a:cubicBezTo>
                    <a:cubicBezTo>
                      <a:pt x="24" y="66"/>
                      <a:pt x="23" y="65"/>
                      <a:pt x="23" y="64"/>
                    </a:cubicBezTo>
                    <a:cubicBezTo>
                      <a:pt x="22" y="63"/>
                      <a:pt x="22" y="60"/>
                      <a:pt x="23" y="58"/>
                    </a:cubicBezTo>
                    <a:cubicBezTo>
                      <a:pt x="25" y="57"/>
                      <a:pt x="26" y="56"/>
                      <a:pt x="26" y="54"/>
                    </a:cubicBezTo>
                    <a:cubicBezTo>
                      <a:pt x="26" y="52"/>
                      <a:pt x="24" y="51"/>
                      <a:pt x="22" y="51"/>
                    </a:cubicBezTo>
                    <a:cubicBezTo>
                      <a:pt x="21" y="51"/>
                      <a:pt x="19" y="52"/>
                      <a:pt x="19" y="54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17" y="59"/>
                      <a:pt x="17" y="63"/>
                      <a:pt x="18" y="66"/>
                    </a:cubicBezTo>
                    <a:cubicBezTo>
                      <a:pt x="19" y="69"/>
                      <a:pt x="21" y="71"/>
                      <a:pt x="24" y="71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6" y="71"/>
                      <a:pt x="29" y="70"/>
                      <a:pt x="32" y="67"/>
                    </a:cubicBezTo>
                    <a:cubicBezTo>
                      <a:pt x="34" y="64"/>
                      <a:pt x="37" y="64"/>
                      <a:pt x="40" y="63"/>
                    </a:cubicBezTo>
                    <a:cubicBezTo>
                      <a:pt x="45" y="63"/>
                      <a:pt x="50" y="62"/>
                      <a:pt x="52" y="55"/>
                    </a:cubicBezTo>
                    <a:cubicBezTo>
                      <a:pt x="53" y="54"/>
                      <a:pt x="55" y="52"/>
                      <a:pt x="55" y="50"/>
                    </a:cubicBezTo>
                    <a:cubicBezTo>
                      <a:pt x="55" y="49"/>
                      <a:pt x="54" y="49"/>
                      <a:pt x="54" y="48"/>
                    </a:cubicBezTo>
                    <a:lnTo>
                      <a:pt x="54" y="43"/>
                    </a:lnTo>
                    <a:close/>
                    <a:moveTo>
                      <a:pt x="22" y="52"/>
                    </a:moveTo>
                    <a:cubicBezTo>
                      <a:pt x="24" y="52"/>
                      <a:pt x="25" y="53"/>
                      <a:pt x="25" y="54"/>
                    </a:cubicBezTo>
                    <a:cubicBezTo>
                      <a:pt x="25" y="55"/>
                      <a:pt x="25" y="55"/>
                      <a:pt x="24" y="55"/>
                    </a:cubicBezTo>
                    <a:cubicBezTo>
                      <a:pt x="24" y="55"/>
                      <a:pt x="24" y="54"/>
                      <a:pt x="23" y="53"/>
                    </a:cubicBezTo>
                    <a:cubicBezTo>
                      <a:pt x="23" y="53"/>
                      <a:pt x="21" y="53"/>
                      <a:pt x="20" y="53"/>
                    </a:cubicBezTo>
                    <a:cubicBezTo>
                      <a:pt x="21" y="53"/>
                      <a:pt x="22" y="52"/>
                      <a:pt x="22" y="52"/>
                    </a:cubicBezTo>
                    <a:close/>
                    <a:moveTo>
                      <a:pt x="41" y="51"/>
                    </a:moveTo>
                    <a:cubicBezTo>
                      <a:pt x="41" y="44"/>
                      <a:pt x="41" y="44"/>
                      <a:pt x="41" y="44"/>
                    </a:cubicBezTo>
                    <a:cubicBezTo>
                      <a:pt x="53" y="44"/>
                      <a:pt x="53" y="44"/>
                      <a:pt x="53" y="44"/>
                    </a:cubicBezTo>
                    <a:cubicBezTo>
                      <a:pt x="53" y="47"/>
                      <a:pt x="53" y="47"/>
                      <a:pt x="53" y="47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52" y="45"/>
                      <a:pt x="52" y="45"/>
                      <a:pt x="52" y="45"/>
                    </a:cubicBezTo>
                    <a:cubicBezTo>
                      <a:pt x="42" y="45"/>
                      <a:pt x="42" y="45"/>
                      <a:pt x="42" y="45"/>
                    </a:cubicBezTo>
                    <a:cubicBezTo>
                      <a:pt x="42" y="50"/>
                      <a:pt x="42" y="50"/>
                      <a:pt x="42" y="50"/>
                    </a:cubicBezTo>
                    <a:cubicBezTo>
                      <a:pt x="42" y="50"/>
                      <a:pt x="44" y="50"/>
                      <a:pt x="45" y="50"/>
                    </a:cubicBezTo>
                    <a:cubicBezTo>
                      <a:pt x="45" y="51"/>
                      <a:pt x="45" y="51"/>
                      <a:pt x="45" y="51"/>
                    </a:cubicBezTo>
                    <a:lnTo>
                      <a:pt x="41" y="51"/>
                    </a:lnTo>
                    <a:close/>
                    <a:moveTo>
                      <a:pt x="52" y="53"/>
                    </a:moveTo>
                    <a:cubicBezTo>
                      <a:pt x="52" y="52"/>
                      <a:pt x="52" y="51"/>
                      <a:pt x="52" y="50"/>
                    </a:cubicBezTo>
                    <a:cubicBezTo>
                      <a:pt x="52" y="49"/>
                      <a:pt x="51" y="48"/>
                      <a:pt x="50" y="48"/>
                    </a:cubicBezTo>
                    <a:cubicBezTo>
                      <a:pt x="48" y="48"/>
                      <a:pt x="47" y="49"/>
                      <a:pt x="47" y="50"/>
                    </a:cubicBezTo>
                    <a:cubicBezTo>
                      <a:pt x="47" y="51"/>
                      <a:pt x="47" y="52"/>
                      <a:pt x="47" y="53"/>
                    </a:cubicBezTo>
                    <a:cubicBezTo>
                      <a:pt x="46" y="52"/>
                      <a:pt x="46" y="51"/>
                      <a:pt x="46" y="50"/>
                    </a:cubicBezTo>
                    <a:cubicBezTo>
                      <a:pt x="46" y="48"/>
                      <a:pt x="48" y="47"/>
                      <a:pt x="50" y="47"/>
                    </a:cubicBezTo>
                    <a:cubicBezTo>
                      <a:pt x="52" y="47"/>
                      <a:pt x="53" y="48"/>
                      <a:pt x="53" y="50"/>
                    </a:cubicBezTo>
                    <a:cubicBezTo>
                      <a:pt x="53" y="52"/>
                      <a:pt x="53" y="53"/>
                      <a:pt x="52" y="53"/>
                    </a:cubicBezTo>
                    <a:close/>
                    <a:moveTo>
                      <a:pt x="63" y="35"/>
                    </a:moveTo>
                    <a:cubicBezTo>
                      <a:pt x="63" y="31"/>
                      <a:pt x="63" y="31"/>
                      <a:pt x="63" y="31"/>
                    </a:cubicBezTo>
                    <a:cubicBezTo>
                      <a:pt x="63" y="27"/>
                      <a:pt x="60" y="23"/>
                      <a:pt x="57" y="22"/>
                    </a:cubicBezTo>
                    <a:cubicBezTo>
                      <a:pt x="57" y="21"/>
                      <a:pt x="57" y="21"/>
                      <a:pt x="57" y="21"/>
                    </a:cubicBezTo>
                    <a:cubicBezTo>
                      <a:pt x="57" y="9"/>
                      <a:pt x="47" y="0"/>
                      <a:pt x="35" y="0"/>
                    </a:cubicBezTo>
                    <a:cubicBezTo>
                      <a:pt x="23" y="0"/>
                      <a:pt x="13" y="9"/>
                      <a:pt x="13" y="21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9" y="23"/>
                      <a:pt x="7" y="27"/>
                      <a:pt x="7" y="31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3" y="35"/>
                      <a:pt x="0" y="39"/>
                      <a:pt x="0" y="43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68"/>
                      <a:pt x="1" y="69"/>
                      <a:pt x="1" y="70"/>
                    </a:cubicBezTo>
                    <a:cubicBezTo>
                      <a:pt x="2" y="73"/>
                      <a:pt x="5" y="76"/>
                      <a:pt x="9" y="76"/>
                    </a:cubicBezTo>
                    <a:cubicBezTo>
                      <a:pt x="10" y="76"/>
                      <a:pt x="11" y="75"/>
                      <a:pt x="12" y="75"/>
                    </a:cubicBezTo>
                    <a:cubicBezTo>
                      <a:pt x="12" y="84"/>
                      <a:pt x="12" y="84"/>
                      <a:pt x="12" y="84"/>
                    </a:cubicBezTo>
                    <a:cubicBezTo>
                      <a:pt x="12" y="85"/>
                      <a:pt x="12" y="86"/>
                      <a:pt x="12" y="87"/>
                    </a:cubicBezTo>
                    <a:cubicBezTo>
                      <a:pt x="14" y="92"/>
                      <a:pt x="18" y="96"/>
                      <a:pt x="24" y="96"/>
                    </a:cubicBezTo>
                    <a:cubicBezTo>
                      <a:pt x="29" y="96"/>
                      <a:pt x="33" y="93"/>
                      <a:pt x="35" y="88"/>
                    </a:cubicBezTo>
                    <a:cubicBezTo>
                      <a:pt x="36" y="93"/>
                      <a:pt x="41" y="96"/>
                      <a:pt x="46" y="96"/>
                    </a:cubicBezTo>
                    <a:cubicBezTo>
                      <a:pt x="51" y="96"/>
                      <a:pt x="56" y="92"/>
                      <a:pt x="57" y="87"/>
                    </a:cubicBezTo>
                    <a:cubicBezTo>
                      <a:pt x="57" y="86"/>
                      <a:pt x="58" y="85"/>
                      <a:pt x="58" y="84"/>
                    </a:cubicBezTo>
                    <a:cubicBezTo>
                      <a:pt x="58" y="75"/>
                      <a:pt x="58" y="75"/>
                      <a:pt x="58" y="75"/>
                    </a:cubicBezTo>
                    <a:cubicBezTo>
                      <a:pt x="58" y="75"/>
                      <a:pt x="59" y="76"/>
                      <a:pt x="60" y="76"/>
                    </a:cubicBezTo>
                    <a:cubicBezTo>
                      <a:pt x="64" y="76"/>
                      <a:pt x="67" y="73"/>
                      <a:pt x="68" y="70"/>
                    </a:cubicBezTo>
                    <a:cubicBezTo>
                      <a:pt x="69" y="69"/>
                      <a:pt x="69" y="68"/>
                      <a:pt x="69" y="67"/>
                    </a:cubicBezTo>
                    <a:cubicBezTo>
                      <a:pt x="69" y="43"/>
                      <a:pt x="69" y="43"/>
                      <a:pt x="69" y="43"/>
                    </a:cubicBezTo>
                    <a:cubicBezTo>
                      <a:pt x="69" y="39"/>
                      <a:pt x="66" y="36"/>
                      <a:pt x="63" y="35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40" y="77"/>
                      <a:pt x="40" y="77"/>
                      <a:pt x="40" y="77"/>
                    </a:cubicBezTo>
                    <a:cubicBezTo>
                      <a:pt x="39" y="76"/>
                      <a:pt x="39" y="76"/>
                      <a:pt x="39" y="76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80"/>
                      <a:pt x="34" y="85"/>
                      <a:pt x="34" y="86"/>
                    </a:cubicBezTo>
                    <a:cubicBezTo>
                      <a:pt x="13" y="86"/>
                      <a:pt x="13" y="86"/>
                      <a:pt x="13" y="86"/>
                    </a:cubicBezTo>
                    <a:cubicBezTo>
                      <a:pt x="13" y="86"/>
                      <a:pt x="13" y="85"/>
                      <a:pt x="13" y="84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3" y="36"/>
                      <a:pt x="14" y="33"/>
                      <a:pt x="16" y="31"/>
                    </a:cubicBezTo>
                    <a:cubicBezTo>
                      <a:pt x="19" y="38"/>
                      <a:pt x="26" y="42"/>
                      <a:pt x="35" y="42"/>
                    </a:cubicBezTo>
                    <a:cubicBezTo>
                      <a:pt x="43" y="42"/>
                      <a:pt x="50" y="38"/>
                      <a:pt x="54" y="31"/>
                    </a:cubicBezTo>
                    <a:cubicBezTo>
                      <a:pt x="55" y="33"/>
                      <a:pt x="56" y="36"/>
                      <a:pt x="56" y="38"/>
                    </a:cubicBezTo>
                    <a:cubicBezTo>
                      <a:pt x="56" y="84"/>
                      <a:pt x="56" y="84"/>
                      <a:pt x="56" y="84"/>
                    </a:cubicBezTo>
                    <a:cubicBezTo>
                      <a:pt x="56" y="85"/>
                      <a:pt x="56" y="86"/>
                      <a:pt x="56" y="86"/>
                    </a:cubicBezTo>
                    <a:cubicBezTo>
                      <a:pt x="36" y="86"/>
                      <a:pt x="36" y="86"/>
                      <a:pt x="36" y="86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2" y="31"/>
                    </a:moveTo>
                    <a:cubicBezTo>
                      <a:pt x="62" y="35"/>
                      <a:pt x="62" y="35"/>
                      <a:pt x="62" y="35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56" y="33"/>
                      <a:pt x="56" y="32"/>
                      <a:pt x="54" y="30"/>
                    </a:cubicBezTo>
                    <a:cubicBezTo>
                      <a:pt x="56" y="28"/>
                      <a:pt x="56" y="26"/>
                      <a:pt x="56" y="23"/>
                    </a:cubicBezTo>
                    <a:cubicBezTo>
                      <a:pt x="59" y="24"/>
                      <a:pt x="62" y="28"/>
                      <a:pt x="62" y="31"/>
                    </a:cubicBezTo>
                    <a:close/>
                    <a:moveTo>
                      <a:pt x="35" y="1"/>
                    </a:moveTo>
                    <a:cubicBezTo>
                      <a:pt x="46" y="1"/>
                      <a:pt x="55" y="10"/>
                      <a:pt x="55" y="21"/>
                    </a:cubicBezTo>
                    <a:cubicBezTo>
                      <a:pt x="55" y="32"/>
                      <a:pt x="47" y="40"/>
                      <a:pt x="35" y="40"/>
                    </a:cubicBezTo>
                    <a:cubicBezTo>
                      <a:pt x="23" y="40"/>
                      <a:pt x="14" y="32"/>
                      <a:pt x="14" y="21"/>
                    </a:cubicBezTo>
                    <a:cubicBezTo>
                      <a:pt x="14" y="10"/>
                      <a:pt x="23" y="1"/>
                      <a:pt x="35" y="1"/>
                    </a:cubicBezTo>
                    <a:close/>
                    <a:moveTo>
                      <a:pt x="12" y="74"/>
                    </a:moveTo>
                    <a:cubicBezTo>
                      <a:pt x="11" y="74"/>
                      <a:pt x="10" y="74"/>
                      <a:pt x="9" y="74"/>
                    </a:cubicBezTo>
                    <a:cubicBezTo>
                      <a:pt x="6" y="74"/>
                      <a:pt x="4" y="73"/>
                      <a:pt x="2" y="70"/>
                    </a:cubicBezTo>
                    <a:cubicBezTo>
                      <a:pt x="12" y="70"/>
                      <a:pt x="12" y="70"/>
                      <a:pt x="12" y="70"/>
                    </a:cubicBezTo>
                    <a:lnTo>
                      <a:pt x="12" y="74"/>
                    </a:lnTo>
                    <a:close/>
                    <a:moveTo>
                      <a:pt x="12" y="38"/>
                    </a:moveTo>
                    <a:cubicBezTo>
                      <a:pt x="12" y="69"/>
                      <a:pt x="12" y="69"/>
                      <a:pt x="12" y="69"/>
                    </a:cubicBezTo>
                    <a:cubicBezTo>
                      <a:pt x="2" y="69"/>
                      <a:pt x="2" y="69"/>
                      <a:pt x="2" y="69"/>
                    </a:cubicBezTo>
                    <a:cubicBezTo>
                      <a:pt x="2" y="68"/>
                      <a:pt x="2" y="68"/>
                      <a:pt x="2" y="67"/>
                    </a:cubicBezTo>
                    <a:cubicBezTo>
                      <a:pt x="2" y="43"/>
                      <a:pt x="2" y="43"/>
                      <a:pt x="2" y="43"/>
                    </a:cubicBezTo>
                    <a:cubicBezTo>
                      <a:pt x="2" y="40"/>
                      <a:pt x="4" y="36"/>
                      <a:pt x="7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2" y="37"/>
                      <a:pt x="12" y="37"/>
                      <a:pt x="12" y="38"/>
                    </a:cubicBezTo>
                    <a:close/>
                    <a:moveTo>
                      <a:pt x="8" y="35"/>
                    </a:moveTo>
                    <a:cubicBezTo>
                      <a:pt x="8" y="31"/>
                      <a:pt x="8" y="31"/>
                      <a:pt x="8" y="31"/>
                    </a:cubicBezTo>
                    <a:cubicBezTo>
                      <a:pt x="8" y="28"/>
                      <a:pt x="10" y="24"/>
                      <a:pt x="13" y="23"/>
                    </a:cubicBezTo>
                    <a:cubicBezTo>
                      <a:pt x="13" y="25"/>
                      <a:pt x="14" y="28"/>
                      <a:pt x="15" y="30"/>
                    </a:cubicBezTo>
                    <a:cubicBezTo>
                      <a:pt x="14" y="31"/>
                      <a:pt x="13" y="33"/>
                      <a:pt x="12" y="35"/>
                    </a:cubicBezTo>
                    <a:lnTo>
                      <a:pt x="8" y="35"/>
                    </a:lnTo>
                    <a:close/>
                    <a:moveTo>
                      <a:pt x="24" y="95"/>
                    </a:moveTo>
                    <a:cubicBezTo>
                      <a:pt x="19" y="95"/>
                      <a:pt x="15" y="92"/>
                      <a:pt x="14" y="88"/>
                    </a:cubicBezTo>
                    <a:cubicBezTo>
                      <a:pt x="34" y="88"/>
                      <a:pt x="34" y="88"/>
                      <a:pt x="34" y="88"/>
                    </a:cubicBezTo>
                    <a:cubicBezTo>
                      <a:pt x="32" y="92"/>
                      <a:pt x="28" y="95"/>
                      <a:pt x="24" y="95"/>
                    </a:cubicBezTo>
                    <a:close/>
                    <a:moveTo>
                      <a:pt x="46" y="95"/>
                    </a:moveTo>
                    <a:cubicBezTo>
                      <a:pt x="41" y="95"/>
                      <a:pt x="37" y="92"/>
                      <a:pt x="36" y="88"/>
                    </a:cubicBezTo>
                    <a:cubicBezTo>
                      <a:pt x="56" y="88"/>
                      <a:pt x="56" y="88"/>
                      <a:pt x="56" y="88"/>
                    </a:cubicBezTo>
                    <a:cubicBezTo>
                      <a:pt x="54" y="92"/>
                      <a:pt x="50" y="95"/>
                      <a:pt x="46" y="95"/>
                    </a:cubicBezTo>
                    <a:close/>
                    <a:moveTo>
                      <a:pt x="60" y="74"/>
                    </a:moveTo>
                    <a:cubicBezTo>
                      <a:pt x="59" y="74"/>
                      <a:pt x="58" y="74"/>
                      <a:pt x="58" y="74"/>
                    </a:cubicBezTo>
                    <a:cubicBezTo>
                      <a:pt x="58" y="70"/>
                      <a:pt x="58" y="70"/>
                      <a:pt x="58" y="70"/>
                    </a:cubicBezTo>
                    <a:cubicBezTo>
                      <a:pt x="67" y="70"/>
                      <a:pt x="67" y="70"/>
                      <a:pt x="67" y="70"/>
                    </a:cubicBezTo>
                    <a:cubicBezTo>
                      <a:pt x="66" y="73"/>
                      <a:pt x="63" y="74"/>
                      <a:pt x="60" y="74"/>
                    </a:cubicBezTo>
                    <a:close/>
                    <a:moveTo>
                      <a:pt x="68" y="67"/>
                    </a:moveTo>
                    <a:cubicBezTo>
                      <a:pt x="68" y="68"/>
                      <a:pt x="68" y="68"/>
                      <a:pt x="67" y="69"/>
                    </a:cubicBezTo>
                    <a:cubicBezTo>
                      <a:pt x="58" y="69"/>
                      <a:pt x="58" y="69"/>
                      <a:pt x="58" y="69"/>
                    </a:cubicBezTo>
                    <a:cubicBezTo>
                      <a:pt x="58" y="38"/>
                      <a:pt x="58" y="38"/>
                      <a:pt x="58" y="38"/>
                    </a:cubicBezTo>
                    <a:cubicBezTo>
                      <a:pt x="58" y="37"/>
                      <a:pt x="57" y="37"/>
                      <a:pt x="57" y="36"/>
                    </a:cubicBezTo>
                    <a:cubicBezTo>
                      <a:pt x="62" y="36"/>
                      <a:pt x="62" y="36"/>
                      <a:pt x="62" y="36"/>
                    </a:cubicBezTo>
                    <a:cubicBezTo>
                      <a:pt x="65" y="37"/>
                      <a:pt x="68" y="40"/>
                      <a:pt x="68" y="43"/>
                    </a:cubicBezTo>
                    <a:lnTo>
                      <a:pt x="68" y="67"/>
                    </a:lnTo>
                    <a:close/>
                    <a:moveTo>
                      <a:pt x="35" y="34"/>
                    </a:moveTo>
                    <a:cubicBezTo>
                      <a:pt x="24" y="34"/>
                      <a:pt x="15" y="29"/>
                      <a:pt x="15" y="23"/>
                    </a:cubicBezTo>
                    <a:cubicBezTo>
                      <a:pt x="15" y="20"/>
                      <a:pt x="16" y="13"/>
                      <a:pt x="19" y="13"/>
                    </a:cubicBezTo>
                    <a:cubicBezTo>
                      <a:pt x="23" y="12"/>
                      <a:pt x="29" y="18"/>
                      <a:pt x="35" y="18"/>
                    </a:cubicBezTo>
                    <a:cubicBezTo>
                      <a:pt x="41" y="18"/>
                      <a:pt x="47" y="12"/>
                      <a:pt x="50" y="13"/>
                    </a:cubicBezTo>
                    <a:cubicBezTo>
                      <a:pt x="54" y="13"/>
                      <a:pt x="55" y="20"/>
                      <a:pt x="55" y="23"/>
                    </a:cubicBezTo>
                    <a:cubicBezTo>
                      <a:pt x="55" y="29"/>
                      <a:pt x="46" y="34"/>
                      <a:pt x="35" y="34"/>
                    </a:cubicBezTo>
                    <a:close/>
                    <a:moveTo>
                      <a:pt x="22" y="49"/>
                    </a:moveTo>
                    <a:cubicBezTo>
                      <a:pt x="24" y="49"/>
                      <a:pt x="26" y="48"/>
                      <a:pt x="26" y="46"/>
                    </a:cubicBezTo>
                    <a:cubicBezTo>
                      <a:pt x="26" y="44"/>
                      <a:pt x="24" y="42"/>
                      <a:pt x="22" y="42"/>
                    </a:cubicBezTo>
                    <a:cubicBezTo>
                      <a:pt x="21" y="42"/>
                      <a:pt x="19" y="44"/>
                      <a:pt x="19" y="46"/>
                    </a:cubicBezTo>
                    <a:cubicBezTo>
                      <a:pt x="19" y="48"/>
                      <a:pt x="21" y="49"/>
                      <a:pt x="22" y="49"/>
                    </a:cubicBezTo>
                    <a:close/>
                    <a:moveTo>
                      <a:pt x="22" y="44"/>
                    </a:moveTo>
                    <a:cubicBezTo>
                      <a:pt x="24" y="44"/>
                      <a:pt x="25" y="45"/>
                      <a:pt x="25" y="46"/>
                    </a:cubicBezTo>
                    <a:cubicBezTo>
                      <a:pt x="25" y="47"/>
                      <a:pt x="24" y="48"/>
                      <a:pt x="22" y="48"/>
                    </a:cubicBezTo>
                    <a:cubicBezTo>
                      <a:pt x="21" y="48"/>
                      <a:pt x="20" y="47"/>
                      <a:pt x="20" y="46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8" y="35"/>
                    </a:moveTo>
                    <a:cubicBezTo>
                      <a:pt x="38" y="36"/>
                      <a:pt x="38" y="36"/>
                      <a:pt x="38" y="36"/>
                    </a:cubicBezTo>
                    <a:cubicBezTo>
                      <a:pt x="38" y="36"/>
                      <a:pt x="38" y="36"/>
                      <a:pt x="38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8" y="35"/>
                      <a:pt x="38" y="35"/>
                      <a:pt x="38" y="35"/>
                    </a:cubicBezTo>
                    <a:close/>
                    <a:moveTo>
                      <a:pt x="38" y="37"/>
                    </a:moveTo>
                    <a:cubicBezTo>
                      <a:pt x="38" y="37"/>
                      <a:pt x="38" y="37"/>
                      <a:pt x="38" y="37"/>
                    </a:cubicBezTo>
                    <a:cubicBezTo>
                      <a:pt x="38" y="38"/>
                      <a:pt x="38" y="38"/>
                      <a:pt x="38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8" y="37"/>
                      <a:pt x="38" y="37"/>
                      <a:pt x="38" y="37"/>
                    </a:cubicBezTo>
                    <a:close/>
                    <a:moveTo>
                      <a:pt x="38" y="39"/>
                    </a:moveTo>
                    <a:cubicBezTo>
                      <a:pt x="38" y="39"/>
                      <a:pt x="38" y="39"/>
                      <a:pt x="38" y="39"/>
                    </a:cubicBezTo>
                    <a:cubicBezTo>
                      <a:pt x="38" y="40"/>
                      <a:pt x="38" y="40"/>
                      <a:pt x="38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8" y="38"/>
                      <a:pt x="38" y="38"/>
                      <a:pt x="38" y="38"/>
                    </a:cubicBezTo>
                    <a:lnTo>
                      <a:pt x="38" y="39"/>
                    </a:lnTo>
                    <a:close/>
                    <a:moveTo>
                      <a:pt x="30" y="5"/>
                    </a:moveTo>
                    <a:cubicBezTo>
                      <a:pt x="30" y="4"/>
                      <a:pt x="32" y="4"/>
                      <a:pt x="35" y="4"/>
                    </a:cubicBezTo>
                    <a:cubicBezTo>
                      <a:pt x="37" y="4"/>
                      <a:pt x="39" y="4"/>
                      <a:pt x="39" y="5"/>
                    </a:cubicBezTo>
                    <a:cubicBezTo>
                      <a:pt x="39" y="6"/>
                      <a:pt x="37" y="6"/>
                      <a:pt x="35" y="6"/>
                    </a:cubicBezTo>
                    <a:cubicBezTo>
                      <a:pt x="32" y="6"/>
                      <a:pt x="30" y="6"/>
                      <a:pt x="30" y="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86" name="Group 4685"/>
            <p:cNvGrpSpPr/>
            <p:nvPr/>
          </p:nvGrpSpPr>
          <p:grpSpPr>
            <a:xfrm>
              <a:off x="795338" y="3363913"/>
              <a:ext cx="258763" cy="360363"/>
              <a:chOff x="4541838" y="2490788"/>
              <a:chExt cx="258763" cy="360363"/>
            </a:xfrm>
          </p:grpSpPr>
          <p:sp>
            <p:nvSpPr>
              <p:cNvPr id="4632" name="Freeform 665"/>
              <p:cNvSpPr>
                <a:spLocks/>
              </p:cNvSpPr>
              <p:nvPr/>
            </p:nvSpPr>
            <p:spPr bwMode="auto">
              <a:xfrm>
                <a:off x="4546600" y="2490788"/>
                <a:ext cx="250825" cy="355600"/>
              </a:xfrm>
              <a:custGeom>
                <a:avLst/>
                <a:gdLst>
                  <a:gd name="T0" fmla="*/ 61 w 67"/>
                  <a:gd name="T1" fmla="*/ 35 h 95"/>
                  <a:gd name="T2" fmla="*/ 61 w 67"/>
                  <a:gd name="T3" fmla="*/ 31 h 95"/>
                  <a:gd name="T4" fmla="*/ 55 w 67"/>
                  <a:gd name="T5" fmla="*/ 21 h 95"/>
                  <a:gd name="T6" fmla="*/ 55 w 67"/>
                  <a:gd name="T7" fmla="*/ 21 h 95"/>
                  <a:gd name="T8" fmla="*/ 33 w 67"/>
                  <a:gd name="T9" fmla="*/ 0 h 95"/>
                  <a:gd name="T10" fmla="*/ 12 w 67"/>
                  <a:gd name="T11" fmla="*/ 21 h 95"/>
                  <a:gd name="T12" fmla="*/ 12 w 67"/>
                  <a:gd name="T13" fmla="*/ 21 h 95"/>
                  <a:gd name="T14" fmla="*/ 6 w 67"/>
                  <a:gd name="T15" fmla="*/ 31 h 95"/>
                  <a:gd name="T16" fmla="*/ 6 w 67"/>
                  <a:gd name="T17" fmla="*/ 35 h 95"/>
                  <a:gd name="T18" fmla="*/ 0 w 67"/>
                  <a:gd name="T19" fmla="*/ 43 h 95"/>
                  <a:gd name="T20" fmla="*/ 0 w 67"/>
                  <a:gd name="T21" fmla="*/ 66 h 95"/>
                  <a:gd name="T22" fmla="*/ 0 w 67"/>
                  <a:gd name="T23" fmla="*/ 69 h 95"/>
                  <a:gd name="T24" fmla="*/ 8 w 67"/>
                  <a:gd name="T25" fmla="*/ 74 h 95"/>
                  <a:gd name="T26" fmla="*/ 11 w 67"/>
                  <a:gd name="T27" fmla="*/ 74 h 95"/>
                  <a:gd name="T28" fmla="*/ 11 w 67"/>
                  <a:gd name="T29" fmla="*/ 84 h 95"/>
                  <a:gd name="T30" fmla="*/ 11 w 67"/>
                  <a:gd name="T31" fmla="*/ 86 h 95"/>
                  <a:gd name="T32" fmla="*/ 22 w 67"/>
                  <a:gd name="T33" fmla="*/ 95 h 95"/>
                  <a:gd name="T34" fmla="*/ 33 w 67"/>
                  <a:gd name="T35" fmla="*/ 86 h 95"/>
                  <a:gd name="T36" fmla="*/ 33 w 67"/>
                  <a:gd name="T37" fmla="*/ 77 h 95"/>
                  <a:gd name="T38" fmla="*/ 34 w 67"/>
                  <a:gd name="T39" fmla="*/ 86 h 95"/>
                  <a:gd name="T40" fmla="*/ 44 w 67"/>
                  <a:gd name="T41" fmla="*/ 95 h 95"/>
                  <a:gd name="T42" fmla="*/ 55 w 67"/>
                  <a:gd name="T43" fmla="*/ 86 h 95"/>
                  <a:gd name="T44" fmla="*/ 56 w 67"/>
                  <a:gd name="T45" fmla="*/ 84 h 95"/>
                  <a:gd name="T46" fmla="*/ 56 w 67"/>
                  <a:gd name="T47" fmla="*/ 74 h 95"/>
                  <a:gd name="T48" fmla="*/ 59 w 67"/>
                  <a:gd name="T49" fmla="*/ 74 h 95"/>
                  <a:gd name="T50" fmla="*/ 67 w 67"/>
                  <a:gd name="T51" fmla="*/ 69 h 95"/>
                  <a:gd name="T52" fmla="*/ 67 w 67"/>
                  <a:gd name="T53" fmla="*/ 66 h 95"/>
                  <a:gd name="T54" fmla="*/ 67 w 67"/>
                  <a:gd name="T55" fmla="*/ 43 h 95"/>
                  <a:gd name="T56" fmla="*/ 61 w 67"/>
                  <a:gd name="T57" fmla="*/ 3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95">
                    <a:moveTo>
                      <a:pt x="61" y="35"/>
                    </a:moveTo>
                    <a:cubicBezTo>
                      <a:pt x="61" y="31"/>
                      <a:pt x="61" y="31"/>
                      <a:pt x="61" y="31"/>
                    </a:cubicBezTo>
                    <a:cubicBezTo>
                      <a:pt x="61" y="27"/>
                      <a:pt x="58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10"/>
                      <a:pt x="45" y="0"/>
                      <a:pt x="33" y="0"/>
                    </a:cubicBezTo>
                    <a:cubicBezTo>
                      <a:pt x="22" y="0"/>
                      <a:pt x="12" y="10"/>
                      <a:pt x="12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8" y="23"/>
                      <a:pt x="6" y="27"/>
                      <a:pt x="6" y="31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2" y="35"/>
                      <a:pt x="0" y="39"/>
                      <a:pt x="0" y="43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0" y="68"/>
                      <a:pt x="0" y="69"/>
                    </a:cubicBezTo>
                    <a:cubicBezTo>
                      <a:pt x="1" y="72"/>
                      <a:pt x="4" y="74"/>
                      <a:pt x="8" y="74"/>
                    </a:cubicBezTo>
                    <a:cubicBezTo>
                      <a:pt x="9" y="74"/>
                      <a:pt x="10" y="74"/>
                      <a:pt x="11" y="74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1" y="85"/>
                      <a:pt x="11" y="86"/>
                      <a:pt x="11" y="86"/>
                    </a:cubicBezTo>
                    <a:cubicBezTo>
                      <a:pt x="13" y="91"/>
                      <a:pt x="17" y="95"/>
                      <a:pt x="22" y="95"/>
                    </a:cubicBezTo>
                    <a:cubicBezTo>
                      <a:pt x="27" y="95"/>
                      <a:pt x="32" y="91"/>
                      <a:pt x="33" y="86"/>
                    </a:cubicBezTo>
                    <a:cubicBezTo>
                      <a:pt x="33" y="86"/>
                      <a:pt x="33" y="77"/>
                      <a:pt x="33" y="77"/>
                    </a:cubicBezTo>
                    <a:cubicBezTo>
                      <a:pt x="33" y="77"/>
                      <a:pt x="33" y="86"/>
                      <a:pt x="34" y="86"/>
                    </a:cubicBezTo>
                    <a:cubicBezTo>
                      <a:pt x="35" y="91"/>
                      <a:pt x="39" y="95"/>
                      <a:pt x="44" y="95"/>
                    </a:cubicBezTo>
                    <a:cubicBezTo>
                      <a:pt x="50" y="95"/>
                      <a:pt x="54" y="91"/>
                      <a:pt x="55" y="86"/>
                    </a:cubicBezTo>
                    <a:cubicBezTo>
                      <a:pt x="55" y="86"/>
                      <a:pt x="56" y="85"/>
                      <a:pt x="56" y="84"/>
                    </a:cubicBezTo>
                    <a:cubicBezTo>
                      <a:pt x="56" y="74"/>
                      <a:pt x="56" y="74"/>
                      <a:pt x="56" y="74"/>
                    </a:cubicBezTo>
                    <a:cubicBezTo>
                      <a:pt x="57" y="74"/>
                      <a:pt x="58" y="74"/>
                      <a:pt x="59" y="74"/>
                    </a:cubicBezTo>
                    <a:cubicBezTo>
                      <a:pt x="62" y="74"/>
                      <a:pt x="65" y="72"/>
                      <a:pt x="67" y="69"/>
                    </a:cubicBezTo>
                    <a:cubicBezTo>
                      <a:pt x="67" y="68"/>
                      <a:pt x="67" y="67"/>
                      <a:pt x="67" y="66"/>
                    </a:cubicBezTo>
                    <a:cubicBezTo>
                      <a:pt x="67" y="43"/>
                      <a:pt x="67" y="43"/>
                      <a:pt x="67" y="43"/>
                    </a:cubicBezTo>
                    <a:cubicBezTo>
                      <a:pt x="67" y="39"/>
                      <a:pt x="64" y="36"/>
                      <a:pt x="61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33" name="Oval 666"/>
              <p:cNvSpPr>
                <a:spLocks noChangeArrowheads="1"/>
              </p:cNvSpPr>
              <p:nvPr/>
            </p:nvSpPr>
            <p:spPr bwMode="auto">
              <a:xfrm>
                <a:off x="4613275" y="2652713"/>
                <a:ext cx="22225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34" name="Oval 667"/>
              <p:cNvSpPr>
                <a:spLocks noChangeArrowheads="1"/>
              </p:cNvSpPr>
              <p:nvPr/>
            </p:nvSpPr>
            <p:spPr bwMode="auto">
              <a:xfrm>
                <a:off x="4613275" y="2681288"/>
                <a:ext cx="22225" cy="23813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35" name="Oval 668"/>
              <p:cNvSpPr>
                <a:spLocks noChangeArrowheads="1"/>
              </p:cNvSpPr>
              <p:nvPr/>
            </p:nvSpPr>
            <p:spPr bwMode="auto">
              <a:xfrm>
                <a:off x="4711700" y="2663825"/>
                <a:ext cx="33338" cy="33338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36" name="Freeform 669"/>
              <p:cNvSpPr>
                <a:spLocks noEditPoints="1"/>
              </p:cNvSpPr>
              <p:nvPr/>
            </p:nvSpPr>
            <p:spPr bwMode="auto">
              <a:xfrm>
                <a:off x="4541838" y="2490788"/>
                <a:ext cx="258763" cy="360363"/>
              </a:xfrm>
              <a:custGeom>
                <a:avLst/>
                <a:gdLst>
                  <a:gd name="T0" fmla="*/ 45 w 69"/>
                  <a:gd name="T1" fmla="*/ 52 h 96"/>
                  <a:gd name="T2" fmla="*/ 27 w 69"/>
                  <a:gd name="T3" fmla="*/ 64 h 96"/>
                  <a:gd name="T4" fmla="*/ 26 w 69"/>
                  <a:gd name="T5" fmla="*/ 54 h 96"/>
                  <a:gd name="T6" fmla="*/ 18 w 69"/>
                  <a:gd name="T7" fmla="*/ 66 h 96"/>
                  <a:gd name="T8" fmla="*/ 40 w 69"/>
                  <a:gd name="T9" fmla="*/ 63 h 96"/>
                  <a:gd name="T10" fmla="*/ 54 w 69"/>
                  <a:gd name="T11" fmla="*/ 43 h 96"/>
                  <a:gd name="T12" fmla="*/ 23 w 69"/>
                  <a:gd name="T13" fmla="*/ 53 h 96"/>
                  <a:gd name="T14" fmla="*/ 40 w 69"/>
                  <a:gd name="T15" fmla="*/ 44 h 96"/>
                  <a:gd name="T16" fmla="*/ 51 w 69"/>
                  <a:gd name="T17" fmla="*/ 45 h 96"/>
                  <a:gd name="T18" fmla="*/ 45 w 69"/>
                  <a:gd name="T19" fmla="*/ 51 h 96"/>
                  <a:gd name="T20" fmla="*/ 49 w 69"/>
                  <a:gd name="T21" fmla="*/ 48 h 96"/>
                  <a:gd name="T22" fmla="*/ 49 w 69"/>
                  <a:gd name="T23" fmla="*/ 47 h 96"/>
                  <a:gd name="T24" fmla="*/ 62 w 69"/>
                  <a:gd name="T25" fmla="*/ 31 h 96"/>
                  <a:gd name="T26" fmla="*/ 13 w 69"/>
                  <a:gd name="T27" fmla="*/ 21 h 96"/>
                  <a:gd name="T28" fmla="*/ 0 w 69"/>
                  <a:gd name="T29" fmla="*/ 43 h 96"/>
                  <a:gd name="T30" fmla="*/ 11 w 69"/>
                  <a:gd name="T31" fmla="*/ 75 h 96"/>
                  <a:gd name="T32" fmla="*/ 34 w 69"/>
                  <a:gd name="T33" fmla="*/ 88 h 96"/>
                  <a:gd name="T34" fmla="*/ 57 w 69"/>
                  <a:gd name="T35" fmla="*/ 75 h 96"/>
                  <a:gd name="T36" fmla="*/ 69 w 69"/>
                  <a:gd name="T37" fmla="*/ 43 h 96"/>
                  <a:gd name="T38" fmla="*/ 39 w 69"/>
                  <a:gd name="T39" fmla="*/ 77 h 96"/>
                  <a:gd name="T40" fmla="*/ 30 w 69"/>
                  <a:gd name="T41" fmla="*/ 78 h 96"/>
                  <a:gd name="T42" fmla="*/ 13 w 69"/>
                  <a:gd name="T43" fmla="*/ 84 h 96"/>
                  <a:gd name="T44" fmla="*/ 53 w 69"/>
                  <a:gd name="T45" fmla="*/ 31 h 96"/>
                  <a:gd name="T46" fmla="*/ 35 w 69"/>
                  <a:gd name="T47" fmla="*/ 86 h 96"/>
                  <a:gd name="T48" fmla="*/ 57 w 69"/>
                  <a:gd name="T49" fmla="*/ 35 h 96"/>
                  <a:gd name="T50" fmla="*/ 34 w 69"/>
                  <a:gd name="T51" fmla="*/ 1 h 96"/>
                  <a:gd name="T52" fmla="*/ 34 w 69"/>
                  <a:gd name="T53" fmla="*/ 1 h 96"/>
                  <a:gd name="T54" fmla="*/ 11 w 69"/>
                  <a:gd name="T55" fmla="*/ 70 h 96"/>
                  <a:gd name="T56" fmla="*/ 2 w 69"/>
                  <a:gd name="T57" fmla="*/ 69 h 96"/>
                  <a:gd name="T58" fmla="*/ 12 w 69"/>
                  <a:gd name="T59" fmla="*/ 36 h 96"/>
                  <a:gd name="T60" fmla="*/ 13 w 69"/>
                  <a:gd name="T61" fmla="*/ 23 h 96"/>
                  <a:gd name="T62" fmla="*/ 23 w 69"/>
                  <a:gd name="T63" fmla="*/ 95 h 96"/>
                  <a:gd name="T64" fmla="*/ 45 w 69"/>
                  <a:gd name="T65" fmla="*/ 95 h 96"/>
                  <a:gd name="T66" fmla="*/ 60 w 69"/>
                  <a:gd name="T67" fmla="*/ 74 h 96"/>
                  <a:gd name="T68" fmla="*/ 60 w 69"/>
                  <a:gd name="T69" fmla="*/ 74 h 96"/>
                  <a:gd name="T70" fmla="*/ 57 w 69"/>
                  <a:gd name="T71" fmla="*/ 38 h 96"/>
                  <a:gd name="T72" fmla="*/ 67 w 69"/>
                  <a:gd name="T73" fmla="*/ 67 h 96"/>
                  <a:gd name="T74" fmla="*/ 34 w 69"/>
                  <a:gd name="T75" fmla="*/ 18 h 96"/>
                  <a:gd name="T76" fmla="*/ 22 w 69"/>
                  <a:gd name="T77" fmla="*/ 49 h 96"/>
                  <a:gd name="T78" fmla="*/ 22 w 69"/>
                  <a:gd name="T79" fmla="*/ 49 h 96"/>
                  <a:gd name="T80" fmla="*/ 20 w 69"/>
                  <a:gd name="T81" fmla="*/ 46 h 96"/>
                  <a:gd name="T82" fmla="*/ 37 w 69"/>
                  <a:gd name="T83" fmla="*/ 36 h 96"/>
                  <a:gd name="T84" fmla="*/ 32 w 69"/>
                  <a:gd name="T85" fmla="*/ 35 h 96"/>
                  <a:gd name="T86" fmla="*/ 38 w 69"/>
                  <a:gd name="T87" fmla="*/ 37 h 96"/>
                  <a:gd name="T88" fmla="*/ 31 w 69"/>
                  <a:gd name="T89" fmla="*/ 37 h 96"/>
                  <a:gd name="T90" fmla="*/ 38 w 69"/>
                  <a:gd name="T91" fmla="*/ 39 h 96"/>
                  <a:gd name="T92" fmla="*/ 31 w 69"/>
                  <a:gd name="T93" fmla="*/ 39 h 96"/>
                  <a:gd name="T94" fmla="*/ 38 w 69"/>
                  <a:gd name="T95" fmla="*/ 39 h 96"/>
                  <a:gd name="T96" fmla="*/ 34 w 69"/>
                  <a:gd name="T97" fmla="*/ 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9" h="96">
                    <a:moveTo>
                      <a:pt x="54" y="43"/>
                    </a:move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52"/>
                      <a:pt x="39" y="52"/>
                      <a:pt x="39" y="52"/>
                    </a:cubicBezTo>
                    <a:cubicBezTo>
                      <a:pt x="45" y="52"/>
                      <a:pt x="45" y="52"/>
                      <a:pt x="45" y="52"/>
                    </a:cubicBezTo>
                    <a:cubicBezTo>
                      <a:pt x="45" y="53"/>
                      <a:pt x="46" y="54"/>
                      <a:pt x="47" y="54"/>
                    </a:cubicBezTo>
                    <a:cubicBezTo>
                      <a:pt x="46" y="56"/>
                      <a:pt x="45" y="57"/>
                      <a:pt x="45" y="57"/>
                    </a:cubicBezTo>
                    <a:cubicBezTo>
                      <a:pt x="44" y="58"/>
                      <a:pt x="42" y="58"/>
                      <a:pt x="39" y="58"/>
                    </a:cubicBezTo>
                    <a:cubicBezTo>
                      <a:pt x="36" y="59"/>
                      <a:pt x="31" y="59"/>
                      <a:pt x="27" y="64"/>
                    </a:cubicBezTo>
                    <a:cubicBezTo>
                      <a:pt x="26" y="65"/>
                      <a:pt x="25" y="66"/>
                      <a:pt x="24" y="66"/>
                    </a:cubicBezTo>
                    <a:cubicBezTo>
                      <a:pt x="23" y="66"/>
                      <a:pt x="23" y="65"/>
                      <a:pt x="22" y="64"/>
                    </a:cubicBezTo>
                    <a:cubicBezTo>
                      <a:pt x="22" y="63"/>
                      <a:pt x="22" y="60"/>
                      <a:pt x="23" y="58"/>
                    </a:cubicBezTo>
                    <a:cubicBezTo>
                      <a:pt x="25" y="57"/>
                      <a:pt x="26" y="56"/>
                      <a:pt x="26" y="54"/>
                    </a:cubicBezTo>
                    <a:cubicBezTo>
                      <a:pt x="26" y="52"/>
                      <a:pt x="24" y="51"/>
                      <a:pt x="22" y="51"/>
                    </a:cubicBezTo>
                    <a:cubicBezTo>
                      <a:pt x="20" y="51"/>
                      <a:pt x="19" y="52"/>
                      <a:pt x="19" y="54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17" y="59"/>
                      <a:pt x="16" y="63"/>
                      <a:pt x="18" y="66"/>
                    </a:cubicBezTo>
                    <a:cubicBezTo>
                      <a:pt x="19" y="69"/>
                      <a:pt x="21" y="71"/>
                      <a:pt x="23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6" y="71"/>
                      <a:pt x="29" y="70"/>
                      <a:pt x="31" y="67"/>
                    </a:cubicBezTo>
                    <a:cubicBezTo>
                      <a:pt x="33" y="64"/>
                      <a:pt x="36" y="64"/>
                      <a:pt x="40" y="63"/>
                    </a:cubicBezTo>
                    <a:cubicBezTo>
                      <a:pt x="44" y="63"/>
                      <a:pt x="50" y="62"/>
                      <a:pt x="51" y="55"/>
                    </a:cubicBezTo>
                    <a:cubicBezTo>
                      <a:pt x="53" y="54"/>
                      <a:pt x="54" y="52"/>
                      <a:pt x="54" y="50"/>
                    </a:cubicBezTo>
                    <a:cubicBezTo>
                      <a:pt x="54" y="49"/>
                      <a:pt x="54" y="49"/>
                      <a:pt x="54" y="48"/>
                    </a:cubicBezTo>
                    <a:lnTo>
                      <a:pt x="54" y="43"/>
                    </a:lnTo>
                    <a:close/>
                    <a:moveTo>
                      <a:pt x="22" y="52"/>
                    </a:moveTo>
                    <a:cubicBezTo>
                      <a:pt x="23" y="52"/>
                      <a:pt x="24" y="53"/>
                      <a:pt x="24" y="54"/>
                    </a:cubicBezTo>
                    <a:cubicBezTo>
                      <a:pt x="24" y="55"/>
                      <a:pt x="24" y="55"/>
                      <a:pt x="24" y="55"/>
                    </a:cubicBezTo>
                    <a:cubicBezTo>
                      <a:pt x="24" y="55"/>
                      <a:pt x="24" y="54"/>
                      <a:pt x="23" y="53"/>
                    </a:cubicBezTo>
                    <a:cubicBezTo>
                      <a:pt x="22" y="53"/>
                      <a:pt x="21" y="53"/>
                      <a:pt x="20" y="53"/>
                    </a:cubicBezTo>
                    <a:cubicBezTo>
                      <a:pt x="20" y="53"/>
                      <a:pt x="21" y="52"/>
                      <a:pt x="22" y="52"/>
                    </a:cubicBezTo>
                    <a:close/>
                    <a:moveTo>
                      <a:pt x="40" y="51"/>
                    </a:moveTo>
                    <a:cubicBezTo>
                      <a:pt x="40" y="44"/>
                      <a:pt x="40" y="44"/>
                      <a:pt x="40" y="44"/>
                    </a:cubicBezTo>
                    <a:cubicBezTo>
                      <a:pt x="52" y="44"/>
                      <a:pt x="52" y="44"/>
                      <a:pt x="52" y="44"/>
                    </a:cubicBezTo>
                    <a:cubicBezTo>
                      <a:pt x="52" y="47"/>
                      <a:pt x="52" y="47"/>
                      <a:pt x="52" y="47"/>
                    </a:cubicBezTo>
                    <a:cubicBezTo>
                      <a:pt x="52" y="46"/>
                      <a:pt x="52" y="46"/>
                      <a:pt x="51" y="46"/>
                    </a:cubicBezTo>
                    <a:cubicBezTo>
                      <a:pt x="51" y="45"/>
                      <a:pt x="51" y="45"/>
                      <a:pt x="5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50"/>
                      <a:pt x="41" y="50"/>
                      <a:pt x="41" y="50"/>
                    </a:cubicBezTo>
                    <a:cubicBezTo>
                      <a:pt x="41" y="50"/>
                      <a:pt x="43" y="50"/>
                      <a:pt x="44" y="50"/>
                    </a:cubicBezTo>
                    <a:cubicBezTo>
                      <a:pt x="45" y="51"/>
                      <a:pt x="45" y="51"/>
                      <a:pt x="45" y="51"/>
                    </a:cubicBezTo>
                    <a:lnTo>
                      <a:pt x="40" y="51"/>
                    </a:lnTo>
                    <a:close/>
                    <a:moveTo>
                      <a:pt x="52" y="53"/>
                    </a:moveTo>
                    <a:cubicBezTo>
                      <a:pt x="52" y="52"/>
                      <a:pt x="52" y="51"/>
                      <a:pt x="52" y="50"/>
                    </a:cubicBezTo>
                    <a:cubicBezTo>
                      <a:pt x="52" y="49"/>
                      <a:pt x="51" y="48"/>
                      <a:pt x="49" y="48"/>
                    </a:cubicBezTo>
                    <a:cubicBezTo>
                      <a:pt x="48" y="48"/>
                      <a:pt x="47" y="49"/>
                      <a:pt x="47" y="50"/>
                    </a:cubicBezTo>
                    <a:cubicBezTo>
                      <a:pt x="47" y="51"/>
                      <a:pt x="47" y="52"/>
                      <a:pt x="47" y="53"/>
                    </a:cubicBezTo>
                    <a:cubicBezTo>
                      <a:pt x="46" y="52"/>
                      <a:pt x="46" y="51"/>
                      <a:pt x="46" y="50"/>
                    </a:cubicBezTo>
                    <a:cubicBezTo>
                      <a:pt x="46" y="48"/>
                      <a:pt x="47" y="47"/>
                      <a:pt x="49" y="47"/>
                    </a:cubicBezTo>
                    <a:cubicBezTo>
                      <a:pt x="51" y="47"/>
                      <a:pt x="53" y="48"/>
                      <a:pt x="53" y="50"/>
                    </a:cubicBezTo>
                    <a:cubicBezTo>
                      <a:pt x="53" y="52"/>
                      <a:pt x="53" y="53"/>
                      <a:pt x="52" y="53"/>
                    </a:cubicBezTo>
                    <a:close/>
                    <a:moveTo>
                      <a:pt x="62" y="35"/>
                    </a:moveTo>
                    <a:cubicBezTo>
                      <a:pt x="62" y="31"/>
                      <a:pt x="62" y="31"/>
                      <a:pt x="62" y="31"/>
                    </a:cubicBezTo>
                    <a:cubicBezTo>
                      <a:pt x="62" y="27"/>
                      <a:pt x="60" y="23"/>
                      <a:pt x="56" y="22"/>
                    </a:cubicBezTo>
                    <a:cubicBezTo>
                      <a:pt x="56" y="21"/>
                      <a:pt x="56" y="21"/>
                      <a:pt x="56" y="21"/>
                    </a:cubicBezTo>
                    <a:cubicBezTo>
                      <a:pt x="56" y="9"/>
                      <a:pt x="46" y="0"/>
                      <a:pt x="34" y="0"/>
                    </a:cubicBezTo>
                    <a:cubicBezTo>
                      <a:pt x="22" y="0"/>
                      <a:pt x="13" y="9"/>
                      <a:pt x="13" y="21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9" y="23"/>
                      <a:pt x="6" y="27"/>
                      <a:pt x="6" y="31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3" y="35"/>
                      <a:pt x="0" y="39"/>
                      <a:pt x="0" y="43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68"/>
                      <a:pt x="0" y="69"/>
                      <a:pt x="1" y="70"/>
                    </a:cubicBezTo>
                    <a:cubicBezTo>
                      <a:pt x="2" y="73"/>
                      <a:pt x="5" y="76"/>
                      <a:pt x="9" y="76"/>
                    </a:cubicBezTo>
                    <a:cubicBezTo>
                      <a:pt x="10" y="76"/>
                      <a:pt x="11" y="75"/>
                      <a:pt x="11" y="75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1" y="85"/>
                      <a:pt x="12" y="86"/>
                      <a:pt x="12" y="87"/>
                    </a:cubicBezTo>
                    <a:cubicBezTo>
                      <a:pt x="13" y="92"/>
                      <a:pt x="18" y="96"/>
                      <a:pt x="23" y="96"/>
                    </a:cubicBezTo>
                    <a:cubicBezTo>
                      <a:pt x="28" y="96"/>
                      <a:pt x="33" y="93"/>
                      <a:pt x="34" y="88"/>
                    </a:cubicBezTo>
                    <a:cubicBezTo>
                      <a:pt x="36" y="93"/>
                      <a:pt x="40" y="96"/>
                      <a:pt x="45" y="96"/>
                    </a:cubicBezTo>
                    <a:cubicBezTo>
                      <a:pt x="51" y="96"/>
                      <a:pt x="55" y="92"/>
                      <a:pt x="57" y="87"/>
                    </a:cubicBezTo>
                    <a:cubicBezTo>
                      <a:pt x="57" y="86"/>
                      <a:pt x="57" y="85"/>
                      <a:pt x="57" y="84"/>
                    </a:cubicBezTo>
                    <a:cubicBezTo>
                      <a:pt x="57" y="75"/>
                      <a:pt x="57" y="75"/>
                      <a:pt x="57" y="75"/>
                    </a:cubicBezTo>
                    <a:cubicBezTo>
                      <a:pt x="58" y="75"/>
                      <a:pt x="59" y="76"/>
                      <a:pt x="60" y="76"/>
                    </a:cubicBezTo>
                    <a:cubicBezTo>
                      <a:pt x="64" y="76"/>
                      <a:pt x="67" y="73"/>
                      <a:pt x="68" y="70"/>
                    </a:cubicBezTo>
                    <a:cubicBezTo>
                      <a:pt x="68" y="69"/>
                      <a:pt x="69" y="68"/>
                      <a:pt x="69" y="67"/>
                    </a:cubicBezTo>
                    <a:cubicBezTo>
                      <a:pt x="69" y="43"/>
                      <a:pt x="69" y="43"/>
                      <a:pt x="69" y="43"/>
                    </a:cubicBezTo>
                    <a:cubicBezTo>
                      <a:pt x="69" y="39"/>
                      <a:pt x="66" y="36"/>
                      <a:pt x="62" y="35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9" y="76"/>
                      <a:pt x="39" y="76"/>
                      <a:pt x="39" y="76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29" y="77"/>
                      <a:pt x="29" y="77"/>
                      <a:pt x="29" y="77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80"/>
                      <a:pt x="34" y="85"/>
                      <a:pt x="33" y="86"/>
                    </a:cubicBezTo>
                    <a:cubicBezTo>
                      <a:pt x="13" y="86"/>
                      <a:pt x="13" y="86"/>
                      <a:pt x="13" y="86"/>
                    </a:cubicBezTo>
                    <a:cubicBezTo>
                      <a:pt x="13" y="86"/>
                      <a:pt x="13" y="85"/>
                      <a:pt x="13" y="84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3" y="36"/>
                      <a:pt x="14" y="33"/>
                      <a:pt x="15" y="31"/>
                    </a:cubicBezTo>
                    <a:cubicBezTo>
                      <a:pt x="19" y="38"/>
                      <a:pt x="26" y="42"/>
                      <a:pt x="34" y="42"/>
                    </a:cubicBezTo>
                    <a:cubicBezTo>
                      <a:pt x="43" y="42"/>
                      <a:pt x="50" y="38"/>
                      <a:pt x="53" y="31"/>
                    </a:cubicBezTo>
                    <a:cubicBezTo>
                      <a:pt x="55" y="33"/>
                      <a:pt x="56" y="36"/>
                      <a:pt x="56" y="38"/>
                    </a:cubicBezTo>
                    <a:cubicBezTo>
                      <a:pt x="56" y="84"/>
                      <a:pt x="56" y="84"/>
                      <a:pt x="56" y="84"/>
                    </a:cubicBezTo>
                    <a:cubicBezTo>
                      <a:pt x="56" y="85"/>
                      <a:pt x="56" y="86"/>
                      <a:pt x="56" y="86"/>
                    </a:cubicBezTo>
                    <a:cubicBezTo>
                      <a:pt x="35" y="86"/>
                      <a:pt x="35" y="86"/>
                      <a:pt x="35" y="86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1" y="31"/>
                    </a:moveTo>
                    <a:cubicBezTo>
                      <a:pt x="61" y="35"/>
                      <a:pt x="61" y="35"/>
                      <a:pt x="61" y="35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56" y="33"/>
                      <a:pt x="55" y="32"/>
                      <a:pt x="54" y="30"/>
                    </a:cubicBezTo>
                    <a:cubicBezTo>
                      <a:pt x="55" y="28"/>
                      <a:pt x="56" y="26"/>
                      <a:pt x="56" y="23"/>
                    </a:cubicBezTo>
                    <a:cubicBezTo>
                      <a:pt x="59" y="24"/>
                      <a:pt x="61" y="28"/>
                      <a:pt x="61" y="31"/>
                    </a:cubicBezTo>
                    <a:close/>
                    <a:moveTo>
                      <a:pt x="34" y="1"/>
                    </a:moveTo>
                    <a:cubicBezTo>
                      <a:pt x="46" y="1"/>
                      <a:pt x="55" y="10"/>
                      <a:pt x="55" y="21"/>
                    </a:cubicBezTo>
                    <a:cubicBezTo>
                      <a:pt x="55" y="32"/>
                      <a:pt x="46" y="40"/>
                      <a:pt x="34" y="40"/>
                    </a:cubicBezTo>
                    <a:cubicBezTo>
                      <a:pt x="22" y="40"/>
                      <a:pt x="14" y="32"/>
                      <a:pt x="14" y="21"/>
                    </a:cubicBezTo>
                    <a:cubicBezTo>
                      <a:pt x="14" y="10"/>
                      <a:pt x="23" y="1"/>
                      <a:pt x="34" y="1"/>
                    </a:cubicBezTo>
                    <a:close/>
                    <a:moveTo>
                      <a:pt x="11" y="74"/>
                    </a:moveTo>
                    <a:cubicBezTo>
                      <a:pt x="11" y="74"/>
                      <a:pt x="10" y="74"/>
                      <a:pt x="9" y="74"/>
                    </a:cubicBezTo>
                    <a:cubicBezTo>
                      <a:pt x="6" y="74"/>
                      <a:pt x="3" y="73"/>
                      <a:pt x="2" y="70"/>
                    </a:cubicBezTo>
                    <a:cubicBezTo>
                      <a:pt x="11" y="70"/>
                      <a:pt x="11" y="70"/>
                      <a:pt x="11" y="70"/>
                    </a:cubicBezTo>
                    <a:lnTo>
                      <a:pt x="11" y="74"/>
                    </a:lnTo>
                    <a:close/>
                    <a:moveTo>
                      <a:pt x="11" y="38"/>
                    </a:moveTo>
                    <a:cubicBezTo>
                      <a:pt x="11" y="69"/>
                      <a:pt x="11" y="69"/>
                      <a:pt x="11" y="69"/>
                    </a:cubicBezTo>
                    <a:cubicBezTo>
                      <a:pt x="2" y="69"/>
                      <a:pt x="2" y="69"/>
                      <a:pt x="2" y="69"/>
                    </a:cubicBezTo>
                    <a:cubicBezTo>
                      <a:pt x="1" y="68"/>
                      <a:pt x="1" y="68"/>
                      <a:pt x="1" y="67"/>
                    </a:cubicBezTo>
                    <a:cubicBezTo>
                      <a:pt x="1" y="43"/>
                      <a:pt x="1" y="43"/>
                      <a:pt x="1" y="43"/>
                    </a:cubicBezTo>
                    <a:cubicBezTo>
                      <a:pt x="1" y="40"/>
                      <a:pt x="4" y="36"/>
                      <a:pt x="7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2" y="37"/>
                      <a:pt x="11" y="37"/>
                      <a:pt x="11" y="38"/>
                    </a:cubicBezTo>
                    <a:close/>
                    <a:moveTo>
                      <a:pt x="7" y="35"/>
                    </a:moveTo>
                    <a:cubicBezTo>
                      <a:pt x="7" y="31"/>
                      <a:pt x="7" y="31"/>
                      <a:pt x="7" y="31"/>
                    </a:cubicBezTo>
                    <a:cubicBezTo>
                      <a:pt x="7" y="28"/>
                      <a:pt x="10" y="24"/>
                      <a:pt x="13" y="23"/>
                    </a:cubicBezTo>
                    <a:cubicBezTo>
                      <a:pt x="13" y="25"/>
                      <a:pt x="14" y="28"/>
                      <a:pt x="15" y="30"/>
                    </a:cubicBezTo>
                    <a:cubicBezTo>
                      <a:pt x="13" y="31"/>
                      <a:pt x="13" y="33"/>
                      <a:pt x="12" y="35"/>
                    </a:cubicBezTo>
                    <a:lnTo>
                      <a:pt x="7" y="35"/>
                    </a:lnTo>
                    <a:close/>
                    <a:moveTo>
                      <a:pt x="23" y="95"/>
                    </a:moveTo>
                    <a:cubicBezTo>
                      <a:pt x="19" y="95"/>
                      <a:pt x="15" y="92"/>
                      <a:pt x="13" y="88"/>
                    </a:cubicBezTo>
                    <a:cubicBezTo>
                      <a:pt x="33" y="88"/>
                      <a:pt x="33" y="88"/>
                      <a:pt x="33" y="88"/>
                    </a:cubicBezTo>
                    <a:cubicBezTo>
                      <a:pt x="32" y="92"/>
                      <a:pt x="28" y="95"/>
                      <a:pt x="23" y="95"/>
                    </a:cubicBezTo>
                    <a:close/>
                    <a:moveTo>
                      <a:pt x="45" y="95"/>
                    </a:moveTo>
                    <a:cubicBezTo>
                      <a:pt x="41" y="95"/>
                      <a:pt x="37" y="92"/>
                      <a:pt x="36" y="88"/>
                    </a:cubicBezTo>
                    <a:cubicBezTo>
                      <a:pt x="55" y="88"/>
                      <a:pt x="55" y="88"/>
                      <a:pt x="55" y="88"/>
                    </a:cubicBezTo>
                    <a:cubicBezTo>
                      <a:pt x="54" y="92"/>
                      <a:pt x="50" y="95"/>
                      <a:pt x="45" y="95"/>
                    </a:cubicBezTo>
                    <a:close/>
                    <a:moveTo>
                      <a:pt x="60" y="74"/>
                    </a:moveTo>
                    <a:cubicBezTo>
                      <a:pt x="59" y="74"/>
                      <a:pt x="58" y="74"/>
                      <a:pt x="57" y="74"/>
                    </a:cubicBezTo>
                    <a:cubicBezTo>
                      <a:pt x="57" y="70"/>
                      <a:pt x="57" y="70"/>
                      <a:pt x="57" y="70"/>
                    </a:cubicBezTo>
                    <a:cubicBezTo>
                      <a:pt x="67" y="70"/>
                      <a:pt x="67" y="70"/>
                      <a:pt x="67" y="70"/>
                    </a:cubicBezTo>
                    <a:cubicBezTo>
                      <a:pt x="65" y="73"/>
                      <a:pt x="63" y="74"/>
                      <a:pt x="60" y="74"/>
                    </a:cubicBezTo>
                    <a:close/>
                    <a:moveTo>
                      <a:pt x="67" y="67"/>
                    </a:moveTo>
                    <a:cubicBezTo>
                      <a:pt x="67" y="68"/>
                      <a:pt x="67" y="68"/>
                      <a:pt x="67" y="69"/>
                    </a:cubicBezTo>
                    <a:cubicBezTo>
                      <a:pt x="57" y="69"/>
                      <a:pt x="57" y="69"/>
                      <a:pt x="57" y="69"/>
                    </a:cubicBezTo>
                    <a:cubicBezTo>
                      <a:pt x="57" y="38"/>
                      <a:pt x="57" y="38"/>
                      <a:pt x="57" y="38"/>
                    </a:cubicBezTo>
                    <a:cubicBezTo>
                      <a:pt x="57" y="37"/>
                      <a:pt x="57" y="37"/>
                      <a:pt x="57" y="36"/>
                    </a:cubicBezTo>
                    <a:cubicBezTo>
                      <a:pt x="62" y="36"/>
                      <a:pt x="62" y="36"/>
                      <a:pt x="62" y="36"/>
                    </a:cubicBezTo>
                    <a:cubicBezTo>
                      <a:pt x="65" y="37"/>
                      <a:pt x="67" y="40"/>
                      <a:pt x="67" y="43"/>
                    </a:cubicBezTo>
                    <a:lnTo>
                      <a:pt x="67" y="67"/>
                    </a:lnTo>
                    <a:close/>
                    <a:moveTo>
                      <a:pt x="34" y="34"/>
                    </a:moveTo>
                    <a:cubicBezTo>
                      <a:pt x="23" y="34"/>
                      <a:pt x="14" y="29"/>
                      <a:pt x="14" y="23"/>
                    </a:cubicBezTo>
                    <a:cubicBezTo>
                      <a:pt x="14" y="20"/>
                      <a:pt x="15" y="13"/>
                      <a:pt x="19" y="13"/>
                    </a:cubicBezTo>
                    <a:cubicBezTo>
                      <a:pt x="22" y="12"/>
                      <a:pt x="29" y="18"/>
                      <a:pt x="34" y="18"/>
                    </a:cubicBezTo>
                    <a:cubicBezTo>
                      <a:pt x="40" y="18"/>
                      <a:pt x="46" y="12"/>
                      <a:pt x="50" y="13"/>
                    </a:cubicBezTo>
                    <a:cubicBezTo>
                      <a:pt x="53" y="13"/>
                      <a:pt x="54" y="20"/>
                      <a:pt x="54" y="23"/>
                    </a:cubicBezTo>
                    <a:cubicBezTo>
                      <a:pt x="54" y="29"/>
                      <a:pt x="45" y="34"/>
                      <a:pt x="34" y="34"/>
                    </a:cubicBezTo>
                    <a:close/>
                    <a:moveTo>
                      <a:pt x="22" y="49"/>
                    </a:moveTo>
                    <a:cubicBezTo>
                      <a:pt x="24" y="49"/>
                      <a:pt x="26" y="48"/>
                      <a:pt x="26" y="46"/>
                    </a:cubicBezTo>
                    <a:cubicBezTo>
                      <a:pt x="26" y="44"/>
                      <a:pt x="24" y="42"/>
                      <a:pt x="22" y="42"/>
                    </a:cubicBezTo>
                    <a:cubicBezTo>
                      <a:pt x="20" y="42"/>
                      <a:pt x="19" y="44"/>
                      <a:pt x="19" y="46"/>
                    </a:cubicBezTo>
                    <a:cubicBezTo>
                      <a:pt x="19" y="48"/>
                      <a:pt x="20" y="49"/>
                      <a:pt x="22" y="49"/>
                    </a:cubicBezTo>
                    <a:close/>
                    <a:moveTo>
                      <a:pt x="22" y="44"/>
                    </a:moveTo>
                    <a:cubicBezTo>
                      <a:pt x="23" y="44"/>
                      <a:pt x="24" y="45"/>
                      <a:pt x="24" y="46"/>
                    </a:cubicBezTo>
                    <a:cubicBezTo>
                      <a:pt x="24" y="47"/>
                      <a:pt x="23" y="48"/>
                      <a:pt x="22" y="48"/>
                    </a:cubicBezTo>
                    <a:cubicBezTo>
                      <a:pt x="21" y="48"/>
                      <a:pt x="20" y="47"/>
                      <a:pt x="20" y="46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8" y="35"/>
                    </a:moveTo>
                    <a:cubicBezTo>
                      <a:pt x="38" y="36"/>
                      <a:pt x="38" y="36"/>
                      <a:pt x="38" y="36"/>
                    </a:cubicBezTo>
                    <a:cubicBezTo>
                      <a:pt x="37" y="36"/>
                      <a:pt x="37" y="36"/>
                      <a:pt x="37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5"/>
                      <a:pt x="31" y="35"/>
                      <a:pt x="31" y="35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7" y="35"/>
                      <a:pt x="37" y="35"/>
                      <a:pt x="37" y="35"/>
                    </a:cubicBezTo>
                    <a:lnTo>
                      <a:pt x="38" y="35"/>
                    </a:lnTo>
                    <a:close/>
                    <a:moveTo>
                      <a:pt x="38" y="37"/>
                    </a:moveTo>
                    <a:cubicBezTo>
                      <a:pt x="38" y="37"/>
                      <a:pt x="38" y="37"/>
                      <a:pt x="38" y="37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7" y="37"/>
                      <a:pt x="37" y="37"/>
                      <a:pt x="37" y="37"/>
                    </a:cubicBezTo>
                    <a:lnTo>
                      <a:pt x="38" y="37"/>
                    </a:lnTo>
                    <a:close/>
                    <a:moveTo>
                      <a:pt x="38" y="39"/>
                    </a:moveTo>
                    <a:cubicBezTo>
                      <a:pt x="38" y="39"/>
                      <a:pt x="38" y="39"/>
                      <a:pt x="38" y="39"/>
                    </a:cubicBezTo>
                    <a:cubicBezTo>
                      <a:pt x="37" y="40"/>
                      <a:pt x="37" y="40"/>
                      <a:pt x="37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7" y="38"/>
                      <a:pt x="37" y="38"/>
                      <a:pt x="37" y="38"/>
                    </a:cubicBezTo>
                    <a:lnTo>
                      <a:pt x="38" y="39"/>
                    </a:lnTo>
                    <a:close/>
                    <a:moveTo>
                      <a:pt x="30" y="5"/>
                    </a:moveTo>
                    <a:cubicBezTo>
                      <a:pt x="30" y="4"/>
                      <a:pt x="32" y="4"/>
                      <a:pt x="34" y="4"/>
                    </a:cubicBezTo>
                    <a:cubicBezTo>
                      <a:pt x="37" y="4"/>
                      <a:pt x="39" y="4"/>
                      <a:pt x="39" y="5"/>
                    </a:cubicBezTo>
                    <a:cubicBezTo>
                      <a:pt x="39" y="6"/>
                      <a:pt x="37" y="6"/>
                      <a:pt x="34" y="6"/>
                    </a:cubicBezTo>
                    <a:cubicBezTo>
                      <a:pt x="32" y="6"/>
                      <a:pt x="30" y="6"/>
                      <a:pt x="30" y="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87" name="Group 4686"/>
            <p:cNvGrpSpPr/>
            <p:nvPr/>
          </p:nvGrpSpPr>
          <p:grpSpPr>
            <a:xfrm>
              <a:off x="1166813" y="3363913"/>
              <a:ext cx="255588" cy="360363"/>
              <a:chOff x="4913313" y="2490788"/>
              <a:chExt cx="255588" cy="360363"/>
            </a:xfrm>
          </p:grpSpPr>
          <p:sp>
            <p:nvSpPr>
              <p:cNvPr id="4637" name="Freeform 670"/>
              <p:cNvSpPr>
                <a:spLocks/>
              </p:cNvSpPr>
              <p:nvPr/>
            </p:nvSpPr>
            <p:spPr bwMode="auto">
              <a:xfrm>
                <a:off x="4913313" y="2490788"/>
                <a:ext cx="255588" cy="355600"/>
              </a:xfrm>
              <a:custGeom>
                <a:avLst/>
                <a:gdLst>
                  <a:gd name="T0" fmla="*/ 62 w 68"/>
                  <a:gd name="T1" fmla="*/ 35 h 95"/>
                  <a:gd name="T2" fmla="*/ 62 w 68"/>
                  <a:gd name="T3" fmla="*/ 31 h 95"/>
                  <a:gd name="T4" fmla="*/ 55 w 68"/>
                  <a:gd name="T5" fmla="*/ 21 h 95"/>
                  <a:gd name="T6" fmla="*/ 55 w 68"/>
                  <a:gd name="T7" fmla="*/ 21 h 95"/>
                  <a:gd name="T8" fmla="*/ 34 w 68"/>
                  <a:gd name="T9" fmla="*/ 0 h 95"/>
                  <a:gd name="T10" fmla="*/ 13 w 68"/>
                  <a:gd name="T11" fmla="*/ 21 h 95"/>
                  <a:gd name="T12" fmla="*/ 13 w 68"/>
                  <a:gd name="T13" fmla="*/ 21 h 95"/>
                  <a:gd name="T14" fmla="*/ 7 w 68"/>
                  <a:gd name="T15" fmla="*/ 31 h 95"/>
                  <a:gd name="T16" fmla="*/ 7 w 68"/>
                  <a:gd name="T17" fmla="*/ 35 h 95"/>
                  <a:gd name="T18" fmla="*/ 0 w 68"/>
                  <a:gd name="T19" fmla="*/ 43 h 95"/>
                  <a:gd name="T20" fmla="*/ 0 w 68"/>
                  <a:gd name="T21" fmla="*/ 66 h 95"/>
                  <a:gd name="T22" fmla="*/ 1 w 68"/>
                  <a:gd name="T23" fmla="*/ 69 h 95"/>
                  <a:gd name="T24" fmla="*/ 8 w 68"/>
                  <a:gd name="T25" fmla="*/ 74 h 95"/>
                  <a:gd name="T26" fmla="*/ 12 w 68"/>
                  <a:gd name="T27" fmla="*/ 74 h 95"/>
                  <a:gd name="T28" fmla="*/ 12 w 68"/>
                  <a:gd name="T29" fmla="*/ 84 h 95"/>
                  <a:gd name="T30" fmla="*/ 12 w 68"/>
                  <a:gd name="T31" fmla="*/ 86 h 95"/>
                  <a:gd name="T32" fmla="*/ 23 w 68"/>
                  <a:gd name="T33" fmla="*/ 95 h 95"/>
                  <a:gd name="T34" fmla="*/ 34 w 68"/>
                  <a:gd name="T35" fmla="*/ 86 h 95"/>
                  <a:gd name="T36" fmla="*/ 34 w 68"/>
                  <a:gd name="T37" fmla="*/ 77 h 95"/>
                  <a:gd name="T38" fmla="*/ 34 w 68"/>
                  <a:gd name="T39" fmla="*/ 86 h 95"/>
                  <a:gd name="T40" fmla="*/ 45 w 68"/>
                  <a:gd name="T41" fmla="*/ 95 h 95"/>
                  <a:gd name="T42" fmla="*/ 56 w 68"/>
                  <a:gd name="T43" fmla="*/ 86 h 95"/>
                  <a:gd name="T44" fmla="*/ 56 w 68"/>
                  <a:gd name="T45" fmla="*/ 84 h 95"/>
                  <a:gd name="T46" fmla="*/ 56 w 68"/>
                  <a:gd name="T47" fmla="*/ 74 h 95"/>
                  <a:gd name="T48" fmla="*/ 60 w 68"/>
                  <a:gd name="T49" fmla="*/ 74 h 95"/>
                  <a:gd name="T50" fmla="*/ 67 w 68"/>
                  <a:gd name="T51" fmla="*/ 69 h 95"/>
                  <a:gd name="T52" fmla="*/ 68 w 68"/>
                  <a:gd name="T53" fmla="*/ 66 h 95"/>
                  <a:gd name="T54" fmla="*/ 68 w 68"/>
                  <a:gd name="T55" fmla="*/ 43 h 95"/>
                  <a:gd name="T56" fmla="*/ 62 w 68"/>
                  <a:gd name="T57" fmla="*/ 3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95">
                    <a:moveTo>
                      <a:pt x="62" y="35"/>
                    </a:moveTo>
                    <a:cubicBezTo>
                      <a:pt x="62" y="31"/>
                      <a:pt x="62" y="31"/>
                      <a:pt x="62" y="31"/>
                    </a:cubicBezTo>
                    <a:cubicBezTo>
                      <a:pt x="62" y="27"/>
                      <a:pt x="59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10"/>
                      <a:pt x="46" y="0"/>
                      <a:pt x="34" y="0"/>
                    </a:cubicBezTo>
                    <a:cubicBezTo>
                      <a:pt x="22" y="0"/>
                      <a:pt x="13" y="10"/>
                      <a:pt x="13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9" y="23"/>
                      <a:pt x="7" y="27"/>
                      <a:pt x="7" y="31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3" y="35"/>
                      <a:pt x="0" y="39"/>
                      <a:pt x="0" y="43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1" y="68"/>
                      <a:pt x="1" y="69"/>
                    </a:cubicBezTo>
                    <a:cubicBezTo>
                      <a:pt x="2" y="72"/>
                      <a:pt x="5" y="74"/>
                      <a:pt x="8" y="74"/>
                    </a:cubicBezTo>
                    <a:cubicBezTo>
                      <a:pt x="10" y="74"/>
                      <a:pt x="11" y="74"/>
                      <a:pt x="12" y="74"/>
                    </a:cubicBezTo>
                    <a:cubicBezTo>
                      <a:pt x="12" y="84"/>
                      <a:pt x="12" y="84"/>
                      <a:pt x="12" y="84"/>
                    </a:cubicBezTo>
                    <a:cubicBezTo>
                      <a:pt x="12" y="85"/>
                      <a:pt x="12" y="86"/>
                      <a:pt x="12" y="86"/>
                    </a:cubicBezTo>
                    <a:cubicBezTo>
                      <a:pt x="13" y="91"/>
                      <a:pt x="18" y="95"/>
                      <a:pt x="23" y="95"/>
                    </a:cubicBezTo>
                    <a:cubicBezTo>
                      <a:pt x="28" y="95"/>
                      <a:pt x="32" y="91"/>
                      <a:pt x="34" y="86"/>
                    </a:cubicBezTo>
                    <a:cubicBezTo>
                      <a:pt x="34" y="86"/>
                      <a:pt x="34" y="77"/>
                      <a:pt x="34" y="77"/>
                    </a:cubicBezTo>
                    <a:cubicBezTo>
                      <a:pt x="34" y="77"/>
                      <a:pt x="34" y="86"/>
                      <a:pt x="34" y="86"/>
                    </a:cubicBezTo>
                    <a:cubicBezTo>
                      <a:pt x="36" y="91"/>
                      <a:pt x="40" y="95"/>
                      <a:pt x="45" y="95"/>
                    </a:cubicBezTo>
                    <a:cubicBezTo>
                      <a:pt x="50" y="95"/>
                      <a:pt x="55" y="91"/>
                      <a:pt x="56" y="86"/>
                    </a:cubicBezTo>
                    <a:cubicBezTo>
                      <a:pt x="56" y="86"/>
                      <a:pt x="56" y="85"/>
                      <a:pt x="56" y="84"/>
                    </a:cubicBezTo>
                    <a:cubicBezTo>
                      <a:pt x="56" y="74"/>
                      <a:pt x="56" y="74"/>
                      <a:pt x="56" y="74"/>
                    </a:cubicBezTo>
                    <a:cubicBezTo>
                      <a:pt x="57" y="74"/>
                      <a:pt x="58" y="74"/>
                      <a:pt x="60" y="74"/>
                    </a:cubicBezTo>
                    <a:cubicBezTo>
                      <a:pt x="63" y="74"/>
                      <a:pt x="66" y="72"/>
                      <a:pt x="67" y="69"/>
                    </a:cubicBezTo>
                    <a:cubicBezTo>
                      <a:pt x="68" y="68"/>
                      <a:pt x="68" y="67"/>
                      <a:pt x="68" y="66"/>
                    </a:cubicBezTo>
                    <a:cubicBezTo>
                      <a:pt x="68" y="43"/>
                      <a:pt x="68" y="43"/>
                      <a:pt x="68" y="43"/>
                    </a:cubicBezTo>
                    <a:cubicBezTo>
                      <a:pt x="68" y="39"/>
                      <a:pt x="65" y="36"/>
                      <a:pt x="62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38" name="Oval 671"/>
              <p:cNvSpPr>
                <a:spLocks noChangeArrowheads="1"/>
              </p:cNvSpPr>
              <p:nvPr/>
            </p:nvSpPr>
            <p:spPr bwMode="auto">
              <a:xfrm>
                <a:off x="4984750" y="2652713"/>
                <a:ext cx="22225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39" name="Oval 672"/>
              <p:cNvSpPr>
                <a:spLocks noChangeArrowheads="1"/>
              </p:cNvSpPr>
              <p:nvPr/>
            </p:nvSpPr>
            <p:spPr bwMode="auto">
              <a:xfrm>
                <a:off x="4984750" y="2681288"/>
                <a:ext cx="22225" cy="23813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40" name="Oval 673"/>
              <p:cNvSpPr>
                <a:spLocks noChangeArrowheads="1"/>
              </p:cNvSpPr>
              <p:nvPr/>
            </p:nvSpPr>
            <p:spPr bwMode="auto">
              <a:xfrm>
                <a:off x="5083175" y="2663825"/>
                <a:ext cx="28575" cy="33338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41" name="Freeform 674"/>
              <p:cNvSpPr>
                <a:spLocks noEditPoints="1"/>
              </p:cNvSpPr>
              <p:nvPr/>
            </p:nvSpPr>
            <p:spPr bwMode="auto">
              <a:xfrm>
                <a:off x="4913313" y="2490788"/>
                <a:ext cx="255588" cy="360363"/>
              </a:xfrm>
              <a:custGeom>
                <a:avLst/>
                <a:gdLst>
                  <a:gd name="T0" fmla="*/ 45 w 68"/>
                  <a:gd name="T1" fmla="*/ 52 h 96"/>
                  <a:gd name="T2" fmla="*/ 27 w 68"/>
                  <a:gd name="T3" fmla="*/ 64 h 96"/>
                  <a:gd name="T4" fmla="*/ 25 w 68"/>
                  <a:gd name="T5" fmla="*/ 54 h 96"/>
                  <a:gd name="T6" fmla="*/ 17 w 68"/>
                  <a:gd name="T7" fmla="*/ 66 h 96"/>
                  <a:gd name="T8" fmla="*/ 40 w 68"/>
                  <a:gd name="T9" fmla="*/ 63 h 96"/>
                  <a:gd name="T10" fmla="*/ 53 w 68"/>
                  <a:gd name="T11" fmla="*/ 43 h 96"/>
                  <a:gd name="T12" fmla="*/ 23 w 68"/>
                  <a:gd name="T13" fmla="*/ 53 h 96"/>
                  <a:gd name="T14" fmla="*/ 40 w 68"/>
                  <a:gd name="T15" fmla="*/ 44 h 96"/>
                  <a:gd name="T16" fmla="*/ 51 w 68"/>
                  <a:gd name="T17" fmla="*/ 45 h 96"/>
                  <a:gd name="T18" fmla="*/ 44 w 68"/>
                  <a:gd name="T19" fmla="*/ 51 h 96"/>
                  <a:gd name="T20" fmla="*/ 49 w 68"/>
                  <a:gd name="T21" fmla="*/ 48 h 96"/>
                  <a:gd name="T22" fmla="*/ 49 w 68"/>
                  <a:gd name="T23" fmla="*/ 47 h 96"/>
                  <a:gd name="T24" fmla="*/ 62 w 68"/>
                  <a:gd name="T25" fmla="*/ 31 h 96"/>
                  <a:gd name="T26" fmla="*/ 12 w 68"/>
                  <a:gd name="T27" fmla="*/ 21 h 96"/>
                  <a:gd name="T28" fmla="*/ 0 w 68"/>
                  <a:gd name="T29" fmla="*/ 43 h 96"/>
                  <a:gd name="T30" fmla="*/ 11 w 68"/>
                  <a:gd name="T31" fmla="*/ 75 h 96"/>
                  <a:gd name="T32" fmla="*/ 34 w 68"/>
                  <a:gd name="T33" fmla="*/ 88 h 96"/>
                  <a:gd name="T34" fmla="*/ 57 w 68"/>
                  <a:gd name="T35" fmla="*/ 75 h 96"/>
                  <a:gd name="T36" fmla="*/ 68 w 68"/>
                  <a:gd name="T37" fmla="*/ 43 h 96"/>
                  <a:gd name="T38" fmla="*/ 39 w 68"/>
                  <a:gd name="T39" fmla="*/ 77 h 96"/>
                  <a:gd name="T40" fmla="*/ 30 w 68"/>
                  <a:gd name="T41" fmla="*/ 78 h 96"/>
                  <a:gd name="T42" fmla="*/ 12 w 68"/>
                  <a:gd name="T43" fmla="*/ 84 h 96"/>
                  <a:gd name="T44" fmla="*/ 53 w 68"/>
                  <a:gd name="T45" fmla="*/ 31 h 96"/>
                  <a:gd name="T46" fmla="*/ 35 w 68"/>
                  <a:gd name="T47" fmla="*/ 86 h 96"/>
                  <a:gd name="T48" fmla="*/ 56 w 68"/>
                  <a:gd name="T49" fmla="*/ 35 h 96"/>
                  <a:gd name="T50" fmla="*/ 34 w 68"/>
                  <a:gd name="T51" fmla="*/ 1 h 96"/>
                  <a:gd name="T52" fmla="*/ 34 w 68"/>
                  <a:gd name="T53" fmla="*/ 1 h 96"/>
                  <a:gd name="T54" fmla="*/ 11 w 68"/>
                  <a:gd name="T55" fmla="*/ 70 h 96"/>
                  <a:gd name="T56" fmla="*/ 1 w 68"/>
                  <a:gd name="T57" fmla="*/ 69 h 96"/>
                  <a:gd name="T58" fmla="*/ 11 w 68"/>
                  <a:gd name="T59" fmla="*/ 36 h 96"/>
                  <a:gd name="T60" fmla="*/ 12 w 68"/>
                  <a:gd name="T61" fmla="*/ 23 h 96"/>
                  <a:gd name="T62" fmla="*/ 23 w 68"/>
                  <a:gd name="T63" fmla="*/ 95 h 96"/>
                  <a:gd name="T64" fmla="*/ 45 w 68"/>
                  <a:gd name="T65" fmla="*/ 95 h 96"/>
                  <a:gd name="T66" fmla="*/ 60 w 68"/>
                  <a:gd name="T67" fmla="*/ 74 h 96"/>
                  <a:gd name="T68" fmla="*/ 60 w 68"/>
                  <a:gd name="T69" fmla="*/ 74 h 96"/>
                  <a:gd name="T70" fmla="*/ 57 w 68"/>
                  <a:gd name="T71" fmla="*/ 38 h 96"/>
                  <a:gd name="T72" fmla="*/ 67 w 68"/>
                  <a:gd name="T73" fmla="*/ 67 h 96"/>
                  <a:gd name="T74" fmla="*/ 34 w 68"/>
                  <a:gd name="T75" fmla="*/ 18 h 96"/>
                  <a:gd name="T76" fmla="*/ 22 w 68"/>
                  <a:gd name="T77" fmla="*/ 49 h 96"/>
                  <a:gd name="T78" fmla="*/ 22 w 68"/>
                  <a:gd name="T79" fmla="*/ 49 h 96"/>
                  <a:gd name="T80" fmla="*/ 20 w 68"/>
                  <a:gd name="T81" fmla="*/ 46 h 96"/>
                  <a:gd name="T82" fmla="*/ 37 w 68"/>
                  <a:gd name="T83" fmla="*/ 36 h 96"/>
                  <a:gd name="T84" fmla="*/ 31 w 68"/>
                  <a:gd name="T85" fmla="*/ 35 h 96"/>
                  <a:gd name="T86" fmla="*/ 37 w 68"/>
                  <a:gd name="T87" fmla="*/ 38 h 96"/>
                  <a:gd name="T88" fmla="*/ 31 w 68"/>
                  <a:gd name="T89" fmla="*/ 37 h 96"/>
                  <a:gd name="T90" fmla="*/ 37 w 68"/>
                  <a:gd name="T91" fmla="*/ 40 h 96"/>
                  <a:gd name="T92" fmla="*/ 31 w 68"/>
                  <a:gd name="T93" fmla="*/ 38 h 96"/>
                  <a:gd name="T94" fmla="*/ 34 w 68"/>
                  <a:gd name="T95" fmla="*/ 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8" h="96">
                    <a:moveTo>
                      <a:pt x="53" y="43"/>
                    </a:move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52"/>
                      <a:pt x="39" y="52"/>
                      <a:pt x="39" y="52"/>
                    </a:cubicBezTo>
                    <a:cubicBezTo>
                      <a:pt x="45" y="52"/>
                      <a:pt x="45" y="52"/>
                      <a:pt x="45" y="52"/>
                    </a:cubicBezTo>
                    <a:cubicBezTo>
                      <a:pt x="45" y="53"/>
                      <a:pt x="45" y="54"/>
                      <a:pt x="46" y="54"/>
                    </a:cubicBezTo>
                    <a:cubicBezTo>
                      <a:pt x="46" y="56"/>
                      <a:pt x="45" y="57"/>
                      <a:pt x="45" y="57"/>
                    </a:cubicBezTo>
                    <a:cubicBezTo>
                      <a:pt x="43" y="58"/>
                      <a:pt x="41" y="58"/>
                      <a:pt x="39" y="58"/>
                    </a:cubicBezTo>
                    <a:cubicBezTo>
                      <a:pt x="35" y="59"/>
                      <a:pt x="30" y="59"/>
                      <a:pt x="27" y="64"/>
                    </a:cubicBezTo>
                    <a:cubicBezTo>
                      <a:pt x="26" y="65"/>
                      <a:pt x="25" y="66"/>
                      <a:pt x="24" y="66"/>
                    </a:cubicBezTo>
                    <a:cubicBezTo>
                      <a:pt x="23" y="66"/>
                      <a:pt x="22" y="65"/>
                      <a:pt x="22" y="64"/>
                    </a:cubicBezTo>
                    <a:cubicBezTo>
                      <a:pt x="21" y="63"/>
                      <a:pt x="21" y="60"/>
                      <a:pt x="23" y="58"/>
                    </a:cubicBezTo>
                    <a:cubicBezTo>
                      <a:pt x="24" y="57"/>
                      <a:pt x="25" y="56"/>
                      <a:pt x="25" y="54"/>
                    </a:cubicBezTo>
                    <a:cubicBezTo>
                      <a:pt x="25" y="52"/>
                      <a:pt x="24" y="51"/>
                      <a:pt x="22" y="51"/>
                    </a:cubicBezTo>
                    <a:cubicBezTo>
                      <a:pt x="20" y="51"/>
                      <a:pt x="18" y="52"/>
                      <a:pt x="18" y="54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16" y="59"/>
                      <a:pt x="16" y="63"/>
                      <a:pt x="17" y="66"/>
                    </a:cubicBezTo>
                    <a:cubicBezTo>
                      <a:pt x="18" y="69"/>
                      <a:pt x="21" y="71"/>
                      <a:pt x="23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6" y="71"/>
                      <a:pt x="28" y="70"/>
                      <a:pt x="31" y="67"/>
                    </a:cubicBezTo>
                    <a:cubicBezTo>
                      <a:pt x="33" y="64"/>
                      <a:pt x="36" y="64"/>
                      <a:pt x="40" y="63"/>
                    </a:cubicBezTo>
                    <a:cubicBezTo>
                      <a:pt x="44" y="63"/>
                      <a:pt x="50" y="62"/>
                      <a:pt x="51" y="55"/>
                    </a:cubicBezTo>
                    <a:cubicBezTo>
                      <a:pt x="53" y="54"/>
                      <a:pt x="54" y="52"/>
                      <a:pt x="54" y="50"/>
                    </a:cubicBezTo>
                    <a:cubicBezTo>
                      <a:pt x="54" y="49"/>
                      <a:pt x="54" y="49"/>
                      <a:pt x="53" y="48"/>
                    </a:cubicBezTo>
                    <a:lnTo>
                      <a:pt x="53" y="43"/>
                    </a:lnTo>
                    <a:close/>
                    <a:moveTo>
                      <a:pt x="22" y="52"/>
                    </a:moveTo>
                    <a:cubicBezTo>
                      <a:pt x="23" y="52"/>
                      <a:pt x="24" y="53"/>
                      <a:pt x="24" y="54"/>
                    </a:cubicBezTo>
                    <a:cubicBezTo>
                      <a:pt x="24" y="55"/>
                      <a:pt x="24" y="55"/>
                      <a:pt x="24" y="55"/>
                    </a:cubicBezTo>
                    <a:cubicBezTo>
                      <a:pt x="24" y="55"/>
                      <a:pt x="23" y="54"/>
                      <a:pt x="23" y="53"/>
                    </a:cubicBezTo>
                    <a:cubicBezTo>
                      <a:pt x="22" y="53"/>
                      <a:pt x="21" y="53"/>
                      <a:pt x="20" y="53"/>
                    </a:cubicBezTo>
                    <a:cubicBezTo>
                      <a:pt x="20" y="53"/>
                      <a:pt x="21" y="52"/>
                      <a:pt x="22" y="52"/>
                    </a:cubicBezTo>
                    <a:close/>
                    <a:moveTo>
                      <a:pt x="40" y="51"/>
                    </a:moveTo>
                    <a:cubicBezTo>
                      <a:pt x="40" y="44"/>
                      <a:pt x="40" y="44"/>
                      <a:pt x="40" y="44"/>
                    </a:cubicBezTo>
                    <a:cubicBezTo>
                      <a:pt x="52" y="44"/>
                      <a:pt x="52" y="44"/>
                      <a:pt x="52" y="44"/>
                    </a:cubicBezTo>
                    <a:cubicBezTo>
                      <a:pt x="52" y="47"/>
                      <a:pt x="52" y="47"/>
                      <a:pt x="52" y="47"/>
                    </a:cubicBezTo>
                    <a:cubicBezTo>
                      <a:pt x="52" y="46"/>
                      <a:pt x="51" y="46"/>
                      <a:pt x="51" y="46"/>
                    </a:cubicBezTo>
                    <a:cubicBezTo>
                      <a:pt x="51" y="45"/>
                      <a:pt x="51" y="45"/>
                      <a:pt x="5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50"/>
                      <a:pt x="41" y="50"/>
                      <a:pt x="41" y="50"/>
                    </a:cubicBezTo>
                    <a:cubicBezTo>
                      <a:pt x="41" y="50"/>
                      <a:pt x="43" y="50"/>
                      <a:pt x="44" y="50"/>
                    </a:cubicBezTo>
                    <a:cubicBezTo>
                      <a:pt x="44" y="51"/>
                      <a:pt x="44" y="51"/>
                      <a:pt x="44" y="51"/>
                    </a:cubicBezTo>
                    <a:lnTo>
                      <a:pt x="40" y="51"/>
                    </a:lnTo>
                    <a:close/>
                    <a:moveTo>
                      <a:pt x="51" y="53"/>
                    </a:moveTo>
                    <a:cubicBezTo>
                      <a:pt x="51" y="52"/>
                      <a:pt x="52" y="51"/>
                      <a:pt x="52" y="50"/>
                    </a:cubicBezTo>
                    <a:cubicBezTo>
                      <a:pt x="52" y="49"/>
                      <a:pt x="50" y="48"/>
                      <a:pt x="49" y="48"/>
                    </a:cubicBezTo>
                    <a:cubicBezTo>
                      <a:pt x="48" y="48"/>
                      <a:pt x="47" y="49"/>
                      <a:pt x="47" y="50"/>
                    </a:cubicBezTo>
                    <a:cubicBezTo>
                      <a:pt x="47" y="51"/>
                      <a:pt x="47" y="52"/>
                      <a:pt x="46" y="53"/>
                    </a:cubicBezTo>
                    <a:cubicBezTo>
                      <a:pt x="46" y="52"/>
                      <a:pt x="45" y="51"/>
                      <a:pt x="45" y="50"/>
                    </a:cubicBezTo>
                    <a:cubicBezTo>
                      <a:pt x="45" y="48"/>
                      <a:pt x="47" y="47"/>
                      <a:pt x="49" y="47"/>
                    </a:cubicBezTo>
                    <a:cubicBezTo>
                      <a:pt x="51" y="47"/>
                      <a:pt x="53" y="48"/>
                      <a:pt x="53" y="50"/>
                    </a:cubicBezTo>
                    <a:cubicBezTo>
                      <a:pt x="53" y="52"/>
                      <a:pt x="52" y="53"/>
                      <a:pt x="51" y="53"/>
                    </a:cubicBezTo>
                    <a:close/>
                    <a:moveTo>
                      <a:pt x="62" y="35"/>
                    </a:moveTo>
                    <a:cubicBezTo>
                      <a:pt x="62" y="31"/>
                      <a:pt x="62" y="31"/>
                      <a:pt x="62" y="31"/>
                    </a:cubicBezTo>
                    <a:cubicBezTo>
                      <a:pt x="62" y="27"/>
                      <a:pt x="60" y="23"/>
                      <a:pt x="56" y="22"/>
                    </a:cubicBezTo>
                    <a:cubicBezTo>
                      <a:pt x="56" y="21"/>
                      <a:pt x="56" y="21"/>
                      <a:pt x="56" y="21"/>
                    </a:cubicBezTo>
                    <a:cubicBezTo>
                      <a:pt x="56" y="9"/>
                      <a:pt x="46" y="0"/>
                      <a:pt x="34" y="0"/>
                    </a:cubicBezTo>
                    <a:cubicBezTo>
                      <a:pt x="22" y="0"/>
                      <a:pt x="12" y="9"/>
                      <a:pt x="12" y="21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9" y="23"/>
                      <a:pt x="6" y="27"/>
                      <a:pt x="6" y="31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2" y="35"/>
                      <a:pt x="0" y="39"/>
                      <a:pt x="0" y="43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68"/>
                      <a:pt x="0" y="69"/>
                      <a:pt x="0" y="70"/>
                    </a:cubicBezTo>
                    <a:cubicBezTo>
                      <a:pt x="2" y="73"/>
                      <a:pt x="5" y="76"/>
                      <a:pt x="8" y="76"/>
                    </a:cubicBezTo>
                    <a:cubicBezTo>
                      <a:pt x="9" y="76"/>
                      <a:pt x="10" y="75"/>
                      <a:pt x="11" y="75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1" y="85"/>
                      <a:pt x="11" y="86"/>
                      <a:pt x="12" y="87"/>
                    </a:cubicBezTo>
                    <a:cubicBezTo>
                      <a:pt x="13" y="92"/>
                      <a:pt x="18" y="96"/>
                      <a:pt x="23" y="96"/>
                    </a:cubicBezTo>
                    <a:cubicBezTo>
                      <a:pt x="28" y="96"/>
                      <a:pt x="33" y="93"/>
                      <a:pt x="34" y="88"/>
                    </a:cubicBezTo>
                    <a:cubicBezTo>
                      <a:pt x="36" y="93"/>
                      <a:pt x="40" y="96"/>
                      <a:pt x="45" y="96"/>
                    </a:cubicBezTo>
                    <a:cubicBezTo>
                      <a:pt x="50" y="96"/>
                      <a:pt x="55" y="92"/>
                      <a:pt x="57" y="87"/>
                    </a:cubicBezTo>
                    <a:cubicBezTo>
                      <a:pt x="57" y="86"/>
                      <a:pt x="57" y="85"/>
                      <a:pt x="57" y="84"/>
                    </a:cubicBezTo>
                    <a:cubicBezTo>
                      <a:pt x="57" y="75"/>
                      <a:pt x="57" y="75"/>
                      <a:pt x="57" y="75"/>
                    </a:cubicBezTo>
                    <a:cubicBezTo>
                      <a:pt x="58" y="75"/>
                      <a:pt x="59" y="76"/>
                      <a:pt x="60" y="76"/>
                    </a:cubicBezTo>
                    <a:cubicBezTo>
                      <a:pt x="63" y="76"/>
                      <a:pt x="67" y="73"/>
                      <a:pt x="68" y="70"/>
                    </a:cubicBezTo>
                    <a:cubicBezTo>
                      <a:pt x="68" y="69"/>
                      <a:pt x="68" y="68"/>
                      <a:pt x="68" y="67"/>
                    </a:cubicBezTo>
                    <a:cubicBezTo>
                      <a:pt x="68" y="43"/>
                      <a:pt x="68" y="43"/>
                      <a:pt x="68" y="43"/>
                    </a:cubicBezTo>
                    <a:cubicBezTo>
                      <a:pt x="68" y="39"/>
                      <a:pt x="66" y="36"/>
                      <a:pt x="62" y="35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9" y="76"/>
                      <a:pt x="39" y="76"/>
                      <a:pt x="39" y="76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29" y="77"/>
                      <a:pt x="29" y="77"/>
                      <a:pt x="29" y="77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3" y="78"/>
                      <a:pt x="33" y="78"/>
                      <a:pt x="33" y="78"/>
                    </a:cubicBezTo>
                    <a:cubicBezTo>
                      <a:pt x="33" y="80"/>
                      <a:pt x="33" y="85"/>
                      <a:pt x="33" y="86"/>
                    </a:cubicBezTo>
                    <a:cubicBezTo>
                      <a:pt x="13" y="86"/>
                      <a:pt x="13" y="86"/>
                      <a:pt x="13" y="86"/>
                    </a:cubicBezTo>
                    <a:cubicBezTo>
                      <a:pt x="13" y="86"/>
                      <a:pt x="12" y="85"/>
                      <a:pt x="12" y="84"/>
                    </a:cubicBezTo>
                    <a:cubicBezTo>
                      <a:pt x="12" y="38"/>
                      <a:pt x="12" y="38"/>
                      <a:pt x="12" y="38"/>
                    </a:cubicBezTo>
                    <a:cubicBezTo>
                      <a:pt x="12" y="36"/>
                      <a:pt x="13" y="33"/>
                      <a:pt x="15" y="31"/>
                    </a:cubicBezTo>
                    <a:cubicBezTo>
                      <a:pt x="19" y="38"/>
                      <a:pt x="26" y="42"/>
                      <a:pt x="34" y="42"/>
                    </a:cubicBezTo>
                    <a:cubicBezTo>
                      <a:pt x="43" y="42"/>
                      <a:pt x="49" y="38"/>
                      <a:pt x="53" y="31"/>
                    </a:cubicBezTo>
                    <a:cubicBezTo>
                      <a:pt x="55" y="33"/>
                      <a:pt x="56" y="36"/>
                      <a:pt x="56" y="38"/>
                    </a:cubicBezTo>
                    <a:cubicBezTo>
                      <a:pt x="56" y="84"/>
                      <a:pt x="56" y="84"/>
                      <a:pt x="56" y="84"/>
                    </a:cubicBezTo>
                    <a:cubicBezTo>
                      <a:pt x="56" y="85"/>
                      <a:pt x="56" y="86"/>
                      <a:pt x="55" y="86"/>
                    </a:cubicBezTo>
                    <a:cubicBezTo>
                      <a:pt x="35" y="86"/>
                      <a:pt x="35" y="86"/>
                      <a:pt x="35" y="86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1" y="31"/>
                    </a:moveTo>
                    <a:cubicBezTo>
                      <a:pt x="61" y="35"/>
                      <a:pt x="61" y="35"/>
                      <a:pt x="61" y="35"/>
                    </a:cubicBezTo>
                    <a:cubicBezTo>
                      <a:pt x="56" y="35"/>
                      <a:pt x="56" y="35"/>
                      <a:pt x="56" y="35"/>
                    </a:cubicBezTo>
                    <a:cubicBezTo>
                      <a:pt x="56" y="33"/>
                      <a:pt x="55" y="32"/>
                      <a:pt x="54" y="30"/>
                    </a:cubicBezTo>
                    <a:cubicBezTo>
                      <a:pt x="55" y="28"/>
                      <a:pt x="56" y="26"/>
                      <a:pt x="56" y="23"/>
                    </a:cubicBezTo>
                    <a:cubicBezTo>
                      <a:pt x="59" y="24"/>
                      <a:pt x="61" y="28"/>
                      <a:pt x="61" y="31"/>
                    </a:cubicBezTo>
                    <a:close/>
                    <a:moveTo>
                      <a:pt x="34" y="1"/>
                    </a:moveTo>
                    <a:cubicBezTo>
                      <a:pt x="45" y="1"/>
                      <a:pt x="55" y="10"/>
                      <a:pt x="55" y="21"/>
                    </a:cubicBezTo>
                    <a:cubicBezTo>
                      <a:pt x="55" y="32"/>
                      <a:pt x="46" y="40"/>
                      <a:pt x="34" y="40"/>
                    </a:cubicBezTo>
                    <a:cubicBezTo>
                      <a:pt x="22" y="40"/>
                      <a:pt x="14" y="32"/>
                      <a:pt x="14" y="21"/>
                    </a:cubicBezTo>
                    <a:cubicBezTo>
                      <a:pt x="14" y="10"/>
                      <a:pt x="23" y="1"/>
                      <a:pt x="34" y="1"/>
                    </a:cubicBezTo>
                    <a:close/>
                    <a:moveTo>
                      <a:pt x="11" y="74"/>
                    </a:moveTo>
                    <a:cubicBezTo>
                      <a:pt x="10" y="74"/>
                      <a:pt x="9" y="74"/>
                      <a:pt x="8" y="74"/>
                    </a:cubicBezTo>
                    <a:cubicBezTo>
                      <a:pt x="6" y="74"/>
                      <a:pt x="3" y="73"/>
                      <a:pt x="2" y="70"/>
                    </a:cubicBezTo>
                    <a:cubicBezTo>
                      <a:pt x="11" y="70"/>
                      <a:pt x="11" y="70"/>
                      <a:pt x="11" y="70"/>
                    </a:cubicBezTo>
                    <a:lnTo>
                      <a:pt x="11" y="74"/>
                    </a:lnTo>
                    <a:close/>
                    <a:moveTo>
                      <a:pt x="11" y="38"/>
                    </a:moveTo>
                    <a:cubicBezTo>
                      <a:pt x="11" y="69"/>
                      <a:pt x="11" y="69"/>
                      <a:pt x="11" y="69"/>
                    </a:cubicBezTo>
                    <a:cubicBezTo>
                      <a:pt x="1" y="69"/>
                      <a:pt x="1" y="69"/>
                      <a:pt x="1" y="69"/>
                    </a:cubicBezTo>
                    <a:cubicBezTo>
                      <a:pt x="1" y="68"/>
                      <a:pt x="1" y="68"/>
                      <a:pt x="1" y="67"/>
                    </a:cubicBezTo>
                    <a:cubicBezTo>
                      <a:pt x="1" y="43"/>
                      <a:pt x="1" y="43"/>
                      <a:pt x="1" y="43"/>
                    </a:cubicBezTo>
                    <a:cubicBezTo>
                      <a:pt x="1" y="40"/>
                      <a:pt x="3" y="36"/>
                      <a:pt x="7" y="36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11" y="37"/>
                      <a:pt x="11" y="37"/>
                      <a:pt x="11" y="38"/>
                    </a:cubicBezTo>
                    <a:close/>
                    <a:moveTo>
                      <a:pt x="7" y="35"/>
                    </a:moveTo>
                    <a:cubicBezTo>
                      <a:pt x="7" y="31"/>
                      <a:pt x="7" y="31"/>
                      <a:pt x="7" y="31"/>
                    </a:cubicBezTo>
                    <a:cubicBezTo>
                      <a:pt x="7" y="28"/>
                      <a:pt x="9" y="24"/>
                      <a:pt x="12" y="23"/>
                    </a:cubicBezTo>
                    <a:cubicBezTo>
                      <a:pt x="13" y="25"/>
                      <a:pt x="13" y="28"/>
                      <a:pt x="14" y="30"/>
                    </a:cubicBezTo>
                    <a:cubicBezTo>
                      <a:pt x="13" y="31"/>
                      <a:pt x="12" y="33"/>
                      <a:pt x="12" y="35"/>
                    </a:cubicBezTo>
                    <a:lnTo>
                      <a:pt x="7" y="35"/>
                    </a:lnTo>
                    <a:close/>
                    <a:moveTo>
                      <a:pt x="23" y="95"/>
                    </a:moveTo>
                    <a:cubicBezTo>
                      <a:pt x="18" y="95"/>
                      <a:pt x="14" y="92"/>
                      <a:pt x="13" y="88"/>
                    </a:cubicBezTo>
                    <a:cubicBezTo>
                      <a:pt x="33" y="88"/>
                      <a:pt x="33" y="88"/>
                      <a:pt x="33" y="88"/>
                    </a:cubicBezTo>
                    <a:cubicBezTo>
                      <a:pt x="31" y="92"/>
                      <a:pt x="27" y="95"/>
                      <a:pt x="23" y="95"/>
                    </a:cubicBezTo>
                    <a:close/>
                    <a:moveTo>
                      <a:pt x="45" y="95"/>
                    </a:moveTo>
                    <a:cubicBezTo>
                      <a:pt x="41" y="95"/>
                      <a:pt x="37" y="92"/>
                      <a:pt x="35" y="88"/>
                    </a:cubicBezTo>
                    <a:cubicBezTo>
                      <a:pt x="55" y="88"/>
                      <a:pt x="55" y="88"/>
                      <a:pt x="55" y="88"/>
                    </a:cubicBezTo>
                    <a:cubicBezTo>
                      <a:pt x="54" y="92"/>
                      <a:pt x="50" y="95"/>
                      <a:pt x="45" y="95"/>
                    </a:cubicBezTo>
                    <a:close/>
                    <a:moveTo>
                      <a:pt x="60" y="74"/>
                    </a:moveTo>
                    <a:cubicBezTo>
                      <a:pt x="59" y="74"/>
                      <a:pt x="58" y="74"/>
                      <a:pt x="57" y="74"/>
                    </a:cubicBezTo>
                    <a:cubicBezTo>
                      <a:pt x="57" y="70"/>
                      <a:pt x="57" y="70"/>
                      <a:pt x="57" y="70"/>
                    </a:cubicBezTo>
                    <a:cubicBezTo>
                      <a:pt x="66" y="70"/>
                      <a:pt x="66" y="70"/>
                      <a:pt x="66" y="70"/>
                    </a:cubicBezTo>
                    <a:cubicBezTo>
                      <a:pt x="65" y="73"/>
                      <a:pt x="62" y="74"/>
                      <a:pt x="60" y="74"/>
                    </a:cubicBezTo>
                    <a:close/>
                    <a:moveTo>
                      <a:pt x="67" y="67"/>
                    </a:moveTo>
                    <a:cubicBezTo>
                      <a:pt x="67" y="68"/>
                      <a:pt x="67" y="68"/>
                      <a:pt x="67" y="69"/>
                    </a:cubicBezTo>
                    <a:cubicBezTo>
                      <a:pt x="57" y="69"/>
                      <a:pt x="57" y="69"/>
                      <a:pt x="57" y="69"/>
                    </a:cubicBezTo>
                    <a:cubicBezTo>
                      <a:pt x="57" y="38"/>
                      <a:pt x="57" y="38"/>
                      <a:pt x="57" y="38"/>
                    </a:cubicBezTo>
                    <a:cubicBezTo>
                      <a:pt x="57" y="37"/>
                      <a:pt x="57" y="37"/>
                      <a:pt x="57" y="36"/>
                    </a:cubicBezTo>
                    <a:cubicBezTo>
                      <a:pt x="61" y="36"/>
                      <a:pt x="61" y="36"/>
                      <a:pt x="61" y="36"/>
                    </a:cubicBezTo>
                    <a:cubicBezTo>
                      <a:pt x="65" y="37"/>
                      <a:pt x="67" y="40"/>
                      <a:pt x="67" y="43"/>
                    </a:cubicBezTo>
                    <a:lnTo>
                      <a:pt x="67" y="67"/>
                    </a:lnTo>
                    <a:close/>
                    <a:moveTo>
                      <a:pt x="34" y="34"/>
                    </a:moveTo>
                    <a:cubicBezTo>
                      <a:pt x="23" y="34"/>
                      <a:pt x="14" y="29"/>
                      <a:pt x="14" y="23"/>
                    </a:cubicBezTo>
                    <a:cubicBezTo>
                      <a:pt x="14" y="20"/>
                      <a:pt x="15" y="13"/>
                      <a:pt x="18" y="13"/>
                    </a:cubicBezTo>
                    <a:cubicBezTo>
                      <a:pt x="22" y="12"/>
                      <a:pt x="28" y="18"/>
                      <a:pt x="34" y="18"/>
                    </a:cubicBezTo>
                    <a:cubicBezTo>
                      <a:pt x="40" y="18"/>
                      <a:pt x="46" y="12"/>
                      <a:pt x="50" y="13"/>
                    </a:cubicBezTo>
                    <a:cubicBezTo>
                      <a:pt x="53" y="13"/>
                      <a:pt x="54" y="20"/>
                      <a:pt x="54" y="23"/>
                    </a:cubicBezTo>
                    <a:cubicBezTo>
                      <a:pt x="54" y="29"/>
                      <a:pt x="45" y="34"/>
                      <a:pt x="34" y="34"/>
                    </a:cubicBezTo>
                    <a:close/>
                    <a:moveTo>
                      <a:pt x="22" y="49"/>
                    </a:moveTo>
                    <a:cubicBezTo>
                      <a:pt x="24" y="49"/>
                      <a:pt x="25" y="48"/>
                      <a:pt x="25" y="46"/>
                    </a:cubicBezTo>
                    <a:cubicBezTo>
                      <a:pt x="25" y="44"/>
                      <a:pt x="24" y="42"/>
                      <a:pt x="22" y="42"/>
                    </a:cubicBezTo>
                    <a:cubicBezTo>
                      <a:pt x="20" y="42"/>
                      <a:pt x="18" y="44"/>
                      <a:pt x="18" y="46"/>
                    </a:cubicBezTo>
                    <a:cubicBezTo>
                      <a:pt x="18" y="48"/>
                      <a:pt x="20" y="49"/>
                      <a:pt x="22" y="49"/>
                    </a:cubicBezTo>
                    <a:close/>
                    <a:moveTo>
                      <a:pt x="22" y="44"/>
                    </a:moveTo>
                    <a:cubicBezTo>
                      <a:pt x="23" y="44"/>
                      <a:pt x="24" y="45"/>
                      <a:pt x="24" y="46"/>
                    </a:cubicBezTo>
                    <a:cubicBezTo>
                      <a:pt x="24" y="47"/>
                      <a:pt x="23" y="48"/>
                      <a:pt x="22" y="48"/>
                    </a:cubicBezTo>
                    <a:cubicBezTo>
                      <a:pt x="21" y="48"/>
                      <a:pt x="20" y="47"/>
                      <a:pt x="20" y="46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7" y="35"/>
                    </a:moveTo>
                    <a:cubicBezTo>
                      <a:pt x="37" y="36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7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5"/>
                      <a:pt x="31" y="35"/>
                      <a:pt x="31" y="35"/>
                    </a:cubicBezTo>
                    <a:cubicBezTo>
                      <a:pt x="31" y="35"/>
                      <a:pt x="31" y="35"/>
                      <a:pt x="31" y="35"/>
                    </a:cubicBezTo>
                    <a:cubicBezTo>
                      <a:pt x="37" y="35"/>
                      <a:pt x="37" y="35"/>
                      <a:pt x="37" y="35"/>
                    </a:cubicBezTo>
                    <a:close/>
                    <a:moveTo>
                      <a:pt x="37" y="37"/>
                    </a:moveTo>
                    <a:cubicBezTo>
                      <a:pt x="37" y="37"/>
                      <a:pt x="37" y="37"/>
                      <a:pt x="37" y="37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7" y="37"/>
                      <a:pt x="37" y="37"/>
                      <a:pt x="37" y="37"/>
                    </a:cubicBezTo>
                    <a:close/>
                    <a:moveTo>
                      <a:pt x="37" y="39"/>
                    </a:moveTo>
                    <a:cubicBezTo>
                      <a:pt x="37" y="39"/>
                      <a:pt x="37" y="39"/>
                      <a:pt x="37" y="39"/>
                    </a:cubicBezTo>
                    <a:cubicBezTo>
                      <a:pt x="37" y="40"/>
                      <a:pt x="37" y="40"/>
                      <a:pt x="37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7" y="38"/>
                      <a:pt x="37" y="38"/>
                      <a:pt x="37" y="38"/>
                    </a:cubicBezTo>
                    <a:lnTo>
                      <a:pt x="37" y="39"/>
                    </a:lnTo>
                    <a:close/>
                    <a:moveTo>
                      <a:pt x="30" y="5"/>
                    </a:moveTo>
                    <a:cubicBezTo>
                      <a:pt x="30" y="4"/>
                      <a:pt x="32" y="4"/>
                      <a:pt x="34" y="4"/>
                    </a:cubicBezTo>
                    <a:cubicBezTo>
                      <a:pt x="36" y="4"/>
                      <a:pt x="38" y="4"/>
                      <a:pt x="38" y="5"/>
                    </a:cubicBezTo>
                    <a:cubicBezTo>
                      <a:pt x="38" y="6"/>
                      <a:pt x="36" y="6"/>
                      <a:pt x="34" y="6"/>
                    </a:cubicBezTo>
                    <a:cubicBezTo>
                      <a:pt x="32" y="6"/>
                      <a:pt x="30" y="6"/>
                      <a:pt x="30" y="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88" name="Group 4687"/>
            <p:cNvGrpSpPr/>
            <p:nvPr/>
          </p:nvGrpSpPr>
          <p:grpSpPr>
            <a:xfrm>
              <a:off x="425450" y="3773488"/>
              <a:ext cx="258763" cy="363538"/>
              <a:chOff x="4171950" y="2900363"/>
              <a:chExt cx="258763" cy="363538"/>
            </a:xfrm>
          </p:grpSpPr>
          <p:sp>
            <p:nvSpPr>
              <p:cNvPr id="4642" name="Freeform 675"/>
              <p:cNvSpPr>
                <a:spLocks/>
              </p:cNvSpPr>
              <p:nvPr/>
            </p:nvSpPr>
            <p:spPr bwMode="auto">
              <a:xfrm>
                <a:off x="4175125" y="2903538"/>
                <a:ext cx="250825" cy="352425"/>
              </a:xfrm>
              <a:custGeom>
                <a:avLst/>
                <a:gdLst>
                  <a:gd name="T0" fmla="*/ 61 w 67"/>
                  <a:gd name="T1" fmla="*/ 35 h 94"/>
                  <a:gd name="T2" fmla="*/ 61 w 67"/>
                  <a:gd name="T3" fmla="*/ 30 h 94"/>
                  <a:gd name="T4" fmla="*/ 55 w 67"/>
                  <a:gd name="T5" fmla="*/ 21 h 94"/>
                  <a:gd name="T6" fmla="*/ 55 w 67"/>
                  <a:gd name="T7" fmla="*/ 21 h 94"/>
                  <a:gd name="T8" fmla="*/ 34 w 67"/>
                  <a:gd name="T9" fmla="*/ 0 h 94"/>
                  <a:gd name="T10" fmla="*/ 13 w 67"/>
                  <a:gd name="T11" fmla="*/ 21 h 94"/>
                  <a:gd name="T12" fmla="*/ 13 w 67"/>
                  <a:gd name="T13" fmla="*/ 21 h 94"/>
                  <a:gd name="T14" fmla="*/ 6 w 67"/>
                  <a:gd name="T15" fmla="*/ 30 h 94"/>
                  <a:gd name="T16" fmla="*/ 6 w 67"/>
                  <a:gd name="T17" fmla="*/ 35 h 94"/>
                  <a:gd name="T18" fmla="*/ 0 w 67"/>
                  <a:gd name="T19" fmla="*/ 42 h 94"/>
                  <a:gd name="T20" fmla="*/ 0 w 67"/>
                  <a:gd name="T21" fmla="*/ 66 h 94"/>
                  <a:gd name="T22" fmla="*/ 1 w 67"/>
                  <a:gd name="T23" fmla="*/ 69 h 94"/>
                  <a:gd name="T24" fmla="*/ 8 w 67"/>
                  <a:gd name="T25" fmla="*/ 74 h 94"/>
                  <a:gd name="T26" fmla="*/ 11 w 67"/>
                  <a:gd name="T27" fmla="*/ 73 h 94"/>
                  <a:gd name="T28" fmla="*/ 11 w 67"/>
                  <a:gd name="T29" fmla="*/ 83 h 94"/>
                  <a:gd name="T30" fmla="*/ 12 w 67"/>
                  <a:gd name="T31" fmla="*/ 86 h 94"/>
                  <a:gd name="T32" fmla="*/ 23 w 67"/>
                  <a:gd name="T33" fmla="*/ 94 h 94"/>
                  <a:gd name="T34" fmla="*/ 33 w 67"/>
                  <a:gd name="T35" fmla="*/ 86 h 94"/>
                  <a:gd name="T36" fmla="*/ 34 w 67"/>
                  <a:gd name="T37" fmla="*/ 76 h 94"/>
                  <a:gd name="T38" fmla="*/ 34 w 67"/>
                  <a:gd name="T39" fmla="*/ 86 h 94"/>
                  <a:gd name="T40" fmla="*/ 45 w 67"/>
                  <a:gd name="T41" fmla="*/ 94 h 94"/>
                  <a:gd name="T42" fmla="*/ 56 w 67"/>
                  <a:gd name="T43" fmla="*/ 86 h 94"/>
                  <a:gd name="T44" fmla="*/ 56 w 67"/>
                  <a:gd name="T45" fmla="*/ 83 h 94"/>
                  <a:gd name="T46" fmla="*/ 56 w 67"/>
                  <a:gd name="T47" fmla="*/ 73 h 94"/>
                  <a:gd name="T48" fmla="*/ 59 w 67"/>
                  <a:gd name="T49" fmla="*/ 74 h 94"/>
                  <a:gd name="T50" fmla="*/ 67 w 67"/>
                  <a:gd name="T51" fmla="*/ 69 h 94"/>
                  <a:gd name="T52" fmla="*/ 67 w 67"/>
                  <a:gd name="T53" fmla="*/ 66 h 94"/>
                  <a:gd name="T54" fmla="*/ 67 w 67"/>
                  <a:gd name="T55" fmla="*/ 42 h 94"/>
                  <a:gd name="T56" fmla="*/ 61 w 67"/>
                  <a:gd name="T57" fmla="*/ 35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94">
                    <a:moveTo>
                      <a:pt x="61" y="35"/>
                    </a:moveTo>
                    <a:cubicBezTo>
                      <a:pt x="61" y="30"/>
                      <a:pt x="61" y="30"/>
                      <a:pt x="61" y="30"/>
                    </a:cubicBezTo>
                    <a:cubicBezTo>
                      <a:pt x="61" y="26"/>
                      <a:pt x="59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9"/>
                      <a:pt x="45" y="0"/>
                      <a:pt x="34" y="0"/>
                    </a:cubicBezTo>
                    <a:cubicBezTo>
                      <a:pt x="22" y="0"/>
                      <a:pt x="13" y="9"/>
                      <a:pt x="13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9" y="23"/>
                      <a:pt x="6" y="26"/>
                      <a:pt x="6" y="30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3" y="35"/>
                      <a:pt x="0" y="39"/>
                      <a:pt x="0" y="42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0" y="68"/>
                      <a:pt x="1" y="69"/>
                    </a:cubicBezTo>
                    <a:cubicBezTo>
                      <a:pt x="2" y="72"/>
                      <a:pt x="5" y="74"/>
                      <a:pt x="8" y="74"/>
                    </a:cubicBezTo>
                    <a:cubicBezTo>
                      <a:pt x="9" y="74"/>
                      <a:pt x="10" y="74"/>
                      <a:pt x="11" y="73"/>
                    </a:cubicBezTo>
                    <a:cubicBezTo>
                      <a:pt x="11" y="83"/>
                      <a:pt x="11" y="83"/>
                      <a:pt x="11" y="83"/>
                    </a:cubicBezTo>
                    <a:cubicBezTo>
                      <a:pt x="11" y="84"/>
                      <a:pt x="12" y="85"/>
                      <a:pt x="12" y="86"/>
                    </a:cubicBezTo>
                    <a:cubicBezTo>
                      <a:pt x="13" y="91"/>
                      <a:pt x="17" y="94"/>
                      <a:pt x="23" y="94"/>
                    </a:cubicBezTo>
                    <a:cubicBezTo>
                      <a:pt x="28" y="94"/>
                      <a:pt x="32" y="91"/>
                      <a:pt x="33" y="86"/>
                    </a:cubicBezTo>
                    <a:cubicBezTo>
                      <a:pt x="34" y="85"/>
                      <a:pt x="34" y="77"/>
                      <a:pt x="34" y="76"/>
                    </a:cubicBezTo>
                    <a:cubicBezTo>
                      <a:pt x="34" y="77"/>
                      <a:pt x="34" y="85"/>
                      <a:pt x="34" y="86"/>
                    </a:cubicBezTo>
                    <a:cubicBezTo>
                      <a:pt x="35" y="91"/>
                      <a:pt x="40" y="94"/>
                      <a:pt x="45" y="94"/>
                    </a:cubicBezTo>
                    <a:cubicBezTo>
                      <a:pt x="50" y="94"/>
                      <a:pt x="54" y="91"/>
                      <a:pt x="56" y="86"/>
                    </a:cubicBezTo>
                    <a:cubicBezTo>
                      <a:pt x="56" y="85"/>
                      <a:pt x="56" y="84"/>
                      <a:pt x="56" y="83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7" y="74"/>
                      <a:pt x="58" y="74"/>
                      <a:pt x="59" y="74"/>
                    </a:cubicBezTo>
                    <a:cubicBezTo>
                      <a:pt x="63" y="74"/>
                      <a:pt x="66" y="72"/>
                      <a:pt x="67" y="69"/>
                    </a:cubicBezTo>
                    <a:cubicBezTo>
                      <a:pt x="67" y="68"/>
                      <a:pt x="67" y="67"/>
                      <a:pt x="67" y="66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67" y="39"/>
                      <a:pt x="65" y="35"/>
                      <a:pt x="61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43" name="Oval 676"/>
              <p:cNvSpPr>
                <a:spLocks noChangeArrowheads="1"/>
              </p:cNvSpPr>
              <p:nvPr/>
            </p:nvSpPr>
            <p:spPr bwMode="auto">
              <a:xfrm>
                <a:off x="4246563" y="3065463"/>
                <a:ext cx="19050" cy="17463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44" name="Oval 677"/>
              <p:cNvSpPr>
                <a:spLocks noChangeArrowheads="1"/>
              </p:cNvSpPr>
              <p:nvPr/>
            </p:nvSpPr>
            <p:spPr bwMode="auto">
              <a:xfrm>
                <a:off x="4246563" y="3095625"/>
                <a:ext cx="19050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45" name="Oval 678"/>
              <p:cNvSpPr>
                <a:spLocks noChangeArrowheads="1"/>
              </p:cNvSpPr>
              <p:nvPr/>
            </p:nvSpPr>
            <p:spPr bwMode="auto">
              <a:xfrm>
                <a:off x="4340225" y="3076575"/>
                <a:ext cx="33338" cy="30163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46" name="Freeform 679"/>
              <p:cNvSpPr>
                <a:spLocks noEditPoints="1"/>
              </p:cNvSpPr>
              <p:nvPr/>
            </p:nvSpPr>
            <p:spPr bwMode="auto">
              <a:xfrm>
                <a:off x="4171950" y="2900363"/>
                <a:ext cx="258763" cy="363538"/>
              </a:xfrm>
              <a:custGeom>
                <a:avLst/>
                <a:gdLst>
                  <a:gd name="T0" fmla="*/ 45 w 69"/>
                  <a:gd name="T1" fmla="*/ 53 h 97"/>
                  <a:gd name="T2" fmla="*/ 28 w 69"/>
                  <a:gd name="T3" fmla="*/ 64 h 97"/>
                  <a:gd name="T4" fmla="*/ 26 w 69"/>
                  <a:gd name="T5" fmla="*/ 55 h 97"/>
                  <a:gd name="T6" fmla="*/ 18 w 69"/>
                  <a:gd name="T7" fmla="*/ 67 h 97"/>
                  <a:gd name="T8" fmla="*/ 40 w 69"/>
                  <a:gd name="T9" fmla="*/ 64 h 97"/>
                  <a:gd name="T10" fmla="*/ 54 w 69"/>
                  <a:gd name="T11" fmla="*/ 44 h 97"/>
                  <a:gd name="T12" fmla="*/ 23 w 69"/>
                  <a:gd name="T13" fmla="*/ 54 h 97"/>
                  <a:gd name="T14" fmla="*/ 41 w 69"/>
                  <a:gd name="T15" fmla="*/ 45 h 97"/>
                  <a:gd name="T16" fmla="*/ 52 w 69"/>
                  <a:gd name="T17" fmla="*/ 45 h 97"/>
                  <a:gd name="T18" fmla="*/ 45 w 69"/>
                  <a:gd name="T19" fmla="*/ 52 h 97"/>
                  <a:gd name="T20" fmla="*/ 50 w 69"/>
                  <a:gd name="T21" fmla="*/ 49 h 97"/>
                  <a:gd name="T22" fmla="*/ 50 w 69"/>
                  <a:gd name="T23" fmla="*/ 47 h 97"/>
                  <a:gd name="T24" fmla="*/ 63 w 69"/>
                  <a:gd name="T25" fmla="*/ 32 h 97"/>
                  <a:gd name="T26" fmla="*/ 13 w 69"/>
                  <a:gd name="T27" fmla="*/ 22 h 97"/>
                  <a:gd name="T28" fmla="*/ 0 w 69"/>
                  <a:gd name="T29" fmla="*/ 44 h 97"/>
                  <a:gd name="T30" fmla="*/ 12 w 69"/>
                  <a:gd name="T31" fmla="*/ 75 h 97"/>
                  <a:gd name="T32" fmla="*/ 35 w 69"/>
                  <a:gd name="T33" fmla="*/ 88 h 97"/>
                  <a:gd name="T34" fmla="*/ 58 w 69"/>
                  <a:gd name="T35" fmla="*/ 76 h 97"/>
                  <a:gd name="T36" fmla="*/ 69 w 69"/>
                  <a:gd name="T37" fmla="*/ 44 h 97"/>
                  <a:gd name="T38" fmla="*/ 40 w 69"/>
                  <a:gd name="T39" fmla="*/ 78 h 97"/>
                  <a:gd name="T40" fmla="*/ 30 w 69"/>
                  <a:gd name="T41" fmla="*/ 78 h 97"/>
                  <a:gd name="T42" fmla="*/ 13 w 69"/>
                  <a:gd name="T43" fmla="*/ 85 h 97"/>
                  <a:gd name="T44" fmla="*/ 54 w 69"/>
                  <a:gd name="T45" fmla="*/ 32 h 97"/>
                  <a:gd name="T46" fmla="*/ 36 w 69"/>
                  <a:gd name="T47" fmla="*/ 87 h 97"/>
                  <a:gd name="T48" fmla="*/ 57 w 69"/>
                  <a:gd name="T49" fmla="*/ 35 h 97"/>
                  <a:gd name="T50" fmla="*/ 35 w 69"/>
                  <a:gd name="T51" fmla="*/ 1 h 97"/>
                  <a:gd name="T52" fmla="*/ 35 w 69"/>
                  <a:gd name="T53" fmla="*/ 1 h 97"/>
                  <a:gd name="T54" fmla="*/ 12 w 69"/>
                  <a:gd name="T55" fmla="*/ 71 h 97"/>
                  <a:gd name="T56" fmla="*/ 2 w 69"/>
                  <a:gd name="T57" fmla="*/ 70 h 97"/>
                  <a:gd name="T58" fmla="*/ 12 w 69"/>
                  <a:gd name="T59" fmla="*/ 37 h 97"/>
                  <a:gd name="T60" fmla="*/ 13 w 69"/>
                  <a:gd name="T61" fmla="*/ 23 h 97"/>
                  <a:gd name="T62" fmla="*/ 24 w 69"/>
                  <a:gd name="T63" fmla="*/ 95 h 97"/>
                  <a:gd name="T64" fmla="*/ 46 w 69"/>
                  <a:gd name="T65" fmla="*/ 95 h 97"/>
                  <a:gd name="T66" fmla="*/ 60 w 69"/>
                  <a:gd name="T67" fmla="*/ 75 h 97"/>
                  <a:gd name="T68" fmla="*/ 60 w 69"/>
                  <a:gd name="T69" fmla="*/ 75 h 97"/>
                  <a:gd name="T70" fmla="*/ 58 w 69"/>
                  <a:gd name="T71" fmla="*/ 39 h 97"/>
                  <a:gd name="T72" fmla="*/ 68 w 69"/>
                  <a:gd name="T73" fmla="*/ 68 h 97"/>
                  <a:gd name="T74" fmla="*/ 35 w 69"/>
                  <a:gd name="T75" fmla="*/ 19 h 97"/>
                  <a:gd name="T76" fmla="*/ 22 w 69"/>
                  <a:gd name="T77" fmla="*/ 50 h 97"/>
                  <a:gd name="T78" fmla="*/ 22 w 69"/>
                  <a:gd name="T79" fmla="*/ 50 h 97"/>
                  <a:gd name="T80" fmla="*/ 20 w 69"/>
                  <a:gd name="T81" fmla="*/ 47 h 97"/>
                  <a:gd name="T82" fmla="*/ 38 w 69"/>
                  <a:gd name="T83" fmla="*/ 37 h 97"/>
                  <a:gd name="T84" fmla="*/ 32 w 69"/>
                  <a:gd name="T85" fmla="*/ 35 h 97"/>
                  <a:gd name="T86" fmla="*/ 38 w 69"/>
                  <a:gd name="T87" fmla="*/ 38 h 97"/>
                  <a:gd name="T88" fmla="*/ 32 w 69"/>
                  <a:gd name="T89" fmla="*/ 38 h 97"/>
                  <a:gd name="T90" fmla="*/ 38 w 69"/>
                  <a:gd name="T91" fmla="*/ 39 h 97"/>
                  <a:gd name="T92" fmla="*/ 32 w 69"/>
                  <a:gd name="T93" fmla="*/ 40 h 97"/>
                  <a:gd name="T94" fmla="*/ 30 w 69"/>
                  <a:gd name="T95" fmla="*/ 6 h 97"/>
                  <a:gd name="T96" fmla="*/ 30 w 69"/>
                  <a:gd name="T97" fmla="*/ 6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9" h="97">
                    <a:moveTo>
                      <a:pt x="54" y="44"/>
                    </a:moveTo>
                    <a:cubicBezTo>
                      <a:pt x="39" y="44"/>
                      <a:pt x="39" y="44"/>
                      <a:pt x="39" y="44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6" y="54"/>
                      <a:pt x="46" y="54"/>
                      <a:pt x="47" y="55"/>
                    </a:cubicBezTo>
                    <a:cubicBezTo>
                      <a:pt x="46" y="57"/>
                      <a:pt x="46" y="57"/>
                      <a:pt x="45" y="58"/>
                    </a:cubicBezTo>
                    <a:cubicBezTo>
                      <a:pt x="44" y="59"/>
                      <a:pt x="42" y="59"/>
                      <a:pt x="40" y="59"/>
                    </a:cubicBezTo>
                    <a:cubicBezTo>
                      <a:pt x="36" y="59"/>
                      <a:pt x="31" y="60"/>
                      <a:pt x="28" y="64"/>
                    </a:cubicBezTo>
                    <a:cubicBezTo>
                      <a:pt x="26" y="66"/>
                      <a:pt x="25" y="67"/>
                      <a:pt x="24" y="67"/>
                    </a:cubicBezTo>
                    <a:cubicBezTo>
                      <a:pt x="24" y="67"/>
                      <a:pt x="23" y="66"/>
                      <a:pt x="23" y="65"/>
                    </a:cubicBezTo>
                    <a:cubicBezTo>
                      <a:pt x="22" y="63"/>
                      <a:pt x="22" y="61"/>
                      <a:pt x="23" y="58"/>
                    </a:cubicBezTo>
                    <a:cubicBezTo>
                      <a:pt x="25" y="58"/>
                      <a:pt x="26" y="56"/>
                      <a:pt x="26" y="55"/>
                    </a:cubicBezTo>
                    <a:cubicBezTo>
                      <a:pt x="26" y="53"/>
                      <a:pt x="24" y="51"/>
                      <a:pt x="22" y="51"/>
                    </a:cubicBezTo>
                    <a:cubicBezTo>
                      <a:pt x="21" y="51"/>
                      <a:pt x="19" y="53"/>
                      <a:pt x="19" y="55"/>
                    </a:cubicBezTo>
                    <a:cubicBezTo>
                      <a:pt x="19" y="56"/>
                      <a:pt x="19" y="56"/>
                      <a:pt x="19" y="56"/>
                    </a:cubicBezTo>
                    <a:cubicBezTo>
                      <a:pt x="17" y="59"/>
                      <a:pt x="17" y="63"/>
                      <a:pt x="18" y="67"/>
                    </a:cubicBezTo>
                    <a:cubicBezTo>
                      <a:pt x="19" y="70"/>
                      <a:pt x="21" y="71"/>
                      <a:pt x="24" y="72"/>
                    </a:cubicBezTo>
                    <a:cubicBezTo>
                      <a:pt x="25" y="72"/>
                      <a:pt x="25" y="72"/>
                      <a:pt x="25" y="72"/>
                    </a:cubicBezTo>
                    <a:cubicBezTo>
                      <a:pt x="26" y="72"/>
                      <a:pt x="29" y="71"/>
                      <a:pt x="32" y="67"/>
                    </a:cubicBezTo>
                    <a:cubicBezTo>
                      <a:pt x="34" y="65"/>
                      <a:pt x="37" y="64"/>
                      <a:pt x="40" y="64"/>
                    </a:cubicBezTo>
                    <a:cubicBezTo>
                      <a:pt x="45" y="64"/>
                      <a:pt x="50" y="63"/>
                      <a:pt x="52" y="55"/>
                    </a:cubicBezTo>
                    <a:cubicBezTo>
                      <a:pt x="53" y="55"/>
                      <a:pt x="55" y="53"/>
                      <a:pt x="55" y="51"/>
                    </a:cubicBezTo>
                    <a:cubicBezTo>
                      <a:pt x="55" y="50"/>
                      <a:pt x="54" y="49"/>
                      <a:pt x="54" y="49"/>
                    </a:cubicBezTo>
                    <a:lnTo>
                      <a:pt x="54" y="44"/>
                    </a:lnTo>
                    <a:close/>
                    <a:moveTo>
                      <a:pt x="22" y="53"/>
                    </a:moveTo>
                    <a:cubicBezTo>
                      <a:pt x="24" y="53"/>
                      <a:pt x="25" y="54"/>
                      <a:pt x="25" y="55"/>
                    </a:cubicBezTo>
                    <a:cubicBezTo>
                      <a:pt x="25" y="55"/>
                      <a:pt x="25" y="56"/>
                      <a:pt x="24" y="56"/>
                    </a:cubicBezTo>
                    <a:cubicBezTo>
                      <a:pt x="24" y="55"/>
                      <a:pt x="24" y="54"/>
                      <a:pt x="23" y="54"/>
                    </a:cubicBezTo>
                    <a:cubicBezTo>
                      <a:pt x="23" y="53"/>
                      <a:pt x="21" y="53"/>
                      <a:pt x="20" y="54"/>
                    </a:cubicBezTo>
                    <a:cubicBezTo>
                      <a:pt x="21" y="53"/>
                      <a:pt x="22" y="53"/>
                      <a:pt x="22" y="53"/>
                    </a:cubicBezTo>
                    <a:close/>
                    <a:moveTo>
                      <a:pt x="41" y="52"/>
                    </a:moveTo>
                    <a:cubicBezTo>
                      <a:pt x="41" y="45"/>
                      <a:pt x="41" y="45"/>
                      <a:pt x="41" y="45"/>
                    </a:cubicBezTo>
                    <a:cubicBezTo>
                      <a:pt x="53" y="45"/>
                      <a:pt x="53" y="45"/>
                      <a:pt x="53" y="45"/>
                    </a:cubicBezTo>
                    <a:cubicBezTo>
                      <a:pt x="53" y="47"/>
                      <a:pt x="53" y="47"/>
                      <a:pt x="53" y="47"/>
                    </a:cubicBezTo>
                    <a:cubicBezTo>
                      <a:pt x="52" y="47"/>
                      <a:pt x="52" y="47"/>
                      <a:pt x="52" y="46"/>
                    </a:cubicBezTo>
                    <a:cubicBezTo>
                      <a:pt x="52" y="46"/>
                      <a:pt x="52" y="45"/>
                      <a:pt x="52" y="45"/>
                    </a:cubicBezTo>
                    <a:cubicBezTo>
                      <a:pt x="42" y="45"/>
                      <a:pt x="42" y="45"/>
                      <a:pt x="42" y="45"/>
                    </a:cubicBezTo>
                    <a:cubicBezTo>
                      <a:pt x="42" y="51"/>
                      <a:pt x="42" y="51"/>
                      <a:pt x="42" y="51"/>
                    </a:cubicBezTo>
                    <a:cubicBezTo>
                      <a:pt x="42" y="51"/>
                      <a:pt x="44" y="51"/>
                      <a:pt x="45" y="51"/>
                    </a:cubicBezTo>
                    <a:cubicBezTo>
                      <a:pt x="45" y="52"/>
                      <a:pt x="45" y="52"/>
                      <a:pt x="45" y="52"/>
                    </a:cubicBezTo>
                    <a:lnTo>
                      <a:pt x="41" y="52"/>
                    </a:lnTo>
                    <a:close/>
                    <a:moveTo>
                      <a:pt x="52" y="54"/>
                    </a:moveTo>
                    <a:cubicBezTo>
                      <a:pt x="52" y="53"/>
                      <a:pt x="52" y="52"/>
                      <a:pt x="52" y="51"/>
                    </a:cubicBezTo>
                    <a:cubicBezTo>
                      <a:pt x="52" y="50"/>
                      <a:pt x="51" y="49"/>
                      <a:pt x="50" y="49"/>
                    </a:cubicBezTo>
                    <a:cubicBezTo>
                      <a:pt x="48" y="49"/>
                      <a:pt x="47" y="50"/>
                      <a:pt x="47" y="51"/>
                    </a:cubicBezTo>
                    <a:cubicBezTo>
                      <a:pt x="47" y="52"/>
                      <a:pt x="47" y="53"/>
                      <a:pt x="47" y="54"/>
                    </a:cubicBezTo>
                    <a:cubicBezTo>
                      <a:pt x="46" y="53"/>
                      <a:pt x="46" y="52"/>
                      <a:pt x="46" y="51"/>
                    </a:cubicBezTo>
                    <a:cubicBezTo>
                      <a:pt x="46" y="49"/>
                      <a:pt x="48" y="47"/>
                      <a:pt x="50" y="47"/>
                    </a:cubicBezTo>
                    <a:cubicBezTo>
                      <a:pt x="52" y="47"/>
                      <a:pt x="53" y="49"/>
                      <a:pt x="53" y="51"/>
                    </a:cubicBezTo>
                    <a:cubicBezTo>
                      <a:pt x="53" y="52"/>
                      <a:pt x="53" y="53"/>
                      <a:pt x="52" y="54"/>
                    </a:cubicBezTo>
                    <a:close/>
                    <a:moveTo>
                      <a:pt x="63" y="36"/>
                    </a:move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28"/>
                      <a:pt x="60" y="24"/>
                      <a:pt x="57" y="22"/>
                    </a:cubicBezTo>
                    <a:cubicBezTo>
                      <a:pt x="57" y="22"/>
                      <a:pt x="57" y="22"/>
                      <a:pt x="57" y="22"/>
                    </a:cubicBezTo>
                    <a:cubicBezTo>
                      <a:pt x="57" y="10"/>
                      <a:pt x="47" y="0"/>
                      <a:pt x="35" y="0"/>
                    </a:cubicBezTo>
                    <a:cubicBezTo>
                      <a:pt x="23" y="0"/>
                      <a:pt x="13" y="10"/>
                      <a:pt x="13" y="22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9" y="24"/>
                      <a:pt x="7" y="28"/>
                      <a:pt x="7" y="32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3" y="36"/>
                      <a:pt x="0" y="40"/>
                      <a:pt x="0" y="4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9"/>
                      <a:pt x="1" y="70"/>
                      <a:pt x="1" y="70"/>
                    </a:cubicBezTo>
                    <a:cubicBezTo>
                      <a:pt x="2" y="74"/>
                      <a:pt x="5" y="76"/>
                      <a:pt x="9" y="76"/>
                    </a:cubicBezTo>
                    <a:cubicBezTo>
                      <a:pt x="10" y="76"/>
                      <a:pt x="11" y="76"/>
                      <a:pt x="12" y="75"/>
                    </a:cubicBezTo>
                    <a:cubicBezTo>
                      <a:pt x="12" y="85"/>
                      <a:pt x="12" y="85"/>
                      <a:pt x="12" y="85"/>
                    </a:cubicBezTo>
                    <a:cubicBezTo>
                      <a:pt x="12" y="86"/>
                      <a:pt x="12" y="87"/>
                      <a:pt x="12" y="88"/>
                    </a:cubicBezTo>
                    <a:cubicBezTo>
                      <a:pt x="14" y="93"/>
                      <a:pt x="18" y="97"/>
                      <a:pt x="24" y="97"/>
                    </a:cubicBezTo>
                    <a:cubicBezTo>
                      <a:pt x="29" y="97"/>
                      <a:pt x="33" y="93"/>
                      <a:pt x="35" y="88"/>
                    </a:cubicBezTo>
                    <a:cubicBezTo>
                      <a:pt x="36" y="93"/>
                      <a:pt x="41" y="97"/>
                      <a:pt x="46" y="97"/>
                    </a:cubicBezTo>
                    <a:cubicBezTo>
                      <a:pt x="51" y="97"/>
                      <a:pt x="56" y="93"/>
                      <a:pt x="57" y="88"/>
                    </a:cubicBezTo>
                    <a:cubicBezTo>
                      <a:pt x="57" y="87"/>
                      <a:pt x="58" y="86"/>
                      <a:pt x="58" y="85"/>
                    </a:cubicBezTo>
                    <a:cubicBezTo>
                      <a:pt x="58" y="76"/>
                      <a:pt x="58" y="76"/>
                      <a:pt x="58" y="76"/>
                    </a:cubicBezTo>
                    <a:cubicBezTo>
                      <a:pt x="58" y="76"/>
                      <a:pt x="59" y="76"/>
                      <a:pt x="60" y="76"/>
                    </a:cubicBezTo>
                    <a:cubicBezTo>
                      <a:pt x="64" y="76"/>
                      <a:pt x="67" y="74"/>
                      <a:pt x="68" y="70"/>
                    </a:cubicBezTo>
                    <a:cubicBezTo>
                      <a:pt x="69" y="70"/>
                      <a:pt x="69" y="69"/>
                      <a:pt x="69" y="68"/>
                    </a:cubicBezTo>
                    <a:cubicBezTo>
                      <a:pt x="69" y="44"/>
                      <a:pt x="69" y="44"/>
                      <a:pt x="69" y="44"/>
                    </a:cubicBezTo>
                    <a:cubicBezTo>
                      <a:pt x="69" y="40"/>
                      <a:pt x="66" y="37"/>
                      <a:pt x="63" y="36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40" y="78"/>
                      <a:pt x="40" y="78"/>
                      <a:pt x="40" y="78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80"/>
                      <a:pt x="34" y="85"/>
                      <a:pt x="34" y="87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6"/>
                      <a:pt x="13" y="86"/>
                      <a:pt x="13" y="85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36"/>
                      <a:pt x="14" y="34"/>
                      <a:pt x="16" y="32"/>
                    </a:cubicBezTo>
                    <a:cubicBezTo>
                      <a:pt x="19" y="38"/>
                      <a:pt x="26" y="42"/>
                      <a:pt x="35" y="42"/>
                    </a:cubicBezTo>
                    <a:cubicBezTo>
                      <a:pt x="43" y="42"/>
                      <a:pt x="50" y="38"/>
                      <a:pt x="54" y="32"/>
                    </a:cubicBezTo>
                    <a:cubicBezTo>
                      <a:pt x="55" y="34"/>
                      <a:pt x="56" y="36"/>
                      <a:pt x="56" y="39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6" y="86"/>
                      <a:pt x="56" y="86"/>
                      <a:pt x="56" y="87"/>
                    </a:cubicBezTo>
                    <a:cubicBezTo>
                      <a:pt x="36" y="87"/>
                      <a:pt x="36" y="87"/>
                      <a:pt x="36" y="87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2" y="32"/>
                    </a:moveTo>
                    <a:cubicBezTo>
                      <a:pt x="62" y="35"/>
                      <a:pt x="62" y="35"/>
                      <a:pt x="62" y="35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56" y="34"/>
                      <a:pt x="56" y="32"/>
                      <a:pt x="54" y="31"/>
                    </a:cubicBezTo>
                    <a:cubicBezTo>
                      <a:pt x="56" y="29"/>
                      <a:pt x="56" y="26"/>
                      <a:pt x="56" y="24"/>
                    </a:cubicBezTo>
                    <a:cubicBezTo>
                      <a:pt x="59" y="25"/>
                      <a:pt x="62" y="28"/>
                      <a:pt x="62" y="32"/>
                    </a:cubicBezTo>
                    <a:close/>
                    <a:moveTo>
                      <a:pt x="35" y="1"/>
                    </a:moveTo>
                    <a:cubicBezTo>
                      <a:pt x="46" y="1"/>
                      <a:pt x="55" y="11"/>
                      <a:pt x="55" y="22"/>
                    </a:cubicBezTo>
                    <a:cubicBezTo>
                      <a:pt x="55" y="33"/>
                      <a:pt x="47" y="41"/>
                      <a:pt x="35" y="41"/>
                    </a:cubicBezTo>
                    <a:cubicBezTo>
                      <a:pt x="23" y="41"/>
                      <a:pt x="14" y="33"/>
                      <a:pt x="14" y="22"/>
                    </a:cubicBezTo>
                    <a:cubicBezTo>
                      <a:pt x="14" y="11"/>
                      <a:pt x="23" y="1"/>
                      <a:pt x="35" y="1"/>
                    </a:cubicBezTo>
                    <a:close/>
                    <a:moveTo>
                      <a:pt x="12" y="74"/>
                    </a:moveTo>
                    <a:cubicBezTo>
                      <a:pt x="11" y="75"/>
                      <a:pt x="10" y="75"/>
                      <a:pt x="9" y="75"/>
                    </a:cubicBezTo>
                    <a:cubicBezTo>
                      <a:pt x="6" y="75"/>
                      <a:pt x="4" y="73"/>
                      <a:pt x="2" y="71"/>
                    </a:cubicBezTo>
                    <a:cubicBezTo>
                      <a:pt x="12" y="71"/>
                      <a:pt x="12" y="71"/>
                      <a:pt x="12" y="71"/>
                    </a:cubicBezTo>
                    <a:lnTo>
                      <a:pt x="12" y="74"/>
                    </a:lnTo>
                    <a:close/>
                    <a:moveTo>
                      <a:pt x="12" y="39"/>
                    </a:moveTo>
                    <a:cubicBezTo>
                      <a:pt x="12" y="70"/>
                      <a:pt x="12" y="70"/>
                      <a:pt x="12" y="70"/>
                    </a:cubicBezTo>
                    <a:cubicBezTo>
                      <a:pt x="2" y="70"/>
                      <a:pt x="2" y="70"/>
                      <a:pt x="2" y="70"/>
                    </a:cubicBezTo>
                    <a:cubicBezTo>
                      <a:pt x="2" y="69"/>
                      <a:pt x="2" y="68"/>
                      <a:pt x="2" y="68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2" y="40"/>
                      <a:pt x="4" y="37"/>
                      <a:pt x="7" y="37"/>
                    </a:cubicBezTo>
                    <a:cubicBezTo>
                      <a:pt x="12" y="37"/>
                      <a:pt x="12" y="37"/>
                      <a:pt x="12" y="37"/>
                    </a:cubicBezTo>
                    <a:cubicBezTo>
                      <a:pt x="12" y="37"/>
                      <a:pt x="12" y="38"/>
                      <a:pt x="12" y="39"/>
                    </a:cubicBezTo>
                    <a:close/>
                    <a:moveTo>
                      <a:pt x="8" y="35"/>
                    </a:moveTo>
                    <a:cubicBezTo>
                      <a:pt x="8" y="32"/>
                      <a:pt x="8" y="32"/>
                      <a:pt x="8" y="32"/>
                    </a:cubicBezTo>
                    <a:cubicBezTo>
                      <a:pt x="8" y="28"/>
                      <a:pt x="10" y="25"/>
                      <a:pt x="13" y="23"/>
                    </a:cubicBezTo>
                    <a:cubicBezTo>
                      <a:pt x="13" y="26"/>
                      <a:pt x="14" y="29"/>
                      <a:pt x="15" y="31"/>
                    </a:cubicBezTo>
                    <a:cubicBezTo>
                      <a:pt x="14" y="32"/>
                      <a:pt x="13" y="34"/>
                      <a:pt x="12" y="35"/>
                    </a:cubicBezTo>
                    <a:lnTo>
                      <a:pt x="8" y="35"/>
                    </a:lnTo>
                    <a:close/>
                    <a:moveTo>
                      <a:pt x="24" y="95"/>
                    </a:moveTo>
                    <a:cubicBezTo>
                      <a:pt x="19" y="95"/>
                      <a:pt x="15" y="92"/>
                      <a:pt x="14" y="88"/>
                    </a:cubicBezTo>
                    <a:cubicBezTo>
                      <a:pt x="34" y="88"/>
                      <a:pt x="34" y="88"/>
                      <a:pt x="34" y="88"/>
                    </a:cubicBezTo>
                    <a:cubicBezTo>
                      <a:pt x="32" y="92"/>
                      <a:pt x="28" y="95"/>
                      <a:pt x="24" y="95"/>
                    </a:cubicBezTo>
                    <a:close/>
                    <a:moveTo>
                      <a:pt x="46" y="95"/>
                    </a:moveTo>
                    <a:cubicBezTo>
                      <a:pt x="41" y="95"/>
                      <a:pt x="37" y="92"/>
                      <a:pt x="36" y="88"/>
                    </a:cubicBezTo>
                    <a:cubicBezTo>
                      <a:pt x="56" y="88"/>
                      <a:pt x="56" y="88"/>
                      <a:pt x="56" y="88"/>
                    </a:cubicBezTo>
                    <a:cubicBezTo>
                      <a:pt x="54" y="92"/>
                      <a:pt x="50" y="95"/>
                      <a:pt x="46" y="95"/>
                    </a:cubicBezTo>
                    <a:close/>
                    <a:moveTo>
                      <a:pt x="60" y="75"/>
                    </a:moveTo>
                    <a:cubicBezTo>
                      <a:pt x="59" y="75"/>
                      <a:pt x="58" y="75"/>
                      <a:pt x="58" y="74"/>
                    </a:cubicBezTo>
                    <a:cubicBezTo>
                      <a:pt x="58" y="71"/>
                      <a:pt x="58" y="71"/>
                      <a:pt x="58" y="71"/>
                    </a:cubicBezTo>
                    <a:cubicBezTo>
                      <a:pt x="67" y="71"/>
                      <a:pt x="67" y="71"/>
                      <a:pt x="67" y="71"/>
                    </a:cubicBezTo>
                    <a:cubicBezTo>
                      <a:pt x="66" y="73"/>
                      <a:pt x="63" y="75"/>
                      <a:pt x="60" y="75"/>
                    </a:cubicBezTo>
                    <a:close/>
                    <a:moveTo>
                      <a:pt x="68" y="68"/>
                    </a:moveTo>
                    <a:cubicBezTo>
                      <a:pt x="68" y="68"/>
                      <a:pt x="68" y="69"/>
                      <a:pt x="67" y="70"/>
                    </a:cubicBezTo>
                    <a:cubicBezTo>
                      <a:pt x="58" y="70"/>
                      <a:pt x="58" y="70"/>
                      <a:pt x="58" y="70"/>
                    </a:cubicBezTo>
                    <a:cubicBezTo>
                      <a:pt x="58" y="39"/>
                      <a:pt x="58" y="39"/>
                      <a:pt x="58" y="39"/>
                    </a:cubicBezTo>
                    <a:cubicBezTo>
                      <a:pt x="58" y="38"/>
                      <a:pt x="57" y="37"/>
                      <a:pt x="57" y="37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65" y="37"/>
                      <a:pt x="68" y="40"/>
                      <a:pt x="68" y="44"/>
                    </a:cubicBezTo>
                    <a:lnTo>
                      <a:pt x="68" y="68"/>
                    </a:lnTo>
                    <a:close/>
                    <a:moveTo>
                      <a:pt x="35" y="35"/>
                    </a:moveTo>
                    <a:cubicBezTo>
                      <a:pt x="24" y="35"/>
                      <a:pt x="15" y="30"/>
                      <a:pt x="15" y="23"/>
                    </a:cubicBezTo>
                    <a:cubicBezTo>
                      <a:pt x="15" y="21"/>
                      <a:pt x="16" y="14"/>
                      <a:pt x="19" y="13"/>
                    </a:cubicBezTo>
                    <a:cubicBezTo>
                      <a:pt x="23" y="13"/>
                      <a:pt x="29" y="19"/>
                      <a:pt x="35" y="19"/>
                    </a:cubicBezTo>
                    <a:cubicBezTo>
                      <a:pt x="41" y="19"/>
                      <a:pt x="47" y="13"/>
                      <a:pt x="50" y="13"/>
                    </a:cubicBezTo>
                    <a:cubicBezTo>
                      <a:pt x="54" y="14"/>
                      <a:pt x="55" y="21"/>
                      <a:pt x="55" y="23"/>
                    </a:cubicBezTo>
                    <a:cubicBezTo>
                      <a:pt x="55" y="30"/>
                      <a:pt x="46" y="35"/>
                      <a:pt x="35" y="35"/>
                    </a:cubicBezTo>
                    <a:close/>
                    <a:moveTo>
                      <a:pt x="22" y="50"/>
                    </a:moveTo>
                    <a:cubicBezTo>
                      <a:pt x="24" y="50"/>
                      <a:pt x="26" y="48"/>
                      <a:pt x="26" y="47"/>
                    </a:cubicBezTo>
                    <a:cubicBezTo>
                      <a:pt x="26" y="45"/>
                      <a:pt x="24" y="43"/>
                      <a:pt x="22" y="43"/>
                    </a:cubicBezTo>
                    <a:cubicBezTo>
                      <a:pt x="21" y="43"/>
                      <a:pt x="19" y="45"/>
                      <a:pt x="19" y="47"/>
                    </a:cubicBezTo>
                    <a:cubicBezTo>
                      <a:pt x="19" y="48"/>
                      <a:pt x="21" y="50"/>
                      <a:pt x="22" y="50"/>
                    </a:cubicBezTo>
                    <a:close/>
                    <a:moveTo>
                      <a:pt x="22" y="44"/>
                    </a:moveTo>
                    <a:cubicBezTo>
                      <a:pt x="24" y="44"/>
                      <a:pt x="25" y="45"/>
                      <a:pt x="25" y="47"/>
                    </a:cubicBezTo>
                    <a:cubicBezTo>
                      <a:pt x="25" y="48"/>
                      <a:pt x="24" y="49"/>
                      <a:pt x="22" y="49"/>
                    </a:cubicBezTo>
                    <a:cubicBezTo>
                      <a:pt x="21" y="49"/>
                      <a:pt x="20" y="48"/>
                      <a:pt x="20" y="47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8" y="36"/>
                    </a:moveTo>
                    <a:cubicBezTo>
                      <a:pt x="38" y="36"/>
                      <a:pt x="38" y="36"/>
                      <a:pt x="38" y="36"/>
                    </a:cubicBezTo>
                    <a:cubicBezTo>
                      <a:pt x="38" y="37"/>
                      <a:pt x="38" y="37"/>
                      <a:pt x="38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8" y="35"/>
                      <a:pt x="38" y="35"/>
                      <a:pt x="38" y="35"/>
                    </a:cubicBezTo>
                    <a:lnTo>
                      <a:pt x="38" y="36"/>
                    </a:lnTo>
                    <a:close/>
                    <a:moveTo>
                      <a:pt x="38" y="38"/>
                    </a:moveTo>
                    <a:cubicBezTo>
                      <a:pt x="38" y="38"/>
                      <a:pt x="38" y="38"/>
                      <a:pt x="38" y="38"/>
                    </a:cubicBezTo>
                    <a:cubicBezTo>
                      <a:pt x="38" y="38"/>
                      <a:pt x="38" y="38"/>
                      <a:pt x="38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8" y="37"/>
                      <a:pt x="38" y="37"/>
                      <a:pt x="38" y="37"/>
                    </a:cubicBezTo>
                    <a:lnTo>
                      <a:pt x="38" y="38"/>
                    </a:lnTo>
                    <a:close/>
                    <a:moveTo>
                      <a:pt x="38" y="39"/>
                    </a:moveTo>
                    <a:cubicBezTo>
                      <a:pt x="38" y="40"/>
                      <a:pt x="38" y="40"/>
                      <a:pt x="38" y="40"/>
                    </a:cubicBezTo>
                    <a:cubicBezTo>
                      <a:pt x="38" y="40"/>
                      <a:pt x="38" y="40"/>
                      <a:pt x="38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8" y="39"/>
                      <a:pt x="38" y="39"/>
                      <a:pt x="38" y="39"/>
                    </a:cubicBezTo>
                    <a:close/>
                    <a:moveTo>
                      <a:pt x="30" y="6"/>
                    </a:moveTo>
                    <a:cubicBezTo>
                      <a:pt x="30" y="5"/>
                      <a:pt x="32" y="4"/>
                      <a:pt x="35" y="4"/>
                    </a:cubicBezTo>
                    <a:cubicBezTo>
                      <a:pt x="37" y="4"/>
                      <a:pt x="39" y="5"/>
                      <a:pt x="39" y="6"/>
                    </a:cubicBezTo>
                    <a:cubicBezTo>
                      <a:pt x="39" y="6"/>
                      <a:pt x="37" y="7"/>
                      <a:pt x="35" y="7"/>
                    </a:cubicBezTo>
                    <a:cubicBezTo>
                      <a:pt x="32" y="7"/>
                      <a:pt x="30" y="6"/>
                      <a:pt x="30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89" name="Group 4688"/>
            <p:cNvGrpSpPr/>
            <p:nvPr/>
          </p:nvGrpSpPr>
          <p:grpSpPr>
            <a:xfrm>
              <a:off x="795338" y="3773488"/>
              <a:ext cx="258763" cy="363538"/>
              <a:chOff x="4541838" y="2900363"/>
              <a:chExt cx="258763" cy="363538"/>
            </a:xfrm>
          </p:grpSpPr>
          <p:sp>
            <p:nvSpPr>
              <p:cNvPr id="4647" name="Freeform 680"/>
              <p:cNvSpPr>
                <a:spLocks/>
              </p:cNvSpPr>
              <p:nvPr/>
            </p:nvSpPr>
            <p:spPr bwMode="auto">
              <a:xfrm>
                <a:off x="4546600" y="2903538"/>
                <a:ext cx="250825" cy="352425"/>
              </a:xfrm>
              <a:custGeom>
                <a:avLst/>
                <a:gdLst>
                  <a:gd name="T0" fmla="*/ 61 w 67"/>
                  <a:gd name="T1" fmla="*/ 35 h 94"/>
                  <a:gd name="T2" fmla="*/ 61 w 67"/>
                  <a:gd name="T3" fmla="*/ 30 h 94"/>
                  <a:gd name="T4" fmla="*/ 55 w 67"/>
                  <a:gd name="T5" fmla="*/ 21 h 94"/>
                  <a:gd name="T6" fmla="*/ 55 w 67"/>
                  <a:gd name="T7" fmla="*/ 21 h 94"/>
                  <a:gd name="T8" fmla="*/ 33 w 67"/>
                  <a:gd name="T9" fmla="*/ 0 h 94"/>
                  <a:gd name="T10" fmla="*/ 12 w 67"/>
                  <a:gd name="T11" fmla="*/ 21 h 94"/>
                  <a:gd name="T12" fmla="*/ 12 w 67"/>
                  <a:gd name="T13" fmla="*/ 21 h 94"/>
                  <a:gd name="T14" fmla="*/ 6 w 67"/>
                  <a:gd name="T15" fmla="*/ 30 h 94"/>
                  <a:gd name="T16" fmla="*/ 6 w 67"/>
                  <a:gd name="T17" fmla="*/ 35 h 94"/>
                  <a:gd name="T18" fmla="*/ 0 w 67"/>
                  <a:gd name="T19" fmla="*/ 42 h 94"/>
                  <a:gd name="T20" fmla="*/ 0 w 67"/>
                  <a:gd name="T21" fmla="*/ 66 h 94"/>
                  <a:gd name="T22" fmla="*/ 0 w 67"/>
                  <a:gd name="T23" fmla="*/ 69 h 94"/>
                  <a:gd name="T24" fmla="*/ 8 w 67"/>
                  <a:gd name="T25" fmla="*/ 74 h 94"/>
                  <a:gd name="T26" fmla="*/ 11 w 67"/>
                  <a:gd name="T27" fmla="*/ 73 h 94"/>
                  <a:gd name="T28" fmla="*/ 11 w 67"/>
                  <a:gd name="T29" fmla="*/ 83 h 94"/>
                  <a:gd name="T30" fmla="*/ 11 w 67"/>
                  <a:gd name="T31" fmla="*/ 86 h 94"/>
                  <a:gd name="T32" fmla="*/ 22 w 67"/>
                  <a:gd name="T33" fmla="*/ 94 h 94"/>
                  <a:gd name="T34" fmla="*/ 33 w 67"/>
                  <a:gd name="T35" fmla="*/ 86 h 94"/>
                  <a:gd name="T36" fmla="*/ 33 w 67"/>
                  <a:gd name="T37" fmla="*/ 76 h 94"/>
                  <a:gd name="T38" fmla="*/ 34 w 67"/>
                  <a:gd name="T39" fmla="*/ 86 h 94"/>
                  <a:gd name="T40" fmla="*/ 44 w 67"/>
                  <a:gd name="T41" fmla="*/ 94 h 94"/>
                  <a:gd name="T42" fmla="*/ 55 w 67"/>
                  <a:gd name="T43" fmla="*/ 86 h 94"/>
                  <a:gd name="T44" fmla="*/ 56 w 67"/>
                  <a:gd name="T45" fmla="*/ 83 h 94"/>
                  <a:gd name="T46" fmla="*/ 56 w 67"/>
                  <a:gd name="T47" fmla="*/ 73 h 94"/>
                  <a:gd name="T48" fmla="*/ 59 w 67"/>
                  <a:gd name="T49" fmla="*/ 74 h 94"/>
                  <a:gd name="T50" fmla="*/ 67 w 67"/>
                  <a:gd name="T51" fmla="*/ 69 h 94"/>
                  <a:gd name="T52" fmla="*/ 67 w 67"/>
                  <a:gd name="T53" fmla="*/ 66 h 94"/>
                  <a:gd name="T54" fmla="*/ 67 w 67"/>
                  <a:gd name="T55" fmla="*/ 42 h 94"/>
                  <a:gd name="T56" fmla="*/ 61 w 67"/>
                  <a:gd name="T57" fmla="*/ 35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94">
                    <a:moveTo>
                      <a:pt x="61" y="35"/>
                    </a:moveTo>
                    <a:cubicBezTo>
                      <a:pt x="61" y="30"/>
                      <a:pt x="61" y="30"/>
                      <a:pt x="61" y="30"/>
                    </a:cubicBezTo>
                    <a:cubicBezTo>
                      <a:pt x="61" y="26"/>
                      <a:pt x="58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9"/>
                      <a:pt x="45" y="0"/>
                      <a:pt x="33" y="0"/>
                    </a:cubicBezTo>
                    <a:cubicBezTo>
                      <a:pt x="22" y="0"/>
                      <a:pt x="12" y="9"/>
                      <a:pt x="12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8" y="23"/>
                      <a:pt x="6" y="26"/>
                      <a:pt x="6" y="30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2" y="35"/>
                      <a:pt x="0" y="39"/>
                      <a:pt x="0" y="42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0" y="68"/>
                      <a:pt x="0" y="69"/>
                    </a:cubicBezTo>
                    <a:cubicBezTo>
                      <a:pt x="1" y="72"/>
                      <a:pt x="4" y="74"/>
                      <a:pt x="8" y="74"/>
                    </a:cubicBezTo>
                    <a:cubicBezTo>
                      <a:pt x="9" y="74"/>
                      <a:pt x="10" y="74"/>
                      <a:pt x="11" y="73"/>
                    </a:cubicBezTo>
                    <a:cubicBezTo>
                      <a:pt x="11" y="83"/>
                      <a:pt x="11" y="83"/>
                      <a:pt x="11" y="83"/>
                    </a:cubicBezTo>
                    <a:cubicBezTo>
                      <a:pt x="11" y="84"/>
                      <a:pt x="11" y="85"/>
                      <a:pt x="11" y="86"/>
                    </a:cubicBezTo>
                    <a:cubicBezTo>
                      <a:pt x="13" y="91"/>
                      <a:pt x="17" y="94"/>
                      <a:pt x="22" y="94"/>
                    </a:cubicBezTo>
                    <a:cubicBezTo>
                      <a:pt x="27" y="94"/>
                      <a:pt x="32" y="91"/>
                      <a:pt x="33" y="86"/>
                    </a:cubicBezTo>
                    <a:cubicBezTo>
                      <a:pt x="33" y="85"/>
                      <a:pt x="33" y="77"/>
                      <a:pt x="33" y="76"/>
                    </a:cubicBezTo>
                    <a:cubicBezTo>
                      <a:pt x="33" y="77"/>
                      <a:pt x="33" y="85"/>
                      <a:pt x="34" y="86"/>
                    </a:cubicBezTo>
                    <a:cubicBezTo>
                      <a:pt x="35" y="91"/>
                      <a:pt x="39" y="94"/>
                      <a:pt x="44" y="94"/>
                    </a:cubicBezTo>
                    <a:cubicBezTo>
                      <a:pt x="50" y="94"/>
                      <a:pt x="54" y="91"/>
                      <a:pt x="55" y="86"/>
                    </a:cubicBezTo>
                    <a:cubicBezTo>
                      <a:pt x="55" y="85"/>
                      <a:pt x="56" y="84"/>
                      <a:pt x="56" y="83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7" y="74"/>
                      <a:pt x="58" y="74"/>
                      <a:pt x="59" y="74"/>
                    </a:cubicBezTo>
                    <a:cubicBezTo>
                      <a:pt x="62" y="74"/>
                      <a:pt x="65" y="72"/>
                      <a:pt x="67" y="69"/>
                    </a:cubicBezTo>
                    <a:cubicBezTo>
                      <a:pt x="67" y="68"/>
                      <a:pt x="67" y="67"/>
                      <a:pt x="67" y="66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67" y="39"/>
                      <a:pt x="64" y="35"/>
                      <a:pt x="61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48" name="Oval 681"/>
              <p:cNvSpPr>
                <a:spLocks noChangeArrowheads="1"/>
              </p:cNvSpPr>
              <p:nvPr/>
            </p:nvSpPr>
            <p:spPr bwMode="auto">
              <a:xfrm>
                <a:off x="4613275" y="3065463"/>
                <a:ext cx="22225" cy="17463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49" name="Oval 682"/>
              <p:cNvSpPr>
                <a:spLocks noChangeArrowheads="1"/>
              </p:cNvSpPr>
              <p:nvPr/>
            </p:nvSpPr>
            <p:spPr bwMode="auto">
              <a:xfrm>
                <a:off x="4613275" y="3095625"/>
                <a:ext cx="22225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50" name="Oval 683"/>
              <p:cNvSpPr>
                <a:spLocks noChangeArrowheads="1"/>
              </p:cNvSpPr>
              <p:nvPr/>
            </p:nvSpPr>
            <p:spPr bwMode="auto">
              <a:xfrm>
                <a:off x="4711700" y="3076575"/>
                <a:ext cx="33338" cy="30163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51" name="Freeform 684"/>
              <p:cNvSpPr>
                <a:spLocks noEditPoints="1"/>
              </p:cNvSpPr>
              <p:nvPr/>
            </p:nvSpPr>
            <p:spPr bwMode="auto">
              <a:xfrm>
                <a:off x="4541838" y="2900363"/>
                <a:ext cx="258763" cy="363538"/>
              </a:xfrm>
              <a:custGeom>
                <a:avLst/>
                <a:gdLst>
                  <a:gd name="T0" fmla="*/ 45 w 69"/>
                  <a:gd name="T1" fmla="*/ 53 h 97"/>
                  <a:gd name="T2" fmla="*/ 27 w 69"/>
                  <a:gd name="T3" fmla="*/ 64 h 97"/>
                  <a:gd name="T4" fmla="*/ 26 w 69"/>
                  <a:gd name="T5" fmla="*/ 55 h 97"/>
                  <a:gd name="T6" fmla="*/ 18 w 69"/>
                  <a:gd name="T7" fmla="*/ 67 h 97"/>
                  <a:gd name="T8" fmla="*/ 40 w 69"/>
                  <a:gd name="T9" fmla="*/ 64 h 97"/>
                  <a:gd name="T10" fmla="*/ 54 w 69"/>
                  <a:gd name="T11" fmla="*/ 44 h 97"/>
                  <a:gd name="T12" fmla="*/ 23 w 69"/>
                  <a:gd name="T13" fmla="*/ 54 h 97"/>
                  <a:gd name="T14" fmla="*/ 40 w 69"/>
                  <a:gd name="T15" fmla="*/ 45 h 97"/>
                  <a:gd name="T16" fmla="*/ 51 w 69"/>
                  <a:gd name="T17" fmla="*/ 45 h 97"/>
                  <a:gd name="T18" fmla="*/ 45 w 69"/>
                  <a:gd name="T19" fmla="*/ 52 h 97"/>
                  <a:gd name="T20" fmla="*/ 49 w 69"/>
                  <a:gd name="T21" fmla="*/ 49 h 97"/>
                  <a:gd name="T22" fmla="*/ 49 w 69"/>
                  <a:gd name="T23" fmla="*/ 47 h 97"/>
                  <a:gd name="T24" fmla="*/ 62 w 69"/>
                  <a:gd name="T25" fmla="*/ 32 h 97"/>
                  <a:gd name="T26" fmla="*/ 13 w 69"/>
                  <a:gd name="T27" fmla="*/ 22 h 97"/>
                  <a:gd name="T28" fmla="*/ 0 w 69"/>
                  <a:gd name="T29" fmla="*/ 44 h 97"/>
                  <a:gd name="T30" fmla="*/ 11 w 69"/>
                  <a:gd name="T31" fmla="*/ 75 h 97"/>
                  <a:gd name="T32" fmla="*/ 34 w 69"/>
                  <a:gd name="T33" fmla="*/ 88 h 97"/>
                  <a:gd name="T34" fmla="*/ 57 w 69"/>
                  <a:gd name="T35" fmla="*/ 76 h 97"/>
                  <a:gd name="T36" fmla="*/ 69 w 69"/>
                  <a:gd name="T37" fmla="*/ 44 h 97"/>
                  <a:gd name="T38" fmla="*/ 39 w 69"/>
                  <a:gd name="T39" fmla="*/ 78 h 97"/>
                  <a:gd name="T40" fmla="*/ 30 w 69"/>
                  <a:gd name="T41" fmla="*/ 78 h 97"/>
                  <a:gd name="T42" fmla="*/ 13 w 69"/>
                  <a:gd name="T43" fmla="*/ 85 h 97"/>
                  <a:gd name="T44" fmla="*/ 53 w 69"/>
                  <a:gd name="T45" fmla="*/ 32 h 97"/>
                  <a:gd name="T46" fmla="*/ 35 w 69"/>
                  <a:gd name="T47" fmla="*/ 87 h 97"/>
                  <a:gd name="T48" fmla="*/ 57 w 69"/>
                  <a:gd name="T49" fmla="*/ 35 h 97"/>
                  <a:gd name="T50" fmla="*/ 34 w 69"/>
                  <a:gd name="T51" fmla="*/ 1 h 97"/>
                  <a:gd name="T52" fmla="*/ 34 w 69"/>
                  <a:gd name="T53" fmla="*/ 1 h 97"/>
                  <a:gd name="T54" fmla="*/ 11 w 69"/>
                  <a:gd name="T55" fmla="*/ 71 h 97"/>
                  <a:gd name="T56" fmla="*/ 2 w 69"/>
                  <a:gd name="T57" fmla="*/ 70 h 97"/>
                  <a:gd name="T58" fmla="*/ 12 w 69"/>
                  <a:gd name="T59" fmla="*/ 37 h 97"/>
                  <a:gd name="T60" fmla="*/ 13 w 69"/>
                  <a:gd name="T61" fmla="*/ 23 h 97"/>
                  <a:gd name="T62" fmla="*/ 23 w 69"/>
                  <a:gd name="T63" fmla="*/ 95 h 97"/>
                  <a:gd name="T64" fmla="*/ 45 w 69"/>
                  <a:gd name="T65" fmla="*/ 95 h 97"/>
                  <a:gd name="T66" fmla="*/ 60 w 69"/>
                  <a:gd name="T67" fmla="*/ 75 h 97"/>
                  <a:gd name="T68" fmla="*/ 60 w 69"/>
                  <a:gd name="T69" fmla="*/ 75 h 97"/>
                  <a:gd name="T70" fmla="*/ 57 w 69"/>
                  <a:gd name="T71" fmla="*/ 39 h 97"/>
                  <a:gd name="T72" fmla="*/ 67 w 69"/>
                  <a:gd name="T73" fmla="*/ 68 h 97"/>
                  <a:gd name="T74" fmla="*/ 34 w 69"/>
                  <a:gd name="T75" fmla="*/ 19 h 97"/>
                  <a:gd name="T76" fmla="*/ 22 w 69"/>
                  <a:gd name="T77" fmla="*/ 50 h 97"/>
                  <a:gd name="T78" fmla="*/ 22 w 69"/>
                  <a:gd name="T79" fmla="*/ 50 h 97"/>
                  <a:gd name="T80" fmla="*/ 20 w 69"/>
                  <a:gd name="T81" fmla="*/ 47 h 97"/>
                  <a:gd name="T82" fmla="*/ 37 w 69"/>
                  <a:gd name="T83" fmla="*/ 37 h 97"/>
                  <a:gd name="T84" fmla="*/ 32 w 69"/>
                  <a:gd name="T85" fmla="*/ 35 h 97"/>
                  <a:gd name="T86" fmla="*/ 38 w 69"/>
                  <a:gd name="T87" fmla="*/ 38 h 97"/>
                  <a:gd name="T88" fmla="*/ 31 w 69"/>
                  <a:gd name="T89" fmla="*/ 38 h 97"/>
                  <a:gd name="T90" fmla="*/ 38 w 69"/>
                  <a:gd name="T91" fmla="*/ 39 h 97"/>
                  <a:gd name="T92" fmla="*/ 31 w 69"/>
                  <a:gd name="T93" fmla="*/ 40 h 97"/>
                  <a:gd name="T94" fmla="*/ 38 w 69"/>
                  <a:gd name="T95" fmla="*/ 39 h 97"/>
                  <a:gd name="T96" fmla="*/ 34 w 69"/>
                  <a:gd name="T97" fmla="*/ 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9" h="97">
                    <a:moveTo>
                      <a:pt x="54" y="44"/>
                    </a:moveTo>
                    <a:cubicBezTo>
                      <a:pt x="39" y="44"/>
                      <a:pt x="39" y="44"/>
                      <a:pt x="39" y="44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5" y="54"/>
                      <a:pt x="46" y="54"/>
                      <a:pt x="47" y="55"/>
                    </a:cubicBezTo>
                    <a:cubicBezTo>
                      <a:pt x="46" y="57"/>
                      <a:pt x="45" y="57"/>
                      <a:pt x="45" y="58"/>
                    </a:cubicBezTo>
                    <a:cubicBezTo>
                      <a:pt x="44" y="59"/>
                      <a:pt x="42" y="59"/>
                      <a:pt x="39" y="59"/>
                    </a:cubicBezTo>
                    <a:cubicBezTo>
                      <a:pt x="36" y="59"/>
                      <a:pt x="31" y="60"/>
                      <a:pt x="27" y="64"/>
                    </a:cubicBezTo>
                    <a:cubicBezTo>
                      <a:pt x="26" y="66"/>
                      <a:pt x="25" y="67"/>
                      <a:pt x="24" y="67"/>
                    </a:cubicBezTo>
                    <a:cubicBezTo>
                      <a:pt x="23" y="67"/>
                      <a:pt x="23" y="66"/>
                      <a:pt x="22" y="65"/>
                    </a:cubicBezTo>
                    <a:cubicBezTo>
                      <a:pt x="22" y="63"/>
                      <a:pt x="22" y="61"/>
                      <a:pt x="23" y="58"/>
                    </a:cubicBezTo>
                    <a:cubicBezTo>
                      <a:pt x="25" y="58"/>
                      <a:pt x="26" y="56"/>
                      <a:pt x="26" y="55"/>
                    </a:cubicBezTo>
                    <a:cubicBezTo>
                      <a:pt x="26" y="53"/>
                      <a:pt x="24" y="51"/>
                      <a:pt x="22" y="51"/>
                    </a:cubicBezTo>
                    <a:cubicBezTo>
                      <a:pt x="20" y="51"/>
                      <a:pt x="19" y="53"/>
                      <a:pt x="19" y="55"/>
                    </a:cubicBezTo>
                    <a:cubicBezTo>
                      <a:pt x="19" y="56"/>
                      <a:pt x="19" y="56"/>
                      <a:pt x="19" y="56"/>
                    </a:cubicBezTo>
                    <a:cubicBezTo>
                      <a:pt x="17" y="59"/>
                      <a:pt x="16" y="63"/>
                      <a:pt x="18" y="67"/>
                    </a:cubicBezTo>
                    <a:cubicBezTo>
                      <a:pt x="19" y="70"/>
                      <a:pt x="21" y="71"/>
                      <a:pt x="23" y="72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26" y="72"/>
                      <a:pt x="29" y="71"/>
                      <a:pt x="31" y="67"/>
                    </a:cubicBezTo>
                    <a:cubicBezTo>
                      <a:pt x="33" y="65"/>
                      <a:pt x="36" y="64"/>
                      <a:pt x="40" y="64"/>
                    </a:cubicBezTo>
                    <a:cubicBezTo>
                      <a:pt x="44" y="64"/>
                      <a:pt x="50" y="63"/>
                      <a:pt x="51" y="55"/>
                    </a:cubicBezTo>
                    <a:cubicBezTo>
                      <a:pt x="53" y="55"/>
                      <a:pt x="54" y="53"/>
                      <a:pt x="54" y="51"/>
                    </a:cubicBezTo>
                    <a:cubicBezTo>
                      <a:pt x="54" y="50"/>
                      <a:pt x="54" y="49"/>
                      <a:pt x="54" y="49"/>
                    </a:cubicBezTo>
                    <a:lnTo>
                      <a:pt x="54" y="44"/>
                    </a:lnTo>
                    <a:close/>
                    <a:moveTo>
                      <a:pt x="22" y="53"/>
                    </a:moveTo>
                    <a:cubicBezTo>
                      <a:pt x="23" y="53"/>
                      <a:pt x="24" y="54"/>
                      <a:pt x="24" y="55"/>
                    </a:cubicBezTo>
                    <a:cubicBezTo>
                      <a:pt x="24" y="55"/>
                      <a:pt x="24" y="56"/>
                      <a:pt x="24" y="56"/>
                    </a:cubicBezTo>
                    <a:cubicBezTo>
                      <a:pt x="24" y="55"/>
                      <a:pt x="24" y="54"/>
                      <a:pt x="23" y="54"/>
                    </a:cubicBezTo>
                    <a:cubicBezTo>
                      <a:pt x="22" y="53"/>
                      <a:pt x="21" y="53"/>
                      <a:pt x="20" y="54"/>
                    </a:cubicBezTo>
                    <a:cubicBezTo>
                      <a:pt x="20" y="53"/>
                      <a:pt x="21" y="53"/>
                      <a:pt x="22" y="53"/>
                    </a:cubicBezTo>
                    <a:close/>
                    <a:moveTo>
                      <a:pt x="40" y="52"/>
                    </a:moveTo>
                    <a:cubicBezTo>
                      <a:pt x="40" y="45"/>
                      <a:pt x="40" y="45"/>
                      <a:pt x="40" y="45"/>
                    </a:cubicBezTo>
                    <a:cubicBezTo>
                      <a:pt x="52" y="45"/>
                      <a:pt x="52" y="45"/>
                      <a:pt x="52" y="45"/>
                    </a:cubicBezTo>
                    <a:cubicBezTo>
                      <a:pt x="52" y="47"/>
                      <a:pt x="52" y="47"/>
                      <a:pt x="52" y="47"/>
                    </a:cubicBezTo>
                    <a:cubicBezTo>
                      <a:pt x="52" y="47"/>
                      <a:pt x="52" y="47"/>
                      <a:pt x="51" y="46"/>
                    </a:cubicBezTo>
                    <a:cubicBezTo>
                      <a:pt x="51" y="46"/>
                      <a:pt x="51" y="45"/>
                      <a:pt x="5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41" y="51"/>
                      <a:pt x="43" y="51"/>
                      <a:pt x="44" y="51"/>
                    </a:cubicBezTo>
                    <a:cubicBezTo>
                      <a:pt x="45" y="52"/>
                      <a:pt x="45" y="52"/>
                      <a:pt x="45" y="52"/>
                    </a:cubicBezTo>
                    <a:lnTo>
                      <a:pt x="40" y="52"/>
                    </a:lnTo>
                    <a:close/>
                    <a:moveTo>
                      <a:pt x="52" y="54"/>
                    </a:moveTo>
                    <a:cubicBezTo>
                      <a:pt x="52" y="53"/>
                      <a:pt x="52" y="52"/>
                      <a:pt x="52" y="51"/>
                    </a:cubicBezTo>
                    <a:cubicBezTo>
                      <a:pt x="52" y="50"/>
                      <a:pt x="51" y="49"/>
                      <a:pt x="49" y="49"/>
                    </a:cubicBezTo>
                    <a:cubicBezTo>
                      <a:pt x="48" y="49"/>
                      <a:pt x="47" y="50"/>
                      <a:pt x="47" y="51"/>
                    </a:cubicBezTo>
                    <a:cubicBezTo>
                      <a:pt x="47" y="52"/>
                      <a:pt x="47" y="53"/>
                      <a:pt x="47" y="54"/>
                    </a:cubicBezTo>
                    <a:cubicBezTo>
                      <a:pt x="46" y="53"/>
                      <a:pt x="46" y="52"/>
                      <a:pt x="46" y="51"/>
                    </a:cubicBezTo>
                    <a:cubicBezTo>
                      <a:pt x="46" y="49"/>
                      <a:pt x="47" y="47"/>
                      <a:pt x="49" y="47"/>
                    </a:cubicBezTo>
                    <a:cubicBezTo>
                      <a:pt x="51" y="47"/>
                      <a:pt x="53" y="49"/>
                      <a:pt x="53" y="51"/>
                    </a:cubicBezTo>
                    <a:cubicBezTo>
                      <a:pt x="53" y="52"/>
                      <a:pt x="53" y="53"/>
                      <a:pt x="52" y="54"/>
                    </a:cubicBezTo>
                    <a:close/>
                    <a:moveTo>
                      <a:pt x="62" y="36"/>
                    </a:moveTo>
                    <a:cubicBezTo>
                      <a:pt x="62" y="32"/>
                      <a:pt x="62" y="32"/>
                      <a:pt x="62" y="32"/>
                    </a:cubicBezTo>
                    <a:cubicBezTo>
                      <a:pt x="62" y="28"/>
                      <a:pt x="60" y="24"/>
                      <a:pt x="56" y="22"/>
                    </a:cubicBezTo>
                    <a:cubicBezTo>
                      <a:pt x="56" y="22"/>
                      <a:pt x="56" y="22"/>
                      <a:pt x="56" y="22"/>
                    </a:cubicBezTo>
                    <a:cubicBezTo>
                      <a:pt x="56" y="10"/>
                      <a:pt x="46" y="0"/>
                      <a:pt x="34" y="0"/>
                    </a:cubicBezTo>
                    <a:cubicBezTo>
                      <a:pt x="22" y="0"/>
                      <a:pt x="13" y="10"/>
                      <a:pt x="13" y="22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9" y="24"/>
                      <a:pt x="6" y="28"/>
                      <a:pt x="6" y="32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3" y="36"/>
                      <a:pt x="0" y="40"/>
                      <a:pt x="0" y="4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9"/>
                      <a:pt x="0" y="70"/>
                      <a:pt x="1" y="70"/>
                    </a:cubicBezTo>
                    <a:cubicBezTo>
                      <a:pt x="2" y="74"/>
                      <a:pt x="5" y="76"/>
                      <a:pt x="9" y="76"/>
                    </a:cubicBezTo>
                    <a:cubicBezTo>
                      <a:pt x="10" y="76"/>
                      <a:pt x="11" y="76"/>
                      <a:pt x="11" y="75"/>
                    </a:cubicBezTo>
                    <a:cubicBezTo>
                      <a:pt x="11" y="85"/>
                      <a:pt x="11" y="85"/>
                      <a:pt x="11" y="85"/>
                    </a:cubicBezTo>
                    <a:cubicBezTo>
                      <a:pt x="11" y="86"/>
                      <a:pt x="12" y="87"/>
                      <a:pt x="12" y="88"/>
                    </a:cubicBezTo>
                    <a:cubicBezTo>
                      <a:pt x="13" y="93"/>
                      <a:pt x="18" y="97"/>
                      <a:pt x="23" y="97"/>
                    </a:cubicBezTo>
                    <a:cubicBezTo>
                      <a:pt x="28" y="97"/>
                      <a:pt x="33" y="93"/>
                      <a:pt x="34" y="88"/>
                    </a:cubicBezTo>
                    <a:cubicBezTo>
                      <a:pt x="36" y="93"/>
                      <a:pt x="40" y="97"/>
                      <a:pt x="45" y="97"/>
                    </a:cubicBezTo>
                    <a:cubicBezTo>
                      <a:pt x="51" y="97"/>
                      <a:pt x="55" y="93"/>
                      <a:pt x="57" y="88"/>
                    </a:cubicBezTo>
                    <a:cubicBezTo>
                      <a:pt x="57" y="87"/>
                      <a:pt x="57" y="86"/>
                      <a:pt x="57" y="85"/>
                    </a:cubicBezTo>
                    <a:cubicBezTo>
                      <a:pt x="57" y="76"/>
                      <a:pt x="57" y="76"/>
                      <a:pt x="57" y="76"/>
                    </a:cubicBezTo>
                    <a:cubicBezTo>
                      <a:pt x="58" y="76"/>
                      <a:pt x="59" y="76"/>
                      <a:pt x="60" y="76"/>
                    </a:cubicBezTo>
                    <a:cubicBezTo>
                      <a:pt x="64" y="76"/>
                      <a:pt x="67" y="74"/>
                      <a:pt x="68" y="70"/>
                    </a:cubicBezTo>
                    <a:cubicBezTo>
                      <a:pt x="68" y="70"/>
                      <a:pt x="69" y="69"/>
                      <a:pt x="69" y="68"/>
                    </a:cubicBezTo>
                    <a:cubicBezTo>
                      <a:pt x="69" y="44"/>
                      <a:pt x="69" y="44"/>
                      <a:pt x="69" y="44"/>
                    </a:cubicBezTo>
                    <a:cubicBezTo>
                      <a:pt x="69" y="40"/>
                      <a:pt x="66" y="37"/>
                      <a:pt x="62" y="36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29" y="78"/>
                      <a:pt x="29" y="78"/>
                      <a:pt x="29" y="78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80"/>
                      <a:pt x="34" y="85"/>
                      <a:pt x="33" y="87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6"/>
                      <a:pt x="13" y="86"/>
                      <a:pt x="13" y="85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36"/>
                      <a:pt x="14" y="34"/>
                      <a:pt x="15" y="32"/>
                    </a:cubicBezTo>
                    <a:cubicBezTo>
                      <a:pt x="19" y="38"/>
                      <a:pt x="26" y="42"/>
                      <a:pt x="34" y="42"/>
                    </a:cubicBezTo>
                    <a:cubicBezTo>
                      <a:pt x="43" y="42"/>
                      <a:pt x="50" y="38"/>
                      <a:pt x="53" y="32"/>
                    </a:cubicBezTo>
                    <a:cubicBezTo>
                      <a:pt x="55" y="34"/>
                      <a:pt x="56" y="36"/>
                      <a:pt x="56" y="39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6" y="86"/>
                      <a:pt x="56" y="86"/>
                      <a:pt x="56" y="87"/>
                    </a:cubicBezTo>
                    <a:cubicBezTo>
                      <a:pt x="35" y="87"/>
                      <a:pt x="35" y="87"/>
                      <a:pt x="35" y="87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1" y="32"/>
                    </a:moveTo>
                    <a:cubicBezTo>
                      <a:pt x="61" y="35"/>
                      <a:pt x="61" y="35"/>
                      <a:pt x="61" y="35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56" y="34"/>
                      <a:pt x="55" y="32"/>
                      <a:pt x="54" y="31"/>
                    </a:cubicBezTo>
                    <a:cubicBezTo>
                      <a:pt x="55" y="29"/>
                      <a:pt x="56" y="26"/>
                      <a:pt x="56" y="24"/>
                    </a:cubicBezTo>
                    <a:cubicBezTo>
                      <a:pt x="59" y="25"/>
                      <a:pt x="61" y="28"/>
                      <a:pt x="61" y="32"/>
                    </a:cubicBezTo>
                    <a:close/>
                    <a:moveTo>
                      <a:pt x="34" y="1"/>
                    </a:moveTo>
                    <a:cubicBezTo>
                      <a:pt x="46" y="1"/>
                      <a:pt x="55" y="11"/>
                      <a:pt x="55" y="22"/>
                    </a:cubicBezTo>
                    <a:cubicBezTo>
                      <a:pt x="55" y="33"/>
                      <a:pt x="46" y="41"/>
                      <a:pt x="34" y="41"/>
                    </a:cubicBezTo>
                    <a:cubicBezTo>
                      <a:pt x="22" y="41"/>
                      <a:pt x="14" y="33"/>
                      <a:pt x="14" y="22"/>
                    </a:cubicBezTo>
                    <a:cubicBezTo>
                      <a:pt x="14" y="11"/>
                      <a:pt x="23" y="1"/>
                      <a:pt x="34" y="1"/>
                    </a:cubicBezTo>
                    <a:close/>
                    <a:moveTo>
                      <a:pt x="11" y="74"/>
                    </a:moveTo>
                    <a:cubicBezTo>
                      <a:pt x="11" y="75"/>
                      <a:pt x="10" y="75"/>
                      <a:pt x="9" y="75"/>
                    </a:cubicBezTo>
                    <a:cubicBezTo>
                      <a:pt x="6" y="75"/>
                      <a:pt x="3" y="73"/>
                      <a:pt x="2" y="71"/>
                    </a:cubicBezTo>
                    <a:cubicBezTo>
                      <a:pt x="11" y="71"/>
                      <a:pt x="11" y="71"/>
                      <a:pt x="11" y="71"/>
                    </a:cubicBezTo>
                    <a:lnTo>
                      <a:pt x="11" y="74"/>
                    </a:lnTo>
                    <a:close/>
                    <a:moveTo>
                      <a:pt x="11" y="39"/>
                    </a:moveTo>
                    <a:cubicBezTo>
                      <a:pt x="11" y="70"/>
                      <a:pt x="11" y="70"/>
                      <a:pt x="11" y="70"/>
                    </a:cubicBezTo>
                    <a:cubicBezTo>
                      <a:pt x="2" y="70"/>
                      <a:pt x="2" y="70"/>
                      <a:pt x="2" y="70"/>
                    </a:cubicBezTo>
                    <a:cubicBezTo>
                      <a:pt x="1" y="69"/>
                      <a:pt x="1" y="68"/>
                      <a:pt x="1" y="68"/>
                    </a:cubicBezTo>
                    <a:cubicBezTo>
                      <a:pt x="1" y="44"/>
                      <a:pt x="1" y="44"/>
                      <a:pt x="1" y="44"/>
                    </a:cubicBezTo>
                    <a:cubicBezTo>
                      <a:pt x="1" y="40"/>
                      <a:pt x="4" y="37"/>
                      <a:pt x="7" y="37"/>
                    </a:cubicBezTo>
                    <a:cubicBezTo>
                      <a:pt x="12" y="37"/>
                      <a:pt x="12" y="37"/>
                      <a:pt x="12" y="37"/>
                    </a:cubicBezTo>
                    <a:cubicBezTo>
                      <a:pt x="12" y="37"/>
                      <a:pt x="11" y="38"/>
                      <a:pt x="11" y="39"/>
                    </a:cubicBezTo>
                    <a:close/>
                    <a:moveTo>
                      <a:pt x="7" y="35"/>
                    </a:moveTo>
                    <a:cubicBezTo>
                      <a:pt x="7" y="32"/>
                      <a:pt x="7" y="32"/>
                      <a:pt x="7" y="32"/>
                    </a:cubicBezTo>
                    <a:cubicBezTo>
                      <a:pt x="7" y="28"/>
                      <a:pt x="10" y="25"/>
                      <a:pt x="13" y="23"/>
                    </a:cubicBezTo>
                    <a:cubicBezTo>
                      <a:pt x="13" y="26"/>
                      <a:pt x="14" y="29"/>
                      <a:pt x="15" y="31"/>
                    </a:cubicBezTo>
                    <a:cubicBezTo>
                      <a:pt x="13" y="32"/>
                      <a:pt x="13" y="34"/>
                      <a:pt x="12" y="35"/>
                    </a:cubicBezTo>
                    <a:lnTo>
                      <a:pt x="7" y="35"/>
                    </a:lnTo>
                    <a:close/>
                    <a:moveTo>
                      <a:pt x="23" y="95"/>
                    </a:moveTo>
                    <a:cubicBezTo>
                      <a:pt x="19" y="95"/>
                      <a:pt x="15" y="92"/>
                      <a:pt x="13" y="88"/>
                    </a:cubicBezTo>
                    <a:cubicBezTo>
                      <a:pt x="33" y="88"/>
                      <a:pt x="33" y="88"/>
                      <a:pt x="33" y="88"/>
                    </a:cubicBezTo>
                    <a:cubicBezTo>
                      <a:pt x="32" y="92"/>
                      <a:pt x="28" y="95"/>
                      <a:pt x="23" y="95"/>
                    </a:cubicBezTo>
                    <a:close/>
                    <a:moveTo>
                      <a:pt x="45" y="95"/>
                    </a:moveTo>
                    <a:cubicBezTo>
                      <a:pt x="41" y="95"/>
                      <a:pt x="37" y="92"/>
                      <a:pt x="36" y="88"/>
                    </a:cubicBezTo>
                    <a:cubicBezTo>
                      <a:pt x="55" y="88"/>
                      <a:pt x="55" y="88"/>
                      <a:pt x="55" y="88"/>
                    </a:cubicBezTo>
                    <a:cubicBezTo>
                      <a:pt x="54" y="92"/>
                      <a:pt x="50" y="95"/>
                      <a:pt x="45" y="95"/>
                    </a:cubicBezTo>
                    <a:close/>
                    <a:moveTo>
                      <a:pt x="60" y="75"/>
                    </a:moveTo>
                    <a:cubicBezTo>
                      <a:pt x="59" y="75"/>
                      <a:pt x="58" y="75"/>
                      <a:pt x="57" y="74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67" y="71"/>
                      <a:pt x="67" y="71"/>
                      <a:pt x="67" y="71"/>
                    </a:cubicBezTo>
                    <a:cubicBezTo>
                      <a:pt x="65" y="73"/>
                      <a:pt x="63" y="75"/>
                      <a:pt x="60" y="75"/>
                    </a:cubicBezTo>
                    <a:close/>
                    <a:moveTo>
                      <a:pt x="67" y="68"/>
                    </a:moveTo>
                    <a:cubicBezTo>
                      <a:pt x="67" y="68"/>
                      <a:pt x="67" y="69"/>
                      <a:pt x="67" y="70"/>
                    </a:cubicBezTo>
                    <a:cubicBezTo>
                      <a:pt x="57" y="70"/>
                      <a:pt x="57" y="70"/>
                      <a:pt x="57" y="70"/>
                    </a:cubicBezTo>
                    <a:cubicBezTo>
                      <a:pt x="57" y="39"/>
                      <a:pt x="57" y="39"/>
                      <a:pt x="57" y="39"/>
                    </a:cubicBezTo>
                    <a:cubicBezTo>
                      <a:pt x="57" y="38"/>
                      <a:pt x="57" y="37"/>
                      <a:pt x="57" y="37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65" y="37"/>
                      <a:pt x="67" y="40"/>
                      <a:pt x="67" y="44"/>
                    </a:cubicBezTo>
                    <a:lnTo>
                      <a:pt x="67" y="68"/>
                    </a:lnTo>
                    <a:close/>
                    <a:moveTo>
                      <a:pt x="34" y="35"/>
                    </a:moveTo>
                    <a:cubicBezTo>
                      <a:pt x="23" y="35"/>
                      <a:pt x="14" y="30"/>
                      <a:pt x="14" y="23"/>
                    </a:cubicBezTo>
                    <a:cubicBezTo>
                      <a:pt x="14" y="21"/>
                      <a:pt x="15" y="14"/>
                      <a:pt x="19" y="13"/>
                    </a:cubicBezTo>
                    <a:cubicBezTo>
                      <a:pt x="22" y="13"/>
                      <a:pt x="29" y="19"/>
                      <a:pt x="34" y="19"/>
                    </a:cubicBezTo>
                    <a:cubicBezTo>
                      <a:pt x="40" y="19"/>
                      <a:pt x="46" y="13"/>
                      <a:pt x="50" y="13"/>
                    </a:cubicBezTo>
                    <a:cubicBezTo>
                      <a:pt x="53" y="14"/>
                      <a:pt x="54" y="21"/>
                      <a:pt x="54" y="23"/>
                    </a:cubicBezTo>
                    <a:cubicBezTo>
                      <a:pt x="54" y="30"/>
                      <a:pt x="45" y="35"/>
                      <a:pt x="34" y="35"/>
                    </a:cubicBezTo>
                    <a:close/>
                    <a:moveTo>
                      <a:pt x="22" y="50"/>
                    </a:moveTo>
                    <a:cubicBezTo>
                      <a:pt x="24" y="50"/>
                      <a:pt x="26" y="48"/>
                      <a:pt x="26" y="47"/>
                    </a:cubicBezTo>
                    <a:cubicBezTo>
                      <a:pt x="26" y="45"/>
                      <a:pt x="24" y="43"/>
                      <a:pt x="22" y="43"/>
                    </a:cubicBezTo>
                    <a:cubicBezTo>
                      <a:pt x="20" y="43"/>
                      <a:pt x="19" y="45"/>
                      <a:pt x="19" y="47"/>
                    </a:cubicBezTo>
                    <a:cubicBezTo>
                      <a:pt x="19" y="48"/>
                      <a:pt x="20" y="50"/>
                      <a:pt x="22" y="50"/>
                    </a:cubicBezTo>
                    <a:close/>
                    <a:moveTo>
                      <a:pt x="22" y="44"/>
                    </a:moveTo>
                    <a:cubicBezTo>
                      <a:pt x="23" y="44"/>
                      <a:pt x="24" y="45"/>
                      <a:pt x="24" y="47"/>
                    </a:cubicBezTo>
                    <a:cubicBezTo>
                      <a:pt x="24" y="48"/>
                      <a:pt x="23" y="49"/>
                      <a:pt x="22" y="49"/>
                    </a:cubicBezTo>
                    <a:cubicBezTo>
                      <a:pt x="21" y="49"/>
                      <a:pt x="20" y="48"/>
                      <a:pt x="20" y="47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8" y="36"/>
                    </a:moveTo>
                    <a:cubicBezTo>
                      <a:pt x="38" y="36"/>
                      <a:pt x="38" y="36"/>
                      <a:pt x="38" y="36"/>
                    </a:cubicBezTo>
                    <a:cubicBezTo>
                      <a:pt x="37" y="37"/>
                      <a:pt x="37" y="37"/>
                      <a:pt x="37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7" y="35"/>
                      <a:pt x="37" y="35"/>
                      <a:pt x="37" y="35"/>
                    </a:cubicBezTo>
                    <a:lnTo>
                      <a:pt x="38" y="36"/>
                    </a:lnTo>
                    <a:close/>
                    <a:moveTo>
                      <a:pt x="38" y="38"/>
                    </a:moveTo>
                    <a:cubicBezTo>
                      <a:pt x="38" y="38"/>
                      <a:pt x="38" y="38"/>
                      <a:pt x="38" y="38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7" y="37"/>
                      <a:pt x="37" y="37"/>
                      <a:pt x="37" y="37"/>
                    </a:cubicBezTo>
                    <a:lnTo>
                      <a:pt x="38" y="38"/>
                    </a:lnTo>
                    <a:close/>
                    <a:moveTo>
                      <a:pt x="38" y="39"/>
                    </a:moveTo>
                    <a:cubicBezTo>
                      <a:pt x="38" y="40"/>
                      <a:pt x="38" y="40"/>
                      <a:pt x="38" y="40"/>
                    </a:cubicBezTo>
                    <a:cubicBezTo>
                      <a:pt x="37" y="40"/>
                      <a:pt x="37" y="40"/>
                      <a:pt x="37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7" y="39"/>
                      <a:pt x="37" y="39"/>
                      <a:pt x="37" y="39"/>
                    </a:cubicBezTo>
                    <a:lnTo>
                      <a:pt x="38" y="39"/>
                    </a:lnTo>
                    <a:close/>
                    <a:moveTo>
                      <a:pt x="30" y="6"/>
                    </a:moveTo>
                    <a:cubicBezTo>
                      <a:pt x="30" y="5"/>
                      <a:pt x="32" y="4"/>
                      <a:pt x="34" y="4"/>
                    </a:cubicBezTo>
                    <a:cubicBezTo>
                      <a:pt x="37" y="4"/>
                      <a:pt x="39" y="5"/>
                      <a:pt x="39" y="6"/>
                    </a:cubicBezTo>
                    <a:cubicBezTo>
                      <a:pt x="39" y="6"/>
                      <a:pt x="37" y="7"/>
                      <a:pt x="34" y="7"/>
                    </a:cubicBezTo>
                    <a:cubicBezTo>
                      <a:pt x="32" y="7"/>
                      <a:pt x="30" y="6"/>
                      <a:pt x="30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90" name="Group 4689"/>
            <p:cNvGrpSpPr/>
            <p:nvPr/>
          </p:nvGrpSpPr>
          <p:grpSpPr>
            <a:xfrm>
              <a:off x="1166813" y="3773488"/>
              <a:ext cx="255588" cy="363538"/>
              <a:chOff x="4913313" y="2900363"/>
              <a:chExt cx="255588" cy="363538"/>
            </a:xfrm>
          </p:grpSpPr>
          <p:sp>
            <p:nvSpPr>
              <p:cNvPr id="4652" name="Freeform 685"/>
              <p:cNvSpPr>
                <a:spLocks/>
              </p:cNvSpPr>
              <p:nvPr/>
            </p:nvSpPr>
            <p:spPr bwMode="auto">
              <a:xfrm>
                <a:off x="4913313" y="2903538"/>
                <a:ext cx="255588" cy="352425"/>
              </a:xfrm>
              <a:custGeom>
                <a:avLst/>
                <a:gdLst>
                  <a:gd name="T0" fmla="*/ 62 w 68"/>
                  <a:gd name="T1" fmla="*/ 35 h 94"/>
                  <a:gd name="T2" fmla="*/ 62 w 68"/>
                  <a:gd name="T3" fmla="*/ 30 h 94"/>
                  <a:gd name="T4" fmla="*/ 55 w 68"/>
                  <a:gd name="T5" fmla="*/ 21 h 94"/>
                  <a:gd name="T6" fmla="*/ 55 w 68"/>
                  <a:gd name="T7" fmla="*/ 21 h 94"/>
                  <a:gd name="T8" fmla="*/ 34 w 68"/>
                  <a:gd name="T9" fmla="*/ 0 h 94"/>
                  <a:gd name="T10" fmla="*/ 13 w 68"/>
                  <a:gd name="T11" fmla="*/ 21 h 94"/>
                  <a:gd name="T12" fmla="*/ 13 w 68"/>
                  <a:gd name="T13" fmla="*/ 21 h 94"/>
                  <a:gd name="T14" fmla="*/ 7 w 68"/>
                  <a:gd name="T15" fmla="*/ 30 h 94"/>
                  <a:gd name="T16" fmla="*/ 7 w 68"/>
                  <a:gd name="T17" fmla="*/ 35 h 94"/>
                  <a:gd name="T18" fmla="*/ 0 w 68"/>
                  <a:gd name="T19" fmla="*/ 42 h 94"/>
                  <a:gd name="T20" fmla="*/ 0 w 68"/>
                  <a:gd name="T21" fmla="*/ 66 h 94"/>
                  <a:gd name="T22" fmla="*/ 1 w 68"/>
                  <a:gd name="T23" fmla="*/ 69 h 94"/>
                  <a:gd name="T24" fmla="*/ 8 w 68"/>
                  <a:gd name="T25" fmla="*/ 74 h 94"/>
                  <a:gd name="T26" fmla="*/ 12 w 68"/>
                  <a:gd name="T27" fmla="*/ 73 h 94"/>
                  <a:gd name="T28" fmla="*/ 12 w 68"/>
                  <a:gd name="T29" fmla="*/ 83 h 94"/>
                  <a:gd name="T30" fmla="*/ 12 w 68"/>
                  <a:gd name="T31" fmla="*/ 86 h 94"/>
                  <a:gd name="T32" fmla="*/ 23 w 68"/>
                  <a:gd name="T33" fmla="*/ 94 h 94"/>
                  <a:gd name="T34" fmla="*/ 34 w 68"/>
                  <a:gd name="T35" fmla="*/ 86 h 94"/>
                  <a:gd name="T36" fmla="*/ 34 w 68"/>
                  <a:gd name="T37" fmla="*/ 76 h 94"/>
                  <a:gd name="T38" fmla="*/ 34 w 68"/>
                  <a:gd name="T39" fmla="*/ 86 h 94"/>
                  <a:gd name="T40" fmla="*/ 45 w 68"/>
                  <a:gd name="T41" fmla="*/ 94 h 94"/>
                  <a:gd name="T42" fmla="*/ 56 w 68"/>
                  <a:gd name="T43" fmla="*/ 86 h 94"/>
                  <a:gd name="T44" fmla="*/ 56 w 68"/>
                  <a:gd name="T45" fmla="*/ 83 h 94"/>
                  <a:gd name="T46" fmla="*/ 56 w 68"/>
                  <a:gd name="T47" fmla="*/ 73 h 94"/>
                  <a:gd name="T48" fmla="*/ 60 w 68"/>
                  <a:gd name="T49" fmla="*/ 74 h 94"/>
                  <a:gd name="T50" fmla="*/ 67 w 68"/>
                  <a:gd name="T51" fmla="*/ 69 h 94"/>
                  <a:gd name="T52" fmla="*/ 68 w 68"/>
                  <a:gd name="T53" fmla="*/ 66 h 94"/>
                  <a:gd name="T54" fmla="*/ 68 w 68"/>
                  <a:gd name="T55" fmla="*/ 42 h 94"/>
                  <a:gd name="T56" fmla="*/ 62 w 68"/>
                  <a:gd name="T57" fmla="*/ 35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94">
                    <a:moveTo>
                      <a:pt x="62" y="35"/>
                    </a:moveTo>
                    <a:cubicBezTo>
                      <a:pt x="62" y="30"/>
                      <a:pt x="62" y="30"/>
                      <a:pt x="62" y="30"/>
                    </a:cubicBezTo>
                    <a:cubicBezTo>
                      <a:pt x="62" y="26"/>
                      <a:pt x="59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9"/>
                      <a:pt x="46" y="0"/>
                      <a:pt x="34" y="0"/>
                    </a:cubicBezTo>
                    <a:cubicBezTo>
                      <a:pt x="22" y="0"/>
                      <a:pt x="13" y="9"/>
                      <a:pt x="13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9" y="23"/>
                      <a:pt x="7" y="26"/>
                      <a:pt x="7" y="30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3" y="35"/>
                      <a:pt x="0" y="39"/>
                      <a:pt x="0" y="42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1" y="68"/>
                      <a:pt x="1" y="69"/>
                    </a:cubicBezTo>
                    <a:cubicBezTo>
                      <a:pt x="2" y="72"/>
                      <a:pt x="5" y="74"/>
                      <a:pt x="8" y="74"/>
                    </a:cubicBezTo>
                    <a:cubicBezTo>
                      <a:pt x="10" y="74"/>
                      <a:pt x="11" y="74"/>
                      <a:pt x="12" y="73"/>
                    </a:cubicBezTo>
                    <a:cubicBezTo>
                      <a:pt x="12" y="83"/>
                      <a:pt x="12" y="83"/>
                      <a:pt x="12" y="83"/>
                    </a:cubicBezTo>
                    <a:cubicBezTo>
                      <a:pt x="12" y="84"/>
                      <a:pt x="12" y="85"/>
                      <a:pt x="12" y="86"/>
                    </a:cubicBezTo>
                    <a:cubicBezTo>
                      <a:pt x="13" y="91"/>
                      <a:pt x="18" y="94"/>
                      <a:pt x="23" y="94"/>
                    </a:cubicBezTo>
                    <a:cubicBezTo>
                      <a:pt x="28" y="94"/>
                      <a:pt x="32" y="91"/>
                      <a:pt x="34" y="86"/>
                    </a:cubicBezTo>
                    <a:cubicBezTo>
                      <a:pt x="34" y="85"/>
                      <a:pt x="34" y="77"/>
                      <a:pt x="34" y="76"/>
                    </a:cubicBezTo>
                    <a:cubicBezTo>
                      <a:pt x="34" y="77"/>
                      <a:pt x="34" y="85"/>
                      <a:pt x="34" y="86"/>
                    </a:cubicBezTo>
                    <a:cubicBezTo>
                      <a:pt x="36" y="91"/>
                      <a:pt x="40" y="94"/>
                      <a:pt x="45" y="94"/>
                    </a:cubicBezTo>
                    <a:cubicBezTo>
                      <a:pt x="50" y="94"/>
                      <a:pt x="55" y="91"/>
                      <a:pt x="56" y="86"/>
                    </a:cubicBezTo>
                    <a:cubicBezTo>
                      <a:pt x="56" y="85"/>
                      <a:pt x="56" y="84"/>
                      <a:pt x="56" y="83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7" y="74"/>
                      <a:pt x="58" y="74"/>
                      <a:pt x="60" y="74"/>
                    </a:cubicBezTo>
                    <a:cubicBezTo>
                      <a:pt x="63" y="74"/>
                      <a:pt x="66" y="72"/>
                      <a:pt x="67" y="69"/>
                    </a:cubicBezTo>
                    <a:cubicBezTo>
                      <a:pt x="68" y="68"/>
                      <a:pt x="68" y="67"/>
                      <a:pt x="68" y="66"/>
                    </a:cubicBezTo>
                    <a:cubicBezTo>
                      <a:pt x="68" y="42"/>
                      <a:pt x="68" y="42"/>
                      <a:pt x="68" y="42"/>
                    </a:cubicBezTo>
                    <a:cubicBezTo>
                      <a:pt x="68" y="39"/>
                      <a:pt x="65" y="35"/>
                      <a:pt x="62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53" name="Oval 686"/>
              <p:cNvSpPr>
                <a:spLocks noChangeArrowheads="1"/>
              </p:cNvSpPr>
              <p:nvPr/>
            </p:nvSpPr>
            <p:spPr bwMode="auto">
              <a:xfrm>
                <a:off x="4984750" y="3065463"/>
                <a:ext cx="22225" cy="17463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54" name="Oval 687"/>
              <p:cNvSpPr>
                <a:spLocks noChangeArrowheads="1"/>
              </p:cNvSpPr>
              <p:nvPr/>
            </p:nvSpPr>
            <p:spPr bwMode="auto">
              <a:xfrm>
                <a:off x="4984750" y="3095625"/>
                <a:ext cx="22225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55" name="Oval 688"/>
              <p:cNvSpPr>
                <a:spLocks noChangeArrowheads="1"/>
              </p:cNvSpPr>
              <p:nvPr/>
            </p:nvSpPr>
            <p:spPr bwMode="auto">
              <a:xfrm>
                <a:off x="5083175" y="3076575"/>
                <a:ext cx="28575" cy="30163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56" name="Freeform 689"/>
              <p:cNvSpPr>
                <a:spLocks noEditPoints="1"/>
              </p:cNvSpPr>
              <p:nvPr/>
            </p:nvSpPr>
            <p:spPr bwMode="auto">
              <a:xfrm>
                <a:off x="4913313" y="2900363"/>
                <a:ext cx="255588" cy="363538"/>
              </a:xfrm>
              <a:custGeom>
                <a:avLst/>
                <a:gdLst>
                  <a:gd name="T0" fmla="*/ 45 w 68"/>
                  <a:gd name="T1" fmla="*/ 53 h 97"/>
                  <a:gd name="T2" fmla="*/ 27 w 68"/>
                  <a:gd name="T3" fmla="*/ 64 h 97"/>
                  <a:gd name="T4" fmla="*/ 25 w 68"/>
                  <a:gd name="T5" fmla="*/ 55 h 97"/>
                  <a:gd name="T6" fmla="*/ 17 w 68"/>
                  <a:gd name="T7" fmla="*/ 67 h 97"/>
                  <a:gd name="T8" fmla="*/ 40 w 68"/>
                  <a:gd name="T9" fmla="*/ 64 h 97"/>
                  <a:gd name="T10" fmla="*/ 53 w 68"/>
                  <a:gd name="T11" fmla="*/ 44 h 97"/>
                  <a:gd name="T12" fmla="*/ 23 w 68"/>
                  <a:gd name="T13" fmla="*/ 54 h 97"/>
                  <a:gd name="T14" fmla="*/ 40 w 68"/>
                  <a:gd name="T15" fmla="*/ 45 h 97"/>
                  <a:gd name="T16" fmla="*/ 51 w 68"/>
                  <a:gd name="T17" fmla="*/ 45 h 97"/>
                  <a:gd name="T18" fmla="*/ 44 w 68"/>
                  <a:gd name="T19" fmla="*/ 52 h 97"/>
                  <a:gd name="T20" fmla="*/ 49 w 68"/>
                  <a:gd name="T21" fmla="*/ 49 h 97"/>
                  <a:gd name="T22" fmla="*/ 49 w 68"/>
                  <a:gd name="T23" fmla="*/ 47 h 97"/>
                  <a:gd name="T24" fmla="*/ 62 w 68"/>
                  <a:gd name="T25" fmla="*/ 32 h 97"/>
                  <a:gd name="T26" fmla="*/ 12 w 68"/>
                  <a:gd name="T27" fmla="*/ 22 h 97"/>
                  <a:gd name="T28" fmla="*/ 0 w 68"/>
                  <a:gd name="T29" fmla="*/ 44 h 97"/>
                  <a:gd name="T30" fmla="*/ 11 w 68"/>
                  <a:gd name="T31" fmla="*/ 75 h 97"/>
                  <a:gd name="T32" fmla="*/ 34 w 68"/>
                  <a:gd name="T33" fmla="*/ 88 h 97"/>
                  <a:gd name="T34" fmla="*/ 57 w 68"/>
                  <a:gd name="T35" fmla="*/ 76 h 97"/>
                  <a:gd name="T36" fmla="*/ 68 w 68"/>
                  <a:gd name="T37" fmla="*/ 44 h 97"/>
                  <a:gd name="T38" fmla="*/ 39 w 68"/>
                  <a:gd name="T39" fmla="*/ 78 h 97"/>
                  <a:gd name="T40" fmla="*/ 30 w 68"/>
                  <a:gd name="T41" fmla="*/ 78 h 97"/>
                  <a:gd name="T42" fmla="*/ 12 w 68"/>
                  <a:gd name="T43" fmla="*/ 85 h 97"/>
                  <a:gd name="T44" fmla="*/ 53 w 68"/>
                  <a:gd name="T45" fmla="*/ 32 h 97"/>
                  <a:gd name="T46" fmla="*/ 35 w 68"/>
                  <a:gd name="T47" fmla="*/ 87 h 97"/>
                  <a:gd name="T48" fmla="*/ 56 w 68"/>
                  <a:gd name="T49" fmla="*/ 35 h 97"/>
                  <a:gd name="T50" fmla="*/ 34 w 68"/>
                  <a:gd name="T51" fmla="*/ 1 h 97"/>
                  <a:gd name="T52" fmla="*/ 34 w 68"/>
                  <a:gd name="T53" fmla="*/ 1 h 97"/>
                  <a:gd name="T54" fmla="*/ 11 w 68"/>
                  <a:gd name="T55" fmla="*/ 71 h 97"/>
                  <a:gd name="T56" fmla="*/ 1 w 68"/>
                  <a:gd name="T57" fmla="*/ 70 h 97"/>
                  <a:gd name="T58" fmla="*/ 11 w 68"/>
                  <a:gd name="T59" fmla="*/ 37 h 97"/>
                  <a:gd name="T60" fmla="*/ 12 w 68"/>
                  <a:gd name="T61" fmla="*/ 23 h 97"/>
                  <a:gd name="T62" fmla="*/ 23 w 68"/>
                  <a:gd name="T63" fmla="*/ 95 h 97"/>
                  <a:gd name="T64" fmla="*/ 45 w 68"/>
                  <a:gd name="T65" fmla="*/ 95 h 97"/>
                  <a:gd name="T66" fmla="*/ 60 w 68"/>
                  <a:gd name="T67" fmla="*/ 75 h 97"/>
                  <a:gd name="T68" fmla="*/ 60 w 68"/>
                  <a:gd name="T69" fmla="*/ 75 h 97"/>
                  <a:gd name="T70" fmla="*/ 57 w 68"/>
                  <a:gd name="T71" fmla="*/ 39 h 97"/>
                  <a:gd name="T72" fmla="*/ 67 w 68"/>
                  <a:gd name="T73" fmla="*/ 68 h 97"/>
                  <a:gd name="T74" fmla="*/ 34 w 68"/>
                  <a:gd name="T75" fmla="*/ 19 h 97"/>
                  <a:gd name="T76" fmla="*/ 22 w 68"/>
                  <a:gd name="T77" fmla="*/ 50 h 97"/>
                  <a:gd name="T78" fmla="*/ 22 w 68"/>
                  <a:gd name="T79" fmla="*/ 50 h 97"/>
                  <a:gd name="T80" fmla="*/ 20 w 68"/>
                  <a:gd name="T81" fmla="*/ 47 h 97"/>
                  <a:gd name="T82" fmla="*/ 37 w 68"/>
                  <a:gd name="T83" fmla="*/ 37 h 97"/>
                  <a:gd name="T84" fmla="*/ 31 w 68"/>
                  <a:gd name="T85" fmla="*/ 35 h 97"/>
                  <a:gd name="T86" fmla="*/ 37 w 68"/>
                  <a:gd name="T87" fmla="*/ 38 h 97"/>
                  <a:gd name="T88" fmla="*/ 31 w 68"/>
                  <a:gd name="T89" fmla="*/ 38 h 97"/>
                  <a:gd name="T90" fmla="*/ 37 w 68"/>
                  <a:gd name="T91" fmla="*/ 39 h 97"/>
                  <a:gd name="T92" fmla="*/ 31 w 68"/>
                  <a:gd name="T93" fmla="*/ 40 h 97"/>
                  <a:gd name="T94" fmla="*/ 30 w 68"/>
                  <a:gd name="T95" fmla="*/ 6 h 97"/>
                  <a:gd name="T96" fmla="*/ 30 w 68"/>
                  <a:gd name="T97" fmla="*/ 6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8" h="97">
                    <a:moveTo>
                      <a:pt x="53" y="44"/>
                    </a:moveTo>
                    <a:cubicBezTo>
                      <a:pt x="39" y="44"/>
                      <a:pt x="39" y="44"/>
                      <a:pt x="39" y="44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5" y="54"/>
                      <a:pt x="45" y="54"/>
                      <a:pt x="46" y="55"/>
                    </a:cubicBezTo>
                    <a:cubicBezTo>
                      <a:pt x="46" y="57"/>
                      <a:pt x="45" y="57"/>
                      <a:pt x="45" y="58"/>
                    </a:cubicBezTo>
                    <a:cubicBezTo>
                      <a:pt x="43" y="59"/>
                      <a:pt x="41" y="59"/>
                      <a:pt x="39" y="59"/>
                    </a:cubicBezTo>
                    <a:cubicBezTo>
                      <a:pt x="35" y="59"/>
                      <a:pt x="30" y="60"/>
                      <a:pt x="27" y="64"/>
                    </a:cubicBezTo>
                    <a:cubicBezTo>
                      <a:pt x="26" y="66"/>
                      <a:pt x="25" y="67"/>
                      <a:pt x="24" y="67"/>
                    </a:cubicBezTo>
                    <a:cubicBezTo>
                      <a:pt x="23" y="67"/>
                      <a:pt x="22" y="66"/>
                      <a:pt x="22" y="65"/>
                    </a:cubicBezTo>
                    <a:cubicBezTo>
                      <a:pt x="21" y="63"/>
                      <a:pt x="21" y="61"/>
                      <a:pt x="23" y="58"/>
                    </a:cubicBezTo>
                    <a:cubicBezTo>
                      <a:pt x="24" y="58"/>
                      <a:pt x="25" y="56"/>
                      <a:pt x="25" y="55"/>
                    </a:cubicBezTo>
                    <a:cubicBezTo>
                      <a:pt x="25" y="53"/>
                      <a:pt x="24" y="51"/>
                      <a:pt x="22" y="51"/>
                    </a:cubicBezTo>
                    <a:cubicBezTo>
                      <a:pt x="20" y="51"/>
                      <a:pt x="18" y="53"/>
                      <a:pt x="18" y="55"/>
                    </a:cubicBezTo>
                    <a:cubicBezTo>
                      <a:pt x="19" y="56"/>
                      <a:pt x="19" y="56"/>
                      <a:pt x="19" y="56"/>
                    </a:cubicBezTo>
                    <a:cubicBezTo>
                      <a:pt x="16" y="59"/>
                      <a:pt x="16" y="63"/>
                      <a:pt x="17" y="67"/>
                    </a:cubicBezTo>
                    <a:cubicBezTo>
                      <a:pt x="18" y="70"/>
                      <a:pt x="21" y="71"/>
                      <a:pt x="23" y="72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26" y="72"/>
                      <a:pt x="28" y="71"/>
                      <a:pt x="31" y="67"/>
                    </a:cubicBezTo>
                    <a:cubicBezTo>
                      <a:pt x="33" y="65"/>
                      <a:pt x="36" y="64"/>
                      <a:pt x="40" y="64"/>
                    </a:cubicBezTo>
                    <a:cubicBezTo>
                      <a:pt x="44" y="64"/>
                      <a:pt x="50" y="63"/>
                      <a:pt x="51" y="55"/>
                    </a:cubicBezTo>
                    <a:cubicBezTo>
                      <a:pt x="53" y="55"/>
                      <a:pt x="54" y="53"/>
                      <a:pt x="54" y="51"/>
                    </a:cubicBezTo>
                    <a:cubicBezTo>
                      <a:pt x="54" y="50"/>
                      <a:pt x="54" y="49"/>
                      <a:pt x="53" y="49"/>
                    </a:cubicBezTo>
                    <a:lnTo>
                      <a:pt x="53" y="44"/>
                    </a:lnTo>
                    <a:close/>
                    <a:moveTo>
                      <a:pt x="22" y="53"/>
                    </a:moveTo>
                    <a:cubicBezTo>
                      <a:pt x="23" y="53"/>
                      <a:pt x="24" y="54"/>
                      <a:pt x="24" y="55"/>
                    </a:cubicBezTo>
                    <a:cubicBezTo>
                      <a:pt x="24" y="55"/>
                      <a:pt x="24" y="56"/>
                      <a:pt x="24" y="56"/>
                    </a:cubicBezTo>
                    <a:cubicBezTo>
                      <a:pt x="24" y="55"/>
                      <a:pt x="23" y="54"/>
                      <a:pt x="23" y="54"/>
                    </a:cubicBezTo>
                    <a:cubicBezTo>
                      <a:pt x="22" y="53"/>
                      <a:pt x="21" y="53"/>
                      <a:pt x="20" y="54"/>
                    </a:cubicBezTo>
                    <a:cubicBezTo>
                      <a:pt x="20" y="53"/>
                      <a:pt x="21" y="53"/>
                      <a:pt x="22" y="53"/>
                    </a:cubicBezTo>
                    <a:close/>
                    <a:moveTo>
                      <a:pt x="40" y="52"/>
                    </a:moveTo>
                    <a:cubicBezTo>
                      <a:pt x="40" y="45"/>
                      <a:pt x="40" y="45"/>
                      <a:pt x="40" y="45"/>
                    </a:cubicBezTo>
                    <a:cubicBezTo>
                      <a:pt x="52" y="45"/>
                      <a:pt x="52" y="45"/>
                      <a:pt x="52" y="45"/>
                    </a:cubicBezTo>
                    <a:cubicBezTo>
                      <a:pt x="52" y="47"/>
                      <a:pt x="52" y="47"/>
                      <a:pt x="52" y="47"/>
                    </a:cubicBezTo>
                    <a:cubicBezTo>
                      <a:pt x="52" y="47"/>
                      <a:pt x="51" y="47"/>
                      <a:pt x="51" y="46"/>
                    </a:cubicBezTo>
                    <a:cubicBezTo>
                      <a:pt x="51" y="46"/>
                      <a:pt x="51" y="45"/>
                      <a:pt x="5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41" y="51"/>
                      <a:pt x="43" y="51"/>
                      <a:pt x="44" y="51"/>
                    </a:cubicBezTo>
                    <a:cubicBezTo>
                      <a:pt x="44" y="52"/>
                      <a:pt x="44" y="52"/>
                      <a:pt x="44" y="52"/>
                    </a:cubicBezTo>
                    <a:lnTo>
                      <a:pt x="40" y="52"/>
                    </a:lnTo>
                    <a:close/>
                    <a:moveTo>
                      <a:pt x="51" y="54"/>
                    </a:moveTo>
                    <a:cubicBezTo>
                      <a:pt x="51" y="53"/>
                      <a:pt x="52" y="52"/>
                      <a:pt x="52" y="51"/>
                    </a:cubicBezTo>
                    <a:cubicBezTo>
                      <a:pt x="52" y="50"/>
                      <a:pt x="50" y="49"/>
                      <a:pt x="49" y="49"/>
                    </a:cubicBezTo>
                    <a:cubicBezTo>
                      <a:pt x="48" y="49"/>
                      <a:pt x="47" y="50"/>
                      <a:pt x="47" y="51"/>
                    </a:cubicBezTo>
                    <a:cubicBezTo>
                      <a:pt x="47" y="52"/>
                      <a:pt x="47" y="53"/>
                      <a:pt x="46" y="54"/>
                    </a:cubicBezTo>
                    <a:cubicBezTo>
                      <a:pt x="46" y="53"/>
                      <a:pt x="45" y="52"/>
                      <a:pt x="45" y="51"/>
                    </a:cubicBezTo>
                    <a:cubicBezTo>
                      <a:pt x="45" y="49"/>
                      <a:pt x="47" y="47"/>
                      <a:pt x="49" y="47"/>
                    </a:cubicBezTo>
                    <a:cubicBezTo>
                      <a:pt x="51" y="47"/>
                      <a:pt x="53" y="49"/>
                      <a:pt x="53" y="51"/>
                    </a:cubicBezTo>
                    <a:cubicBezTo>
                      <a:pt x="53" y="52"/>
                      <a:pt x="52" y="53"/>
                      <a:pt x="51" y="54"/>
                    </a:cubicBezTo>
                    <a:close/>
                    <a:moveTo>
                      <a:pt x="62" y="36"/>
                    </a:moveTo>
                    <a:cubicBezTo>
                      <a:pt x="62" y="32"/>
                      <a:pt x="62" y="32"/>
                      <a:pt x="62" y="32"/>
                    </a:cubicBezTo>
                    <a:cubicBezTo>
                      <a:pt x="62" y="28"/>
                      <a:pt x="60" y="24"/>
                      <a:pt x="56" y="22"/>
                    </a:cubicBezTo>
                    <a:cubicBezTo>
                      <a:pt x="56" y="22"/>
                      <a:pt x="56" y="22"/>
                      <a:pt x="56" y="22"/>
                    </a:cubicBezTo>
                    <a:cubicBezTo>
                      <a:pt x="56" y="10"/>
                      <a:pt x="46" y="0"/>
                      <a:pt x="34" y="0"/>
                    </a:cubicBezTo>
                    <a:cubicBezTo>
                      <a:pt x="22" y="0"/>
                      <a:pt x="12" y="10"/>
                      <a:pt x="12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9" y="24"/>
                      <a:pt x="6" y="28"/>
                      <a:pt x="6" y="32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2" y="36"/>
                      <a:pt x="0" y="40"/>
                      <a:pt x="0" y="4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9"/>
                      <a:pt x="0" y="70"/>
                      <a:pt x="0" y="70"/>
                    </a:cubicBezTo>
                    <a:cubicBezTo>
                      <a:pt x="2" y="74"/>
                      <a:pt x="5" y="76"/>
                      <a:pt x="8" y="76"/>
                    </a:cubicBezTo>
                    <a:cubicBezTo>
                      <a:pt x="9" y="76"/>
                      <a:pt x="10" y="76"/>
                      <a:pt x="11" y="75"/>
                    </a:cubicBezTo>
                    <a:cubicBezTo>
                      <a:pt x="11" y="85"/>
                      <a:pt x="11" y="85"/>
                      <a:pt x="11" y="85"/>
                    </a:cubicBezTo>
                    <a:cubicBezTo>
                      <a:pt x="11" y="86"/>
                      <a:pt x="11" y="87"/>
                      <a:pt x="12" y="88"/>
                    </a:cubicBezTo>
                    <a:cubicBezTo>
                      <a:pt x="13" y="93"/>
                      <a:pt x="18" y="97"/>
                      <a:pt x="23" y="97"/>
                    </a:cubicBezTo>
                    <a:cubicBezTo>
                      <a:pt x="28" y="97"/>
                      <a:pt x="33" y="93"/>
                      <a:pt x="34" y="88"/>
                    </a:cubicBezTo>
                    <a:cubicBezTo>
                      <a:pt x="36" y="93"/>
                      <a:pt x="40" y="97"/>
                      <a:pt x="45" y="97"/>
                    </a:cubicBezTo>
                    <a:cubicBezTo>
                      <a:pt x="50" y="97"/>
                      <a:pt x="55" y="93"/>
                      <a:pt x="57" y="88"/>
                    </a:cubicBezTo>
                    <a:cubicBezTo>
                      <a:pt x="57" y="87"/>
                      <a:pt x="57" y="86"/>
                      <a:pt x="57" y="85"/>
                    </a:cubicBezTo>
                    <a:cubicBezTo>
                      <a:pt x="57" y="76"/>
                      <a:pt x="57" y="76"/>
                      <a:pt x="57" y="76"/>
                    </a:cubicBezTo>
                    <a:cubicBezTo>
                      <a:pt x="58" y="76"/>
                      <a:pt x="59" y="76"/>
                      <a:pt x="60" y="76"/>
                    </a:cubicBezTo>
                    <a:cubicBezTo>
                      <a:pt x="63" y="76"/>
                      <a:pt x="67" y="74"/>
                      <a:pt x="68" y="70"/>
                    </a:cubicBezTo>
                    <a:cubicBezTo>
                      <a:pt x="68" y="70"/>
                      <a:pt x="68" y="69"/>
                      <a:pt x="68" y="68"/>
                    </a:cubicBezTo>
                    <a:cubicBezTo>
                      <a:pt x="68" y="44"/>
                      <a:pt x="68" y="44"/>
                      <a:pt x="68" y="44"/>
                    </a:cubicBezTo>
                    <a:cubicBezTo>
                      <a:pt x="68" y="40"/>
                      <a:pt x="66" y="37"/>
                      <a:pt x="62" y="36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29" y="78"/>
                      <a:pt x="29" y="78"/>
                      <a:pt x="29" y="78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3" y="78"/>
                      <a:pt x="33" y="78"/>
                      <a:pt x="33" y="78"/>
                    </a:cubicBezTo>
                    <a:cubicBezTo>
                      <a:pt x="33" y="80"/>
                      <a:pt x="33" y="85"/>
                      <a:pt x="33" y="87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6"/>
                      <a:pt x="12" y="86"/>
                      <a:pt x="12" y="85"/>
                    </a:cubicBezTo>
                    <a:cubicBezTo>
                      <a:pt x="12" y="39"/>
                      <a:pt x="12" y="39"/>
                      <a:pt x="12" y="39"/>
                    </a:cubicBezTo>
                    <a:cubicBezTo>
                      <a:pt x="12" y="36"/>
                      <a:pt x="13" y="34"/>
                      <a:pt x="15" y="32"/>
                    </a:cubicBezTo>
                    <a:cubicBezTo>
                      <a:pt x="19" y="38"/>
                      <a:pt x="26" y="42"/>
                      <a:pt x="34" y="42"/>
                    </a:cubicBezTo>
                    <a:cubicBezTo>
                      <a:pt x="43" y="42"/>
                      <a:pt x="49" y="38"/>
                      <a:pt x="53" y="32"/>
                    </a:cubicBezTo>
                    <a:cubicBezTo>
                      <a:pt x="55" y="34"/>
                      <a:pt x="56" y="36"/>
                      <a:pt x="56" y="39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6" y="86"/>
                      <a:pt x="56" y="86"/>
                      <a:pt x="55" y="87"/>
                    </a:cubicBezTo>
                    <a:cubicBezTo>
                      <a:pt x="35" y="87"/>
                      <a:pt x="35" y="87"/>
                      <a:pt x="35" y="87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1" y="32"/>
                    </a:moveTo>
                    <a:cubicBezTo>
                      <a:pt x="61" y="35"/>
                      <a:pt x="61" y="35"/>
                      <a:pt x="61" y="35"/>
                    </a:cubicBezTo>
                    <a:cubicBezTo>
                      <a:pt x="56" y="35"/>
                      <a:pt x="56" y="35"/>
                      <a:pt x="56" y="35"/>
                    </a:cubicBezTo>
                    <a:cubicBezTo>
                      <a:pt x="56" y="34"/>
                      <a:pt x="55" y="32"/>
                      <a:pt x="54" y="31"/>
                    </a:cubicBezTo>
                    <a:cubicBezTo>
                      <a:pt x="55" y="29"/>
                      <a:pt x="56" y="26"/>
                      <a:pt x="56" y="24"/>
                    </a:cubicBezTo>
                    <a:cubicBezTo>
                      <a:pt x="59" y="25"/>
                      <a:pt x="61" y="28"/>
                      <a:pt x="61" y="32"/>
                    </a:cubicBezTo>
                    <a:close/>
                    <a:moveTo>
                      <a:pt x="34" y="1"/>
                    </a:moveTo>
                    <a:cubicBezTo>
                      <a:pt x="45" y="1"/>
                      <a:pt x="55" y="11"/>
                      <a:pt x="55" y="22"/>
                    </a:cubicBezTo>
                    <a:cubicBezTo>
                      <a:pt x="55" y="33"/>
                      <a:pt x="46" y="41"/>
                      <a:pt x="34" y="41"/>
                    </a:cubicBezTo>
                    <a:cubicBezTo>
                      <a:pt x="22" y="41"/>
                      <a:pt x="14" y="33"/>
                      <a:pt x="14" y="22"/>
                    </a:cubicBezTo>
                    <a:cubicBezTo>
                      <a:pt x="14" y="11"/>
                      <a:pt x="23" y="1"/>
                      <a:pt x="34" y="1"/>
                    </a:cubicBezTo>
                    <a:close/>
                    <a:moveTo>
                      <a:pt x="11" y="74"/>
                    </a:moveTo>
                    <a:cubicBezTo>
                      <a:pt x="10" y="75"/>
                      <a:pt x="9" y="75"/>
                      <a:pt x="8" y="75"/>
                    </a:cubicBezTo>
                    <a:cubicBezTo>
                      <a:pt x="6" y="75"/>
                      <a:pt x="3" y="73"/>
                      <a:pt x="2" y="71"/>
                    </a:cubicBezTo>
                    <a:cubicBezTo>
                      <a:pt x="11" y="71"/>
                      <a:pt x="11" y="71"/>
                      <a:pt x="11" y="71"/>
                    </a:cubicBezTo>
                    <a:lnTo>
                      <a:pt x="11" y="74"/>
                    </a:lnTo>
                    <a:close/>
                    <a:moveTo>
                      <a:pt x="11" y="39"/>
                    </a:moveTo>
                    <a:cubicBezTo>
                      <a:pt x="11" y="70"/>
                      <a:pt x="11" y="70"/>
                      <a:pt x="11" y="70"/>
                    </a:cubicBezTo>
                    <a:cubicBezTo>
                      <a:pt x="1" y="70"/>
                      <a:pt x="1" y="70"/>
                      <a:pt x="1" y="70"/>
                    </a:cubicBezTo>
                    <a:cubicBezTo>
                      <a:pt x="1" y="69"/>
                      <a:pt x="1" y="68"/>
                      <a:pt x="1" y="68"/>
                    </a:cubicBezTo>
                    <a:cubicBezTo>
                      <a:pt x="1" y="44"/>
                      <a:pt x="1" y="44"/>
                      <a:pt x="1" y="44"/>
                    </a:cubicBezTo>
                    <a:cubicBezTo>
                      <a:pt x="1" y="40"/>
                      <a:pt x="3" y="37"/>
                      <a:pt x="7" y="37"/>
                    </a:cubicBezTo>
                    <a:cubicBezTo>
                      <a:pt x="11" y="37"/>
                      <a:pt x="11" y="37"/>
                      <a:pt x="11" y="37"/>
                    </a:cubicBezTo>
                    <a:cubicBezTo>
                      <a:pt x="11" y="37"/>
                      <a:pt x="11" y="38"/>
                      <a:pt x="11" y="39"/>
                    </a:cubicBezTo>
                    <a:close/>
                    <a:moveTo>
                      <a:pt x="7" y="35"/>
                    </a:moveTo>
                    <a:cubicBezTo>
                      <a:pt x="7" y="32"/>
                      <a:pt x="7" y="32"/>
                      <a:pt x="7" y="32"/>
                    </a:cubicBezTo>
                    <a:cubicBezTo>
                      <a:pt x="7" y="28"/>
                      <a:pt x="9" y="25"/>
                      <a:pt x="12" y="23"/>
                    </a:cubicBezTo>
                    <a:cubicBezTo>
                      <a:pt x="13" y="26"/>
                      <a:pt x="13" y="29"/>
                      <a:pt x="14" y="31"/>
                    </a:cubicBezTo>
                    <a:cubicBezTo>
                      <a:pt x="13" y="32"/>
                      <a:pt x="12" y="34"/>
                      <a:pt x="12" y="35"/>
                    </a:cubicBezTo>
                    <a:lnTo>
                      <a:pt x="7" y="35"/>
                    </a:lnTo>
                    <a:close/>
                    <a:moveTo>
                      <a:pt x="23" y="95"/>
                    </a:moveTo>
                    <a:cubicBezTo>
                      <a:pt x="18" y="95"/>
                      <a:pt x="14" y="92"/>
                      <a:pt x="13" y="88"/>
                    </a:cubicBezTo>
                    <a:cubicBezTo>
                      <a:pt x="33" y="88"/>
                      <a:pt x="33" y="88"/>
                      <a:pt x="33" y="88"/>
                    </a:cubicBezTo>
                    <a:cubicBezTo>
                      <a:pt x="31" y="92"/>
                      <a:pt x="27" y="95"/>
                      <a:pt x="23" y="95"/>
                    </a:cubicBezTo>
                    <a:close/>
                    <a:moveTo>
                      <a:pt x="45" y="95"/>
                    </a:moveTo>
                    <a:cubicBezTo>
                      <a:pt x="41" y="95"/>
                      <a:pt x="37" y="92"/>
                      <a:pt x="35" y="88"/>
                    </a:cubicBezTo>
                    <a:cubicBezTo>
                      <a:pt x="55" y="88"/>
                      <a:pt x="55" y="88"/>
                      <a:pt x="55" y="88"/>
                    </a:cubicBezTo>
                    <a:cubicBezTo>
                      <a:pt x="54" y="92"/>
                      <a:pt x="50" y="95"/>
                      <a:pt x="45" y="95"/>
                    </a:cubicBezTo>
                    <a:close/>
                    <a:moveTo>
                      <a:pt x="60" y="75"/>
                    </a:moveTo>
                    <a:cubicBezTo>
                      <a:pt x="59" y="75"/>
                      <a:pt x="58" y="75"/>
                      <a:pt x="57" y="74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66" y="71"/>
                      <a:pt x="66" y="71"/>
                      <a:pt x="66" y="71"/>
                    </a:cubicBezTo>
                    <a:cubicBezTo>
                      <a:pt x="65" y="73"/>
                      <a:pt x="62" y="75"/>
                      <a:pt x="60" y="75"/>
                    </a:cubicBezTo>
                    <a:close/>
                    <a:moveTo>
                      <a:pt x="67" y="68"/>
                    </a:moveTo>
                    <a:cubicBezTo>
                      <a:pt x="67" y="68"/>
                      <a:pt x="67" y="69"/>
                      <a:pt x="67" y="70"/>
                    </a:cubicBezTo>
                    <a:cubicBezTo>
                      <a:pt x="57" y="70"/>
                      <a:pt x="57" y="70"/>
                      <a:pt x="57" y="70"/>
                    </a:cubicBezTo>
                    <a:cubicBezTo>
                      <a:pt x="57" y="39"/>
                      <a:pt x="57" y="39"/>
                      <a:pt x="57" y="39"/>
                    </a:cubicBezTo>
                    <a:cubicBezTo>
                      <a:pt x="57" y="38"/>
                      <a:pt x="57" y="37"/>
                      <a:pt x="57" y="37"/>
                    </a:cubicBezTo>
                    <a:cubicBezTo>
                      <a:pt x="61" y="37"/>
                      <a:pt x="61" y="37"/>
                      <a:pt x="61" y="37"/>
                    </a:cubicBezTo>
                    <a:cubicBezTo>
                      <a:pt x="65" y="37"/>
                      <a:pt x="67" y="40"/>
                      <a:pt x="67" y="44"/>
                    </a:cubicBezTo>
                    <a:lnTo>
                      <a:pt x="67" y="68"/>
                    </a:lnTo>
                    <a:close/>
                    <a:moveTo>
                      <a:pt x="34" y="35"/>
                    </a:moveTo>
                    <a:cubicBezTo>
                      <a:pt x="23" y="35"/>
                      <a:pt x="14" y="30"/>
                      <a:pt x="14" y="23"/>
                    </a:cubicBezTo>
                    <a:cubicBezTo>
                      <a:pt x="14" y="21"/>
                      <a:pt x="15" y="14"/>
                      <a:pt x="18" y="13"/>
                    </a:cubicBezTo>
                    <a:cubicBezTo>
                      <a:pt x="22" y="13"/>
                      <a:pt x="28" y="19"/>
                      <a:pt x="34" y="19"/>
                    </a:cubicBezTo>
                    <a:cubicBezTo>
                      <a:pt x="40" y="19"/>
                      <a:pt x="46" y="13"/>
                      <a:pt x="50" y="13"/>
                    </a:cubicBezTo>
                    <a:cubicBezTo>
                      <a:pt x="53" y="14"/>
                      <a:pt x="54" y="21"/>
                      <a:pt x="54" y="23"/>
                    </a:cubicBezTo>
                    <a:cubicBezTo>
                      <a:pt x="54" y="30"/>
                      <a:pt x="45" y="35"/>
                      <a:pt x="34" y="35"/>
                    </a:cubicBezTo>
                    <a:close/>
                    <a:moveTo>
                      <a:pt x="22" y="50"/>
                    </a:moveTo>
                    <a:cubicBezTo>
                      <a:pt x="24" y="50"/>
                      <a:pt x="25" y="48"/>
                      <a:pt x="25" y="47"/>
                    </a:cubicBezTo>
                    <a:cubicBezTo>
                      <a:pt x="25" y="45"/>
                      <a:pt x="24" y="43"/>
                      <a:pt x="22" y="43"/>
                    </a:cubicBezTo>
                    <a:cubicBezTo>
                      <a:pt x="20" y="43"/>
                      <a:pt x="18" y="45"/>
                      <a:pt x="18" y="47"/>
                    </a:cubicBezTo>
                    <a:cubicBezTo>
                      <a:pt x="18" y="48"/>
                      <a:pt x="20" y="50"/>
                      <a:pt x="22" y="50"/>
                    </a:cubicBezTo>
                    <a:close/>
                    <a:moveTo>
                      <a:pt x="22" y="44"/>
                    </a:moveTo>
                    <a:cubicBezTo>
                      <a:pt x="23" y="44"/>
                      <a:pt x="24" y="45"/>
                      <a:pt x="24" y="47"/>
                    </a:cubicBezTo>
                    <a:cubicBezTo>
                      <a:pt x="24" y="48"/>
                      <a:pt x="23" y="49"/>
                      <a:pt x="22" y="49"/>
                    </a:cubicBezTo>
                    <a:cubicBezTo>
                      <a:pt x="21" y="49"/>
                      <a:pt x="20" y="48"/>
                      <a:pt x="20" y="47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7" y="36"/>
                    </a:moveTo>
                    <a:cubicBezTo>
                      <a:pt x="37" y="36"/>
                      <a:pt x="37" y="36"/>
                      <a:pt x="37" y="36"/>
                    </a:cubicBezTo>
                    <a:cubicBezTo>
                      <a:pt x="37" y="37"/>
                      <a:pt x="37" y="37"/>
                      <a:pt x="37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5"/>
                      <a:pt x="31" y="35"/>
                      <a:pt x="31" y="35"/>
                    </a:cubicBezTo>
                    <a:cubicBezTo>
                      <a:pt x="37" y="35"/>
                      <a:pt x="37" y="35"/>
                      <a:pt x="37" y="35"/>
                    </a:cubicBezTo>
                    <a:lnTo>
                      <a:pt x="37" y="36"/>
                    </a:lnTo>
                    <a:close/>
                    <a:moveTo>
                      <a:pt x="37" y="38"/>
                    </a:moveTo>
                    <a:cubicBezTo>
                      <a:pt x="37" y="38"/>
                      <a:pt x="37" y="38"/>
                      <a:pt x="37" y="38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7" y="37"/>
                      <a:pt x="37" y="37"/>
                      <a:pt x="37" y="37"/>
                    </a:cubicBezTo>
                    <a:lnTo>
                      <a:pt x="37" y="38"/>
                    </a:lnTo>
                    <a:close/>
                    <a:moveTo>
                      <a:pt x="37" y="39"/>
                    </a:moveTo>
                    <a:cubicBezTo>
                      <a:pt x="37" y="40"/>
                      <a:pt x="37" y="40"/>
                      <a:pt x="37" y="40"/>
                    </a:cubicBezTo>
                    <a:cubicBezTo>
                      <a:pt x="37" y="40"/>
                      <a:pt x="37" y="40"/>
                      <a:pt x="37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7" y="39"/>
                      <a:pt x="37" y="39"/>
                      <a:pt x="37" y="39"/>
                    </a:cubicBezTo>
                    <a:close/>
                    <a:moveTo>
                      <a:pt x="30" y="6"/>
                    </a:moveTo>
                    <a:cubicBezTo>
                      <a:pt x="30" y="5"/>
                      <a:pt x="32" y="4"/>
                      <a:pt x="34" y="4"/>
                    </a:cubicBezTo>
                    <a:cubicBezTo>
                      <a:pt x="36" y="4"/>
                      <a:pt x="38" y="5"/>
                      <a:pt x="38" y="6"/>
                    </a:cubicBezTo>
                    <a:cubicBezTo>
                      <a:pt x="38" y="6"/>
                      <a:pt x="36" y="7"/>
                      <a:pt x="34" y="7"/>
                    </a:cubicBezTo>
                    <a:cubicBezTo>
                      <a:pt x="32" y="7"/>
                      <a:pt x="30" y="6"/>
                      <a:pt x="30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92" name="Group 4691"/>
            <p:cNvGrpSpPr/>
            <p:nvPr/>
          </p:nvGrpSpPr>
          <p:grpSpPr>
            <a:xfrm>
              <a:off x="425450" y="4181475"/>
              <a:ext cx="258763" cy="365125"/>
              <a:chOff x="4171950" y="3308350"/>
              <a:chExt cx="258763" cy="365125"/>
            </a:xfrm>
          </p:grpSpPr>
          <p:sp>
            <p:nvSpPr>
              <p:cNvPr id="4657" name="Freeform 690"/>
              <p:cNvSpPr>
                <a:spLocks/>
              </p:cNvSpPr>
              <p:nvPr/>
            </p:nvSpPr>
            <p:spPr bwMode="auto">
              <a:xfrm>
                <a:off x="4175125" y="3313113"/>
                <a:ext cx="250825" cy="355600"/>
              </a:xfrm>
              <a:custGeom>
                <a:avLst/>
                <a:gdLst>
                  <a:gd name="T0" fmla="*/ 61 w 67"/>
                  <a:gd name="T1" fmla="*/ 35 h 95"/>
                  <a:gd name="T2" fmla="*/ 61 w 67"/>
                  <a:gd name="T3" fmla="*/ 31 h 95"/>
                  <a:gd name="T4" fmla="*/ 55 w 67"/>
                  <a:gd name="T5" fmla="*/ 21 h 95"/>
                  <a:gd name="T6" fmla="*/ 55 w 67"/>
                  <a:gd name="T7" fmla="*/ 21 h 95"/>
                  <a:gd name="T8" fmla="*/ 34 w 67"/>
                  <a:gd name="T9" fmla="*/ 0 h 95"/>
                  <a:gd name="T10" fmla="*/ 13 w 67"/>
                  <a:gd name="T11" fmla="*/ 21 h 95"/>
                  <a:gd name="T12" fmla="*/ 13 w 67"/>
                  <a:gd name="T13" fmla="*/ 21 h 95"/>
                  <a:gd name="T14" fmla="*/ 6 w 67"/>
                  <a:gd name="T15" fmla="*/ 31 h 95"/>
                  <a:gd name="T16" fmla="*/ 6 w 67"/>
                  <a:gd name="T17" fmla="*/ 35 h 95"/>
                  <a:gd name="T18" fmla="*/ 0 w 67"/>
                  <a:gd name="T19" fmla="*/ 42 h 95"/>
                  <a:gd name="T20" fmla="*/ 0 w 67"/>
                  <a:gd name="T21" fmla="*/ 66 h 95"/>
                  <a:gd name="T22" fmla="*/ 1 w 67"/>
                  <a:gd name="T23" fmla="*/ 69 h 95"/>
                  <a:gd name="T24" fmla="*/ 8 w 67"/>
                  <a:gd name="T25" fmla="*/ 74 h 95"/>
                  <a:gd name="T26" fmla="*/ 11 w 67"/>
                  <a:gd name="T27" fmla="*/ 73 h 95"/>
                  <a:gd name="T28" fmla="*/ 11 w 67"/>
                  <a:gd name="T29" fmla="*/ 83 h 95"/>
                  <a:gd name="T30" fmla="*/ 12 w 67"/>
                  <a:gd name="T31" fmla="*/ 86 h 95"/>
                  <a:gd name="T32" fmla="*/ 23 w 67"/>
                  <a:gd name="T33" fmla="*/ 95 h 95"/>
                  <a:gd name="T34" fmla="*/ 33 w 67"/>
                  <a:gd name="T35" fmla="*/ 86 h 95"/>
                  <a:gd name="T36" fmla="*/ 34 w 67"/>
                  <a:gd name="T37" fmla="*/ 76 h 95"/>
                  <a:gd name="T38" fmla="*/ 34 w 67"/>
                  <a:gd name="T39" fmla="*/ 86 h 95"/>
                  <a:gd name="T40" fmla="*/ 45 w 67"/>
                  <a:gd name="T41" fmla="*/ 95 h 95"/>
                  <a:gd name="T42" fmla="*/ 56 w 67"/>
                  <a:gd name="T43" fmla="*/ 86 h 95"/>
                  <a:gd name="T44" fmla="*/ 56 w 67"/>
                  <a:gd name="T45" fmla="*/ 83 h 95"/>
                  <a:gd name="T46" fmla="*/ 56 w 67"/>
                  <a:gd name="T47" fmla="*/ 73 h 95"/>
                  <a:gd name="T48" fmla="*/ 59 w 67"/>
                  <a:gd name="T49" fmla="*/ 74 h 95"/>
                  <a:gd name="T50" fmla="*/ 67 w 67"/>
                  <a:gd name="T51" fmla="*/ 69 h 95"/>
                  <a:gd name="T52" fmla="*/ 67 w 67"/>
                  <a:gd name="T53" fmla="*/ 66 h 95"/>
                  <a:gd name="T54" fmla="*/ 67 w 67"/>
                  <a:gd name="T55" fmla="*/ 42 h 95"/>
                  <a:gd name="T56" fmla="*/ 61 w 67"/>
                  <a:gd name="T57" fmla="*/ 3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95">
                    <a:moveTo>
                      <a:pt x="61" y="35"/>
                    </a:moveTo>
                    <a:cubicBezTo>
                      <a:pt x="61" y="31"/>
                      <a:pt x="61" y="31"/>
                      <a:pt x="61" y="31"/>
                    </a:cubicBezTo>
                    <a:cubicBezTo>
                      <a:pt x="61" y="26"/>
                      <a:pt x="59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9"/>
                      <a:pt x="45" y="0"/>
                      <a:pt x="34" y="0"/>
                    </a:cubicBezTo>
                    <a:cubicBezTo>
                      <a:pt x="22" y="0"/>
                      <a:pt x="13" y="9"/>
                      <a:pt x="13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9" y="23"/>
                      <a:pt x="6" y="26"/>
                      <a:pt x="6" y="31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3" y="35"/>
                      <a:pt x="0" y="39"/>
                      <a:pt x="0" y="42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0" y="68"/>
                      <a:pt x="1" y="69"/>
                    </a:cubicBezTo>
                    <a:cubicBezTo>
                      <a:pt x="2" y="72"/>
                      <a:pt x="5" y="74"/>
                      <a:pt x="8" y="74"/>
                    </a:cubicBezTo>
                    <a:cubicBezTo>
                      <a:pt x="9" y="74"/>
                      <a:pt x="10" y="74"/>
                      <a:pt x="11" y="73"/>
                    </a:cubicBezTo>
                    <a:cubicBezTo>
                      <a:pt x="11" y="83"/>
                      <a:pt x="11" y="83"/>
                      <a:pt x="11" y="83"/>
                    </a:cubicBezTo>
                    <a:cubicBezTo>
                      <a:pt x="11" y="84"/>
                      <a:pt x="12" y="85"/>
                      <a:pt x="12" y="86"/>
                    </a:cubicBezTo>
                    <a:cubicBezTo>
                      <a:pt x="13" y="91"/>
                      <a:pt x="17" y="95"/>
                      <a:pt x="23" y="95"/>
                    </a:cubicBezTo>
                    <a:cubicBezTo>
                      <a:pt x="28" y="95"/>
                      <a:pt x="32" y="91"/>
                      <a:pt x="33" y="86"/>
                    </a:cubicBezTo>
                    <a:cubicBezTo>
                      <a:pt x="34" y="85"/>
                      <a:pt x="34" y="77"/>
                      <a:pt x="34" y="76"/>
                    </a:cubicBezTo>
                    <a:cubicBezTo>
                      <a:pt x="34" y="77"/>
                      <a:pt x="34" y="85"/>
                      <a:pt x="34" y="86"/>
                    </a:cubicBezTo>
                    <a:cubicBezTo>
                      <a:pt x="35" y="91"/>
                      <a:pt x="40" y="95"/>
                      <a:pt x="45" y="95"/>
                    </a:cubicBezTo>
                    <a:cubicBezTo>
                      <a:pt x="50" y="95"/>
                      <a:pt x="54" y="91"/>
                      <a:pt x="56" y="86"/>
                    </a:cubicBezTo>
                    <a:cubicBezTo>
                      <a:pt x="56" y="85"/>
                      <a:pt x="56" y="84"/>
                      <a:pt x="56" y="83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7" y="74"/>
                      <a:pt x="58" y="74"/>
                      <a:pt x="59" y="74"/>
                    </a:cubicBezTo>
                    <a:cubicBezTo>
                      <a:pt x="63" y="74"/>
                      <a:pt x="66" y="72"/>
                      <a:pt x="67" y="69"/>
                    </a:cubicBezTo>
                    <a:cubicBezTo>
                      <a:pt x="67" y="68"/>
                      <a:pt x="67" y="67"/>
                      <a:pt x="67" y="66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67" y="39"/>
                      <a:pt x="65" y="36"/>
                      <a:pt x="61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58" name="Oval 691"/>
              <p:cNvSpPr>
                <a:spLocks noChangeArrowheads="1"/>
              </p:cNvSpPr>
              <p:nvPr/>
            </p:nvSpPr>
            <p:spPr bwMode="auto">
              <a:xfrm>
                <a:off x="4246563" y="3473450"/>
                <a:ext cx="19050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59" name="Oval 692"/>
              <p:cNvSpPr>
                <a:spLocks noChangeArrowheads="1"/>
              </p:cNvSpPr>
              <p:nvPr/>
            </p:nvSpPr>
            <p:spPr bwMode="auto">
              <a:xfrm>
                <a:off x="4246563" y="3503613"/>
                <a:ext cx="19050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60" name="Oval 693"/>
              <p:cNvSpPr>
                <a:spLocks noChangeArrowheads="1"/>
              </p:cNvSpPr>
              <p:nvPr/>
            </p:nvSpPr>
            <p:spPr bwMode="auto">
              <a:xfrm>
                <a:off x="4340225" y="3484563"/>
                <a:ext cx="33338" cy="30163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61" name="Freeform 694"/>
              <p:cNvSpPr>
                <a:spLocks noEditPoints="1"/>
              </p:cNvSpPr>
              <p:nvPr/>
            </p:nvSpPr>
            <p:spPr bwMode="auto">
              <a:xfrm>
                <a:off x="4171950" y="3308350"/>
                <a:ext cx="258763" cy="365125"/>
              </a:xfrm>
              <a:custGeom>
                <a:avLst/>
                <a:gdLst>
                  <a:gd name="T0" fmla="*/ 45 w 69"/>
                  <a:gd name="T1" fmla="*/ 53 h 97"/>
                  <a:gd name="T2" fmla="*/ 28 w 69"/>
                  <a:gd name="T3" fmla="*/ 65 h 97"/>
                  <a:gd name="T4" fmla="*/ 26 w 69"/>
                  <a:gd name="T5" fmla="*/ 55 h 97"/>
                  <a:gd name="T6" fmla="*/ 18 w 69"/>
                  <a:gd name="T7" fmla="*/ 67 h 97"/>
                  <a:gd name="T8" fmla="*/ 40 w 69"/>
                  <a:gd name="T9" fmla="*/ 64 h 97"/>
                  <a:gd name="T10" fmla="*/ 54 w 69"/>
                  <a:gd name="T11" fmla="*/ 44 h 97"/>
                  <a:gd name="T12" fmla="*/ 23 w 69"/>
                  <a:gd name="T13" fmla="*/ 54 h 97"/>
                  <a:gd name="T14" fmla="*/ 41 w 69"/>
                  <a:gd name="T15" fmla="*/ 45 h 97"/>
                  <a:gd name="T16" fmla="*/ 52 w 69"/>
                  <a:gd name="T17" fmla="*/ 45 h 97"/>
                  <a:gd name="T18" fmla="*/ 45 w 69"/>
                  <a:gd name="T19" fmla="*/ 52 h 97"/>
                  <a:gd name="T20" fmla="*/ 50 w 69"/>
                  <a:gd name="T21" fmla="*/ 49 h 97"/>
                  <a:gd name="T22" fmla="*/ 50 w 69"/>
                  <a:gd name="T23" fmla="*/ 47 h 97"/>
                  <a:gd name="T24" fmla="*/ 63 w 69"/>
                  <a:gd name="T25" fmla="*/ 32 h 97"/>
                  <a:gd name="T26" fmla="*/ 13 w 69"/>
                  <a:gd name="T27" fmla="*/ 22 h 97"/>
                  <a:gd name="T28" fmla="*/ 0 w 69"/>
                  <a:gd name="T29" fmla="*/ 44 h 97"/>
                  <a:gd name="T30" fmla="*/ 12 w 69"/>
                  <a:gd name="T31" fmla="*/ 76 h 97"/>
                  <a:gd name="T32" fmla="*/ 35 w 69"/>
                  <a:gd name="T33" fmla="*/ 89 h 97"/>
                  <a:gd name="T34" fmla="*/ 58 w 69"/>
                  <a:gd name="T35" fmla="*/ 76 h 97"/>
                  <a:gd name="T36" fmla="*/ 69 w 69"/>
                  <a:gd name="T37" fmla="*/ 44 h 97"/>
                  <a:gd name="T38" fmla="*/ 40 w 69"/>
                  <a:gd name="T39" fmla="*/ 78 h 97"/>
                  <a:gd name="T40" fmla="*/ 30 w 69"/>
                  <a:gd name="T41" fmla="*/ 78 h 97"/>
                  <a:gd name="T42" fmla="*/ 13 w 69"/>
                  <a:gd name="T43" fmla="*/ 85 h 97"/>
                  <a:gd name="T44" fmla="*/ 54 w 69"/>
                  <a:gd name="T45" fmla="*/ 32 h 97"/>
                  <a:gd name="T46" fmla="*/ 36 w 69"/>
                  <a:gd name="T47" fmla="*/ 87 h 97"/>
                  <a:gd name="T48" fmla="*/ 57 w 69"/>
                  <a:gd name="T49" fmla="*/ 36 h 97"/>
                  <a:gd name="T50" fmla="*/ 35 w 69"/>
                  <a:gd name="T51" fmla="*/ 2 h 97"/>
                  <a:gd name="T52" fmla="*/ 35 w 69"/>
                  <a:gd name="T53" fmla="*/ 2 h 97"/>
                  <a:gd name="T54" fmla="*/ 12 w 69"/>
                  <a:gd name="T55" fmla="*/ 71 h 97"/>
                  <a:gd name="T56" fmla="*/ 2 w 69"/>
                  <a:gd name="T57" fmla="*/ 70 h 97"/>
                  <a:gd name="T58" fmla="*/ 12 w 69"/>
                  <a:gd name="T59" fmla="*/ 37 h 97"/>
                  <a:gd name="T60" fmla="*/ 13 w 69"/>
                  <a:gd name="T61" fmla="*/ 24 h 97"/>
                  <a:gd name="T62" fmla="*/ 24 w 69"/>
                  <a:gd name="T63" fmla="*/ 95 h 97"/>
                  <a:gd name="T64" fmla="*/ 46 w 69"/>
                  <a:gd name="T65" fmla="*/ 95 h 97"/>
                  <a:gd name="T66" fmla="*/ 60 w 69"/>
                  <a:gd name="T67" fmla="*/ 75 h 97"/>
                  <a:gd name="T68" fmla="*/ 60 w 69"/>
                  <a:gd name="T69" fmla="*/ 75 h 97"/>
                  <a:gd name="T70" fmla="*/ 58 w 69"/>
                  <a:gd name="T71" fmla="*/ 39 h 97"/>
                  <a:gd name="T72" fmla="*/ 68 w 69"/>
                  <a:gd name="T73" fmla="*/ 68 h 97"/>
                  <a:gd name="T74" fmla="*/ 35 w 69"/>
                  <a:gd name="T75" fmla="*/ 19 h 97"/>
                  <a:gd name="T76" fmla="*/ 22 w 69"/>
                  <a:gd name="T77" fmla="*/ 50 h 97"/>
                  <a:gd name="T78" fmla="*/ 22 w 69"/>
                  <a:gd name="T79" fmla="*/ 50 h 97"/>
                  <a:gd name="T80" fmla="*/ 20 w 69"/>
                  <a:gd name="T81" fmla="*/ 47 h 97"/>
                  <a:gd name="T82" fmla="*/ 38 w 69"/>
                  <a:gd name="T83" fmla="*/ 37 h 97"/>
                  <a:gd name="T84" fmla="*/ 32 w 69"/>
                  <a:gd name="T85" fmla="*/ 36 h 97"/>
                  <a:gd name="T86" fmla="*/ 38 w 69"/>
                  <a:gd name="T87" fmla="*/ 39 h 97"/>
                  <a:gd name="T88" fmla="*/ 32 w 69"/>
                  <a:gd name="T89" fmla="*/ 37 h 97"/>
                  <a:gd name="T90" fmla="*/ 38 w 69"/>
                  <a:gd name="T91" fmla="*/ 40 h 97"/>
                  <a:gd name="T92" fmla="*/ 32 w 69"/>
                  <a:gd name="T93" fmla="*/ 39 h 97"/>
                  <a:gd name="T94" fmla="*/ 35 w 69"/>
                  <a:gd name="T95" fmla="*/ 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9" h="97">
                    <a:moveTo>
                      <a:pt x="54" y="44"/>
                    </a:moveTo>
                    <a:cubicBezTo>
                      <a:pt x="39" y="44"/>
                      <a:pt x="39" y="44"/>
                      <a:pt x="39" y="44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6" y="54"/>
                      <a:pt x="46" y="55"/>
                      <a:pt x="47" y="55"/>
                    </a:cubicBezTo>
                    <a:cubicBezTo>
                      <a:pt x="46" y="57"/>
                      <a:pt x="46" y="58"/>
                      <a:pt x="45" y="58"/>
                    </a:cubicBezTo>
                    <a:cubicBezTo>
                      <a:pt x="44" y="59"/>
                      <a:pt x="42" y="59"/>
                      <a:pt x="40" y="59"/>
                    </a:cubicBezTo>
                    <a:cubicBezTo>
                      <a:pt x="36" y="60"/>
                      <a:pt x="31" y="60"/>
                      <a:pt x="28" y="65"/>
                    </a:cubicBezTo>
                    <a:cubicBezTo>
                      <a:pt x="26" y="66"/>
                      <a:pt x="25" y="67"/>
                      <a:pt x="24" y="67"/>
                    </a:cubicBezTo>
                    <a:cubicBezTo>
                      <a:pt x="24" y="67"/>
                      <a:pt x="23" y="66"/>
                      <a:pt x="23" y="65"/>
                    </a:cubicBezTo>
                    <a:cubicBezTo>
                      <a:pt x="22" y="63"/>
                      <a:pt x="22" y="61"/>
                      <a:pt x="23" y="58"/>
                    </a:cubicBezTo>
                    <a:cubicBezTo>
                      <a:pt x="25" y="58"/>
                      <a:pt x="26" y="57"/>
                      <a:pt x="26" y="55"/>
                    </a:cubicBezTo>
                    <a:cubicBezTo>
                      <a:pt x="26" y="53"/>
                      <a:pt x="24" y="52"/>
                      <a:pt x="22" y="52"/>
                    </a:cubicBezTo>
                    <a:cubicBezTo>
                      <a:pt x="21" y="52"/>
                      <a:pt x="19" y="53"/>
                      <a:pt x="19" y="55"/>
                    </a:cubicBezTo>
                    <a:cubicBezTo>
                      <a:pt x="19" y="56"/>
                      <a:pt x="19" y="56"/>
                      <a:pt x="19" y="56"/>
                    </a:cubicBezTo>
                    <a:cubicBezTo>
                      <a:pt x="17" y="59"/>
                      <a:pt x="17" y="63"/>
                      <a:pt x="18" y="67"/>
                    </a:cubicBezTo>
                    <a:cubicBezTo>
                      <a:pt x="19" y="70"/>
                      <a:pt x="21" y="71"/>
                      <a:pt x="24" y="72"/>
                    </a:cubicBezTo>
                    <a:cubicBezTo>
                      <a:pt x="25" y="72"/>
                      <a:pt x="25" y="72"/>
                      <a:pt x="25" y="72"/>
                    </a:cubicBezTo>
                    <a:cubicBezTo>
                      <a:pt x="26" y="72"/>
                      <a:pt x="29" y="71"/>
                      <a:pt x="32" y="68"/>
                    </a:cubicBezTo>
                    <a:cubicBezTo>
                      <a:pt x="34" y="65"/>
                      <a:pt x="37" y="64"/>
                      <a:pt x="40" y="64"/>
                    </a:cubicBezTo>
                    <a:cubicBezTo>
                      <a:pt x="45" y="64"/>
                      <a:pt x="50" y="63"/>
                      <a:pt x="52" y="56"/>
                    </a:cubicBezTo>
                    <a:cubicBezTo>
                      <a:pt x="53" y="55"/>
                      <a:pt x="55" y="53"/>
                      <a:pt x="55" y="51"/>
                    </a:cubicBezTo>
                    <a:cubicBezTo>
                      <a:pt x="55" y="50"/>
                      <a:pt x="54" y="49"/>
                      <a:pt x="54" y="49"/>
                    </a:cubicBezTo>
                    <a:lnTo>
                      <a:pt x="54" y="44"/>
                    </a:lnTo>
                    <a:close/>
                    <a:moveTo>
                      <a:pt x="22" y="53"/>
                    </a:moveTo>
                    <a:cubicBezTo>
                      <a:pt x="24" y="53"/>
                      <a:pt x="25" y="54"/>
                      <a:pt x="25" y="55"/>
                    </a:cubicBezTo>
                    <a:cubicBezTo>
                      <a:pt x="25" y="55"/>
                      <a:pt x="25" y="56"/>
                      <a:pt x="24" y="56"/>
                    </a:cubicBezTo>
                    <a:cubicBezTo>
                      <a:pt x="24" y="55"/>
                      <a:pt x="24" y="55"/>
                      <a:pt x="23" y="54"/>
                    </a:cubicBezTo>
                    <a:cubicBezTo>
                      <a:pt x="23" y="53"/>
                      <a:pt x="21" y="53"/>
                      <a:pt x="20" y="54"/>
                    </a:cubicBezTo>
                    <a:cubicBezTo>
                      <a:pt x="21" y="53"/>
                      <a:pt x="22" y="53"/>
                      <a:pt x="22" y="53"/>
                    </a:cubicBezTo>
                    <a:close/>
                    <a:moveTo>
                      <a:pt x="41" y="52"/>
                    </a:moveTo>
                    <a:cubicBezTo>
                      <a:pt x="41" y="45"/>
                      <a:pt x="41" y="45"/>
                      <a:pt x="41" y="45"/>
                    </a:cubicBezTo>
                    <a:cubicBezTo>
                      <a:pt x="53" y="45"/>
                      <a:pt x="53" y="45"/>
                      <a:pt x="53" y="45"/>
                    </a:cubicBezTo>
                    <a:cubicBezTo>
                      <a:pt x="53" y="47"/>
                      <a:pt x="53" y="47"/>
                      <a:pt x="53" y="47"/>
                    </a:cubicBezTo>
                    <a:cubicBezTo>
                      <a:pt x="52" y="47"/>
                      <a:pt x="52" y="47"/>
                      <a:pt x="52" y="47"/>
                    </a:cubicBezTo>
                    <a:cubicBezTo>
                      <a:pt x="52" y="46"/>
                      <a:pt x="52" y="45"/>
                      <a:pt x="52" y="45"/>
                    </a:cubicBezTo>
                    <a:cubicBezTo>
                      <a:pt x="42" y="45"/>
                      <a:pt x="42" y="45"/>
                      <a:pt x="42" y="45"/>
                    </a:cubicBezTo>
                    <a:cubicBezTo>
                      <a:pt x="42" y="51"/>
                      <a:pt x="42" y="51"/>
                      <a:pt x="42" y="51"/>
                    </a:cubicBezTo>
                    <a:cubicBezTo>
                      <a:pt x="42" y="51"/>
                      <a:pt x="44" y="51"/>
                      <a:pt x="45" y="51"/>
                    </a:cubicBezTo>
                    <a:cubicBezTo>
                      <a:pt x="45" y="52"/>
                      <a:pt x="45" y="52"/>
                      <a:pt x="45" y="52"/>
                    </a:cubicBezTo>
                    <a:lnTo>
                      <a:pt x="41" y="52"/>
                    </a:lnTo>
                    <a:close/>
                    <a:moveTo>
                      <a:pt x="52" y="54"/>
                    </a:moveTo>
                    <a:cubicBezTo>
                      <a:pt x="52" y="53"/>
                      <a:pt x="52" y="52"/>
                      <a:pt x="52" y="51"/>
                    </a:cubicBezTo>
                    <a:cubicBezTo>
                      <a:pt x="52" y="50"/>
                      <a:pt x="51" y="49"/>
                      <a:pt x="50" y="49"/>
                    </a:cubicBezTo>
                    <a:cubicBezTo>
                      <a:pt x="48" y="49"/>
                      <a:pt x="47" y="50"/>
                      <a:pt x="47" y="51"/>
                    </a:cubicBezTo>
                    <a:cubicBezTo>
                      <a:pt x="47" y="52"/>
                      <a:pt x="47" y="53"/>
                      <a:pt x="47" y="54"/>
                    </a:cubicBezTo>
                    <a:cubicBezTo>
                      <a:pt x="46" y="53"/>
                      <a:pt x="46" y="52"/>
                      <a:pt x="46" y="51"/>
                    </a:cubicBezTo>
                    <a:cubicBezTo>
                      <a:pt x="46" y="49"/>
                      <a:pt x="48" y="47"/>
                      <a:pt x="50" y="47"/>
                    </a:cubicBezTo>
                    <a:cubicBezTo>
                      <a:pt x="52" y="47"/>
                      <a:pt x="53" y="49"/>
                      <a:pt x="53" y="51"/>
                    </a:cubicBezTo>
                    <a:cubicBezTo>
                      <a:pt x="53" y="52"/>
                      <a:pt x="53" y="53"/>
                      <a:pt x="52" y="54"/>
                    </a:cubicBezTo>
                    <a:close/>
                    <a:moveTo>
                      <a:pt x="63" y="36"/>
                    </a:move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28"/>
                      <a:pt x="60" y="24"/>
                      <a:pt x="57" y="22"/>
                    </a:cubicBezTo>
                    <a:cubicBezTo>
                      <a:pt x="57" y="22"/>
                      <a:pt x="57" y="22"/>
                      <a:pt x="57" y="22"/>
                    </a:cubicBezTo>
                    <a:cubicBezTo>
                      <a:pt x="57" y="10"/>
                      <a:pt x="47" y="0"/>
                      <a:pt x="35" y="0"/>
                    </a:cubicBezTo>
                    <a:cubicBezTo>
                      <a:pt x="23" y="0"/>
                      <a:pt x="13" y="10"/>
                      <a:pt x="13" y="22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9" y="24"/>
                      <a:pt x="7" y="28"/>
                      <a:pt x="7" y="32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3" y="36"/>
                      <a:pt x="0" y="40"/>
                      <a:pt x="0" y="4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9"/>
                      <a:pt x="1" y="70"/>
                      <a:pt x="1" y="71"/>
                    </a:cubicBezTo>
                    <a:cubicBezTo>
                      <a:pt x="2" y="74"/>
                      <a:pt x="5" y="76"/>
                      <a:pt x="9" y="76"/>
                    </a:cubicBezTo>
                    <a:cubicBezTo>
                      <a:pt x="10" y="76"/>
                      <a:pt x="11" y="76"/>
                      <a:pt x="12" y="76"/>
                    </a:cubicBezTo>
                    <a:cubicBezTo>
                      <a:pt x="12" y="85"/>
                      <a:pt x="12" y="85"/>
                      <a:pt x="12" y="85"/>
                    </a:cubicBezTo>
                    <a:cubicBezTo>
                      <a:pt x="12" y="86"/>
                      <a:pt x="12" y="87"/>
                      <a:pt x="12" y="88"/>
                    </a:cubicBezTo>
                    <a:cubicBezTo>
                      <a:pt x="14" y="93"/>
                      <a:pt x="18" y="97"/>
                      <a:pt x="24" y="97"/>
                    </a:cubicBezTo>
                    <a:cubicBezTo>
                      <a:pt x="29" y="97"/>
                      <a:pt x="33" y="93"/>
                      <a:pt x="35" y="89"/>
                    </a:cubicBezTo>
                    <a:cubicBezTo>
                      <a:pt x="36" y="93"/>
                      <a:pt x="41" y="97"/>
                      <a:pt x="46" y="97"/>
                    </a:cubicBezTo>
                    <a:cubicBezTo>
                      <a:pt x="51" y="97"/>
                      <a:pt x="56" y="93"/>
                      <a:pt x="57" y="88"/>
                    </a:cubicBezTo>
                    <a:cubicBezTo>
                      <a:pt x="57" y="87"/>
                      <a:pt x="58" y="86"/>
                      <a:pt x="58" y="85"/>
                    </a:cubicBezTo>
                    <a:cubicBezTo>
                      <a:pt x="58" y="76"/>
                      <a:pt x="58" y="76"/>
                      <a:pt x="58" y="76"/>
                    </a:cubicBezTo>
                    <a:cubicBezTo>
                      <a:pt x="58" y="76"/>
                      <a:pt x="59" y="76"/>
                      <a:pt x="60" y="76"/>
                    </a:cubicBezTo>
                    <a:cubicBezTo>
                      <a:pt x="64" y="76"/>
                      <a:pt x="67" y="74"/>
                      <a:pt x="68" y="71"/>
                    </a:cubicBezTo>
                    <a:cubicBezTo>
                      <a:pt x="69" y="70"/>
                      <a:pt x="69" y="69"/>
                      <a:pt x="69" y="68"/>
                    </a:cubicBezTo>
                    <a:cubicBezTo>
                      <a:pt x="69" y="44"/>
                      <a:pt x="69" y="44"/>
                      <a:pt x="69" y="44"/>
                    </a:cubicBezTo>
                    <a:cubicBezTo>
                      <a:pt x="69" y="40"/>
                      <a:pt x="66" y="37"/>
                      <a:pt x="63" y="36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40" y="78"/>
                      <a:pt x="40" y="78"/>
                      <a:pt x="40" y="78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80"/>
                      <a:pt x="34" y="85"/>
                      <a:pt x="34" y="87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6"/>
                      <a:pt x="13" y="86"/>
                      <a:pt x="13" y="85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36"/>
                      <a:pt x="14" y="34"/>
                      <a:pt x="16" y="32"/>
                    </a:cubicBezTo>
                    <a:cubicBezTo>
                      <a:pt x="19" y="38"/>
                      <a:pt x="26" y="42"/>
                      <a:pt x="35" y="42"/>
                    </a:cubicBezTo>
                    <a:cubicBezTo>
                      <a:pt x="43" y="42"/>
                      <a:pt x="50" y="38"/>
                      <a:pt x="54" y="32"/>
                    </a:cubicBezTo>
                    <a:cubicBezTo>
                      <a:pt x="55" y="34"/>
                      <a:pt x="56" y="36"/>
                      <a:pt x="56" y="39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6" y="86"/>
                      <a:pt x="56" y="86"/>
                      <a:pt x="56" y="87"/>
                    </a:cubicBezTo>
                    <a:cubicBezTo>
                      <a:pt x="36" y="87"/>
                      <a:pt x="36" y="87"/>
                      <a:pt x="36" y="87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2" y="32"/>
                    </a:moveTo>
                    <a:cubicBezTo>
                      <a:pt x="62" y="36"/>
                      <a:pt x="62" y="36"/>
                      <a:pt x="62" y="36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56" y="34"/>
                      <a:pt x="56" y="32"/>
                      <a:pt x="54" y="31"/>
                    </a:cubicBezTo>
                    <a:cubicBezTo>
                      <a:pt x="56" y="29"/>
                      <a:pt x="56" y="26"/>
                      <a:pt x="56" y="24"/>
                    </a:cubicBezTo>
                    <a:cubicBezTo>
                      <a:pt x="59" y="25"/>
                      <a:pt x="62" y="28"/>
                      <a:pt x="62" y="32"/>
                    </a:cubicBezTo>
                    <a:close/>
                    <a:moveTo>
                      <a:pt x="35" y="2"/>
                    </a:moveTo>
                    <a:cubicBezTo>
                      <a:pt x="46" y="2"/>
                      <a:pt x="55" y="11"/>
                      <a:pt x="55" y="22"/>
                    </a:cubicBezTo>
                    <a:cubicBezTo>
                      <a:pt x="55" y="33"/>
                      <a:pt x="47" y="41"/>
                      <a:pt x="35" y="41"/>
                    </a:cubicBezTo>
                    <a:cubicBezTo>
                      <a:pt x="23" y="41"/>
                      <a:pt x="14" y="33"/>
                      <a:pt x="14" y="22"/>
                    </a:cubicBezTo>
                    <a:cubicBezTo>
                      <a:pt x="14" y="11"/>
                      <a:pt x="23" y="2"/>
                      <a:pt x="35" y="2"/>
                    </a:cubicBezTo>
                    <a:close/>
                    <a:moveTo>
                      <a:pt x="12" y="74"/>
                    </a:moveTo>
                    <a:cubicBezTo>
                      <a:pt x="11" y="75"/>
                      <a:pt x="10" y="75"/>
                      <a:pt x="9" y="75"/>
                    </a:cubicBezTo>
                    <a:cubicBezTo>
                      <a:pt x="6" y="75"/>
                      <a:pt x="4" y="73"/>
                      <a:pt x="2" y="71"/>
                    </a:cubicBezTo>
                    <a:cubicBezTo>
                      <a:pt x="12" y="71"/>
                      <a:pt x="12" y="71"/>
                      <a:pt x="12" y="71"/>
                    </a:cubicBezTo>
                    <a:lnTo>
                      <a:pt x="12" y="74"/>
                    </a:lnTo>
                    <a:close/>
                    <a:moveTo>
                      <a:pt x="12" y="39"/>
                    </a:moveTo>
                    <a:cubicBezTo>
                      <a:pt x="12" y="70"/>
                      <a:pt x="12" y="70"/>
                      <a:pt x="12" y="70"/>
                    </a:cubicBezTo>
                    <a:cubicBezTo>
                      <a:pt x="2" y="70"/>
                      <a:pt x="2" y="70"/>
                      <a:pt x="2" y="70"/>
                    </a:cubicBezTo>
                    <a:cubicBezTo>
                      <a:pt x="2" y="69"/>
                      <a:pt x="2" y="68"/>
                      <a:pt x="2" y="68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2" y="41"/>
                      <a:pt x="4" y="37"/>
                      <a:pt x="7" y="37"/>
                    </a:cubicBezTo>
                    <a:cubicBezTo>
                      <a:pt x="12" y="37"/>
                      <a:pt x="12" y="37"/>
                      <a:pt x="12" y="37"/>
                    </a:cubicBezTo>
                    <a:cubicBezTo>
                      <a:pt x="12" y="38"/>
                      <a:pt x="12" y="38"/>
                      <a:pt x="12" y="39"/>
                    </a:cubicBezTo>
                    <a:close/>
                    <a:moveTo>
                      <a:pt x="8" y="36"/>
                    </a:moveTo>
                    <a:cubicBezTo>
                      <a:pt x="8" y="32"/>
                      <a:pt x="8" y="32"/>
                      <a:pt x="8" y="32"/>
                    </a:cubicBezTo>
                    <a:cubicBezTo>
                      <a:pt x="8" y="28"/>
                      <a:pt x="10" y="25"/>
                      <a:pt x="13" y="24"/>
                    </a:cubicBezTo>
                    <a:cubicBezTo>
                      <a:pt x="13" y="26"/>
                      <a:pt x="14" y="29"/>
                      <a:pt x="15" y="31"/>
                    </a:cubicBezTo>
                    <a:cubicBezTo>
                      <a:pt x="14" y="32"/>
                      <a:pt x="13" y="34"/>
                      <a:pt x="12" y="36"/>
                    </a:cubicBezTo>
                    <a:lnTo>
                      <a:pt x="8" y="36"/>
                    </a:lnTo>
                    <a:close/>
                    <a:moveTo>
                      <a:pt x="24" y="95"/>
                    </a:moveTo>
                    <a:cubicBezTo>
                      <a:pt x="19" y="95"/>
                      <a:pt x="15" y="93"/>
                      <a:pt x="14" y="88"/>
                    </a:cubicBezTo>
                    <a:cubicBezTo>
                      <a:pt x="34" y="88"/>
                      <a:pt x="34" y="88"/>
                      <a:pt x="34" y="88"/>
                    </a:cubicBezTo>
                    <a:cubicBezTo>
                      <a:pt x="32" y="93"/>
                      <a:pt x="28" y="95"/>
                      <a:pt x="24" y="95"/>
                    </a:cubicBezTo>
                    <a:close/>
                    <a:moveTo>
                      <a:pt x="46" y="95"/>
                    </a:moveTo>
                    <a:cubicBezTo>
                      <a:pt x="41" y="95"/>
                      <a:pt x="37" y="93"/>
                      <a:pt x="36" y="88"/>
                    </a:cubicBezTo>
                    <a:cubicBezTo>
                      <a:pt x="56" y="88"/>
                      <a:pt x="56" y="88"/>
                      <a:pt x="56" y="88"/>
                    </a:cubicBezTo>
                    <a:cubicBezTo>
                      <a:pt x="54" y="93"/>
                      <a:pt x="50" y="95"/>
                      <a:pt x="46" y="95"/>
                    </a:cubicBezTo>
                    <a:close/>
                    <a:moveTo>
                      <a:pt x="60" y="75"/>
                    </a:moveTo>
                    <a:cubicBezTo>
                      <a:pt x="59" y="75"/>
                      <a:pt x="58" y="75"/>
                      <a:pt x="58" y="74"/>
                    </a:cubicBezTo>
                    <a:cubicBezTo>
                      <a:pt x="58" y="71"/>
                      <a:pt x="58" y="71"/>
                      <a:pt x="58" y="71"/>
                    </a:cubicBezTo>
                    <a:cubicBezTo>
                      <a:pt x="67" y="71"/>
                      <a:pt x="67" y="71"/>
                      <a:pt x="67" y="71"/>
                    </a:cubicBezTo>
                    <a:cubicBezTo>
                      <a:pt x="66" y="73"/>
                      <a:pt x="63" y="75"/>
                      <a:pt x="60" y="75"/>
                    </a:cubicBezTo>
                    <a:close/>
                    <a:moveTo>
                      <a:pt x="68" y="68"/>
                    </a:moveTo>
                    <a:cubicBezTo>
                      <a:pt x="68" y="68"/>
                      <a:pt x="68" y="69"/>
                      <a:pt x="67" y="70"/>
                    </a:cubicBezTo>
                    <a:cubicBezTo>
                      <a:pt x="58" y="70"/>
                      <a:pt x="58" y="70"/>
                      <a:pt x="58" y="70"/>
                    </a:cubicBezTo>
                    <a:cubicBezTo>
                      <a:pt x="58" y="39"/>
                      <a:pt x="58" y="39"/>
                      <a:pt x="58" y="39"/>
                    </a:cubicBezTo>
                    <a:cubicBezTo>
                      <a:pt x="58" y="38"/>
                      <a:pt x="57" y="38"/>
                      <a:pt x="57" y="37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65" y="38"/>
                      <a:pt x="68" y="41"/>
                      <a:pt x="68" y="44"/>
                    </a:cubicBezTo>
                    <a:lnTo>
                      <a:pt x="68" y="68"/>
                    </a:lnTo>
                    <a:close/>
                    <a:moveTo>
                      <a:pt x="35" y="35"/>
                    </a:moveTo>
                    <a:cubicBezTo>
                      <a:pt x="24" y="35"/>
                      <a:pt x="15" y="30"/>
                      <a:pt x="15" y="24"/>
                    </a:cubicBezTo>
                    <a:cubicBezTo>
                      <a:pt x="15" y="21"/>
                      <a:pt x="16" y="14"/>
                      <a:pt x="19" y="13"/>
                    </a:cubicBezTo>
                    <a:cubicBezTo>
                      <a:pt x="23" y="13"/>
                      <a:pt x="29" y="19"/>
                      <a:pt x="35" y="19"/>
                    </a:cubicBezTo>
                    <a:cubicBezTo>
                      <a:pt x="41" y="19"/>
                      <a:pt x="47" y="13"/>
                      <a:pt x="50" y="13"/>
                    </a:cubicBezTo>
                    <a:cubicBezTo>
                      <a:pt x="54" y="14"/>
                      <a:pt x="55" y="21"/>
                      <a:pt x="55" y="24"/>
                    </a:cubicBezTo>
                    <a:cubicBezTo>
                      <a:pt x="55" y="30"/>
                      <a:pt x="46" y="35"/>
                      <a:pt x="35" y="35"/>
                    </a:cubicBezTo>
                    <a:close/>
                    <a:moveTo>
                      <a:pt x="22" y="50"/>
                    </a:moveTo>
                    <a:cubicBezTo>
                      <a:pt x="24" y="50"/>
                      <a:pt x="26" y="49"/>
                      <a:pt x="26" y="47"/>
                    </a:cubicBezTo>
                    <a:cubicBezTo>
                      <a:pt x="26" y="45"/>
                      <a:pt x="24" y="43"/>
                      <a:pt x="22" y="43"/>
                    </a:cubicBezTo>
                    <a:cubicBezTo>
                      <a:pt x="21" y="43"/>
                      <a:pt x="19" y="45"/>
                      <a:pt x="19" y="47"/>
                    </a:cubicBezTo>
                    <a:cubicBezTo>
                      <a:pt x="19" y="49"/>
                      <a:pt x="21" y="50"/>
                      <a:pt x="22" y="50"/>
                    </a:cubicBezTo>
                    <a:close/>
                    <a:moveTo>
                      <a:pt x="22" y="44"/>
                    </a:moveTo>
                    <a:cubicBezTo>
                      <a:pt x="24" y="44"/>
                      <a:pt x="25" y="45"/>
                      <a:pt x="25" y="47"/>
                    </a:cubicBezTo>
                    <a:cubicBezTo>
                      <a:pt x="25" y="48"/>
                      <a:pt x="24" y="49"/>
                      <a:pt x="22" y="49"/>
                    </a:cubicBezTo>
                    <a:cubicBezTo>
                      <a:pt x="21" y="49"/>
                      <a:pt x="20" y="48"/>
                      <a:pt x="20" y="47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8" y="36"/>
                    </a:moveTo>
                    <a:cubicBezTo>
                      <a:pt x="38" y="36"/>
                      <a:pt x="38" y="36"/>
                      <a:pt x="38" y="36"/>
                    </a:cubicBezTo>
                    <a:cubicBezTo>
                      <a:pt x="38" y="37"/>
                      <a:pt x="38" y="37"/>
                      <a:pt x="38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8" y="36"/>
                      <a:pt x="38" y="36"/>
                      <a:pt x="38" y="36"/>
                    </a:cubicBezTo>
                    <a:close/>
                    <a:moveTo>
                      <a:pt x="38" y="38"/>
                    </a:moveTo>
                    <a:cubicBezTo>
                      <a:pt x="38" y="38"/>
                      <a:pt x="38" y="38"/>
                      <a:pt x="38" y="38"/>
                    </a:cubicBezTo>
                    <a:cubicBezTo>
                      <a:pt x="38" y="39"/>
                      <a:pt x="38" y="39"/>
                      <a:pt x="38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8" y="37"/>
                      <a:pt x="38" y="37"/>
                      <a:pt x="38" y="37"/>
                    </a:cubicBezTo>
                    <a:lnTo>
                      <a:pt x="38" y="38"/>
                    </a:lnTo>
                    <a:close/>
                    <a:moveTo>
                      <a:pt x="38" y="39"/>
                    </a:moveTo>
                    <a:cubicBezTo>
                      <a:pt x="38" y="40"/>
                      <a:pt x="38" y="40"/>
                      <a:pt x="38" y="40"/>
                    </a:cubicBezTo>
                    <a:cubicBezTo>
                      <a:pt x="38" y="40"/>
                      <a:pt x="38" y="40"/>
                      <a:pt x="38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8" y="39"/>
                      <a:pt x="38" y="39"/>
                      <a:pt x="38" y="39"/>
                    </a:cubicBezTo>
                    <a:close/>
                    <a:moveTo>
                      <a:pt x="30" y="6"/>
                    </a:moveTo>
                    <a:cubicBezTo>
                      <a:pt x="30" y="5"/>
                      <a:pt x="32" y="4"/>
                      <a:pt x="35" y="4"/>
                    </a:cubicBezTo>
                    <a:cubicBezTo>
                      <a:pt x="37" y="4"/>
                      <a:pt x="39" y="5"/>
                      <a:pt x="39" y="6"/>
                    </a:cubicBezTo>
                    <a:cubicBezTo>
                      <a:pt x="39" y="6"/>
                      <a:pt x="37" y="7"/>
                      <a:pt x="35" y="7"/>
                    </a:cubicBezTo>
                    <a:cubicBezTo>
                      <a:pt x="32" y="7"/>
                      <a:pt x="30" y="6"/>
                      <a:pt x="30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93" name="Group 4692"/>
            <p:cNvGrpSpPr/>
            <p:nvPr/>
          </p:nvGrpSpPr>
          <p:grpSpPr>
            <a:xfrm>
              <a:off x="795338" y="4181475"/>
              <a:ext cx="258763" cy="365125"/>
              <a:chOff x="4541838" y="3308350"/>
              <a:chExt cx="258763" cy="365125"/>
            </a:xfrm>
          </p:grpSpPr>
          <p:sp>
            <p:nvSpPr>
              <p:cNvPr id="4662" name="Freeform 695"/>
              <p:cNvSpPr>
                <a:spLocks/>
              </p:cNvSpPr>
              <p:nvPr/>
            </p:nvSpPr>
            <p:spPr bwMode="auto">
              <a:xfrm>
                <a:off x="4546600" y="3313113"/>
                <a:ext cx="250825" cy="355600"/>
              </a:xfrm>
              <a:custGeom>
                <a:avLst/>
                <a:gdLst>
                  <a:gd name="T0" fmla="*/ 61 w 67"/>
                  <a:gd name="T1" fmla="*/ 35 h 95"/>
                  <a:gd name="T2" fmla="*/ 61 w 67"/>
                  <a:gd name="T3" fmla="*/ 31 h 95"/>
                  <a:gd name="T4" fmla="*/ 55 w 67"/>
                  <a:gd name="T5" fmla="*/ 21 h 95"/>
                  <a:gd name="T6" fmla="*/ 55 w 67"/>
                  <a:gd name="T7" fmla="*/ 21 h 95"/>
                  <a:gd name="T8" fmla="*/ 33 w 67"/>
                  <a:gd name="T9" fmla="*/ 0 h 95"/>
                  <a:gd name="T10" fmla="*/ 12 w 67"/>
                  <a:gd name="T11" fmla="*/ 21 h 95"/>
                  <a:gd name="T12" fmla="*/ 12 w 67"/>
                  <a:gd name="T13" fmla="*/ 21 h 95"/>
                  <a:gd name="T14" fmla="*/ 6 w 67"/>
                  <a:gd name="T15" fmla="*/ 31 h 95"/>
                  <a:gd name="T16" fmla="*/ 6 w 67"/>
                  <a:gd name="T17" fmla="*/ 35 h 95"/>
                  <a:gd name="T18" fmla="*/ 0 w 67"/>
                  <a:gd name="T19" fmla="*/ 42 h 95"/>
                  <a:gd name="T20" fmla="*/ 0 w 67"/>
                  <a:gd name="T21" fmla="*/ 66 h 95"/>
                  <a:gd name="T22" fmla="*/ 0 w 67"/>
                  <a:gd name="T23" fmla="*/ 69 h 95"/>
                  <a:gd name="T24" fmla="*/ 8 w 67"/>
                  <a:gd name="T25" fmla="*/ 74 h 95"/>
                  <a:gd name="T26" fmla="*/ 11 w 67"/>
                  <a:gd name="T27" fmla="*/ 73 h 95"/>
                  <a:gd name="T28" fmla="*/ 11 w 67"/>
                  <a:gd name="T29" fmla="*/ 83 h 95"/>
                  <a:gd name="T30" fmla="*/ 11 w 67"/>
                  <a:gd name="T31" fmla="*/ 86 h 95"/>
                  <a:gd name="T32" fmla="*/ 22 w 67"/>
                  <a:gd name="T33" fmla="*/ 95 h 95"/>
                  <a:gd name="T34" fmla="*/ 33 w 67"/>
                  <a:gd name="T35" fmla="*/ 86 h 95"/>
                  <a:gd name="T36" fmla="*/ 33 w 67"/>
                  <a:gd name="T37" fmla="*/ 76 h 95"/>
                  <a:gd name="T38" fmla="*/ 34 w 67"/>
                  <a:gd name="T39" fmla="*/ 86 h 95"/>
                  <a:gd name="T40" fmla="*/ 44 w 67"/>
                  <a:gd name="T41" fmla="*/ 95 h 95"/>
                  <a:gd name="T42" fmla="*/ 55 w 67"/>
                  <a:gd name="T43" fmla="*/ 86 h 95"/>
                  <a:gd name="T44" fmla="*/ 56 w 67"/>
                  <a:gd name="T45" fmla="*/ 83 h 95"/>
                  <a:gd name="T46" fmla="*/ 56 w 67"/>
                  <a:gd name="T47" fmla="*/ 73 h 95"/>
                  <a:gd name="T48" fmla="*/ 59 w 67"/>
                  <a:gd name="T49" fmla="*/ 74 h 95"/>
                  <a:gd name="T50" fmla="*/ 67 w 67"/>
                  <a:gd name="T51" fmla="*/ 69 h 95"/>
                  <a:gd name="T52" fmla="*/ 67 w 67"/>
                  <a:gd name="T53" fmla="*/ 66 h 95"/>
                  <a:gd name="T54" fmla="*/ 67 w 67"/>
                  <a:gd name="T55" fmla="*/ 42 h 95"/>
                  <a:gd name="T56" fmla="*/ 61 w 67"/>
                  <a:gd name="T57" fmla="*/ 3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95">
                    <a:moveTo>
                      <a:pt x="61" y="35"/>
                    </a:moveTo>
                    <a:cubicBezTo>
                      <a:pt x="61" y="31"/>
                      <a:pt x="61" y="31"/>
                      <a:pt x="61" y="31"/>
                    </a:cubicBezTo>
                    <a:cubicBezTo>
                      <a:pt x="61" y="26"/>
                      <a:pt x="58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9"/>
                      <a:pt x="45" y="0"/>
                      <a:pt x="33" y="0"/>
                    </a:cubicBezTo>
                    <a:cubicBezTo>
                      <a:pt x="22" y="0"/>
                      <a:pt x="12" y="9"/>
                      <a:pt x="12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8" y="23"/>
                      <a:pt x="6" y="26"/>
                      <a:pt x="6" y="31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2" y="35"/>
                      <a:pt x="0" y="39"/>
                      <a:pt x="0" y="42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0" y="68"/>
                      <a:pt x="0" y="69"/>
                    </a:cubicBezTo>
                    <a:cubicBezTo>
                      <a:pt x="1" y="72"/>
                      <a:pt x="4" y="74"/>
                      <a:pt x="8" y="74"/>
                    </a:cubicBezTo>
                    <a:cubicBezTo>
                      <a:pt x="9" y="74"/>
                      <a:pt x="10" y="74"/>
                      <a:pt x="11" y="73"/>
                    </a:cubicBezTo>
                    <a:cubicBezTo>
                      <a:pt x="11" y="83"/>
                      <a:pt x="11" y="83"/>
                      <a:pt x="11" y="83"/>
                    </a:cubicBezTo>
                    <a:cubicBezTo>
                      <a:pt x="11" y="84"/>
                      <a:pt x="11" y="85"/>
                      <a:pt x="11" y="86"/>
                    </a:cubicBezTo>
                    <a:cubicBezTo>
                      <a:pt x="13" y="91"/>
                      <a:pt x="17" y="95"/>
                      <a:pt x="22" y="95"/>
                    </a:cubicBezTo>
                    <a:cubicBezTo>
                      <a:pt x="27" y="95"/>
                      <a:pt x="32" y="91"/>
                      <a:pt x="33" y="86"/>
                    </a:cubicBezTo>
                    <a:cubicBezTo>
                      <a:pt x="33" y="85"/>
                      <a:pt x="33" y="77"/>
                      <a:pt x="33" y="76"/>
                    </a:cubicBezTo>
                    <a:cubicBezTo>
                      <a:pt x="33" y="77"/>
                      <a:pt x="33" y="85"/>
                      <a:pt x="34" y="86"/>
                    </a:cubicBezTo>
                    <a:cubicBezTo>
                      <a:pt x="35" y="91"/>
                      <a:pt x="39" y="95"/>
                      <a:pt x="44" y="95"/>
                    </a:cubicBezTo>
                    <a:cubicBezTo>
                      <a:pt x="50" y="95"/>
                      <a:pt x="54" y="91"/>
                      <a:pt x="55" y="86"/>
                    </a:cubicBezTo>
                    <a:cubicBezTo>
                      <a:pt x="55" y="85"/>
                      <a:pt x="56" y="84"/>
                      <a:pt x="56" y="83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7" y="74"/>
                      <a:pt x="58" y="74"/>
                      <a:pt x="59" y="74"/>
                    </a:cubicBezTo>
                    <a:cubicBezTo>
                      <a:pt x="62" y="74"/>
                      <a:pt x="65" y="72"/>
                      <a:pt x="67" y="69"/>
                    </a:cubicBezTo>
                    <a:cubicBezTo>
                      <a:pt x="67" y="68"/>
                      <a:pt x="67" y="67"/>
                      <a:pt x="67" y="66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67" y="39"/>
                      <a:pt x="64" y="36"/>
                      <a:pt x="61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63" name="Oval 696"/>
              <p:cNvSpPr>
                <a:spLocks noChangeArrowheads="1"/>
              </p:cNvSpPr>
              <p:nvPr/>
            </p:nvSpPr>
            <p:spPr bwMode="auto">
              <a:xfrm>
                <a:off x="4613275" y="3473450"/>
                <a:ext cx="22225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64" name="Oval 697"/>
              <p:cNvSpPr>
                <a:spLocks noChangeArrowheads="1"/>
              </p:cNvSpPr>
              <p:nvPr/>
            </p:nvSpPr>
            <p:spPr bwMode="auto">
              <a:xfrm>
                <a:off x="4613275" y="3503613"/>
                <a:ext cx="22225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65" name="Oval 698"/>
              <p:cNvSpPr>
                <a:spLocks noChangeArrowheads="1"/>
              </p:cNvSpPr>
              <p:nvPr/>
            </p:nvSpPr>
            <p:spPr bwMode="auto">
              <a:xfrm>
                <a:off x="4711700" y="3484563"/>
                <a:ext cx="33338" cy="30163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66" name="Freeform 699"/>
              <p:cNvSpPr>
                <a:spLocks noEditPoints="1"/>
              </p:cNvSpPr>
              <p:nvPr/>
            </p:nvSpPr>
            <p:spPr bwMode="auto">
              <a:xfrm>
                <a:off x="4541838" y="3308350"/>
                <a:ext cx="258763" cy="365125"/>
              </a:xfrm>
              <a:custGeom>
                <a:avLst/>
                <a:gdLst>
                  <a:gd name="T0" fmla="*/ 45 w 69"/>
                  <a:gd name="T1" fmla="*/ 53 h 97"/>
                  <a:gd name="T2" fmla="*/ 27 w 69"/>
                  <a:gd name="T3" fmla="*/ 65 h 97"/>
                  <a:gd name="T4" fmla="*/ 26 w 69"/>
                  <a:gd name="T5" fmla="*/ 55 h 97"/>
                  <a:gd name="T6" fmla="*/ 18 w 69"/>
                  <a:gd name="T7" fmla="*/ 67 h 97"/>
                  <a:gd name="T8" fmla="*/ 40 w 69"/>
                  <a:gd name="T9" fmla="*/ 64 h 97"/>
                  <a:gd name="T10" fmla="*/ 54 w 69"/>
                  <a:gd name="T11" fmla="*/ 44 h 97"/>
                  <a:gd name="T12" fmla="*/ 23 w 69"/>
                  <a:gd name="T13" fmla="*/ 54 h 97"/>
                  <a:gd name="T14" fmla="*/ 40 w 69"/>
                  <a:gd name="T15" fmla="*/ 45 h 97"/>
                  <a:gd name="T16" fmla="*/ 51 w 69"/>
                  <a:gd name="T17" fmla="*/ 45 h 97"/>
                  <a:gd name="T18" fmla="*/ 45 w 69"/>
                  <a:gd name="T19" fmla="*/ 52 h 97"/>
                  <a:gd name="T20" fmla="*/ 49 w 69"/>
                  <a:gd name="T21" fmla="*/ 49 h 97"/>
                  <a:gd name="T22" fmla="*/ 49 w 69"/>
                  <a:gd name="T23" fmla="*/ 47 h 97"/>
                  <a:gd name="T24" fmla="*/ 62 w 69"/>
                  <a:gd name="T25" fmla="*/ 32 h 97"/>
                  <a:gd name="T26" fmla="*/ 13 w 69"/>
                  <a:gd name="T27" fmla="*/ 22 h 97"/>
                  <a:gd name="T28" fmla="*/ 0 w 69"/>
                  <a:gd name="T29" fmla="*/ 44 h 97"/>
                  <a:gd name="T30" fmla="*/ 11 w 69"/>
                  <a:gd name="T31" fmla="*/ 76 h 97"/>
                  <a:gd name="T32" fmla="*/ 34 w 69"/>
                  <a:gd name="T33" fmla="*/ 89 h 97"/>
                  <a:gd name="T34" fmla="*/ 57 w 69"/>
                  <a:gd name="T35" fmla="*/ 76 h 97"/>
                  <a:gd name="T36" fmla="*/ 69 w 69"/>
                  <a:gd name="T37" fmla="*/ 44 h 97"/>
                  <a:gd name="T38" fmla="*/ 39 w 69"/>
                  <a:gd name="T39" fmla="*/ 78 h 97"/>
                  <a:gd name="T40" fmla="*/ 30 w 69"/>
                  <a:gd name="T41" fmla="*/ 78 h 97"/>
                  <a:gd name="T42" fmla="*/ 13 w 69"/>
                  <a:gd name="T43" fmla="*/ 85 h 97"/>
                  <a:gd name="T44" fmla="*/ 53 w 69"/>
                  <a:gd name="T45" fmla="*/ 32 h 97"/>
                  <a:gd name="T46" fmla="*/ 35 w 69"/>
                  <a:gd name="T47" fmla="*/ 87 h 97"/>
                  <a:gd name="T48" fmla="*/ 57 w 69"/>
                  <a:gd name="T49" fmla="*/ 36 h 97"/>
                  <a:gd name="T50" fmla="*/ 34 w 69"/>
                  <a:gd name="T51" fmla="*/ 2 h 97"/>
                  <a:gd name="T52" fmla="*/ 34 w 69"/>
                  <a:gd name="T53" fmla="*/ 2 h 97"/>
                  <a:gd name="T54" fmla="*/ 11 w 69"/>
                  <a:gd name="T55" fmla="*/ 71 h 97"/>
                  <a:gd name="T56" fmla="*/ 2 w 69"/>
                  <a:gd name="T57" fmla="*/ 70 h 97"/>
                  <a:gd name="T58" fmla="*/ 12 w 69"/>
                  <a:gd name="T59" fmla="*/ 37 h 97"/>
                  <a:gd name="T60" fmla="*/ 13 w 69"/>
                  <a:gd name="T61" fmla="*/ 24 h 97"/>
                  <a:gd name="T62" fmla="*/ 23 w 69"/>
                  <a:gd name="T63" fmla="*/ 95 h 97"/>
                  <a:gd name="T64" fmla="*/ 45 w 69"/>
                  <a:gd name="T65" fmla="*/ 95 h 97"/>
                  <a:gd name="T66" fmla="*/ 60 w 69"/>
                  <a:gd name="T67" fmla="*/ 75 h 97"/>
                  <a:gd name="T68" fmla="*/ 60 w 69"/>
                  <a:gd name="T69" fmla="*/ 75 h 97"/>
                  <a:gd name="T70" fmla="*/ 57 w 69"/>
                  <a:gd name="T71" fmla="*/ 39 h 97"/>
                  <a:gd name="T72" fmla="*/ 67 w 69"/>
                  <a:gd name="T73" fmla="*/ 68 h 97"/>
                  <a:gd name="T74" fmla="*/ 34 w 69"/>
                  <a:gd name="T75" fmla="*/ 19 h 97"/>
                  <a:gd name="T76" fmla="*/ 22 w 69"/>
                  <a:gd name="T77" fmla="*/ 50 h 97"/>
                  <a:gd name="T78" fmla="*/ 22 w 69"/>
                  <a:gd name="T79" fmla="*/ 50 h 97"/>
                  <a:gd name="T80" fmla="*/ 20 w 69"/>
                  <a:gd name="T81" fmla="*/ 47 h 97"/>
                  <a:gd name="T82" fmla="*/ 37 w 69"/>
                  <a:gd name="T83" fmla="*/ 37 h 97"/>
                  <a:gd name="T84" fmla="*/ 32 w 69"/>
                  <a:gd name="T85" fmla="*/ 36 h 97"/>
                  <a:gd name="T86" fmla="*/ 38 w 69"/>
                  <a:gd name="T87" fmla="*/ 38 h 97"/>
                  <a:gd name="T88" fmla="*/ 31 w 69"/>
                  <a:gd name="T89" fmla="*/ 38 h 97"/>
                  <a:gd name="T90" fmla="*/ 38 w 69"/>
                  <a:gd name="T91" fmla="*/ 39 h 97"/>
                  <a:gd name="T92" fmla="*/ 31 w 69"/>
                  <a:gd name="T93" fmla="*/ 40 h 97"/>
                  <a:gd name="T94" fmla="*/ 38 w 69"/>
                  <a:gd name="T95" fmla="*/ 39 h 97"/>
                  <a:gd name="T96" fmla="*/ 34 w 69"/>
                  <a:gd name="T97" fmla="*/ 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9" h="97">
                    <a:moveTo>
                      <a:pt x="54" y="44"/>
                    </a:moveTo>
                    <a:cubicBezTo>
                      <a:pt x="39" y="44"/>
                      <a:pt x="39" y="44"/>
                      <a:pt x="39" y="44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5" y="54"/>
                      <a:pt x="46" y="55"/>
                      <a:pt x="47" y="55"/>
                    </a:cubicBezTo>
                    <a:cubicBezTo>
                      <a:pt x="46" y="57"/>
                      <a:pt x="45" y="58"/>
                      <a:pt x="45" y="58"/>
                    </a:cubicBezTo>
                    <a:cubicBezTo>
                      <a:pt x="44" y="59"/>
                      <a:pt x="42" y="59"/>
                      <a:pt x="39" y="59"/>
                    </a:cubicBezTo>
                    <a:cubicBezTo>
                      <a:pt x="36" y="60"/>
                      <a:pt x="31" y="60"/>
                      <a:pt x="27" y="65"/>
                    </a:cubicBezTo>
                    <a:cubicBezTo>
                      <a:pt x="26" y="66"/>
                      <a:pt x="25" y="67"/>
                      <a:pt x="24" y="67"/>
                    </a:cubicBezTo>
                    <a:cubicBezTo>
                      <a:pt x="23" y="67"/>
                      <a:pt x="23" y="66"/>
                      <a:pt x="22" y="65"/>
                    </a:cubicBezTo>
                    <a:cubicBezTo>
                      <a:pt x="22" y="63"/>
                      <a:pt x="22" y="61"/>
                      <a:pt x="23" y="58"/>
                    </a:cubicBezTo>
                    <a:cubicBezTo>
                      <a:pt x="25" y="58"/>
                      <a:pt x="26" y="57"/>
                      <a:pt x="26" y="55"/>
                    </a:cubicBezTo>
                    <a:cubicBezTo>
                      <a:pt x="26" y="53"/>
                      <a:pt x="24" y="52"/>
                      <a:pt x="22" y="52"/>
                    </a:cubicBezTo>
                    <a:cubicBezTo>
                      <a:pt x="20" y="52"/>
                      <a:pt x="19" y="53"/>
                      <a:pt x="19" y="55"/>
                    </a:cubicBezTo>
                    <a:cubicBezTo>
                      <a:pt x="19" y="56"/>
                      <a:pt x="19" y="56"/>
                      <a:pt x="19" y="56"/>
                    </a:cubicBezTo>
                    <a:cubicBezTo>
                      <a:pt x="17" y="59"/>
                      <a:pt x="16" y="63"/>
                      <a:pt x="18" y="67"/>
                    </a:cubicBezTo>
                    <a:cubicBezTo>
                      <a:pt x="19" y="70"/>
                      <a:pt x="21" y="71"/>
                      <a:pt x="23" y="72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26" y="72"/>
                      <a:pt x="29" y="71"/>
                      <a:pt x="31" y="68"/>
                    </a:cubicBezTo>
                    <a:cubicBezTo>
                      <a:pt x="33" y="65"/>
                      <a:pt x="36" y="64"/>
                      <a:pt x="40" y="64"/>
                    </a:cubicBezTo>
                    <a:cubicBezTo>
                      <a:pt x="44" y="64"/>
                      <a:pt x="50" y="63"/>
                      <a:pt x="51" y="56"/>
                    </a:cubicBezTo>
                    <a:cubicBezTo>
                      <a:pt x="53" y="55"/>
                      <a:pt x="54" y="53"/>
                      <a:pt x="54" y="51"/>
                    </a:cubicBezTo>
                    <a:cubicBezTo>
                      <a:pt x="54" y="50"/>
                      <a:pt x="54" y="49"/>
                      <a:pt x="54" y="49"/>
                    </a:cubicBezTo>
                    <a:lnTo>
                      <a:pt x="54" y="44"/>
                    </a:lnTo>
                    <a:close/>
                    <a:moveTo>
                      <a:pt x="22" y="53"/>
                    </a:moveTo>
                    <a:cubicBezTo>
                      <a:pt x="23" y="53"/>
                      <a:pt x="24" y="54"/>
                      <a:pt x="24" y="55"/>
                    </a:cubicBezTo>
                    <a:cubicBezTo>
                      <a:pt x="24" y="55"/>
                      <a:pt x="24" y="56"/>
                      <a:pt x="24" y="56"/>
                    </a:cubicBezTo>
                    <a:cubicBezTo>
                      <a:pt x="24" y="55"/>
                      <a:pt x="24" y="55"/>
                      <a:pt x="23" y="54"/>
                    </a:cubicBezTo>
                    <a:cubicBezTo>
                      <a:pt x="22" y="53"/>
                      <a:pt x="21" y="53"/>
                      <a:pt x="20" y="54"/>
                    </a:cubicBezTo>
                    <a:cubicBezTo>
                      <a:pt x="20" y="53"/>
                      <a:pt x="21" y="53"/>
                      <a:pt x="22" y="53"/>
                    </a:cubicBezTo>
                    <a:close/>
                    <a:moveTo>
                      <a:pt x="40" y="52"/>
                    </a:moveTo>
                    <a:cubicBezTo>
                      <a:pt x="40" y="45"/>
                      <a:pt x="40" y="45"/>
                      <a:pt x="40" y="45"/>
                    </a:cubicBezTo>
                    <a:cubicBezTo>
                      <a:pt x="52" y="45"/>
                      <a:pt x="52" y="45"/>
                      <a:pt x="52" y="45"/>
                    </a:cubicBezTo>
                    <a:cubicBezTo>
                      <a:pt x="52" y="47"/>
                      <a:pt x="52" y="47"/>
                      <a:pt x="52" y="47"/>
                    </a:cubicBezTo>
                    <a:cubicBezTo>
                      <a:pt x="52" y="47"/>
                      <a:pt x="52" y="47"/>
                      <a:pt x="51" y="47"/>
                    </a:cubicBezTo>
                    <a:cubicBezTo>
                      <a:pt x="51" y="46"/>
                      <a:pt x="51" y="45"/>
                      <a:pt x="5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41" y="51"/>
                      <a:pt x="43" y="51"/>
                      <a:pt x="44" y="51"/>
                    </a:cubicBezTo>
                    <a:cubicBezTo>
                      <a:pt x="45" y="52"/>
                      <a:pt x="45" y="52"/>
                      <a:pt x="45" y="52"/>
                    </a:cubicBezTo>
                    <a:lnTo>
                      <a:pt x="40" y="52"/>
                    </a:lnTo>
                    <a:close/>
                    <a:moveTo>
                      <a:pt x="52" y="54"/>
                    </a:moveTo>
                    <a:cubicBezTo>
                      <a:pt x="52" y="53"/>
                      <a:pt x="52" y="52"/>
                      <a:pt x="52" y="51"/>
                    </a:cubicBezTo>
                    <a:cubicBezTo>
                      <a:pt x="52" y="50"/>
                      <a:pt x="51" y="49"/>
                      <a:pt x="49" y="49"/>
                    </a:cubicBezTo>
                    <a:cubicBezTo>
                      <a:pt x="48" y="49"/>
                      <a:pt x="47" y="50"/>
                      <a:pt x="47" y="51"/>
                    </a:cubicBezTo>
                    <a:cubicBezTo>
                      <a:pt x="47" y="52"/>
                      <a:pt x="47" y="53"/>
                      <a:pt x="47" y="54"/>
                    </a:cubicBezTo>
                    <a:cubicBezTo>
                      <a:pt x="46" y="53"/>
                      <a:pt x="46" y="52"/>
                      <a:pt x="46" y="51"/>
                    </a:cubicBezTo>
                    <a:cubicBezTo>
                      <a:pt x="46" y="49"/>
                      <a:pt x="47" y="47"/>
                      <a:pt x="49" y="47"/>
                    </a:cubicBezTo>
                    <a:cubicBezTo>
                      <a:pt x="51" y="47"/>
                      <a:pt x="53" y="49"/>
                      <a:pt x="53" y="51"/>
                    </a:cubicBezTo>
                    <a:cubicBezTo>
                      <a:pt x="53" y="52"/>
                      <a:pt x="53" y="53"/>
                      <a:pt x="52" y="54"/>
                    </a:cubicBezTo>
                    <a:close/>
                    <a:moveTo>
                      <a:pt x="62" y="36"/>
                    </a:moveTo>
                    <a:cubicBezTo>
                      <a:pt x="62" y="32"/>
                      <a:pt x="62" y="32"/>
                      <a:pt x="62" y="32"/>
                    </a:cubicBezTo>
                    <a:cubicBezTo>
                      <a:pt x="62" y="28"/>
                      <a:pt x="60" y="24"/>
                      <a:pt x="56" y="22"/>
                    </a:cubicBezTo>
                    <a:cubicBezTo>
                      <a:pt x="56" y="22"/>
                      <a:pt x="56" y="22"/>
                      <a:pt x="56" y="22"/>
                    </a:cubicBezTo>
                    <a:cubicBezTo>
                      <a:pt x="56" y="10"/>
                      <a:pt x="46" y="0"/>
                      <a:pt x="34" y="0"/>
                    </a:cubicBezTo>
                    <a:cubicBezTo>
                      <a:pt x="22" y="0"/>
                      <a:pt x="13" y="10"/>
                      <a:pt x="13" y="22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9" y="24"/>
                      <a:pt x="6" y="28"/>
                      <a:pt x="6" y="32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3" y="36"/>
                      <a:pt x="0" y="40"/>
                      <a:pt x="0" y="4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9"/>
                      <a:pt x="0" y="70"/>
                      <a:pt x="1" y="71"/>
                    </a:cubicBezTo>
                    <a:cubicBezTo>
                      <a:pt x="2" y="74"/>
                      <a:pt x="5" y="76"/>
                      <a:pt x="9" y="76"/>
                    </a:cubicBezTo>
                    <a:cubicBezTo>
                      <a:pt x="10" y="76"/>
                      <a:pt x="11" y="76"/>
                      <a:pt x="11" y="76"/>
                    </a:cubicBezTo>
                    <a:cubicBezTo>
                      <a:pt x="11" y="85"/>
                      <a:pt x="11" y="85"/>
                      <a:pt x="11" y="85"/>
                    </a:cubicBezTo>
                    <a:cubicBezTo>
                      <a:pt x="11" y="86"/>
                      <a:pt x="12" y="87"/>
                      <a:pt x="12" y="88"/>
                    </a:cubicBezTo>
                    <a:cubicBezTo>
                      <a:pt x="13" y="93"/>
                      <a:pt x="18" y="97"/>
                      <a:pt x="23" y="97"/>
                    </a:cubicBezTo>
                    <a:cubicBezTo>
                      <a:pt x="28" y="97"/>
                      <a:pt x="33" y="93"/>
                      <a:pt x="34" y="89"/>
                    </a:cubicBezTo>
                    <a:cubicBezTo>
                      <a:pt x="36" y="93"/>
                      <a:pt x="40" y="97"/>
                      <a:pt x="45" y="97"/>
                    </a:cubicBezTo>
                    <a:cubicBezTo>
                      <a:pt x="51" y="97"/>
                      <a:pt x="55" y="93"/>
                      <a:pt x="57" y="88"/>
                    </a:cubicBezTo>
                    <a:cubicBezTo>
                      <a:pt x="57" y="87"/>
                      <a:pt x="57" y="86"/>
                      <a:pt x="57" y="85"/>
                    </a:cubicBezTo>
                    <a:cubicBezTo>
                      <a:pt x="57" y="76"/>
                      <a:pt x="57" y="76"/>
                      <a:pt x="57" y="76"/>
                    </a:cubicBezTo>
                    <a:cubicBezTo>
                      <a:pt x="58" y="76"/>
                      <a:pt x="59" y="76"/>
                      <a:pt x="60" y="76"/>
                    </a:cubicBezTo>
                    <a:cubicBezTo>
                      <a:pt x="64" y="76"/>
                      <a:pt x="67" y="74"/>
                      <a:pt x="68" y="71"/>
                    </a:cubicBezTo>
                    <a:cubicBezTo>
                      <a:pt x="68" y="70"/>
                      <a:pt x="69" y="69"/>
                      <a:pt x="69" y="68"/>
                    </a:cubicBezTo>
                    <a:cubicBezTo>
                      <a:pt x="69" y="44"/>
                      <a:pt x="69" y="44"/>
                      <a:pt x="69" y="44"/>
                    </a:cubicBezTo>
                    <a:cubicBezTo>
                      <a:pt x="69" y="40"/>
                      <a:pt x="66" y="37"/>
                      <a:pt x="62" y="36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29" y="78"/>
                      <a:pt x="29" y="78"/>
                      <a:pt x="29" y="78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80"/>
                      <a:pt x="34" y="85"/>
                      <a:pt x="33" y="87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6"/>
                      <a:pt x="13" y="86"/>
                      <a:pt x="13" y="85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36"/>
                      <a:pt x="14" y="34"/>
                      <a:pt x="15" y="32"/>
                    </a:cubicBezTo>
                    <a:cubicBezTo>
                      <a:pt x="19" y="38"/>
                      <a:pt x="26" y="42"/>
                      <a:pt x="34" y="42"/>
                    </a:cubicBezTo>
                    <a:cubicBezTo>
                      <a:pt x="43" y="42"/>
                      <a:pt x="50" y="38"/>
                      <a:pt x="53" y="32"/>
                    </a:cubicBezTo>
                    <a:cubicBezTo>
                      <a:pt x="55" y="34"/>
                      <a:pt x="56" y="36"/>
                      <a:pt x="56" y="39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6" y="86"/>
                      <a:pt x="56" y="86"/>
                      <a:pt x="56" y="87"/>
                    </a:cubicBezTo>
                    <a:cubicBezTo>
                      <a:pt x="35" y="87"/>
                      <a:pt x="35" y="87"/>
                      <a:pt x="35" y="87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1" y="32"/>
                    </a:moveTo>
                    <a:cubicBezTo>
                      <a:pt x="61" y="36"/>
                      <a:pt x="61" y="36"/>
                      <a:pt x="61" y="36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56" y="34"/>
                      <a:pt x="55" y="32"/>
                      <a:pt x="54" y="31"/>
                    </a:cubicBezTo>
                    <a:cubicBezTo>
                      <a:pt x="55" y="29"/>
                      <a:pt x="56" y="26"/>
                      <a:pt x="56" y="24"/>
                    </a:cubicBezTo>
                    <a:cubicBezTo>
                      <a:pt x="59" y="25"/>
                      <a:pt x="61" y="28"/>
                      <a:pt x="61" y="32"/>
                    </a:cubicBezTo>
                    <a:close/>
                    <a:moveTo>
                      <a:pt x="34" y="2"/>
                    </a:moveTo>
                    <a:cubicBezTo>
                      <a:pt x="46" y="2"/>
                      <a:pt x="55" y="11"/>
                      <a:pt x="55" y="22"/>
                    </a:cubicBezTo>
                    <a:cubicBezTo>
                      <a:pt x="55" y="33"/>
                      <a:pt x="46" y="41"/>
                      <a:pt x="34" y="41"/>
                    </a:cubicBezTo>
                    <a:cubicBezTo>
                      <a:pt x="22" y="41"/>
                      <a:pt x="14" y="33"/>
                      <a:pt x="14" y="22"/>
                    </a:cubicBezTo>
                    <a:cubicBezTo>
                      <a:pt x="14" y="11"/>
                      <a:pt x="23" y="2"/>
                      <a:pt x="34" y="2"/>
                    </a:cubicBezTo>
                    <a:close/>
                    <a:moveTo>
                      <a:pt x="11" y="74"/>
                    </a:moveTo>
                    <a:cubicBezTo>
                      <a:pt x="11" y="75"/>
                      <a:pt x="10" y="75"/>
                      <a:pt x="9" y="75"/>
                    </a:cubicBezTo>
                    <a:cubicBezTo>
                      <a:pt x="6" y="75"/>
                      <a:pt x="3" y="73"/>
                      <a:pt x="2" y="71"/>
                    </a:cubicBezTo>
                    <a:cubicBezTo>
                      <a:pt x="11" y="71"/>
                      <a:pt x="11" y="71"/>
                      <a:pt x="11" y="71"/>
                    </a:cubicBezTo>
                    <a:lnTo>
                      <a:pt x="11" y="74"/>
                    </a:lnTo>
                    <a:close/>
                    <a:moveTo>
                      <a:pt x="11" y="39"/>
                    </a:moveTo>
                    <a:cubicBezTo>
                      <a:pt x="11" y="70"/>
                      <a:pt x="11" y="70"/>
                      <a:pt x="11" y="70"/>
                    </a:cubicBezTo>
                    <a:cubicBezTo>
                      <a:pt x="2" y="70"/>
                      <a:pt x="2" y="70"/>
                      <a:pt x="2" y="70"/>
                    </a:cubicBezTo>
                    <a:cubicBezTo>
                      <a:pt x="1" y="69"/>
                      <a:pt x="1" y="68"/>
                      <a:pt x="1" y="68"/>
                    </a:cubicBezTo>
                    <a:cubicBezTo>
                      <a:pt x="1" y="44"/>
                      <a:pt x="1" y="44"/>
                      <a:pt x="1" y="44"/>
                    </a:cubicBezTo>
                    <a:cubicBezTo>
                      <a:pt x="1" y="41"/>
                      <a:pt x="4" y="37"/>
                      <a:pt x="7" y="37"/>
                    </a:cubicBezTo>
                    <a:cubicBezTo>
                      <a:pt x="12" y="37"/>
                      <a:pt x="12" y="37"/>
                      <a:pt x="12" y="37"/>
                    </a:cubicBezTo>
                    <a:cubicBezTo>
                      <a:pt x="12" y="38"/>
                      <a:pt x="11" y="38"/>
                      <a:pt x="11" y="39"/>
                    </a:cubicBezTo>
                    <a:close/>
                    <a:moveTo>
                      <a:pt x="7" y="36"/>
                    </a:moveTo>
                    <a:cubicBezTo>
                      <a:pt x="7" y="32"/>
                      <a:pt x="7" y="32"/>
                      <a:pt x="7" y="32"/>
                    </a:cubicBezTo>
                    <a:cubicBezTo>
                      <a:pt x="7" y="28"/>
                      <a:pt x="10" y="25"/>
                      <a:pt x="13" y="24"/>
                    </a:cubicBezTo>
                    <a:cubicBezTo>
                      <a:pt x="13" y="26"/>
                      <a:pt x="14" y="29"/>
                      <a:pt x="15" y="31"/>
                    </a:cubicBezTo>
                    <a:cubicBezTo>
                      <a:pt x="13" y="32"/>
                      <a:pt x="13" y="34"/>
                      <a:pt x="12" y="36"/>
                    </a:cubicBezTo>
                    <a:lnTo>
                      <a:pt x="7" y="36"/>
                    </a:lnTo>
                    <a:close/>
                    <a:moveTo>
                      <a:pt x="23" y="95"/>
                    </a:moveTo>
                    <a:cubicBezTo>
                      <a:pt x="19" y="95"/>
                      <a:pt x="15" y="93"/>
                      <a:pt x="13" y="88"/>
                    </a:cubicBezTo>
                    <a:cubicBezTo>
                      <a:pt x="33" y="88"/>
                      <a:pt x="33" y="88"/>
                      <a:pt x="33" y="88"/>
                    </a:cubicBezTo>
                    <a:cubicBezTo>
                      <a:pt x="32" y="93"/>
                      <a:pt x="28" y="95"/>
                      <a:pt x="23" y="95"/>
                    </a:cubicBezTo>
                    <a:close/>
                    <a:moveTo>
                      <a:pt x="45" y="95"/>
                    </a:moveTo>
                    <a:cubicBezTo>
                      <a:pt x="41" y="95"/>
                      <a:pt x="37" y="93"/>
                      <a:pt x="36" y="88"/>
                    </a:cubicBezTo>
                    <a:cubicBezTo>
                      <a:pt x="55" y="88"/>
                      <a:pt x="55" y="88"/>
                      <a:pt x="55" y="88"/>
                    </a:cubicBezTo>
                    <a:cubicBezTo>
                      <a:pt x="54" y="93"/>
                      <a:pt x="50" y="95"/>
                      <a:pt x="45" y="95"/>
                    </a:cubicBezTo>
                    <a:close/>
                    <a:moveTo>
                      <a:pt x="60" y="75"/>
                    </a:moveTo>
                    <a:cubicBezTo>
                      <a:pt x="59" y="75"/>
                      <a:pt x="58" y="75"/>
                      <a:pt x="57" y="74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67" y="71"/>
                      <a:pt x="67" y="71"/>
                      <a:pt x="67" y="71"/>
                    </a:cubicBezTo>
                    <a:cubicBezTo>
                      <a:pt x="65" y="73"/>
                      <a:pt x="63" y="75"/>
                      <a:pt x="60" y="75"/>
                    </a:cubicBezTo>
                    <a:close/>
                    <a:moveTo>
                      <a:pt x="67" y="68"/>
                    </a:moveTo>
                    <a:cubicBezTo>
                      <a:pt x="67" y="68"/>
                      <a:pt x="67" y="69"/>
                      <a:pt x="67" y="70"/>
                    </a:cubicBezTo>
                    <a:cubicBezTo>
                      <a:pt x="57" y="70"/>
                      <a:pt x="57" y="70"/>
                      <a:pt x="57" y="70"/>
                    </a:cubicBezTo>
                    <a:cubicBezTo>
                      <a:pt x="57" y="39"/>
                      <a:pt x="57" y="39"/>
                      <a:pt x="57" y="39"/>
                    </a:cubicBezTo>
                    <a:cubicBezTo>
                      <a:pt x="57" y="38"/>
                      <a:pt x="57" y="38"/>
                      <a:pt x="57" y="37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65" y="38"/>
                      <a:pt x="67" y="41"/>
                      <a:pt x="67" y="44"/>
                    </a:cubicBezTo>
                    <a:lnTo>
                      <a:pt x="67" y="68"/>
                    </a:lnTo>
                    <a:close/>
                    <a:moveTo>
                      <a:pt x="34" y="35"/>
                    </a:moveTo>
                    <a:cubicBezTo>
                      <a:pt x="23" y="35"/>
                      <a:pt x="14" y="30"/>
                      <a:pt x="14" y="24"/>
                    </a:cubicBezTo>
                    <a:cubicBezTo>
                      <a:pt x="14" y="21"/>
                      <a:pt x="15" y="14"/>
                      <a:pt x="19" y="13"/>
                    </a:cubicBezTo>
                    <a:cubicBezTo>
                      <a:pt x="22" y="13"/>
                      <a:pt x="29" y="19"/>
                      <a:pt x="34" y="19"/>
                    </a:cubicBezTo>
                    <a:cubicBezTo>
                      <a:pt x="40" y="19"/>
                      <a:pt x="46" y="13"/>
                      <a:pt x="50" y="13"/>
                    </a:cubicBezTo>
                    <a:cubicBezTo>
                      <a:pt x="53" y="14"/>
                      <a:pt x="54" y="21"/>
                      <a:pt x="54" y="24"/>
                    </a:cubicBezTo>
                    <a:cubicBezTo>
                      <a:pt x="54" y="30"/>
                      <a:pt x="45" y="35"/>
                      <a:pt x="34" y="35"/>
                    </a:cubicBezTo>
                    <a:close/>
                    <a:moveTo>
                      <a:pt x="22" y="50"/>
                    </a:moveTo>
                    <a:cubicBezTo>
                      <a:pt x="24" y="50"/>
                      <a:pt x="26" y="49"/>
                      <a:pt x="26" y="47"/>
                    </a:cubicBezTo>
                    <a:cubicBezTo>
                      <a:pt x="26" y="45"/>
                      <a:pt x="24" y="43"/>
                      <a:pt x="22" y="43"/>
                    </a:cubicBezTo>
                    <a:cubicBezTo>
                      <a:pt x="20" y="43"/>
                      <a:pt x="19" y="45"/>
                      <a:pt x="19" y="47"/>
                    </a:cubicBezTo>
                    <a:cubicBezTo>
                      <a:pt x="19" y="49"/>
                      <a:pt x="20" y="50"/>
                      <a:pt x="22" y="50"/>
                    </a:cubicBezTo>
                    <a:close/>
                    <a:moveTo>
                      <a:pt x="22" y="44"/>
                    </a:moveTo>
                    <a:cubicBezTo>
                      <a:pt x="23" y="44"/>
                      <a:pt x="24" y="45"/>
                      <a:pt x="24" y="47"/>
                    </a:cubicBezTo>
                    <a:cubicBezTo>
                      <a:pt x="24" y="48"/>
                      <a:pt x="23" y="49"/>
                      <a:pt x="22" y="49"/>
                    </a:cubicBezTo>
                    <a:cubicBezTo>
                      <a:pt x="21" y="49"/>
                      <a:pt x="20" y="48"/>
                      <a:pt x="20" y="47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8" y="36"/>
                    </a:moveTo>
                    <a:cubicBezTo>
                      <a:pt x="38" y="36"/>
                      <a:pt x="38" y="36"/>
                      <a:pt x="38" y="36"/>
                    </a:cubicBezTo>
                    <a:cubicBezTo>
                      <a:pt x="37" y="37"/>
                      <a:pt x="37" y="37"/>
                      <a:pt x="37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7" y="36"/>
                      <a:pt x="37" y="36"/>
                      <a:pt x="37" y="36"/>
                    </a:cubicBezTo>
                    <a:lnTo>
                      <a:pt x="38" y="36"/>
                    </a:lnTo>
                    <a:close/>
                    <a:moveTo>
                      <a:pt x="38" y="38"/>
                    </a:moveTo>
                    <a:cubicBezTo>
                      <a:pt x="38" y="38"/>
                      <a:pt x="38" y="38"/>
                      <a:pt x="38" y="38"/>
                    </a:cubicBezTo>
                    <a:cubicBezTo>
                      <a:pt x="37" y="39"/>
                      <a:pt x="37" y="39"/>
                      <a:pt x="37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7" y="37"/>
                      <a:pt x="37" y="37"/>
                      <a:pt x="37" y="37"/>
                    </a:cubicBezTo>
                    <a:lnTo>
                      <a:pt x="38" y="38"/>
                    </a:lnTo>
                    <a:close/>
                    <a:moveTo>
                      <a:pt x="38" y="39"/>
                    </a:moveTo>
                    <a:cubicBezTo>
                      <a:pt x="38" y="40"/>
                      <a:pt x="38" y="40"/>
                      <a:pt x="38" y="40"/>
                    </a:cubicBezTo>
                    <a:cubicBezTo>
                      <a:pt x="37" y="40"/>
                      <a:pt x="37" y="40"/>
                      <a:pt x="37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7" y="39"/>
                      <a:pt x="37" y="39"/>
                      <a:pt x="37" y="39"/>
                    </a:cubicBezTo>
                    <a:lnTo>
                      <a:pt x="38" y="39"/>
                    </a:lnTo>
                    <a:close/>
                    <a:moveTo>
                      <a:pt x="30" y="6"/>
                    </a:moveTo>
                    <a:cubicBezTo>
                      <a:pt x="30" y="5"/>
                      <a:pt x="32" y="4"/>
                      <a:pt x="34" y="4"/>
                    </a:cubicBezTo>
                    <a:cubicBezTo>
                      <a:pt x="37" y="4"/>
                      <a:pt x="39" y="5"/>
                      <a:pt x="39" y="6"/>
                    </a:cubicBezTo>
                    <a:cubicBezTo>
                      <a:pt x="39" y="6"/>
                      <a:pt x="37" y="7"/>
                      <a:pt x="34" y="7"/>
                    </a:cubicBezTo>
                    <a:cubicBezTo>
                      <a:pt x="32" y="7"/>
                      <a:pt x="30" y="6"/>
                      <a:pt x="30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94" name="Group 4693"/>
            <p:cNvGrpSpPr/>
            <p:nvPr/>
          </p:nvGrpSpPr>
          <p:grpSpPr>
            <a:xfrm>
              <a:off x="1166813" y="4181475"/>
              <a:ext cx="255588" cy="365125"/>
              <a:chOff x="4913313" y="3308350"/>
              <a:chExt cx="255588" cy="365125"/>
            </a:xfrm>
          </p:grpSpPr>
          <p:sp>
            <p:nvSpPr>
              <p:cNvPr id="4667" name="Freeform 700"/>
              <p:cNvSpPr>
                <a:spLocks/>
              </p:cNvSpPr>
              <p:nvPr/>
            </p:nvSpPr>
            <p:spPr bwMode="auto">
              <a:xfrm>
                <a:off x="4913313" y="3313113"/>
                <a:ext cx="255588" cy="355600"/>
              </a:xfrm>
              <a:custGeom>
                <a:avLst/>
                <a:gdLst>
                  <a:gd name="T0" fmla="*/ 62 w 68"/>
                  <a:gd name="T1" fmla="*/ 35 h 95"/>
                  <a:gd name="T2" fmla="*/ 62 w 68"/>
                  <a:gd name="T3" fmla="*/ 31 h 95"/>
                  <a:gd name="T4" fmla="*/ 55 w 68"/>
                  <a:gd name="T5" fmla="*/ 21 h 95"/>
                  <a:gd name="T6" fmla="*/ 55 w 68"/>
                  <a:gd name="T7" fmla="*/ 21 h 95"/>
                  <a:gd name="T8" fmla="*/ 34 w 68"/>
                  <a:gd name="T9" fmla="*/ 0 h 95"/>
                  <a:gd name="T10" fmla="*/ 13 w 68"/>
                  <a:gd name="T11" fmla="*/ 21 h 95"/>
                  <a:gd name="T12" fmla="*/ 13 w 68"/>
                  <a:gd name="T13" fmla="*/ 21 h 95"/>
                  <a:gd name="T14" fmla="*/ 7 w 68"/>
                  <a:gd name="T15" fmla="*/ 31 h 95"/>
                  <a:gd name="T16" fmla="*/ 7 w 68"/>
                  <a:gd name="T17" fmla="*/ 35 h 95"/>
                  <a:gd name="T18" fmla="*/ 0 w 68"/>
                  <a:gd name="T19" fmla="*/ 42 h 95"/>
                  <a:gd name="T20" fmla="*/ 0 w 68"/>
                  <a:gd name="T21" fmla="*/ 66 h 95"/>
                  <a:gd name="T22" fmla="*/ 1 w 68"/>
                  <a:gd name="T23" fmla="*/ 69 h 95"/>
                  <a:gd name="T24" fmla="*/ 8 w 68"/>
                  <a:gd name="T25" fmla="*/ 74 h 95"/>
                  <a:gd name="T26" fmla="*/ 12 w 68"/>
                  <a:gd name="T27" fmla="*/ 73 h 95"/>
                  <a:gd name="T28" fmla="*/ 12 w 68"/>
                  <a:gd name="T29" fmla="*/ 83 h 95"/>
                  <a:gd name="T30" fmla="*/ 12 w 68"/>
                  <a:gd name="T31" fmla="*/ 86 h 95"/>
                  <a:gd name="T32" fmla="*/ 23 w 68"/>
                  <a:gd name="T33" fmla="*/ 95 h 95"/>
                  <a:gd name="T34" fmla="*/ 34 w 68"/>
                  <a:gd name="T35" fmla="*/ 86 h 95"/>
                  <a:gd name="T36" fmla="*/ 34 w 68"/>
                  <a:gd name="T37" fmla="*/ 76 h 95"/>
                  <a:gd name="T38" fmla="*/ 34 w 68"/>
                  <a:gd name="T39" fmla="*/ 86 h 95"/>
                  <a:gd name="T40" fmla="*/ 45 w 68"/>
                  <a:gd name="T41" fmla="*/ 95 h 95"/>
                  <a:gd name="T42" fmla="*/ 56 w 68"/>
                  <a:gd name="T43" fmla="*/ 86 h 95"/>
                  <a:gd name="T44" fmla="*/ 56 w 68"/>
                  <a:gd name="T45" fmla="*/ 83 h 95"/>
                  <a:gd name="T46" fmla="*/ 56 w 68"/>
                  <a:gd name="T47" fmla="*/ 73 h 95"/>
                  <a:gd name="T48" fmla="*/ 60 w 68"/>
                  <a:gd name="T49" fmla="*/ 74 h 95"/>
                  <a:gd name="T50" fmla="*/ 67 w 68"/>
                  <a:gd name="T51" fmla="*/ 69 h 95"/>
                  <a:gd name="T52" fmla="*/ 68 w 68"/>
                  <a:gd name="T53" fmla="*/ 66 h 95"/>
                  <a:gd name="T54" fmla="*/ 68 w 68"/>
                  <a:gd name="T55" fmla="*/ 42 h 95"/>
                  <a:gd name="T56" fmla="*/ 62 w 68"/>
                  <a:gd name="T57" fmla="*/ 3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95">
                    <a:moveTo>
                      <a:pt x="62" y="35"/>
                    </a:moveTo>
                    <a:cubicBezTo>
                      <a:pt x="62" y="31"/>
                      <a:pt x="62" y="31"/>
                      <a:pt x="62" y="31"/>
                    </a:cubicBezTo>
                    <a:cubicBezTo>
                      <a:pt x="62" y="26"/>
                      <a:pt x="59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9"/>
                      <a:pt x="46" y="0"/>
                      <a:pt x="34" y="0"/>
                    </a:cubicBezTo>
                    <a:cubicBezTo>
                      <a:pt x="22" y="0"/>
                      <a:pt x="13" y="9"/>
                      <a:pt x="13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9" y="23"/>
                      <a:pt x="7" y="26"/>
                      <a:pt x="7" y="31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3" y="35"/>
                      <a:pt x="0" y="39"/>
                      <a:pt x="0" y="42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1" y="68"/>
                      <a:pt x="1" y="69"/>
                    </a:cubicBezTo>
                    <a:cubicBezTo>
                      <a:pt x="2" y="72"/>
                      <a:pt x="5" y="74"/>
                      <a:pt x="8" y="74"/>
                    </a:cubicBezTo>
                    <a:cubicBezTo>
                      <a:pt x="10" y="74"/>
                      <a:pt x="11" y="74"/>
                      <a:pt x="12" y="73"/>
                    </a:cubicBezTo>
                    <a:cubicBezTo>
                      <a:pt x="12" y="83"/>
                      <a:pt x="12" y="83"/>
                      <a:pt x="12" y="83"/>
                    </a:cubicBezTo>
                    <a:cubicBezTo>
                      <a:pt x="12" y="84"/>
                      <a:pt x="12" y="85"/>
                      <a:pt x="12" y="86"/>
                    </a:cubicBezTo>
                    <a:cubicBezTo>
                      <a:pt x="13" y="91"/>
                      <a:pt x="18" y="95"/>
                      <a:pt x="23" y="95"/>
                    </a:cubicBezTo>
                    <a:cubicBezTo>
                      <a:pt x="28" y="95"/>
                      <a:pt x="32" y="91"/>
                      <a:pt x="34" y="86"/>
                    </a:cubicBezTo>
                    <a:cubicBezTo>
                      <a:pt x="34" y="85"/>
                      <a:pt x="34" y="77"/>
                      <a:pt x="34" y="76"/>
                    </a:cubicBezTo>
                    <a:cubicBezTo>
                      <a:pt x="34" y="77"/>
                      <a:pt x="34" y="85"/>
                      <a:pt x="34" y="86"/>
                    </a:cubicBezTo>
                    <a:cubicBezTo>
                      <a:pt x="36" y="91"/>
                      <a:pt x="40" y="95"/>
                      <a:pt x="45" y="95"/>
                    </a:cubicBezTo>
                    <a:cubicBezTo>
                      <a:pt x="50" y="95"/>
                      <a:pt x="55" y="91"/>
                      <a:pt x="56" y="86"/>
                    </a:cubicBezTo>
                    <a:cubicBezTo>
                      <a:pt x="56" y="85"/>
                      <a:pt x="56" y="84"/>
                      <a:pt x="56" y="83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7" y="74"/>
                      <a:pt x="58" y="74"/>
                      <a:pt x="60" y="74"/>
                    </a:cubicBezTo>
                    <a:cubicBezTo>
                      <a:pt x="63" y="74"/>
                      <a:pt x="66" y="72"/>
                      <a:pt x="67" y="69"/>
                    </a:cubicBezTo>
                    <a:cubicBezTo>
                      <a:pt x="68" y="68"/>
                      <a:pt x="68" y="67"/>
                      <a:pt x="68" y="66"/>
                    </a:cubicBezTo>
                    <a:cubicBezTo>
                      <a:pt x="68" y="42"/>
                      <a:pt x="68" y="42"/>
                      <a:pt x="68" y="42"/>
                    </a:cubicBezTo>
                    <a:cubicBezTo>
                      <a:pt x="68" y="39"/>
                      <a:pt x="65" y="36"/>
                      <a:pt x="62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68" name="Oval 701"/>
              <p:cNvSpPr>
                <a:spLocks noChangeArrowheads="1"/>
              </p:cNvSpPr>
              <p:nvPr/>
            </p:nvSpPr>
            <p:spPr bwMode="auto">
              <a:xfrm>
                <a:off x="4984750" y="3473450"/>
                <a:ext cx="22225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69" name="Oval 702"/>
              <p:cNvSpPr>
                <a:spLocks noChangeArrowheads="1"/>
              </p:cNvSpPr>
              <p:nvPr/>
            </p:nvSpPr>
            <p:spPr bwMode="auto">
              <a:xfrm>
                <a:off x="4984750" y="3503613"/>
                <a:ext cx="22225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70" name="Oval 703"/>
              <p:cNvSpPr>
                <a:spLocks noChangeArrowheads="1"/>
              </p:cNvSpPr>
              <p:nvPr/>
            </p:nvSpPr>
            <p:spPr bwMode="auto">
              <a:xfrm>
                <a:off x="5083175" y="3484563"/>
                <a:ext cx="28575" cy="30163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71" name="Freeform 704"/>
              <p:cNvSpPr>
                <a:spLocks noEditPoints="1"/>
              </p:cNvSpPr>
              <p:nvPr/>
            </p:nvSpPr>
            <p:spPr bwMode="auto">
              <a:xfrm>
                <a:off x="4913313" y="3308350"/>
                <a:ext cx="255588" cy="365125"/>
              </a:xfrm>
              <a:custGeom>
                <a:avLst/>
                <a:gdLst>
                  <a:gd name="T0" fmla="*/ 45 w 68"/>
                  <a:gd name="T1" fmla="*/ 53 h 97"/>
                  <a:gd name="T2" fmla="*/ 27 w 68"/>
                  <a:gd name="T3" fmla="*/ 65 h 97"/>
                  <a:gd name="T4" fmla="*/ 25 w 68"/>
                  <a:gd name="T5" fmla="*/ 55 h 97"/>
                  <a:gd name="T6" fmla="*/ 17 w 68"/>
                  <a:gd name="T7" fmla="*/ 67 h 97"/>
                  <a:gd name="T8" fmla="*/ 40 w 68"/>
                  <a:gd name="T9" fmla="*/ 64 h 97"/>
                  <a:gd name="T10" fmla="*/ 53 w 68"/>
                  <a:gd name="T11" fmla="*/ 44 h 97"/>
                  <a:gd name="T12" fmla="*/ 23 w 68"/>
                  <a:gd name="T13" fmla="*/ 54 h 97"/>
                  <a:gd name="T14" fmla="*/ 40 w 68"/>
                  <a:gd name="T15" fmla="*/ 45 h 97"/>
                  <a:gd name="T16" fmla="*/ 51 w 68"/>
                  <a:gd name="T17" fmla="*/ 45 h 97"/>
                  <a:gd name="T18" fmla="*/ 44 w 68"/>
                  <a:gd name="T19" fmla="*/ 52 h 97"/>
                  <a:gd name="T20" fmla="*/ 49 w 68"/>
                  <a:gd name="T21" fmla="*/ 49 h 97"/>
                  <a:gd name="T22" fmla="*/ 49 w 68"/>
                  <a:gd name="T23" fmla="*/ 47 h 97"/>
                  <a:gd name="T24" fmla="*/ 62 w 68"/>
                  <a:gd name="T25" fmla="*/ 32 h 97"/>
                  <a:gd name="T26" fmla="*/ 12 w 68"/>
                  <a:gd name="T27" fmla="*/ 22 h 97"/>
                  <a:gd name="T28" fmla="*/ 0 w 68"/>
                  <a:gd name="T29" fmla="*/ 44 h 97"/>
                  <a:gd name="T30" fmla="*/ 11 w 68"/>
                  <a:gd name="T31" fmla="*/ 76 h 97"/>
                  <a:gd name="T32" fmla="*/ 34 w 68"/>
                  <a:gd name="T33" fmla="*/ 89 h 97"/>
                  <a:gd name="T34" fmla="*/ 57 w 68"/>
                  <a:gd name="T35" fmla="*/ 76 h 97"/>
                  <a:gd name="T36" fmla="*/ 68 w 68"/>
                  <a:gd name="T37" fmla="*/ 44 h 97"/>
                  <a:gd name="T38" fmla="*/ 39 w 68"/>
                  <a:gd name="T39" fmla="*/ 78 h 97"/>
                  <a:gd name="T40" fmla="*/ 30 w 68"/>
                  <a:gd name="T41" fmla="*/ 78 h 97"/>
                  <a:gd name="T42" fmla="*/ 12 w 68"/>
                  <a:gd name="T43" fmla="*/ 85 h 97"/>
                  <a:gd name="T44" fmla="*/ 53 w 68"/>
                  <a:gd name="T45" fmla="*/ 32 h 97"/>
                  <a:gd name="T46" fmla="*/ 35 w 68"/>
                  <a:gd name="T47" fmla="*/ 87 h 97"/>
                  <a:gd name="T48" fmla="*/ 56 w 68"/>
                  <a:gd name="T49" fmla="*/ 36 h 97"/>
                  <a:gd name="T50" fmla="*/ 34 w 68"/>
                  <a:gd name="T51" fmla="*/ 2 h 97"/>
                  <a:gd name="T52" fmla="*/ 34 w 68"/>
                  <a:gd name="T53" fmla="*/ 2 h 97"/>
                  <a:gd name="T54" fmla="*/ 11 w 68"/>
                  <a:gd name="T55" fmla="*/ 71 h 97"/>
                  <a:gd name="T56" fmla="*/ 1 w 68"/>
                  <a:gd name="T57" fmla="*/ 70 h 97"/>
                  <a:gd name="T58" fmla="*/ 11 w 68"/>
                  <a:gd name="T59" fmla="*/ 37 h 97"/>
                  <a:gd name="T60" fmla="*/ 12 w 68"/>
                  <a:gd name="T61" fmla="*/ 24 h 97"/>
                  <a:gd name="T62" fmla="*/ 23 w 68"/>
                  <a:gd name="T63" fmla="*/ 95 h 97"/>
                  <a:gd name="T64" fmla="*/ 45 w 68"/>
                  <a:gd name="T65" fmla="*/ 95 h 97"/>
                  <a:gd name="T66" fmla="*/ 60 w 68"/>
                  <a:gd name="T67" fmla="*/ 75 h 97"/>
                  <a:gd name="T68" fmla="*/ 60 w 68"/>
                  <a:gd name="T69" fmla="*/ 75 h 97"/>
                  <a:gd name="T70" fmla="*/ 57 w 68"/>
                  <a:gd name="T71" fmla="*/ 39 h 97"/>
                  <a:gd name="T72" fmla="*/ 67 w 68"/>
                  <a:gd name="T73" fmla="*/ 68 h 97"/>
                  <a:gd name="T74" fmla="*/ 34 w 68"/>
                  <a:gd name="T75" fmla="*/ 19 h 97"/>
                  <a:gd name="T76" fmla="*/ 22 w 68"/>
                  <a:gd name="T77" fmla="*/ 50 h 97"/>
                  <a:gd name="T78" fmla="*/ 22 w 68"/>
                  <a:gd name="T79" fmla="*/ 50 h 97"/>
                  <a:gd name="T80" fmla="*/ 20 w 68"/>
                  <a:gd name="T81" fmla="*/ 47 h 97"/>
                  <a:gd name="T82" fmla="*/ 37 w 68"/>
                  <a:gd name="T83" fmla="*/ 37 h 97"/>
                  <a:gd name="T84" fmla="*/ 31 w 68"/>
                  <a:gd name="T85" fmla="*/ 36 h 97"/>
                  <a:gd name="T86" fmla="*/ 37 w 68"/>
                  <a:gd name="T87" fmla="*/ 39 h 97"/>
                  <a:gd name="T88" fmla="*/ 31 w 68"/>
                  <a:gd name="T89" fmla="*/ 37 h 97"/>
                  <a:gd name="T90" fmla="*/ 37 w 68"/>
                  <a:gd name="T91" fmla="*/ 40 h 97"/>
                  <a:gd name="T92" fmla="*/ 31 w 68"/>
                  <a:gd name="T93" fmla="*/ 39 h 97"/>
                  <a:gd name="T94" fmla="*/ 34 w 68"/>
                  <a:gd name="T95" fmla="*/ 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8" h="97">
                    <a:moveTo>
                      <a:pt x="53" y="44"/>
                    </a:moveTo>
                    <a:cubicBezTo>
                      <a:pt x="39" y="44"/>
                      <a:pt x="39" y="44"/>
                      <a:pt x="39" y="44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5" y="54"/>
                      <a:pt x="45" y="55"/>
                      <a:pt x="46" y="55"/>
                    </a:cubicBezTo>
                    <a:cubicBezTo>
                      <a:pt x="46" y="57"/>
                      <a:pt x="45" y="58"/>
                      <a:pt x="45" y="58"/>
                    </a:cubicBezTo>
                    <a:cubicBezTo>
                      <a:pt x="43" y="59"/>
                      <a:pt x="41" y="59"/>
                      <a:pt x="39" y="59"/>
                    </a:cubicBezTo>
                    <a:cubicBezTo>
                      <a:pt x="35" y="60"/>
                      <a:pt x="30" y="60"/>
                      <a:pt x="27" y="65"/>
                    </a:cubicBezTo>
                    <a:cubicBezTo>
                      <a:pt x="26" y="66"/>
                      <a:pt x="25" y="67"/>
                      <a:pt x="24" y="67"/>
                    </a:cubicBezTo>
                    <a:cubicBezTo>
                      <a:pt x="23" y="67"/>
                      <a:pt x="22" y="66"/>
                      <a:pt x="22" y="65"/>
                    </a:cubicBezTo>
                    <a:cubicBezTo>
                      <a:pt x="21" y="63"/>
                      <a:pt x="21" y="61"/>
                      <a:pt x="23" y="58"/>
                    </a:cubicBezTo>
                    <a:cubicBezTo>
                      <a:pt x="24" y="58"/>
                      <a:pt x="25" y="57"/>
                      <a:pt x="25" y="55"/>
                    </a:cubicBezTo>
                    <a:cubicBezTo>
                      <a:pt x="25" y="53"/>
                      <a:pt x="24" y="52"/>
                      <a:pt x="22" y="52"/>
                    </a:cubicBezTo>
                    <a:cubicBezTo>
                      <a:pt x="20" y="52"/>
                      <a:pt x="18" y="53"/>
                      <a:pt x="18" y="55"/>
                    </a:cubicBezTo>
                    <a:cubicBezTo>
                      <a:pt x="19" y="56"/>
                      <a:pt x="19" y="56"/>
                      <a:pt x="19" y="56"/>
                    </a:cubicBezTo>
                    <a:cubicBezTo>
                      <a:pt x="16" y="59"/>
                      <a:pt x="16" y="63"/>
                      <a:pt x="17" y="67"/>
                    </a:cubicBezTo>
                    <a:cubicBezTo>
                      <a:pt x="18" y="70"/>
                      <a:pt x="21" y="71"/>
                      <a:pt x="23" y="72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26" y="72"/>
                      <a:pt x="28" y="71"/>
                      <a:pt x="31" y="68"/>
                    </a:cubicBezTo>
                    <a:cubicBezTo>
                      <a:pt x="33" y="65"/>
                      <a:pt x="36" y="64"/>
                      <a:pt x="40" y="64"/>
                    </a:cubicBezTo>
                    <a:cubicBezTo>
                      <a:pt x="44" y="64"/>
                      <a:pt x="50" y="63"/>
                      <a:pt x="51" y="56"/>
                    </a:cubicBezTo>
                    <a:cubicBezTo>
                      <a:pt x="53" y="55"/>
                      <a:pt x="54" y="53"/>
                      <a:pt x="54" y="51"/>
                    </a:cubicBezTo>
                    <a:cubicBezTo>
                      <a:pt x="54" y="50"/>
                      <a:pt x="54" y="49"/>
                      <a:pt x="53" y="49"/>
                    </a:cubicBezTo>
                    <a:lnTo>
                      <a:pt x="53" y="44"/>
                    </a:lnTo>
                    <a:close/>
                    <a:moveTo>
                      <a:pt x="22" y="53"/>
                    </a:moveTo>
                    <a:cubicBezTo>
                      <a:pt x="23" y="53"/>
                      <a:pt x="24" y="54"/>
                      <a:pt x="24" y="55"/>
                    </a:cubicBezTo>
                    <a:cubicBezTo>
                      <a:pt x="24" y="55"/>
                      <a:pt x="24" y="56"/>
                      <a:pt x="24" y="56"/>
                    </a:cubicBezTo>
                    <a:cubicBezTo>
                      <a:pt x="24" y="55"/>
                      <a:pt x="23" y="55"/>
                      <a:pt x="23" y="54"/>
                    </a:cubicBezTo>
                    <a:cubicBezTo>
                      <a:pt x="22" y="53"/>
                      <a:pt x="21" y="53"/>
                      <a:pt x="20" y="54"/>
                    </a:cubicBezTo>
                    <a:cubicBezTo>
                      <a:pt x="20" y="53"/>
                      <a:pt x="21" y="53"/>
                      <a:pt x="22" y="53"/>
                    </a:cubicBezTo>
                    <a:close/>
                    <a:moveTo>
                      <a:pt x="40" y="52"/>
                    </a:moveTo>
                    <a:cubicBezTo>
                      <a:pt x="40" y="45"/>
                      <a:pt x="40" y="45"/>
                      <a:pt x="40" y="45"/>
                    </a:cubicBezTo>
                    <a:cubicBezTo>
                      <a:pt x="52" y="45"/>
                      <a:pt x="52" y="45"/>
                      <a:pt x="52" y="45"/>
                    </a:cubicBezTo>
                    <a:cubicBezTo>
                      <a:pt x="52" y="47"/>
                      <a:pt x="52" y="47"/>
                      <a:pt x="52" y="47"/>
                    </a:cubicBezTo>
                    <a:cubicBezTo>
                      <a:pt x="52" y="47"/>
                      <a:pt x="51" y="47"/>
                      <a:pt x="51" y="47"/>
                    </a:cubicBezTo>
                    <a:cubicBezTo>
                      <a:pt x="51" y="46"/>
                      <a:pt x="51" y="45"/>
                      <a:pt x="5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41" y="51"/>
                      <a:pt x="43" y="51"/>
                      <a:pt x="44" y="51"/>
                    </a:cubicBezTo>
                    <a:cubicBezTo>
                      <a:pt x="44" y="52"/>
                      <a:pt x="44" y="52"/>
                      <a:pt x="44" y="52"/>
                    </a:cubicBezTo>
                    <a:lnTo>
                      <a:pt x="40" y="52"/>
                    </a:lnTo>
                    <a:close/>
                    <a:moveTo>
                      <a:pt x="51" y="54"/>
                    </a:moveTo>
                    <a:cubicBezTo>
                      <a:pt x="51" y="53"/>
                      <a:pt x="52" y="52"/>
                      <a:pt x="52" y="51"/>
                    </a:cubicBezTo>
                    <a:cubicBezTo>
                      <a:pt x="52" y="50"/>
                      <a:pt x="50" y="49"/>
                      <a:pt x="49" y="49"/>
                    </a:cubicBezTo>
                    <a:cubicBezTo>
                      <a:pt x="48" y="49"/>
                      <a:pt x="47" y="50"/>
                      <a:pt x="47" y="51"/>
                    </a:cubicBezTo>
                    <a:cubicBezTo>
                      <a:pt x="47" y="52"/>
                      <a:pt x="47" y="53"/>
                      <a:pt x="46" y="54"/>
                    </a:cubicBezTo>
                    <a:cubicBezTo>
                      <a:pt x="46" y="53"/>
                      <a:pt x="45" y="52"/>
                      <a:pt x="45" y="51"/>
                    </a:cubicBezTo>
                    <a:cubicBezTo>
                      <a:pt x="45" y="49"/>
                      <a:pt x="47" y="47"/>
                      <a:pt x="49" y="47"/>
                    </a:cubicBezTo>
                    <a:cubicBezTo>
                      <a:pt x="51" y="47"/>
                      <a:pt x="53" y="49"/>
                      <a:pt x="53" y="51"/>
                    </a:cubicBezTo>
                    <a:cubicBezTo>
                      <a:pt x="53" y="52"/>
                      <a:pt x="52" y="53"/>
                      <a:pt x="51" y="54"/>
                    </a:cubicBezTo>
                    <a:close/>
                    <a:moveTo>
                      <a:pt x="62" y="36"/>
                    </a:moveTo>
                    <a:cubicBezTo>
                      <a:pt x="62" y="32"/>
                      <a:pt x="62" y="32"/>
                      <a:pt x="62" y="32"/>
                    </a:cubicBezTo>
                    <a:cubicBezTo>
                      <a:pt x="62" y="28"/>
                      <a:pt x="60" y="24"/>
                      <a:pt x="56" y="22"/>
                    </a:cubicBezTo>
                    <a:cubicBezTo>
                      <a:pt x="56" y="22"/>
                      <a:pt x="56" y="22"/>
                      <a:pt x="56" y="22"/>
                    </a:cubicBezTo>
                    <a:cubicBezTo>
                      <a:pt x="56" y="10"/>
                      <a:pt x="46" y="0"/>
                      <a:pt x="34" y="0"/>
                    </a:cubicBezTo>
                    <a:cubicBezTo>
                      <a:pt x="22" y="0"/>
                      <a:pt x="12" y="10"/>
                      <a:pt x="12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9" y="24"/>
                      <a:pt x="6" y="28"/>
                      <a:pt x="6" y="32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2" y="36"/>
                      <a:pt x="0" y="40"/>
                      <a:pt x="0" y="4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9"/>
                      <a:pt x="0" y="70"/>
                      <a:pt x="0" y="71"/>
                    </a:cubicBezTo>
                    <a:cubicBezTo>
                      <a:pt x="2" y="74"/>
                      <a:pt x="5" y="76"/>
                      <a:pt x="8" y="76"/>
                    </a:cubicBezTo>
                    <a:cubicBezTo>
                      <a:pt x="9" y="76"/>
                      <a:pt x="10" y="76"/>
                      <a:pt x="11" y="76"/>
                    </a:cubicBezTo>
                    <a:cubicBezTo>
                      <a:pt x="11" y="85"/>
                      <a:pt x="11" y="85"/>
                      <a:pt x="11" y="85"/>
                    </a:cubicBezTo>
                    <a:cubicBezTo>
                      <a:pt x="11" y="86"/>
                      <a:pt x="11" y="87"/>
                      <a:pt x="12" y="88"/>
                    </a:cubicBezTo>
                    <a:cubicBezTo>
                      <a:pt x="13" y="93"/>
                      <a:pt x="18" y="97"/>
                      <a:pt x="23" y="97"/>
                    </a:cubicBezTo>
                    <a:cubicBezTo>
                      <a:pt x="28" y="97"/>
                      <a:pt x="33" y="93"/>
                      <a:pt x="34" y="89"/>
                    </a:cubicBezTo>
                    <a:cubicBezTo>
                      <a:pt x="36" y="93"/>
                      <a:pt x="40" y="97"/>
                      <a:pt x="45" y="97"/>
                    </a:cubicBezTo>
                    <a:cubicBezTo>
                      <a:pt x="50" y="97"/>
                      <a:pt x="55" y="93"/>
                      <a:pt x="57" y="88"/>
                    </a:cubicBezTo>
                    <a:cubicBezTo>
                      <a:pt x="57" y="87"/>
                      <a:pt x="57" y="86"/>
                      <a:pt x="57" y="85"/>
                    </a:cubicBezTo>
                    <a:cubicBezTo>
                      <a:pt x="57" y="76"/>
                      <a:pt x="57" y="76"/>
                      <a:pt x="57" y="76"/>
                    </a:cubicBezTo>
                    <a:cubicBezTo>
                      <a:pt x="58" y="76"/>
                      <a:pt x="59" y="76"/>
                      <a:pt x="60" y="76"/>
                    </a:cubicBezTo>
                    <a:cubicBezTo>
                      <a:pt x="63" y="76"/>
                      <a:pt x="67" y="74"/>
                      <a:pt x="68" y="71"/>
                    </a:cubicBezTo>
                    <a:cubicBezTo>
                      <a:pt x="68" y="70"/>
                      <a:pt x="68" y="69"/>
                      <a:pt x="68" y="68"/>
                    </a:cubicBezTo>
                    <a:cubicBezTo>
                      <a:pt x="68" y="44"/>
                      <a:pt x="68" y="44"/>
                      <a:pt x="68" y="44"/>
                    </a:cubicBezTo>
                    <a:cubicBezTo>
                      <a:pt x="68" y="40"/>
                      <a:pt x="66" y="37"/>
                      <a:pt x="62" y="36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29" y="78"/>
                      <a:pt x="29" y="78"/>
                      <a:pt x="29" y="78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3" y="78"/>
                      <a:pt x="33" y="78"/>
                      <a:pt x="33" y="78"/>
                    </a:cubicBezTo>
                    <a:cubicBezTo>
                      <a:pt x="33" y="80"/>
                      <a:pt x="33" y="85"/>
                      <a:pt x="33" y="87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6"/>
                      <a:pt x="12" y="86"/>
                      <a:pt x="12" y="85"/>
                    </a:cubicBezTo>
                    <a:cubicBezTo>
                      <a:pt x="12" y="39"/>
                      <a:pt x="12" y="39"/>
                      <a:pt x="12" y="39"/>
                    </a:cubicBezTo>
                    <a:cubicBezTo>
                      <a:pt x="12" y="36"/>
                      <a:pt x="13" y="34"/>
                      <a:pt x="15" y="32"/>
                    </a:cubicBezTo>
                    <a:cubicBezTo>
                      <a:pt x="19" y="38"/>
                      <a:pt x="26" y="42"/>
                      <a:pt x="34" y="42"/>
                    </a:cubicBezTo>
                    <a:cubicBezTo>
                      <a:pt x="43" y="42"/>
                      <a:pt x="49" y="38"/>
                      <a:pt x="53" y="32"/>
                    </a:cubicBezTo>
                    <a:cubicBezTo>
                      <a:pt x="55" y="34"/>
                      <a:pt x="56" y="36"/>
                      <a:pt x="56" y="39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6" y="86"/>
                      <a:pt x="56" y="86"/>
                      <a:pt x="55" y="87"/>
                    </a:cubicBezTo>
                    <a:cubicBezTo>
                      <a:pt x="35" y="87"/>
                      <a:pt x="35" y="87"/>
                      <a:pt x="35" y="87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1" y="32"/>
                    </a:moveTo>
                    <a:cubicBezTo>
                      <a:pt x="61" y="36"/>
                      <a:pt x="61" y="36"/>
                      <a:pt x="61" y="36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56" y="34"/>
                      <a:pt x="55" y="32"/>
                      <a:pt x="54" y="31"/>
                    </a:cubicBezTo>
                    <a:cubicBezTo>
                      <a:pt x="55" y="29"/>
                      <a:pt x="56" y="26"/>
                      <a:pt x="56" y="24"/>
                    </a:cubicBezTo>
                    <a:cubicBezTo>
                      <a:pt x="59" y="25"/>
                      <a:pt x="61" y="28"/>
                      <a:pt x="61" y="32"/>
                    </a:cubicBezTo>
                    <a:close/>
                    <a:moveTo>
                      <a:pt x="34" y="2"/>
                    </a:moveTo>
                    <a:cubicBezTo>
                      <a:pt x="45" y="2"/>
                      <a:pt x="55" y="11"/>
                      <a:pt x="55" y="22"/>
                    </a:cubicBezTo>
                    <a:cubicBezTo>
                      <a:pt x="55" y="33"/>
                      <a:pt x="46" y="41"/>
                      <a:pt x="34" y="41"/>
                    </a:cubicBezTo>
                    <a:cubicBezTo>
                      <a:pt x="22" y="41"/>
                      <a:pt x="14" y="33"/>
                      <a:pt x="14" y="22"/>
                    </a:cubicBezTo>
                    <a:cubicBezTo>
                      <a:pt x="14" y="11"/>
                      <a:pt x="23" y="2"/>
                      <a:pt x="34" y="2"/>
                    </a:cubicBezTo>
                    <a:close/>
                    <a:moveTo>
                      <a:pt x="11" y="74"/>
                    </a:moveTo>
                    <a:cubicBezTo>
                      <a:pt x="10" y="75"/>
                      <a:pt x="9" y="75"/>
                      <a:pt x="8" y="75"/>
                    </a:cubicBezTo>
                    <a:cubicBezTo>
                      <a:pt x="6" y="75"/>
                      <a:pt x="3" y="73"/>
                      <a:pt x="2" y="71"/>
                    </a:cubicBezTo>
                    <a:cubicBezTo>
                      <a:pt x="11" y="71"/>
                      <a:pt x="11" y="71"/>
                      <a:pt x="11" y="71"/>
                    </a:cubicBezTo>
                    <a:lnTo>
                      <a:pt x="11" y="74"/>
                    </a:lnTo>
                    <a:close/>
                    <a:moveTo>
                      <a:pt x="11" y="39"/>
                    </a:moveTo>
                    <a:cubicBezTo>
                      <a:pt x="11" y="70"/>
                      <a:pt x="11" y="70"/>
                      <a:pt x="11" y="70"/>
                    </a:cubicBezTo>
                    <a:cubicBezTo>
                      <a:pt x="1" y="70"/>
                      <a:pt x="1" y="70"/>
                      <a:pt x="1" y="70"/>
                    </a:cubicBezTo>
                    <a:cubicBezTo>
                      <a:pt x="1" y="69"/>
                      <a:pt x="1" y="68"/>
                      <a:pt x="1" y="68"/>
                    </a:cubicBezTo>
                    <a:cubicBezTo>
                      <a:pt x="1" y="44"/>
                      <a:pt x="1" y="44"/>
                      <a:pt x="1" y="44"/>
                    </a:cubicBezTo>
                    <a:cubicBezTo>
                      <a:pt x="1" y="41"/>
                      <a:pt x="3" y="37"/>
                      <a:pt x="7" y="37"/>
                    </a:cubicBezTo>
                    <a:cubicBezTo>
                      <a:pt x="11" y="37"/>
                      <a:pt x="11" y="37"/>
                      <a:pt x="11" y="37"/>
                    </a:cubicBezTo>
                    <a:cubicBezTo>
                      <a:pt x="11" y="38"/>
                      <a:pt x="11" y="38"/>
                      <a:pt x="11" y="39"/>
                    </a:cubicBezTo>
                    <a:close/>
                    <a:moveTo>
                      <a:pt x="7" y="36"/>
                    </a:moveTo>
                    <a:cubicBezTo>
                      <a:pt x="7" y="32"/>
                      <a:pt x="7" y="32"/>
                      <a:pt x="7" y="32"/>
                    </a:cubicBezTo>
                    <a:cubicBezTo>
                      <a:pt x="7" y="28"/>
                      <a:pt x="9" y="25"/>
                      <a:pt x="12" y="24"/>
                    </a:cubicBezTo>
                    <a:cubicBezTo>
                      <a:pt x="13" y="26"/>
                      <a:pt x="13" y="29"/>
                      <a:pt x="14" y="31"/>
                    </a:cubicBezTo>
                    <a:cubicBezTo>
                      <a:pt x="13" y="32"/>
                      <a:pt x="12" y="34"/>
                      <a:pt x="12" y="36"/>
                    </a:cubicBezTo>
                    <a:lnTo>
                      <a:pt x="7" y="36"/>
                    </a:lnTo>
                    <a:close/>
                    <a:moveTo>
                      <a:pt x="23" y="95"/>
                    </a:moveTo>
                    <a:cubicBezTo>
                      <a:pt x="18" y="95"/>
                      <a:pt x="14" y="93"/>
                      <a:pt x="13" y="88"/>
                    </a:cubicBezTo>
                    <a:cubicBezTo>
                      <a:pt x="33" y="88"/>
                      <a:pt x="33" y="88"/>
                      <a:pt x="33" y="88"/>
                    </a:cubicBezTo>
                    <a:cubicBezTo>
                      <a:pt x="31" y="93"/>
                      <a:pt x="27" y="95"/>
                      <a:pt x="23" y="95"/>
                    </a:cubicBezTo>
                    <a:close/>
                    <a:moveTo>
                      <a:pt x="45" y="95"/>
                    </a:moveTo>
                    <a:cubicBezTo>
                      <a:pt x="41" y="95"/>
                      <a:pt x="37" y="93"/>
                      <a:pt x="35" y="88"/>
                    </a:cubicBezTo>
                    <a:cubicBezTo>
                      <a:pt x="55" y="88"/>
                      <a:pt x="55" y="88"/>
                      <a:pt x="55" y="88"/>
                    </a:cubicBezTo>
                    <a:cubicBezTo>
                      <a:pt x="54" y="93"/>
                      <a:pt x="50" y="95"/>
                      <a:pt x="45" y="95"/>
                    </a:cubicBezTo>
                    <a:close/>
                    <a:moveTo>
                      <a:pt x="60" y="75"/>
                    </a:moveTo>
                    <a:cubicBezTo>
                      <a:pt x="59" y="75"/>
                      <a:pt x="58" y="75"/>
                      <a:pt x="57" y="74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66" y="71"/>
                      <a:pt x="66" y="71"/>
                      <a:pt x="66" y="71"/>
                    </a:cubicBezTo>
                    <a:cubicBezTo>
                      <a:pt x="65" y="73"/>
                      <a:pt x="62" y="75"/>
                      <a:pt x="60" y="75"/>
                    </a:cubicBezTo>
                    <a:close/>
                    <a:moveTo>
                      <a:pt x="67" y="68"/>
                    </a:moveTo>
                    <a:cubicBezTo>
                      <a:pt x="67" y="68"/>
                      <a:pt x="67" y="69"/>
                      <a:pt x="67" y="70"/>
                    </a:cubicBezTo>
                    <a:cubicBezTo>
                      <a:pt x="57" y="70"/>
                      <a:pt x="57" y="70"/>
                      <a:pt x="57" y="70"/>
                    </a:cubicBezTo>
                    <a:cubicBezTo>
                      <a:pt x="57" y="39"/>
                      <a:pt x="57" y="39"/>
                      <a:pt x="57" y="39"/>
                    </a:cubicBezTo>
                    <a:cubicBezTo>
                      <a:pt x="57" y="38"/>
                      <a:pt x="57" y="38"/>
                      <a:pt x="57" y="37"/>
                    </a:cubicBezTo>
                    <a:cubicBezTo>
                      <a:pt x="61" y="37"/>
                      <a:pt x="61" y="37"/>
                      <a:pt x="61" y="37"/>
                    </a:cubicBezTo>
                    <a:cubicBezTo>
                      <a:pt x="65" y="38"/>
                      <a:pt x="67" y="41"/>
                      <a:pt x="67" y="44"/>
                    </a:cubicBezTo>
                    <a:lnTo>
                      <a:pt x="67" y="68"/>
                    </a:lnTo>
                    <a:close/>
                    <a:moveTo>
                      <a:pt x="34" y="35"/>
                    </a:moveTo>
                    <a:cubicBezTo>
                      <a:pt x="23" y="35"/>
                      <a:pt x="14" y="30"/>
                      <a:pt x="14" y="24"/>
                    </a:cubicBezTo>
                    <a:cubicBezTo>
                      <a:pt x="14" y="21"/>
                      <a:pt x="15" y="14"/>
                      <a:pt x="18" y="13"/>
                    </a:cubicBezTo>
                    <a:cubicBezTo>
                      <a:pt x="22" y="13"/>
                      <a:pt x="28" y="19"/>
                      <a:pt x="34" y="19"/>
                    </a:cubicBezTo>
                    <a:cubicBezTo>
                      <a:pt x="40" y="19"/>
                      <a:pt x="46" y="13"/>
                      <a:pt x="50" y="13"/>
                    </a:cubicBezTo>
                    <a:cubicBezTo>
                      <a:pt x="53" y="14"/>
                      <a:pt x="54" y="21"/>
                      <a:pt x="54" y="24"/>
                    </a:cubicBezTo>
                    <a:cubicBezTo>
                      <a:pt x="54" y="30"/>
                      <a:pt x="45" y="35"/>
                      <a:pt x="34" y="35"/>
                    </a:cubicBezTo>
                    <a:close/>
                    <a:moveTo>
                      <a:pt x="22" y="50"/>
                    </a:moveTo>
                    <a:cubicBezTo>
                      <a:pt x="24" y="50"/>
                      <a:pt x="25" y="49"/>
                      <a:pt x="25" y="47"/>
                    </a:cubicBezTo>
                    <a:cubicBezTo>
                      <a:pt x="25" y="45"/>
                      <a:pt x="24" y="43"/>
                      <a:pt x="22" y="43"/>
                    </a:cubicBezTo>
                    <a:cubicBezTo>
                      <a:pt x="20" y="43"/>
                      <a:pt x="18" y="45"/>
                      <a:pt x="18" y="47"/>
                    </a:cubicBezTo>
                    <a:cubicBezTo>
                      <a:pt x="18" y="49"/>
                      <a:pt x="20" y="50"/>
                      <a:pt x="22" y="50"/>
                    </a:cubicBezTo>
                    <a:close/>
                    <a:moveTo>
                      <a:pt x="22" y="44"/>
                    </a:moveTo>
                    <a:cubicBezTo>
                      <a:pt x="23" y="44"/>
                      <a:pt x="24" y="45"/>
                      <a:pt x="24" y="47"/>
                    </a:cubicBezTo>
                    <a:cubicBezTo>
                      <a:pt x="24" y="48"/>
                      <a:pt x="23" y="49"/>
                      <a:pt x="22" y="49"/>
                    </a:cubicBezTo>
                    <a:cubicBezTo>
                      <a:pt x="21" y="49"/>
                      <a:pt x="20" y="48"/>
                      <a:pt x="20" y="47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7" y="36"/>
                    </a:moveTo>
                    <a:cubicBezTo>
                      <a:pt x="37" y="36"/>
                      <a:pt x="37" y="36"/>
                      <a:pt x="37" y="36"/>
                    </a:cubicBezTo>
                    <a:cubicBezTo>
                      <a:pt x="37" y="37"/>
                      <a:pt x="37" y="37"/>
                      <a:pt x="37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7" y="36"/>
                      <a:pt x="37" y="36"/>
                      <a:pt x="37" y="36"/>
                    </a:cubicBezTo>
                    <a:close/>
                    <a:moveTo>
                      <a:pt x="37" y="38"/>
                    </a:moveTo>
                    <a:cubicBezTo>
                      <a:pt x="37" y="38"/>
                      <a:pt x="37" y="38"/>
                      <a:pt x="37" y="38"/>
                    </a:cubicBezTo>
                    <a:cubicBezTo>
                      <a:pt x="37" y="39"/>
                      <a:pt x="37" y="39"/>
                      <a:pt x="37" y="39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7" y="37"/>
                      <a:pt x="37" y="37"/>
                      <a:pt x="37" y="37"/>
                    </a:cubicBezTo>
                    <a:lnTo>
                      <a:pt x="37" y="38"/>
                    </a:lnTo>
                    <a:close/>
                    <a:moveTo>
                      <a:pt x="37" y="39"/>
                    </a:moveTo>
                    <a:cubicBezTo>
                      <a:pt x="37" y="40"/>
                      <a:pt x="37" y="40"/>
                      <a:pt x="37" y="40"/>
                    </a:cubicBezTo>
                    <a:cubicBezTo>
                      <a:pt x="37" y="40"/>
                      <a:pt x="37" y="40"/>
                      <a:pt x="37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7" y="39"/>
                      <a:pt x="37" y="39"/>
                      <a:pt x="37" y="39"/>
                    </a:cubicBezTo>
                    <a:close/>
                    <a:moveTo>
                      <a:pt x="30" y="6"/>
                    </a:moveTo>
                    <a:cubicBezTo>
                      <a:pt x="30" y="5"/>
                      <a:pt x="32" y="4"/>
                      <a:pt x="34" y="4"/>
                    </a:cubicBezTo>
                    <a:cubicBezTo>
                      <a:pt x="36" y="4"/>
                      <a:pt x="38" y="5"/>
                      <a:pt x="38" y="6"/>
                    </a:cubicBezTo>
                    <a:cubicBezTo>
                      <a:pt x="38" y="6"/>
                      <a:pt x="36" y="7"/>
                      <a:pt x="34" y="7"/>
                    </a:cubicBezTo>
                    <a:cubicBezTo>
                      <a:pt x="32" y="7"/>
                      <a:pt x="30" y="6"/>
                      <a:pt x="30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91" name="Group 4690"/>
            <p:cNvGrpSpPr/>
            <p:nvPr/>
          </p:nvGrpSpPr>
          <p:grpSpPr>
            <a:xfrm>
              <a:off x="1530350" y="3773488"/>
              <a:ext cx="258763" cy="363538"/>
              <a:chOff x="5276850" y="2900363"/>
              <a:chExt cx="258763" cy="363538"/>
            </a:xfrm>
          </p:grpSpPr>
          <p:sp>
            <p:nvSpPr>
              <p:cNvPr id="4672" name="Freeform 705"/>
              <p:cNvSpPr>
                <a:spLocks/>
              </p:cNvSpPr>
              <p:nvPr/>
            </p:nvSpPr>
            <p:spPr bwMode="auto">
              <a:xfrm>
                <a:off x="5281613" y="2903538"/>
                <a:ext cx="250825" cy="352425"/>
              </a:xfrm>
              <a:custGeom>
                <a:avLst/>
                <a:gdLst>
                  <a:gd name="T0" fmla="*/ 61 w 67"/>
                  <a:gd name="T1" fmla="*/ 35 h 94"/>
                  <a:gd name="T2" fmla="*/ 61 w 67"/>
                  <a:gd name="T3" fmla="*/ 30 h 94"/>
                  <a:gd name="T4" fmla="*/ 55 w 67"/>
                  <a:gd name="T5" fmla="*/ 21 h 94"/>
                  <a:gd name="T6" fmla="*/ 55 w 67"/>
                  <a:gd name="T7" fmla="*/ 21 h 94"/>
                  <a:gd name="T8" fmla="*/ 34 w 67"/>
                  <a:gd name="T9" fmla="*/ 0 h 94"/>
                  <a:gd name="T10" fmla="*/ 13 w 67"/>
                  <a:gd name="T11" fmla="*/ 21 h 94"/>
                  <a:gd name="T12" fmla="*/ 13 w 67"/>
                  <a:gd name="T13" fmla="*/ 21 h 94"/>
                  <a:gd name="T14" fmla="*/ 6 w 67"/>
                  <a:gd name="T15" fmla="*/ 30 h 94"/>
                  <a:gd name="T16" fmla="*/ 6 w 67"/>
                  <a:gd name="T17" fmla="*/ 35 h 94"/>
                  <a:gd name="T18" fmla="*/ 0 w 67"/>
                  <a:gd name="T19" fmla="*/ 42 h 94"/>
                  <a:gd name="T20" fmla="*/ 0 w 67"/>
                  <a:gd name="T21" fmla="*/ 66 h 94"/>
                  <a:gd name="T22" fmla="*/ 0 w 67"/>
                  <a:gd name="T23" fmla="*/ 69 h 94"/>
                  <a:gd name="T24" fmla="*/ 8 w 67"/>
                  <a:gd name="T25" fmla="*/ 74 h 94"/>
                  <a:gd name="T26" fmla="*/ 11 w 67"/>
                  <a:gd name="T27" fmla="*/ 73 h 94"/>
                  <a:gd name="T28" fmla="*/ 11 w 67"/>
                  <a:gd name="T29" fmla="*/ 83 h 94"/>
                  <a:gd name="T30" fmla="*/ 12 w 67"/>
                  <a:gd name="T31" fmla="*/ 86 h 94"/>
                  <a:gd name="T32" fmla="*/ 23 w 67"/>
                  <a:gd name="T33" fmla="*/ 94 h 94"/>
                  <a:gd name="T34" fmla="*/ 33 w 67"/>
                  <a:gd name="T35" fmla="*/ 86 h 94"/>
                  <a:gd name="T36" fmla="*/ 34 w 67"/>
                  <a:gd name="T37" fmla="*/ 76 h 94"/>
                  <a:gd name="T38" fmla="*/ 34 w 67"/>
                  <a:gd name="T39" fmla="*/ 86 h 94"/>
                  <a:gd name="T40" fmla="*/ 45 w 67"/>
                  <a:gd name="T41" fmla="*/ 94 h 94"/>
                  <a:gd name="T42" fmla="*/ 56 w 67"/>
                  <a:gd name="T43" fmla="*/ 86 h 94"/>
                  <a:gd name="T44" fmla="*/ 56 w 67"/>
                  <a:gd name="T45" fmla="*/ 83 h 94"/>
                  <a:gd name="T46" fmla="*/ 56 w 67"/>
                  <a:gd name="T47" fmla="*/ 73 h 94"/>
                  <a:gd name="T48" fmla="*/ 59 w 67"/>
                  <a:gd name="T49" fmla="*/ 74 h 94"/>
                  <a:gd name="T50" fmla="*/ 67 w 67"/>
                  <a:gd name="T51" fmla="*/ 69 h 94"/>
                  <a:gd name="T52" fmla="*/ 67 w 67"/>
                  <a:gd name="T53" fmla="*/ 66 h 94"/>
                  <a:gd name="T54" fmla="*/ 67 w 67"/>
                  <a:gd name="T55" fmla="*/ 42 h 94"/>
                  <a:gd name="T56" fmla="*/ 61 w 67"/>
                  <a:gd name="T57" fmla="*/ 35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94">
                    <a:moveTo>
                      <a:pt x="61" y="35"/>
                    </a:moveTo>
                    <a:cubicBezTo>
                      <a:pt x="61" y="30"/>
                      <a:pt x="61" y="30"/>
                      <a:pt x="61" y="30"/>
                    </a:cubicBezTo>
                    <a:cubicBezTo>
                      <a:pt x="61" y="26"/>
                      <a:pt x="59" y="23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9"/>
                      <a:pt x="45" y="0"/>
                      <a:pt x="34" y="0"/>
                    </a:cubicBezTo>
                    <a:cubicBezTo>
                      <a:pt x="22" y="0"/>
                      <a:pt x="13" y="9"/>
                      <a:pt x="13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9" y="23"/>
                      <a:pt x="6" y="26"/>
                      <a:pt x="6" y="30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3" y="35"/>
                      <a:pt x="0" y="39"/>
                      <a:pt x="0" y="42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0" y="68"/>
                      <a:pt x="0" y="69"/>
                    </a:cubicBezTo>
                    <a:cubicBezTo>
                      <a:pt x="2" y="72"/>
                      <a:pt x="5" y="74"/>
                      <a:pt x="8" y="74"/>
                    </a:cubicBezTo>
                    <a:cubicBezTo>
                      <a:pt x="9" y="74"/>
                      <a:pt x="10" y="74"/>
                      <a:pt x="11" y="73"/>
                    </a:cubicBezTo>
                    <a:cubicBezTo>
                      <a:pt x="11" y="83"/>
                      <a:pt x="11" y="83"/>
                      <a:pt x="11" y="83"/>
                    </a:cubicBezTo>
                    <a:cubicBezTo>
                      <a:pt x="11" y="84"/>
                      <a:pt x="12" y="85"/>
                      <a:pt x="12" y="86"/>
                    </a:cubicBezTo>
                    <a:cubicBezTo>
                      <a:pt x="13" y="91"/>
                      <a:pt x="17" y="94"/>
                      <a:pt x="23" y="94"/>
                    </a:cubicBezTo>
                    <a:cubicBezTo>
                      <a:pt x="28" y="94"/>
                      <a:pt x="32" y="91"/>
                      <a:pt x="33" y="86"/>
                    </a:cubicBezTo>
                    <a:cubicBezTo>
                      <a:pt x="34" y="85"/>
                      <a:pt x="34" y="77"/>
                      <a:pt x="34" y="76"/>
                    </a:cubicBezTo>
                    <a:cubicBezTo>
                      <a:pt x="34" y="77"/>
                      <a:pt x="34" y="85"/>
                      <a:pt x="34" y="86"/>
                    </a:cubicBezTo>
                    <a:cubicBezTo>
                      <a:pt x="35" y="91"/>
                      <a:pt x="40" y="94"/>
                      <a:pt x="45" y="94"/>
                    </a:cubicBezTo>
                    <a:cubicBezTo>
                      <a:pt x="50" y="94"/>
                      <a:pt x="54" y="91"/>
                      <a:pt x="56" y="86"/>
                    </a:cubicBezTo>
                    <a:cubicBezTo>
                      <a:pt x="56" y="85"/>
                      <a:pt x="56" y="84"/>
                      <a:pt x="56" y="83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7" y="74"/>
                      <a:pt x="58" y="74"/>
                      <a:pt x="59" y="74"/>
                    </a:cubicBezTo>
                    <a:cubicBezTo>
                      <a:pt x="63" y="74"/>
                      <a:pt x="66" y="72"/>
                      <a:pt x="67" y="69"/>
                    </a:cubicBezTo>
                    <a:cubicBezTo>
                      <a:pt x="67" y="68"/>
                      <a:pt x="67" y="67"/>
                      <a:pt x="67" y="66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67" y="39"/>
                      <a:pt x="65" y="35"/>
                      <a:pt x="61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73" name="Oval 706"/>
              <p:cNvSpPr>
                <a:spLocks noChangeArrowheads="1"/>
              </p:cNvSpPr>
              <p:nvPr/>
            </p:nvSpPr>
            <p:spPr bwMode="auto">
              <a:xfrm>
                <a:off x="5353050" y="3065463"/>
                <a:ext cx="17463" cy="17463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74" name="Oval 707"/>
              <p:cNvSpPr>
                <a:spLocks noChangeArrowheads="1"/>
              </p:cNvSpPr>
              <p:nvPr/>
            </p:nvSpPr>
            <p:spPr bwMode="auto">
              <a:xfrm>
                <a:off x="5353050" y="3095625"/>
                <a:ext cx="17463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75" name="Oval 708"/>
              <p:cNvSpPr>
                <a:spLocks noChangeArrowheads="1"/>
              </p:cNvSpPr>
              <p:nvPr/>
            </p:nvSpPr>
            <p:spPr bwMode="auto">
              <a:xfrm>
                <a:off x="5446713" y="3076575"/>
                <a:ext cx="33338" cy="30163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76" name="Freeform 709"/>
              <p:cNvSpPr>
                <a:spLocks noEditPoints="1"/>
              </p:cNvSpPr>
              <p:nvPr/>
            </p:nvSpPr>
            <p:spPr bwMode="auto">
              <a:xfrm>
                <a:off x="5276850" y="2900363"/>
                <a:ext cx="258763" cy="363538"/>
              </a:xfrm>
              <a:custGeom>
                <a:avLst/>
                <a:gdLst>
                  <a:gd name="T0" fmla="*/ 45 w 69"/>
                  <a:gd name="T1" fmla="*/ 53 h 97"/>
                  <a:gd name="T2" fmla="*/ 28 w 69"/>
                  <a:gd name="T3" fmla="*/ 64 h 97"/>
                  <a:gd name="T4" fmla="*/ 26 w 69"/>
                  <a:gd name="T5" fmla="*/ 55 h 97"/>
                  <a:gd name="T6" fmla="*/ 18 w 69"/>
                  <a:gd name="T7" fmla="*/ 67 h 97"/>
                  <a:gd name="T8" fmla="*/ 40 w 69"/>
                  <a:gd name="T9" fmla="*/ 64 h 97"/>
                  <a:gd name="T10" fmla="*/ 54 w 69"/>
                  <a:gd name="T11" fmla="*/ 44 h 97"/>
                  <a:gd name="T12" fmla="*/ 23 w 69"/>
                  <a:gd name="T13" fmla="*/ 54 h 97"/>
                  <a:gd name="T14" fmla="*/ 41 w 69"/>
                  <a:gd name="T15" fmla="*/ 45 h 97"/>
                  <a:gd name="T16" fmla="*/ 51 w 69"/>
                  <a:gd name="T17" fmla="*/ 45 h 97"/>
                  <a:gd name="T18" fmla="*/ 45 w 69"/>
                  <a:gd name="T19" fmla="*/ 52 h 97"/>
                  <a:gd name="T20" fmla="*/ 50 w 69"/>
                  <a:gd name="T21" fmla="*/ 49 h 97"/>
                  <a:gd name="T22" fmla="*/ 50 w 69"/>
                  <a:gd name="T23" fmla="*/ 47 h 97"/>
                  <a:gd name="T24" fmla="*/ 63 w 69"/>
                  <a:gd name="T25" fmla="*/ 32 h 97"/>
                  <a:gd name="T26" fmla="*/ 13 w 69"/>
                  <a:gd name="T27" fmla="*/ 22 h 97"/>
                  <a:gd name="T28" fmla="*/ 0 w 69"/>
                  <a:gd name="T29" fmla="*/ 44 h 97"/>
                  <a:gd name="T30" fmla="*/ 12 w 69"/>
                  <a:gd name="T31" fmla="*/ 75 h 97"/>
                  <a:gd name="T32" fmla="*/ 35 w 69"/>
                  <a:gd name="T33" fmla="*/ 88 h 97"/>
                  <a:gd name="T34" fmla="*/ 58 w 69"/>
                  <a:gd name="T35" fmla="*/ 76 h 97"/>
                  <a:gd name="T36" fmla="*/ 69 w 69"/>
                  <a:gd name="T37" fmla="*/ 44 h 97"/>
                  <a:gd name="T38" fmla="*/ 40 w 69"/>
                  <a:gd name="T39" fmla="*/ 78 h 97"/>
                  <a:gd name="T40" fmla="*/ 30 w 69"/>
                  <a:gd name="T41" fmla="*/ 78 h 97"/>
                  <a:gd name="T42" fmla="*/ 13 w 69"/>
                  <a:gd name="T43" fmla="*/ 85 h 97"/>
                  <a:gd name="T44" fmla="*/ 54 w 69"/>
                  <a:gd name="T45" fmla="*/ 32 h 97"/>
                  <a:gd name="T46" fmla="*/ 36 w 69"/>
                  <a:gd name="T47" fmla="*/ 87 h 97"/>
                  <a:gd name="T48" fmla="*/ 57 w 69"/>
                  <a:gd name="T49" fmla="*/ 35 h 97"/>
                  <a:gd name="T50" fmla="*/ 35 w 69"/>
                  <a:gd name="T51" fmla="*/ 1 h 97"/>
                  <a:gd name="T52" fmla="*/ 35 w 69"/>
                  <a:gd name="T53" fmla="*/ 1 h 97"/>
                  <a:gd name="T54" fmla="*/ 12 w 69"/>
                  <a:gd name="T55" fmla="*/ 71 h 97"/>
                  <a:gd name="T56" fmla="*/ 2 w 69"/>
                  <a:gd name="T57" fmla="*/ 70 h 97"/>
                  <a:gd name="T58" fmla="*/ 12 w 69"/>
                  <a:gd name="T59" fmla="*/ 37 h 97"/>
                  <a:gd name="T60" fmla="*/ 13 w 69"/>
                  <a:gd name="T61" fmla="*/ 23 h 97"/>
                  <a:gd name="T62" fmla="*/ 24 w 69"/>
                  <a:gd name="T63" fmla="*/ 95 h 97"/>
                  <a:gd name="T64" fmla="*/ 46 w 69"/>
                  <a:gd name="T65" fmla="*/ 95 h 97"/>
                  <a:gd name="T66" fmla="*/ 60 w 69"/>
                  <a:gd name="T67" fmla="*/ 75 h 97"/>
                  <a:gd name="T68" fmla="*/ 60 w 69"/>
                  <a:gd name="T69" fmla="*/ 75 h 97"/>
                  <a:gd name="T70" fmla="*/ 58 w 69"/>
                  <a:gd name="T71" fmla="*/ 39 h 97"/>
                  <a:gd name="T72" fmla="*/ 68 w 69"/>
                  <a:gd name="T73" fmla="*/ 68 h 97"/>
                  <a:gd name="T74" fmla="*/ 35 w 69"/>
                  <a:gd name="T75" fmla="*/ 19 h 97"/>
                  <a:gd name="T76" fmla="*/ 22 w 69"/>
                  <a:gd name="T77" fmla="*/ 50 h 97"/>
                  <a:gd name="T78" fmla="*/ 22 w 69"/>
                  <a:gd name="T79" fmla="*/ 50 h 97"/>
                  <a:gd name="T80" fmla="*/ 20 w 69"/>
                  <a:gd name="T81" fmla="*/ 47 h 97"/>
                  <a:gd name="T82" fmla="*/ 38 w 69"/>
                  <a:gd name="T83" fmla="*/ 37 h 97"/>
                  <a:gd name="T84" fmla="*/ 32 w 69"/>
                  <a:gd name="T85" fmla="*/ 35 h 97"/>
                  <a:gd name="T86" fmla="*/ 38 w 69"/>
                  <a:gd name="T87" fmla="*/ 38 h 97"/>
                  <a:gd name="T88" fmla="*/ 32 w 69"/>
                  <a:gd name="T89" fmla="*/ 38 h 97"/>
                  <a:gd name="T90" fmla="*/ 38 w 69"/>
                  <a:gd name="T91" fmla="*/ 39 h 97"/>
                  <a:gd name="T92" fmla="*/ 32 w 69"/>
                  <a:gd name="T93" fmla="*/ 40 h 97"/>
                  <a:gd name="T94" fmla="*/ 30 w 69"/>
                  <a:gd name="T95" fmla="*/ 6 h 97"/>
                  <a:gd name="T96" fmla="*/ 30 w 69"/>
                  <a:gd name="T97" fmla="*/ 6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9" h="97">
                    <a:moveTo>
                      <a:pt x="54" y="44"/>
                    </a:moveTo>
                    <a:cubicBezTo>
                      <a:pt x="39" y="44"/>
                      <a:pt x="39" y="44"/>
                      <a:pt x="39" y="44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5" y="54"/>
                      <a:pt x="46" y="54"/>
                      <a:pt x="47" y="55"/>
                    </a:cubicBezTo>
                    <a:cubicBezTo>
                      <a:pt x="46" y="57"/>
                      <a:pt x="46" y="57"/>
                      <a:pt x="45" y="58"/>
                    </a:cubicBezTo>
                    <a:cubicBezTo>
                      <a:pt x="44" y="59"/>
                      <a:pt x="42" y="59"/>
                      <a:pt x="40" y="59"/>
                    </a:cubicBezTo>
                    <a:cubicBezTo>
                      <a:pt x="36" y="59"/>
                      <a:pt x="31" y="60"/>
                      <a:pt x="28" y="64"/>
                    </a:cubicBezTo>
                    <a:cubicBezTo>
                      <a:pt x="26" y="66"/>
                      <a:pt x="25" y="67"/>
                      <a:pt x="24" y="67"/>
                    </a:cubicBezTo>
                    <a:cubicBezTo>
                      <a:pt x="24" y="67"/>
                      <a:pt x="23" y="66"/>
                      <a:pt x="23" y="65"/>
                    </a:cubicBezTo>
                    <a:cubicBezTo>
                      <a:pt x="22" y="63"/>
                      <a:pt x="22" y="61"/>
                      <a:pt x="23" y="58"/>
                    </a:cubicBezTo>
                    <a:cubicBezTo>
                      <a:pt x="25" y="58"/>
                      <a:pt x="26" y="56"/>
                      <a:pt x="26" y="55"/>
                    </a:cubicBezTo>
                    <a:cubicBezTo>
                      <a:pt x="26" y="53"/>
                      <a:pt x="24" y="51"/>
                      <a:pt x="22" y="51"/>
                    </a:cubicBezTo>
                    <a:cubicBezTo>
                      <a:pt x="21" y="51"/>
                      <a:pt x="19" y="53"/>
                      <a:pt x="19" y="55"/>
                    </a:cubicBezTo>
                    <a:cubicBezTo>
                      <a:pt x="19" y="56"/>
                      <a:pt x="19" y="56"/>
                      <a:pt x="19" y="56"/>
                    </a:cubicBezTo>
                    <a:cubicBezTo>
                      <a:pt x="17" y="59"/>
                      <a:pt x="17" y="63"/>
                      <a:pt x="18" y="67"/>
                    </a:cubicBezTo>
                    <a:cubicBezTo>
                      <a:pt x="19" y="70"/>
                      <a:pt x="21" y="71"/>
                      <a:pt x="24" y="72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26" y="72"/>
                      <a:pt x="29" y="71"/>
                      <a:pt x="32" y="67"/>
                    </a:cubicBezTo>
                    <a:cubicBezTo>
                      <a:pt x="34" y="65"/>
                      <a:pt x="37" y="64"/>
                      <a:pt x="40" y="64"/>
                    </a:cubicBezTo>
                    <a:cubicBezTo>
                      <a:pt x="45" y="64"/>
                      <a:pt x="50" y="63"/>
                      <a:pt x="52" y="55"/>
                    </a:cubicBezTo>
                    <a:cubicBezTo>
                      <a:pt x="53" y="55"/>
                      <a:pt x="55" y="53"/>
                      <a:pt x="55" y="51"/>
                    </a:cubicBezTo>
                    <a:cubicBezTo>
                      <a:pt x="55" y="50"/>
                      <a:pt x="54" y="49"/>
                      <a:pt x="54" y="49"/>
                    </a:cubicBezTo>
                    <a:lnTo>
                      <a:pt x="54" y="44"/>
                    </a:lnTo>
                    <a:close/>
                    <a:moveTo>
                      <a:pt x="22" y="53"/>
                    </a:moveTo>
                    <a:cubicBezTo>
                      <a:pt x="24" y="53"/>
                      <a:pt x="25" y="54"/>
                      <a:pt x="25" y="55"/>
                    </a:cubicBezTo>
                    <a:cubicBezTo>
                      <a:pt x="25" y="55"/>
                      <a:pt x="25" y="56"/>
                      <a:pt x="24" y="56"/>
                    </a:cubicBezTo>
                    <a:cubicBezTo>
                      <a:pt x="24" y="55"/>
                      <a:pt x="24" y="54"/>
                      <a:pt x="23" y="54"/>
                    </a:cubicBezTo>
                    <a:cubicBezTo>
                      <a:pt x="23" y="53"/>
                      <a:pt x="21" y="53"/>
                      <a:pt x="20" y="54"/>
                    </a:cubicBezTo>
                    <a:cubicBezTo>
                      <a:pt x="21" y="53"/>
                      <a:pt x="22" y="53"/>
                      <a:pt x="22" y="53"/>
                    </a:cubicBezTo>
                    <a:close/>
                    <a:moveTo>
                      <a:pt x="41" y="52"/>
                    </a:moveTo>
                    <a:cubicBezTo>
                      <a:pt x="41" y="45"/>
                      <a:pt x="41" y="45"/>
                      <a:pt x="41" y="45"/>
                    </a:cubicBezTo>
                    <a:cubicBezTo>
                      <a:pt x="53" y="45"/>
                      <a:pt x="53" y="45"/>
                      <a:pt x="53" y="45"/>
                    </a:cubicBezTo>
                    <a:cubicBezTo>
                      <a:pt x="53" y="47"/>
                      <a:pt x="53" y="47"/>
                      <a:pt x="53" y="47"/>
                    </a:cubicBezTo>
                    <a:cubicBezTo>
                      <a:pt x="52" y="47"/>
                      <a:pt x="52" y="47"/>
                      <a:pt x="51" y="46"/>
                    </a:cubicBezTo>
                    <a:cubicBezTo>
                      <a:pt x="51" y="46"/>
                      <a:pt x="51" y="45"/>
                      <a:pt x="51" y="45"/>
                    </a:cubicBezTo>
                    <a:cubicBezTo>
                      <a:pt x="42" y="45"/>
                      <a:pt x="42" y="45"/>
                      <a:pt x="42" y="45"/>
                    </a:cubicBezTo>
                    <a:cubicBezTo>
                      <a:pt x="42" y="51"/>
                      <a:pt x="42" y="51"/>
                      <a:pt x="42" y="51"/>
                    </a:cubicBezTo>
                    <a:cubicBezTo>
                      <a:pt x="42" y="51"/>
                      <a:pt x="43" y="51"/>
                      <a:pt x="45" y="51"/>
                    </a:cubicBezTo>
                    <a:cubicBezTo>
                      <a:pt x="45" y="52"/>
                      <a:pt x="45" y="52"/>
                      <a:pt x="45" y="52"/>
                    </a:cubicBezTo>
                    <a:lnTo>
                      <a:pt x="41" y="52"/>
                    </a:lnTo>
                    <a:close/>
                    <a:moveTo>
                      <a:pt x="52" y="54"/>
                    </a:moveTo>
                    <a:cubicBezTo>
                      <a:pt x="52" y="53"/>
                      <a:pt x="52" y="52"/>
                      <a:pt x="52" y="51"/>
                    </a:cubicBezTo>
                    <a:cubicBezTo>
                      <a:pt x="52" y="50"/>
                      <a:pt x="51" y="49"/>
                      <a:pt x="50" y="49"/>
                    </a:cubicBezTo>
                    <a:cubicBezTo>
                      <a:pt x="48" y="49"/>
                      <a:pt x="47" y="50"/>
                      <a:pt x="47" y="51"/>
                    </a:cubicBezTo>
                    <a:cubicBezTo>
                      <a:pt x="47" y="52"/>
                      <a:pt x="47" y="53"/>
                      <a:pt x="47" y="54"/>
                    </a:cubicBezTo>
                    <a:cubicBezTo>
                      <a:pt x="46" y="53"/>
                      <a:pt x="46" y="52"/>
                      <a:pt x="46" y="51"/>
                    </a:cubicBezTo>
                    <a:cubicBezTo>
                      <a:pt x="46" y="49"/>
                      <a:pt x="48" y="47"/>
                      <a:pt x="50" y="47"/>
                    </a:cubicBezTo>
                    <a:cubicBezTo>
                      <a:pt x="52" y="47"/>
                      <a:pt x="53" y="49"/>
                      <a:pt x="53" y="51"/>
                    </a:cubicBezTo>
                    <a:cubicBezTo>
                      <a:pt x="53" y="52"/>
                      <a:pt x="53" y="53"/>
                      <a:pt x="52" y="54"/>
                    </a:cubicBezTo>
                    <a:close/>
                    <a:moveTo>
                      <a:pt x="63" y="36"/>
                    </a:move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28"/>
                      <a:pt x="60" y="24"/>
                      <a:pt x="57" y="22"/>
                    </a:cubicBezTo>
                    <a:cubicBezTo>
                      <a:pt x="57" y="22"/>
                      <a:pt x="57" y="22"/>
                      <a:pt x="57" y="22"/>
                    </a:cubicBezTo>
                    <a:cubicBezTo>
                      <a:pt x="57" y="10"/>
                      <a:pt x="47" y="0"/>
                      <a:pt x="35" y="0"/>
                    </a:cubicBezTo>
                    <a:cubicBezTo>
                      <a:pt x="23" y="0"/>
                      <a:pt x="13" y="10"/>
                      <a:pt x="13" y="22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9" y="24"/>
                      <a:pt x="7" y="28"/>
                      <a:pt x="7" y="32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3" y="36"/>
                      <a:pt x="0" y="40"/>
                      <a:pt x="0" y="4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9"/>
                      <a:pt x="1" y="70"/>
                      <a:pt x="1" y="70"/>
                    </a:cubicBezTo>
                    <a:cubicBezTo>
                      <a:pt x="2" y="74"/>
                      <a:pt x="5" y="76"/>
                      <a:pt x="9" y="76"/>
                    </a:cubicBezTo>
                    <a:cubicBezTo>
                      <a:pt x="10" y="76"/>
                      <a:pt x="11" y="76"/>
                      <a:pt x="12" y="75"/>
                    </a:cubicBezTo>
                    <a:cubicBezTo>
                      <a:pt x="12" y="85"/>
                      <a:pt x="12" y="85"/>
                      <a:pt x="12" y="85"/>
                    </a:cubicBezTo>
                    <a:cubicBezTo>
                      <a:pt x="12" y="86"/>
                      <a:pt x="12" y="87"/>
                      <a:pt x="12" y="88"/>
                    </a:cubicBezTo>
                    <a:cubicBezTo>
                      <a:pt x="14" y="93"/>
                      <a:pt x="18" y="97"/>
                      <a:pt x="24" y="97"/>
                    </a:cubicBezTo>
                    <a:cubicBezTo>
                      <a:pt x="29" y="97"/>
                      <a:pt x="33" y="93"/>
                      <a:pt x="35" y="88"/>
                    </a:cubicBezTo>
                    <a:cubicBezTo>
                      <a:pt x="36" y="93"/>
                      <a:pt x="41" y="97"/>
                      <a:pt x="46" y="97"/>
                    </a:cubicBezTo>
                    <a:cubicBezTo>
                      <a:pt x="51" y="97"/>
                      <a:pt x="56" y="93"/>
                      <a:pt x="57" y="88"/>
                    </a:cubicBezTo>
                    <a:cubicBezTo>
                      <a:pt x="57" y="87"/>
                      <a:pt x="58" y="86"/>
                      <a:pt x="58" y="85"/>
                    </a:cubicBezTo>
                    <a:cubicBezTo>
                      <a:pt x="58" y="76"/>
                      <a:pt x="58" y="76"/>
                      <a:pt x="58" y="76"/>
                    </a:cubicBezTo>
                    <a:cubicBezTo>
                      <a:pt x="58" y="76"/>
                      <a:pt x="59" y="76"/>
                      <a:pt x="60" y="76"/>
                    </a:cubicBezTo>
                    <a:cubicBezTo>
                      <a:pt x="64" y="76"/>
                      <a:pt x="67" y="74"/>
                      <a:pt x="68" y="70"/>
                    </a:cubicBezTo>
                    <a:cubicBezTo>
                      <a:pt x="69" y="70"/>
                      <a:pt x="69" y="69"/>
                      <a:pt x="69" y="68"/>
                    </a:cubicBezTo>
                    <a:cubicBezTo>
                      <a:pt x="69" y="44"/>
                      <a:pt x="69" y="44"/>
                      <a:pt x="69" y="44"/>
                    </a:cubicBezTo>
                    <a:cubicBezTo>
                      <a:pt x="69" y="40"/>
                      <a:pt x="66" y="37"/>
                      <a:pt x="63" y="36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40" y="78"/>
                      <a:pt x="40" y="78"/>
                      <a:pt x="40" y="78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80"/>
                      <a:pt x="34" y="85"/>
                      <a:pt x="34" y="87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6"/>
                      <a:pt x="13" y="86"/>
                      <a:pt x="13" y="85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36"/>
                      <a:pt x="14" y="34"/>
                      <a:pt x="16" y="32"/>
                    </a:cubicBezTo>
                    <a:cubicBezTo>
                      <a:pt x="19" y="38"/>
                      <a:pt x="26" y="42"/>
                      <a:pt x="35" y="42"/>
                    </a:cubicBezTo>
                    <a:cubicBezTo>
                      <a:pt x="43" y="42"/>
                      <a:pt x="50" y="38"/>
                      <a:pt x="54" y="32"/>
                    </a:cubicBezTo>
                    <a:cubicBezTo>
                      <a:pt x="55" y="34"/>
                      <a:pt x="56" y="36"/>
                      <a:pt x="56" y="39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6" y="86"/>
                      <a:pt x="56" y="86"/>
                      <a:pt x="56" y="87"/>
                    </a:cubicBezTo>
                    <a:cubicBezTo>
                      <a:pt x="36" y="87"/>
                      <a:pt x="36" y="87"/>
                      <a:pt x="36" y="87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2" y="32"/>
                    </a:moveTo>
                    <a:cubicBezTo>
                      <a:pt x="62" y="35"/>
                      <a:pt x="62" y="35"/>
                      <a:pt x="62" y="35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56" y="34"/>
                      <a:pt x="56" y="32"/>
                      <a:pt x="54" y="31"/>
                    </a:cubicBezTo>
                    <a:cubicBezTo>
                      <a:pt x="56" y="29"/>
                      <a:pt x="56" y="26"/>
                      <a:pt x="56" y="24"/>
                    </a:cubicBezTo>
                    <a:cubicBezTo>
                      <a:pt x="59" y="25"/>
                      <a:pt x="62" y="28"/>
                      <a:pt x="62" y="32"/>
                    </a:cubicBezTo>
                    <a:close/>
                    <a:moveTo>
                      <a:pt x="35" y="1"/>
                    </a:moveTo>
                    <a:cubicBezTo>
                      <a:pt x="46" y="1"/>
                      <a:pt x="55" y="11"/>
                      <a:pt x="55" y="22"/>
                    </a:cubicBezTo>
                    <a:cubicBezTo>
                      <a:pt x="55" y="33"/>
                      <a:pt x="47" y="41"/>
                      <a:pt x="35" y="41"/>
                    </a:cubicBezTo>
                    <a:cubicBezTo>
                      <a:pt x="23" y="41"/>
                      <a:pt x="14" y="33"/>
                      <a:pt x="14" y="22"/>
                    </a:cubicBezTo>
                    <a:cubicBezTo>
                      <a:pt x="14" y="11"/>
                      <a:pt x="23" y="1"/>
                      <a:pt x="35" y="1"/>
                    </a:cubicBezTo>
                    <a:close/>
                    <a:moveTo>
                      <a:pt x="12" y="74"/>
                    </a:moveTo>
                    <a:cubicBezTo>
                      <a:pt x="11" y="75"/>
                      <a:pt x="10" y="75"/>
                      <a:pt x="9" y="75"/>
                    </a:cubicBezTo>
                    <a:cubicBezTo>
                      <a:pt x="6" y="75"/>
                      <a:pt x="4" y="73"/>
                      <a:pt x="2" y="71"/>
                    </a:cubicBezTo>
                    <a:cubicBezTo>
                      <a:pt x="12" y="71"/>
                      <a:pt x="12" y="71"/>
                      <a:pt x="12" y="71"/>
                    </a:cubicBezTo>
                    <a:lnTo>
                      <a:pt x="12" y="74"/>
                    </a:lnTo>
                    <a:close/>
                    <a:moveTo>
                      <a:pt x="12" y="39"/>
                    </a:moveTo>
                    <a:cubicBezTo>
                      <a:pt x="12" y="70"/>
                      <a:pt x="12" y="70"/>
                      <a:pt x="12" y="70"/>
                    </a:cubicBezTo>
                    <a:cubicBezTo>
                      <a:pt x="2" y="70"/>
                      <a:pt x="2" y="70"/>
                      <a:pt x="2" y="70"/>
                    </a:cubicBezTo>
                    <a:cubicBezTo>
                      <a:pt x="2" y="69"/>
                      <a:pt x="2" y="68"/>
                      <a:pt x="2" y="68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2" y="40"/>
                      <a:pt x="4" y="37"/>
                      <a:pt x="7" y="37"/>
                    </a:cubicBezTo>
                    <a:cubicBezTo>
                      <a:pt x="12" y="37"/>
                      <a:pt x="12" y="37"/>
                      <a:pt x="12" y="37"/>
                    </a:cubicBezTo>
                    <a:cubicBezTo>
                      <a:pt x="12" y="37"/>
                      <a:pt x="12" y="38"/>
                      <a:pt x="12" y="39"/>
                    </a:cubicBezTo>
                    <a:close/>
                    <a:moveTo>
                      <a:pt x="8" y="35"/>
                    </a:moveTo>
                    <a:cubicBezTo>
                      <a:pt x="8" y="32"/>
                      <a:pt x="8" y="32"/>
                      <a:pt x="8" y="32"/>
                    </a:cubicBezTo>
                    <a:cubicBezTo>
                      <a:pt x="8" y="28"/>
                      <a:pt x="10" y="25"/>
                      <a:pt x="13" y="23"/>
                    </a:cubicBezTo>
                    <a:cubicBezTo>
                      <a:pt x="13" y="26"/>
                      <a:pt x="14" y="29"/>
                      <a:pt x="15" y="31"/>
                    </a:cubicBezTo>
                    <a:cubicBezTo>
                      <a:pt x="14" y="32"/>
                      <a:pt x="13" y="34"/>
                      <a:pt x="12" y="35"/>
                    </a:cubicBezTo>
                    <a:lnTo>
                      <a:pt x="8" y="35"/>
                    </a:lnTo>
                    <a:close/>
                    <a:moveTo>
                      <a:pt x="24" y="95"/>
                    </a:moveTo>
                    <a:cubicBezTo>
                      <a:pt x="19" y="95"/>
                      <a:pt x="15" y="92"/>
                      <a:pt x="14" y="88"/>
                    </a:cubicBezTo>
                    <a:cubicBezTo>
                      <a:pt x="34" y="88"/>
                      <a:pt x="34" y="88"/>
                      <a:pt x="34" y="88"/>
                    </a:cubicBezTo>
                    <a:cubicBezTo>
                      <a:pt x="32" y="92"/>
                      <a:pt x="28" y="95"/>
                      <a:pt x="24" y="95"/>
                    </a:cubicBezTo>
                    <a:close/>
                    <a:moveTo>
                      <a:pt x="46" y="95"/>
                    </a:moveTo>
                    <a:cubicBezTo>
                      <a:pt x="41" y="95"/>
                      <a:pt x="37" y="92"/>
                      <a:pt x="36" y="88"/>
                    </a:cubicBezTo>
                    <a:cubicBezTo>
                      <a:pt x="56" y="88"/>
                      <a:pt x="56" y="88"/>
                      <a:pt x="56" y="88"/>
                    </a:cubicBezTo>
                    <a:cubicBezTo>
                      <a:pt x="54" y="92"/>
                      <a:pt x="50" y="95"/>
                      <a:pt x="46" y="95"/>
                    </a:cubicBezTo>
                    <a:close/>
                    <a:moveTo>
                      <a:pt x="60" y="75"/>
                    </a:moveTo>
                    <a:cubicBezTo>
                      <a:pt x="59" y="75"/>
                      <a:pt x="58" y="75"/>
                      <a:pt x="58" y="74"/>
                    </a:cubicBezTo>
                    <a:cubicBezTo>
                      <a:pt x="58" y="71"/>
                      <a:pt x="58" y="71"/>
                      <a:pt x="58" y="71"/>
                    </a:cubicBezTo>
                    <a:cubicBezTo>
                      <a:pt x="67" y="71"/>
                      <a:pt x="67" y="71"/>
                      <a:pt x="67" y="71"/>
                    </a:cubicBezTo>
                    <a:cubicBezTo>
                      <a:pt x="66" y="73"/>
                      <a:pt x="63" y="75"/>
                      <a:pt x="60" y="75"/>
                    </a:cubicBezTo>
                    <a:close/>
                    <a:moveTo>
                      <a:pt x="68" y="68"/>
                    </a:moveTo>
                    <a:cubicBezTo>
                      <a:pt x="68" y="68"/>
                      <a:pt x="68" y="69"/>
                      <a:pt x="67" y="70"/>
                    </a:cubicBezTo>
                    <a:cubicBezTo>
                      <a:pt x="58" y="70"/>
                      <a:pt x="58" y="70"/>
                      <a:pt x="58" y="70"/>
                    </a:cubicBezTo>
                    <a:cubicBezTo>
                      <a:pt x="58" y="39"/>
                      <a:pt x="58" y="39"/>
                      <a:pt x="58" y="39"/>
                    </a:cubicBezTo>
                    <a:cubicBezTo>
                      <a:pt x="58" y="38"/>
                      <a:pt x="57" y="37"/>
                      <a:pt x="57" y="37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65" y="37"/>
                      <a:pt x="68" y="40"/>
                      <a:pt x="68" y="44"/>
                    </a:cubicBezTo>
                    <a:lnTo>
                      <a:pt x="68" y="68"/>
                    </a:lnTo>
                    <a:close/>
                    <a:moveTo>
                      <a:pt x="35" y="35"/>
                    </a:moveTo>
                    <a:cubicBezTo>
                      <a:pt x="24" y="35"/>
                      <a:pt x="15" y="30"/>
                      <a:pt x="15" y="23"/>
                    </a:cubicBezTo>
                    <a:cubicBezTo>
                      <a:pt x="15" y="21"/>
                      <a:pt x="16" y="14"/>
                      <a:pt x="19" y="13"/>
                    </a:cubicBezTo>
                    <a:cubicBezTo>
                      <a:pt x="23" y="13"/>
                      <a:pt x="29" y="19"/>
                      <a:pt x="35" y="19"/>
                    </a:cubicBezTo>
                    <a:cubicBezTo>
                      <a:pt x="41" y="19"/>
                      <a:pt x="47" y="13"/>
                      <a:pt x="50" y="13"/>
                    </a:cubicBezTo>
                    <a:cubicBezTo>
                      <a:pt x="54" y="14"/>
                      <a:pt x="55" y="21"/>
                      <a:pt x="55" y="23"/>
                    </a:cubicBezTo>
                    <a:cubicBezTo>
                      <a:pt x="55" y="30"/>
                      <a:pt x="46" y="35"/>
                      <a:pt x="35" y="35"/>
                    </a:cubicBezTo>
                    <a:close/>
                    <a:moveTo>
                      <a:pt x="22" y="50"/>
                    </a:moveTo>
                    <a:cubicBezTo>
                      <a:pt x="24" y="50"/>
                      <a:pt x="26" y="48"/>
                      <a:pt x="26" y="47"/>
                    </a:cubicBezTo>
                    <a:cubicBezTo>
                      <a:pt x="26" y="45"/>
                      <a:pt x="24" y="43"/>
                      <a:pt x="22" y="43"/>
                    </a:cubicBezTo>
                    <a:cubicBezTo>
                      <a:pt x="21" y="43"/>
                      <a:pt x="19" y="45"/>
                      <a:pt x="19" y="47"/>
                    </a:cubicBezTo>
                    <a:cubicBezTo>
                      <a:pt x="19" y="48"/>
                      <a:pt x="21" y="50"/>
                      <a:pt x="22" y="50"/>
                    </a:cubicBezTo>
                    <a:close/>
                    <a:moveTo>
                      <a:pt x="22" y="44"/>
                    </a:moveTo>
                    <a:cubicBezTo>
                      <a:pt x="24" y="44"/>
                      <a:pt x="25" y="45"/>
                      <a:pt x="25" y="47"/>
                    </a:cubicBezTo>
                    <a:cubicBezTo>
                      <a:pt x="25" y="48"/>
                      <a:pt x="24" y="49"/>
                      <a:pt x="22" y="49"/>
                    </a:cubicBezTo>
                    <a:cubicBezTo>
                      <a:pt x="21" y="49"/>
                      <a:pt x="20" y="48"/>
                      <a:pt x="20" y="47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8" y="36"/>
                    </a:moveTo>
                    <a:cubicBezTo>
                      <a:pt x="38" y="36"/>
                      <a:pt x="38" y="36"/>
                      <a:pt x="38" y="36"/>
                    </a:cubicBezTo>
                    <a:cubicBezTo>
                      <a:pt x="38" y="37"/>
                      <a:pt x="38" y="37"/>
                      <a:pt x="38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8" y="35"/>
                      <a:pt x="38" y="35"/>
                      <a:pt x="38" y="35"/>
                    </a:cubicBezTo>
                    <a:lnTo>
                      <a:pt x="38" y="36"/>
                    </a:lnTo>
                    <a:close/>
                    <a:moveTo>
                      <a:pt x="38" y="38"/>
                    </a:moveTo>
                    <a:cubicBezTo>
                      <a:pt x="38" y="38"/>
                      <a:pt x="38" y="38"/>
                      <a:pt x="38" y="38"/>
                    </a:cubicBezTo>
                    <a:cubicBezTo>
                      <a:pt x="38" y="38"/>
                      <a:pt x="38" y="38"/>
                      <a:pt x="38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8" y="37"/>
                      <a:pt x="38" y="37"/>
                      <a:pt x="38" y="37"/>
                    </a:cubicBezTo>
                    <a:lnTo>
                      <a:pt x="38" y="38"/>
                    </a:lnTo>
                    <a:close/>
                    <a:moveTo>
                      <a:pt x="38" y="39"/>
                    </a:moveTo>
                    <a:cubicBezTo>
                      <a:pt x="38" y="40"/>
                      <a:pt x="38" y="40"/>
                      <a:pt x="38" y="40"/>
                    </a:cubicBezTo>
                    <a:cubicBezTo>
                      <a:pt x="38" y="40"/>
                      <a:pt x="38" y="40"/>
                      <a:pt x="38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8" y="39"/>
                      <a:pt x="38" y="39"/>
                      <a:pt x="38" y="39"/>
                    </a:cubicBezTo>
                    <a:close/>
                    <a:moveTo>
                      <a:pt x="30" y="6"/>
                    </a:moveTo>
                    <a:cubicBezTo>
                      <a:pt x="30" y="5"/>
                      <a:pt x="32" y="4"/>
                      <a:pt x="35" y="4"/>
                    </a:cubicBezTo>
                    <a:cubicBezTo>
                      <a:pt x="37" y="4"/>
                      <a:pt x="39" y="5"/>
                      <a:pt x="39" y="6"/>
                    </a:cubicBezTo>
                    <a:cubicBezTo>
                      <a:pt x="39" y="6"/>
                      <a:pt x="37" y="7"/>
                      <a:pt x="35" y="7"/>
                    </a:cubicBezTo>
                    <a:cubicBezTo>
                      <a:pt x="32" y="7"/>
                      <a:pt x="30" y="6"/>
                      <a:pt x="30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95" name="Group 4694"/>
            <p:cNvGrpSpPr/>
            <p:nvPr/>
          </p:nvGrpSpPr>
          <p:grpSpPr>
            <a:xfrm>
              <a:off x="1530350" y="4186238"/>
              <a:ext cx="258763" cy="360363"/>
              <a:chOff x="5276850" y="3313113"/>
              <a:chExt cx="258763" cy="360363"/>
            </a:xfrm>
          </p:grpSpPr>
          <p:sp>
            <p:nvSpPr>
              <p:cNvPr id="4677" name="Freeform 710"/>
              <p:cNvSpPr>
                <a:spLocks/>
              </p:cNvSpPr>
              <p:nvPr/>
            </p:nvSpPr>
            <p:spPr bwMode="auto">
              <a:xfrm>
                <a:off x="5281613" y="3313113"/>
                <a:ext cx="250825" cy="355600"/>
              </a:xfrm>
              <a:custGeom>
                <a:avLst/>
                <a:gdLst>
                  <a:gd name="T0" fmla="*/ 61 w 67"/>
                  <a:gd name="T1" fmla="*/ 35 h 95"/>
                  <a:gd name="T2" fmla="*/ 61 w 67"/>
                  <a:gd name="T3" fmla="*/ 31 h 95"/>
                  <a:gd name="T4" fmla="*/ 55 w 67"/>
                  <a:gd name="T5" fmla="*/ 22 h 95"/>
                  <a:gd name="T6" fmla="*/ 55 w 67"/>
                  <a:gd name="T7" fmla="*/ 21 h 95"/>
                  <a:gd name="T8" fmla="*/ 34 w 67"/>
                  <a:gd name="T9" fmla="*/ 0 h 95"/>
                  <a:gd name="T10" fmla="*/ 13 w 67"/>
                  <a:gd name="T11" fmla="*/ 21 h 95"/>
                  <a:gd name="T12" fmla="*/ 13 w 67"/>
                  <a:gd name="T13" fmla="*/ 22 h 95"/>
                  <a:gd name="T14" fmla="*/ 6 w 67"/>
                  <a:gd name="T15" fmla="*/ 31 h 95"/>
                  <a:gd name="T16" fmla="*/ 6 w 67"/>
                  <a:gd name="T17" fmla="*/ 35 h 95"/>
                  <a:gd name="T18" fmla="*/ 0 w 67"/>
                  <a:gd name="T19" fmla="*/ 43 h 95"/>
                  <a:gd name="T20" fmla="*/ 0 w 67"/>
                  <a:gd name="T21" fmla="*/ 67 h 95"/>
                  <a:gd name="T22" fmla="*/ 0 w 67"/>
                  <a:gd name="T23" fmla="*/ 69 h 95"/>
                  <a:gd name="T24" fmla="*/ 8 w 67"/>
                  <a:gd name="T25" fmla="*/ 75 h 95"/>
                  <a:gd name="T26" fmla="*/ 11 w 67"/>
                  <a:gd name="T27" fmla="*/ 74 h 95"/>
                  <a:gd name="T28" fmla="*/ 11 w 67"/>
                  <a:gd name="T29" fmla="*/ 84 h 95"/>
                  <a:gd name="T30" fmla="*/ 12 w 67"/>
                  <a:gd name="T31" fmla="*/ 87 h 95"/>
                  <a:gd name="T32" fmla="*/ 23 w 67"/>
                  <a:gd name="T33" fmla="*/ 95 h 95"/>
                  <a:gd name="T34" fmla="*/ 33 w 67"/>
                  <a:gd name="T35" fmla="*/ 87 h 95"/>
                  <a:gd name="T36" fmla="*/ 34 w 67"/>
                  <a:gd name="T37" fmla="*/ 77 h 95"/>
                  <a:gd name="T38" fmla="*/ 34 w 67"/>
                  <a:gd name="T39" fmla="*/ 87 h 95"/>
                  <a:gd name="T40" fmla="*/ 45 w 67"/>
                  <a:gd name="T41" fmla="*/ 95 h 95"/>
                  <a:gd name="T42" fmla="*/ 56 w 67"/>
                  <a:gd name="T43" fmla="*/ 87 h 95"/>
                  <a:gd name="T44" fmla="*/ 56 w 67"/>
                  <a:gd name="T45" fmla="*/ 84 h 95"/>
                  <a:gd name="T46" fmla="*/ 56 w 67"/>
                  <a:gd name="T47" fmla="*/ 74 h 95"/>
                  <a:gd name="T48" fmla="*/ 59 w 67"/>
                  <a:gd name="T49" fmla="*/ 75 h 95"/>
                  <a:gd name="T50" fmla="*/ 67 w 67"/>
                  <a:gd name="T51" fmla="*/ 69 h 95"/>
                  <a:gd name="T52" fmla="*/ 67 w 67"/>
                  <a:gd name="T53" fmla="*/ 67 h 95"/>
                  <a:gd name="T54" fmla="*/ 67 w 67"/>
                  <a:gd name="T55" fmla="*/ 43 h 95"/>
                  <a:gd name="T56" fmla="*/ 61 w 67"/>
                  <a:gd name="T57" fmla="*/ 3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95">
                    <a:moveTo>
                      <a:pt x="61" y="35"/>
                    </a:moveTo>
                    <a:cubicBezTo>
                      <a:pt x="61" y="31"/>
                      <a:pt x="61" y="31"/>
                      <a:pt x="61" y="31"/>
                    </a:cubicBezTo>
                    <a:cubicBezTo>
                      <a:pt x="61" y="27"/>
                      <a:pt x="59" y="23"/>
                      <a:pt x="55" y="22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10"/>
                      <a:pt x="45" y="0"/>
                      <a:pt x="34" y="0"/>
                    </a:cubicBezTo>
                    <a:cubicBezTo>
                      <a:pt x="22" y="0"/>
                      <a:pt x="13" y="10"/>
                      <a:pt x="13" y="21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9" y="23"/>
                      <a:pt x="6" y="27"/>
                      <a:pt x="6" y="31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3" y="35"/>
                      <a:pt x="0" y="39"/>
                      <a:pt x="0" y="43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68"/>
                      <a:pt x="0" y="68"/>
                      <a:pt x="0" y="69"/>
                    </a:cubicBezTo>
                    <a:cubicBezTo>
                      <a:pt x="2" y="72"/>
                      <a:pt x="5" y="75"/>
                      <a:pt x="8" y="75"/>
                    </a:cubicBezTo>
                    <a:cubicBezTo>
                      <a:pt x="9" y="75"/>
                      <a:pt x="10" y="74"/>
                      <a:pt x="11" y="74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1" y="85"/>
                      <a:pt x="12" y="86"/>
                      <a:pt x="12" y="87"/>
                    </a:cubicBezTo>
                    <a:cubicBezTo>
                      <a:pt x="13" y="91"/>
                      <a:pt x="17" y="95"/>
                      <a:pt x="23" y="95"/>
                    </a:cubicBezTo>
                    <a:cubicBezTo>
                      <a:pt x="28" y="95"/>
                      <a:pt x="32" y="91"/>
                      <a:pt x="33" y="87"/>
                    </a:cubicBezTo>
                    <a:cubicBezTo>
                      <a:pt x="34" y="86"/>
                      <a:pt x="34" y="78"/>
                      <a:pt x="34" y="77"/>
                    </a:cubicBezTo>
                    <a:cubicBezTo>
                      <a:pt x="34" y="78"/>
                      <a:pt x="34" y="86"/>
                      <a:pt x="34" y="87"/>
                    </a:cubicBezTo>
                    <a:cubicBezTo>
                      <a:pt x="35" y="91"/>
                      <a:pt x="40" y="95"/>
                      <a:pt x="45" y="95"/>
                    </a:cubicBezTo>
                    <a:cubicBezTo>
                      <a:pt x="50" y="95"/>
                      <a:pt x="54" y="91"/>
                      <a:pt x="56" y="87"/>
                    </a:cubicBezTo>
                    <a:cubicBezTo>
                      <a:pt x="56" y="86"/>
                      <a:pt x="56" y="85"/>
                      <a:pt x="56" y="84"/>
                    </a:cubicBezTo>
                    <a:cubicBezTo>
                      <a:pt x="56" y="74"/>
                      <a:pt x="56" y="74"/>
                      <a:pt x="56" y="74"/>
                    </a:cubicBezTo>
                    <a:cubicBezTo>
                      <a:pt x="57" y="74"/>
                      <a:pt x="58" y="75"/>
                      <a:pt x="59" y="75"/>
                    </a:cubicBezTo>
                    <a:cubicBezTo>
                      <a:pt x="63" y="75"/>
                      <a:pt x="66" y="72"/>
                      <a:pt x="67" y="69"/>
                    </a:cubicBezTo>
                    <a:cubicBezTo>
                      <a:pt x="67" y="68"/>
                      <a:pt x="67" y="68"/>
                      <a:pt x="67" y="67"/>
                    </a:cubicBezTo>
                    <a:cubicBezTo>
                      <a:pt x="67" y="43"/>
                      <a:pt x="67" y="43"/>
                      <a:pt x="67" y="43"/>
                    </a:cubicBezTo>
                    <a:cubicBezTo>
                      <a:pt x="67" y="39"/>
                      <a:pt x="65" y="36"/>
                      <a:pt x="61" y="35"/>
                    </a:cubicBezTo>
                    <a:close/>
                  </a:path>
                </a:pathLst>
              </a:custGeom>
              <a:solidFill>
                <a:srgbClr val="F1F5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78" name="Oval 711"/>
              <p:cNvSpPr>
                <a:spLocks noChangeArrowheads="1"/>
              </p:cNvSpPr>
              <p:nvPr/>
            </p:nvSpPr>
            <p:spPr bwMode="auto">
              <a:xfrm>
                <a:off x="5353050" y="3473450"/>
                <a:ext cx="17463" cy="22225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79" name="Oval 712"/>
              <p:cNvSpPr>
                <a:spLocks noChangeArrowheads="1"/>
              </p:cNvSpPr>
              <p:nvPr/>
            </p:nvSpPr>
            <p:spPr bwMode="auto">
              <a:xfrm>
                <a:off x="5353050" y="3508375"/>
                <a:ext cx="17463" cy="17463"/>
              </a:xfrm>
              <a:prstGeom prst="ellipse">
                <a:avLst/>
              </a:prstGeom>
              <a:solidFill>
                <a:srgbClr val="D3D5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80" name="Oval 713"/>
              <p:cNvSpPr>
                <a:spLocks noChangeArrowheads="1"/>
              </p:cNvSpPr>
              <p:nvPr/>
            </p:nvSpPr>
            <p:spPr bwMode="auto">
              <a:xfrm>
                <a:off x="5446713" y="3484563"/>
                <a:ext cx="33338" cy="34925"/>
              </a:xfrm>
              <a:prstGeom prst="ellipse">
                <a:avLst/>
              </a:prstGeom>
              <a:solidFill>
                <a:srgbClr val="A6C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81" name="Freeform 714"/>
              <p:cNvSpPr>
                <a:spLocks noEditPoints="1"/>
              </p:cNvSpPr>
              <p:nvPr/>
            </p:nvSpPr>
            <p:spPr bwMode="auto">
              <a:xfrm>
                <a:off x="5276850" y="3313113"/>
                <a:ext cx="258763" cy="360363"/>
              </a:xfrm>
              <a:custGeom>
                <a:avLst/>
                <a:gdLst>
                  <a:gd name="T0" fmla="*/ 45 w 69"/>
                  <a:gd name="T1" fmla="*/ 52 h 96"/>
                  <a:gd name="T2" fmla="*/ 28 w 69"/>
                  <a:gd name="T3" fmla="*/ 64 h 96"/>
                  <a:gd name="T4" fmla="*/ 26 w 69"/>
                  <a:gd name="T5" fmla="*/ 54 h 96"/>
                  <a:gd name="T6" fmla="*/ 18 w 69"/>
                  <a:gd name="T7" fmla="*/ 66 h 96"/>
                  <a:gd name="T8" fmla="*/ 40 w 69"/>
                  <a:gd name="T9" fmla="*/ 63 h 96"/>
                  <a:gd name="T10" fmla="*/ 54 w 69"/>
                  <a:gd name="T11" fmla="*/ 43 h 96"/>
                  <a:gd name="T12" fmla="*/ 23 w 69"/>
                  <a:gd name="T13" fmla="*/ 53 h 96"/>
                  <a:gd name="T14" fmla="*/ 41 w 69"/>
                  <a:gd name="T15" fmla="*/ 44 h 96"/>
                  <a:gd name="T16" fmla="*/ 51 w 69"/>
                  <a:gd name="T17" fmla="*/ 45 h 96"/>
                  <a:gd name="T18" fmla="*/ 45 w 69"/>
                  <a:gd name="T19" fmla="*/ 51 h 96"/>
                  <a:gd name="T20" fmla="*/ 50 w 69"/>
                  <a:gd name="T21" fmla="*/ 48 h 96"/>
                  <a:gd name="T22" fmla="*/ 50 w 69"/>
                  <a:gd name="T23" fmla="*/ 47 h 96"/>
                  <a:gd name="T24" fmla="*/ 63 w 69"/>
                  <a:gd name="T25" fmla="*/ 31 h 96"/>
                  <a:gd name="T26" fmla="*/ 13 w 69"/>
                  <a:gd name="T27" fmla="*/ 21 h 96"/>
                  <a:gd name="T28" fmla="*/ 0 w 69"/>
                  <a:gd name="T29" fmla="*/ 43 h 96"/>
                  <a:gd name="T30" fmla="*/ 12 w 69"/>
                  <a:gd name="T31" fmla="*/ 75 h 96"/>
                  <a:gd name="T32" fmla="*/ 35 w 69"/>
                  <a:gd name="T33" fmla="*/ 88 h 96"/>
                  <a:gd name="T34" fmla="*/ 58 w 69"/>
                  <a:gd name="T35" fmla="*/ 75 h 96"/>
                  <a:gd name="T36" fmla="*/ 69 w 69"/>
                  <a:gd name="T37" fmla="*/ 43 h 96"/>
                  <a:gd name="T38" fmla="*/ 40 w 69"/>
                  <a:gd name="T39" fmla="*/ 77 h 96"/>
                  <a:gd name="T40" fmla="*/ 30 w 69"/>
                  <a:gd name="T41" fmla="*/ 78 h 96"/>
                  <a:gd name="T42" fmla="*/ 13 w 69"/>
                  <a:gd name="T43" fmla="*/ 84 h 96"/>
                  <a:gd name="T44" fmla="*/ 54 w 69"/>
                  <a:gd name="T45" fmla="*/ 32 h 96"/>
                  <a:gd name="T46" fmla="*/ 36 w 69"/>
                  <a:gd name="T47" fmla="*/ 86 h 96"/>
                  <a:gd name="T48" fmla="*/ 57 w 69"/>
                  <a:gd name="T49" fmla="*/ 35 h 96"/>
                  <a:gd name="T50" fmla="*/ 35 w 69"/>
                  <a:gd name="T51" fmla="*/ 1 h 96"/>
                  <a:gd name="T52" fmla="*/ 35 w 69"/>
                  <a:gd name="T53" fmla="*/ 1 h 96"/>
                  <a:gd name="T54" fmla="*/ 12 w 69"/>
                  <a:gd name="T55" fmla="*/ 70 h 96"/>
                  <a:gd name="T56" fmla="*/ 2 w 69"/>
                  <a:gd name="T57" fmla="*/ 69 h 96"/>
                  <a:gd name="T58" fmla="*/ 12 w 69"/>
                  <a:gd name="T59" fmla="*/ 36 h 96"/>
                  <a:gd name="T60" fmla="*/ 13 w 69"/>
                  <a:gd name="T61" fmla="*/ 23 h 96"/>
                  <a:gd name="T62" fmla="*/ 24 w 69"/>
                  <a:gd name="T63" fmla="*/ 95 h 96"/>
                  <a:gd name="T64" fmla="*/ 46 w 69"/>
                  <a:gd name="T65" fmla="*/ 95 h 96"/>
                  <a:gd name="T66" fmla="*/ 60 w 69"/>
                  <a:gd name="T67" fmla="*/ 74 h 96"/>
                  <a:gd name="T68" fmla="*/ 60 w 69"/>
                  <a:gd name="T69" fmla="*/ 74 h 96"/>
                  <a:gd name="T70" fmla="*/ 58 w 69"/>
                  <a:gd name="T71" fmla="*/ 38 h 96"/>
                  <a:gd name="T72" fmla="*/ 68 w 69"/>
                  <a:gd name="T73" fmla="*/ 67 h 96"/>
                  <a:gd name="T74" fmla="*/ 35 w 69"/>
                  <a:gd name="T75" fmla="*/ 18 h 96"/>
                  <a:gd name="T76" fmla="*/ 22 w 69"/>
                  <a:gd name="T77" fmla="*/ 50 h 96"/>
                  <a:gd name="T78" fmla="*/ 22 w 69"/>
                  <a:gd name="T79" fmla="*/ 50 h 96"/>
                  <a:gd name="T80" fmla="*/ 20 w 69"/>
                  <a:gd name="T81" fmla="*/ 46 h 96"/>
                  <a:gd name="T82" fmla="*/ 38 w 69"/>
                  <a:gd name="T83" fmla="*/ 36 h 96"/>
                  <a:gd name="T84" fmla="*/ 32 w 69"/>
                  <a:gd name="T85" fmla="*/ 35 h 96"/>
                  <a:gd name="T86" fmla="*/ 38 w 69"/>
                  <a:gd name="T87" fmla="*/ 38 h 96"/>
                  <a:gd name="T88" fmla="*/ 32 w 69"/>
                  <a:gd name="T89" fmla="*/ 37 h 96"/>
                  <a:gd name="T90" fmla="*/ 38 w 69"/>
                  <a:gd name="T91" fmla="*/ 40 h 96"/>
                  <a:gd name="T92" fmla="*/ 32 w 69"/>
                  <a:gd name="T93" fmla="*/ 38 h 96"/>
                  <a:gd name="T94" fmla="*/ 35 w 69"/>
                  <a:gd name="T95" fmla="*/ 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9" h="96">
                    <a:moveTo>
                      <a:pt x="54" y="43"/>
                    </a:move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52"/>
                      <a:pt x="39" y="52"/>
                      <a:pt x="39" y="52"/>
                    </a:cubicBezTo>
                    <a:cubicBezTo>
                      <a:pt x="45" y="52"/>
                      <a:pt x="45" y="52"/>
                      <a:pt x="45" y="52"/>
                    </a:cubicBezTo>
                    <a:cubicBezTo>
                      <a:pt x="45" y="53"/>
                      <a:pt x="46" y="54"/>
                      <a:pt x="47" y="54"/>
                    </a:cubicBezTo>
                    <a:cubicBezTo>
                      <a:pt x="46" y="56"/>
                      <a:pt x="46" y="57"/>
                      <a:pt x="45" y="57"/>
                    </a:cubicBezTo>
                    <a:cubicBezTo>
                      <a:pt x="44" y="58"/>
                      <a:pt x="42" y="58"/>
                      <a:pt x="40" y="59"/>
                    </a:cubicBezTo>
                    <a:cubicBezTo>
                      <a:pt x="36" y="59"/>
                      <a:pt x="31" y="59"/>
                      <a:pt x="28" y="64"/>
                    </a:cubicBezTo>
                    <a:cubicBezTo>
                      <a:pt x="26" y="66"/>
                      <a:pt x="25" y="66"/>
                      <a:pt x="24" y="66"/>
                    </a:cubicBezTo>
                    <a:cubicBezTo>
                      <a:pt x="24" y="66"/>
                      <a:pt x="23" y="65"/>
                      <a:pt x="23" y="64"/>
                    </a:cubicBezTo>
                    <a:cubicBezTo>
                      <a:pt x="22" y="63"/>
                      <a:pt x="22" y="60"/>
                      <a:pt x="23" y="58"/>
                    </a:cubicBezTo>
                    <a:cubicBezTo>
                      <a:pt x="25" y="57"/>
                      <a:pt x="26" y="56"/>
                      <a:pt x="26" y="54"/>
                    </a:cubicBezTo>
                    <a:cubicBezTo>
                      <a:pt x="26" y="52"/>
                      <a:pt x="24" y="51"/>
                      <a:pt x="22" y="51"/>
                    </a:cubicBezTo>
                    <a:cubicBezTo>
                      <a:pt x="21" y="51"/>
                      <a:pt x="19" y="52"/>
                      <a:pt x="19" y="54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17" y="59"/>
                      <a:pt x="17" y="63"/>
                      <a:pt x="18" y="66"/>
                    </a:cubicBezTo>
                    <a:cubicBezTo>
                      <a:pt x="19" y="69"/>
                      <a:pt x="21" y="71"/>
                      <a:pt x="24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6" y="71"/>
                      <a:pt x="29" y="70"/>
                      <a:pt x="32" y="67"/>
                    </a:cubicBezTo>
                    <a:cubicBezTo>
                      <a:pt x="34" y="64"/>
                      <a:pt x="37" y="64"/>
                      <a:pt x="40" y="63"/>
                    </a:cubicBezTo>
                    <a:cubicBezTo>
                      <a:pt x="45" y="63"/>
                      <a:pt x="50" y="62"/>
                      <a:pt x="52" y="55"/>
                    </a:cubicBezTo>
                    <a:cubicBezTo>
                      <a:pt x="53" y="54"/>
                      <a:pt x="55" y="53"/>
                      <a:pt x="55" y="51"/>
                    </a:cubicBezTo>
                    <a:cubicBezTo>
                      <a:pt x="55" y="50"/>
                      <a:pt x="54" y="49"/>
                      <a:pt x="54" y="48"/>
                    </a:cubicBezTo>
                    <a:lnTo>
                      <a:pt x="54" y="43"/>
                    </a:lnTo>
                    <a:close/>
                    <a:moveTo>
                      <a:pt x="22" y="52"/>
                    </a:moveTo>
                    <a:cubicBezTo>
                      <a:pt x="24" y="52"/>
                      <a:pt x="25" y="53"/>
                      <a:pt x="25" y="54"/>
                    </a:cubicBezTo>
                    <a:cubicBezTo>
                      <a:pt x="25" y="55"/>
                      <a:pt x="25" y="55"/>
                      <a:pt x="24" y="56"/>
                    </a:cubicBezTo>
                    <a:cubicBezTo>
                      <a:pt x="24" y="55"/>
                      <a:pt x="24" y="54"/>
                      <a:pt x="23" y="53"/>
                    </a:cubicBezTo>
                    <a:cubicBezTo>
                      <a:pt x="23" y="53"/>
                      <a:pt x="21" y="53"/>
                      <a:pt x="20" y="53"/>
                    </a:cubicBezTo>
                    <a:cubicBezTo>
                      <a:pt x="21" y="53"/>
                      <a:pt x="22" y="52"/>
                      <a:pt x="22" y="52"/>
                    </a:cubicBezTo>
                    <a:close/>
                    <a:moveTo>
                      <a:pt x="41" y="51"/>
                    </a:moveTo>
                    <a:cubicBezTo>
                      <a:pt x="41" y="44"/>
                      <a:pt x="41" y="44"/>
                      <a:pt x="41" y="44"/>
                    </a:cubicBezTo>
                    <a:cubicBezTo>
                      <a:pt x="53" y="44"/>
                      <a:pt x="53" y="44"/>
                      <a:pt x="53" y="44"/>
                    </a:cubicBezTo>
                    <a:cubicBezTo>
                      <a:pt x="53" y="47"/>
                      <a:pt x="53" y="47"/>
                      <a:pt x="53" y="47"/>
                    </a:cubicBezTo>
                    <a:cubicBezTo>
                      <a:pt x="52" y="46"/>
                      <a:pt x="52" y="46"/>
                      <a:pt x="51" y="46"/>
                    </a:cubicBezTo>
                    <a:cubicBezTo>
                      <a:pt x="51" y="45"/>
                      <a:pt x="51" y="45"/>
                      <a:pt x="51" y="45"/>
                    </a:cubicBezTo>
                    <a:cubicBezTo>
                      <a:pt x="42" y="45"/>
                      <a:pt x="42" y="45"/>
                      <a:pt x="42" y="45"/>
                    </a:cubicBezTo>
                    <a:cubicBezTo>
                      <a:pt x="42" y="51"/>
                      <a:pt x="42" y="51"/>
                      <a:pt x="42" y="51"/>
                    </a:cubicBezTo>
                    <a:cubicBezTo>
                      <a:pt x="42" y="51"/>
                      <a:pt x="43" y="51"/>
                      <a:pt x="45" y="51"/>
                    </a:cubicBezTo>
                    <a:cubicBezTo>
                      <a:pt x="45" y="51"/>
                      <a:pt x="45" y="51"/>
                      <a:pt x="45" y="51"/>
                    </a:cubicBezTo>
                    <a:lnTo>
                      <a:pt x="41" y="51"/>
                    </a:lnTo>
                    <a:close/>
                    <a:moveTo>
                      <a:pt x="52" y="53"/>
                    </a:moveTo>
                    <a:cubicBezTo>
                      <a:pt x="52" y="52"/>
                      <a:pt x="52" y="52"/>
                      <a:pt x="52" y="51"/>
                    </a:cubicBezTo>
                    <a:cubicBezTo>
                      <a:pt x="52" y="49"/>
                      <a:pt x="51" y="48"/>
                      <a:pt x="50" y="48"/>
                    </a:cubicBezTo>
                    <a:cubicBezTo>
                      <a:pt x="48" y="48"/>
                      <a:pt x="47" y="49"/>
                      <a:pt x="47" y="51"/>
                    </a:cubicBezTo>
                    <a:cubicBezTo>
                      <a:pt x="47" y="52"/>
                      <a:pt x="47" y="52"/>
                      <a:pt x="47" y="53"/>
                    </a:cubicBezTo>
                    <a:cubicBezTo>
                      <a:pt x="46" y="52"/>
                      <a:pt x="46" y="52"/>
                      <a:pt x="46" y="51"/>
                    </a:cubicBezTo>
                    <a:cubicBezTo>
                      <a:pt x="46" y="48"/>
                      <a:pt x="48" y="47"/>
                      <a:pt x="50" y="47"/>
                    </a:cubicBezTo>
                    <a:cubicBezTo>
                      <a:pt x="52" y="47"/>
                      <a:pt x="53" y="48"/>
                      <a:pt x="53" y="51"/>
                    </a:cubicBezTo>
                    <a:cubicBezTo>
                      <a:pt x="53" y="52"/>
                      <a:pt x="53" y="53"/>
                      <a:pt x="52" y="53"/>
                    </a:cubicBezTo>
                    <a:close/>
                    <a:moveTo>
                      <a:pt x="63" y="35"/>
                    </a:moveTo>
                    <a:cubicBezTo>
                      <a:pt x="63" y="31"/>
                      <a:pt x="63" y="31"/>
                      <a:pt x="63" y="31"/>
                    </a:cubicBezTo>
                    <a:cubicBezTo>
                      <a:pt x="63" y="27"/>
                      <a:pt x="60" y="23"/>
                      <a:pt x="57" y="22"/>
                    </a:cubicBezTo>
                    <a:cubicBezTo>
                      <a:pt x="57" y="21"/>
                      <a:pt x="57" y="21"/>
                      <a:pt x="57" y="21"/>
                    </a:cubicBezTo>
                    <a:cubicBezTo>
                      <a:pt x="57" y="9"/>
                      <a:pt x="47" y="0"/>
                      <a:pt x="35" y="0"/>
                    </a:cubicBezTo>
                    <a:cubicBezTo>
                      <a:pt x="23" y="0"/>
                      <a:pt x="13" y="9"/>
                      <a:pt x="13" y="21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9" y="23"/>
                      <a:pt x="7" y="27"/>
                      <a:pt x="7" y="31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3" y="35"/>
                      <a:pt x="0" y="40"/>
                      <a:pt x="0" y="43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68"/>
                      <a:pt x="1" y="69"/>
                      <a:pt x="1" y="70"/>
                    </a:cubicBezTo>
                    <a:cubicBezTo>
                      <a:pt x="2" y="73"/>
                      <a:pt x="5" y="76"/>
                      <a:pt x="9" y="76"/>
                    </a:cubicBezTo>
                    <a:cubicBezTo>
                      <a:pt x="10" y="76"/>
                      <a:pt x="11" y="75"/>
                      <a:pt x="12" y="75"/>
                    </a:cubicBezTo>
                    <a:cubicBezTo>
                      <a:pt x="12" y="84"/>
                      <a:pt x="12" y="84"/>
                      <a:pt x="12" y="84"/>
                    </a:cubicBezTo>
                    <a:cubicBezTo>
                      <a:pt x="12" y="85"/>
                      <a:pt x="12" y="86"/>
                      <a:pt x="12" y="87"/>
                    </a:cubicBezTo>
                    <a:cubicBezTo>
                      <a:pt x="14" y="92"/>
                      <a:pt x="18" y="96"/>
                      <a:pt x="24" y="96"/>
                    </a:cubicBezTo>
                    <a:cubicBezTo>
                      <a:pt x="29" y="96"/>
                      <a:pt x="33" y="93"/>
                      <a:pt x="35" y="88"/>
                    </a:cubicBezTo>
                    <a:cubicBezTo>
                      <a:pt x="36" y="93"/>
                      <a:pt x="41" y="96"/>
                      <a:pt x="46" y="96"/>
                    </a:cubicBezTo>
                    <a:cubicBezTo>
                      <a:pt x="51" y="96"/>
                      <a:pt x="56" y="92"/>
                      <a:pt x="57" y="87"/>
                    </a:cubicBezTo>
                    <a:cubicBezTo>
                      <a:pt x="57" y="86"/>
                      <a:pt x="58" y="85"/>
                      <a:pt x="58" y="84"/>
                    </a:cubicBezTo>
                    <a:cubicBezTo>
                      <a:pt x="58" y="75"/>
                      <a:pt x="58" y="75"/>
                      <a:pt x="58" y="75"/>
                    </a:cubicBezTo>
                    <a:cubicBezTo>
                      <a:pt x="58" y="75"/>
                      <a:pt x="59" y="76"/>
                      <a:pt x="60" y="76"/>
                    </a:cubicBezTo>
                    <a:cubicBezTo>
                      <a:pt x="64" y="76"/>
                      <a:pt x="67" y="73"/>
                      <a:pt x="68" y="70"/>
                    </a:cubicBezTo>
                    <a:cubicBezTo>
                      <a:pt x="69" y="69"/>
                      <a:pt x="69" y="68"/>
                      <a:pt x="69" y="67"/>
                    </a:cubicBezTo>
                    <a:cubicBezTo>
                      <a:pt x="69" y="43"/>
                      <a:pt x="69" y="43"/>
                      <a:pt x="69" y="43"/>
                    </a:cubicBezTo>
                    <a:cubicBezTo>
                      <a:pt x="69" y="39"/>
                      <a:pt x="66" y="36"/>
                      <a:pt x="63" y="35"/>
                    </a:cubicBezTo>
                    <a:close/>
                    <a:moveTo>
                      <a:pt x="35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40" y="77"/>
                      <a:pt x="40" y="77"/>
                      <a:pt x="40" y="77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80"/>
                      <a:pt x="34" y="85"/>
                      <a:pt x="34" y="86"/>
                    </a:cubicBezTo>
                    <a:cubicBezTo>
                      <a:pt x="13" y="86"/>
                      <a:pt x="13" y="86"/>
                      <a:pt x="13" y="86"/>
                    </a:cubicBezTo>
                    <a:cubicBezTo>
                      <a:pt x="13" y="86"/>
                      <a:pt x="13" y="85"/>
                      <a:pt x="13" y="84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3" y="36"/>
                      <a:pt x="14" y="33"/>
                      <a:pt x="16" y="31"/>
                    </a:cubicBezTo>
                    <a:cubicBezTo>
                      <a:pt x="19" y="38"/>
                      <a:pt x="26" y="42"/>
                      <a:pt x="35" y="42"/>
                    </a:cubicBezTo>
                    <a:cubicBezTo>
                      <a:pt x="43" y="42"/>
                      <a:pt x="50" y="38"/>
                      <a:pt x="54" y="32"/>
                    </a:cubicBezTo>
                    <a:cubicBezTo>
                      <a:pt x="55" y="33"/>
                      <a:pt x="56" y="36"/>
                      <a:pt x="56" y="38"/>
                    </a:cubicBezTo>
                    <a:cubicBezTo>
                      <a:pt x="56" y="84"/>
                      <a:pt x="56" y="84"/>
                      <a:pt x="56" y="84"/>
                    </a:cubicBezTo>
                    <a:cubicBezTo>
                      <a:pt x="56" y="85"/>
                      <a:pt x="56" y="86"/>
                      <a:pt x="56" y="86"/>
                    </a:cubicBezTo>
                    <a:cubicBezTo>
                      <a:pt x="36" y="86"/>
                      <a:pt x="36" y="86"/>
                      <a:pt x="36" y="86"/>
                    </a:cubicBezTo>
                    <a:cubicBezTo>
                      <a:pt x="35" y="85"/>
                      <a:pt x="35" y="80"/>
                      <a:pt x="35" y="78"/>
                    </a:cubicBezTo>
                    <a:close/>
                    <a:moveTo>
                      <a:pt x="62" y="31"/>
                    </a:moveTo>
                    <a:cubicBezTo>
                      <a:pt x="62" y="35"/>
                      <a:pt x="62" y="35"/>
                      <a:pt x="62" y="35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56" y="33"/>
                      <a:pt x="56" y="32"/>
                      <a:pt x="54" y="30"/>
                    </a:cubicBezTo>
                    <a:cubicBezTo>
                      <a:pt x="56" y="28"/>
                      <a:pt x="56" y="26"/>
                      <a:pt x="56" y="23"/>
                    </a:cubicBezTo>
                    <a:cubicBezTo>
                      <a:pt x="59" y="25"/>
                      <a:pt x="62" y="28"/>
                      <a:pt x="62" y="31"/>
                    </a:cubicBezTo>
                    <a:close/>
                    <a:moveTo>
                      <a:pt x="35" y="1"/>
                    </a:moveTo>
                    <a:cubicBezTo>
                      <a:pt x="46" y="1"/>
                      <a:pt x="55" y="10"/>
                      <a:pt x="55" y="21"/>
                    </a:cubicBezTo>
                    <a:cubicBezTo>
                      <a:pt x="55" y="32"/>
                      <a:pt x="47" y="40"/>
                      <a:pt x="35" y="40"/>
                    </a:cubicBezTo>
                    <a:cubicBezTo>
                      <a:pt x="23" y="40"/>
                      <a:pt x="14" y="32"/>
                      <a:pt x="14" y="21"/>
                    </a:cubicBezTo>
                    <a:cubicBezTo>
                      <a:pt x="14" y="10"/>
                      <a:pt x="23" y="1"/>
                      <a:pt x="35" y="1"/>
                    </a:cubicBezTo>
                    <a:close/>
                    <a:moveTo>
                      <a:pt x="12" y="74"/>
                    </a:moveTo>
                    <a:cubicBezTo>
                      <a:pt x="11" y="74"/>
                      <a:pt x="10" y="74"/>
                      <a:pt x="9" y="74"/>
                    </a:cubicBezTo>
                    <a:cubicBezTo>
                      <a:pt x="6" y="74"/>
                      <a:pt x="4" y="73"/>
                      <a:pt x="2" y="70"/>
                    </a:cubicBezTo>
                    <a:cubicBezTo>
                      <a:pt x="12" y="70"/>
                      <a:pt x="12" y="70"/>
                      <a:pt x="12" y="70"/>
                    </a:cubicBezTo>
                    <a:lnTo>
                      <a:pt x="12" y="74"/>
                    </a:lnTo>
                    <a:close/>
                    <a:moveTo>
                      <a:pt x="12" y="38"/>
                    </a:moveTo>
                    <a:cubicBezTo>
                      <a:pt x="12" y="69"/>
                      <a:pt x="12" y="69"/>
                      <a:pt x="12" y="69"/>
                    </a:cubicBezTo>
                    <a:cubicBezTo>
                      <a:pt x="2" y="69"/>
                      <a:pt x="2" y="69"/>
                      <a:pt x="2" y="69"/>
                    </a:cubicBezTo>
                    <a:cubicBezTo>
                      <a:pt x="2" y="68"/>
                      <a:pt x="2" y="68"/>
                      <a:pt x="2" y="67"/>
                    </a:cubicBezTo>
                    <a:cubicBezTo>
                      <a:pt x="2" y="43"/>
                      <a:pt x="2" y="43"/>
                      <a:pt x="2" y="43"/>
                    </a:cubicBezTo>
                    <a:cubicBezTo>
                      <a:pt x="2" y="40"/>
                      <a:pt x="4" y="36"/>
                      <a:pt x="7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2" y="37"/>
                      <a:pt x="12" y="38"/>
                      <a:pt x="12" y="38"/>
                    </a:cubicBezTo>
                    <a:close/>
                    <a:moveTo>
                      <a:pt x="8" y="35"/>
                    </a:moveTo>
                    <a:cubicBezTo>
                      <a:pt x="8" y="31"/>
                      <a:pt x="8" y="31"/>
                      <a:pt x="8" y="31"/>
                    </a:cubicBezTo>
                    <a:cubicBezTo>
                      <a:pt x="8" y="28"/>
                      <a:pt x="10" y="25"/>
                      <a:pt x="13" y="23"/>
                    </a:cubicBezTo>
                    <a:cubicBezTo>
                      <a:pt x="13" y="26"/>
                      <a:pt x="14" y="28"/>
                      <a:pt x="15" y="30"/>
                    </a:cubicBezTo>
                    <a:cubicBezTo>
                      <a:pt x="14" y="32"/>
                      <a:pt x="13" y="33"/>
                      <a:pt x="12" y="35"/>
                    </a:cubicBezTo>
                    <a:lnTo>
                      <a:pt x="8" y="35"/>
                    </a:lnTo>
                    <a:close/>
                    <a:moveTo>
                      <a:pt x="24" y="95"/>
                    </a:moveTo>
                    <a:cubicBezTo>
                      <a:pt x="19" y="95"/>
                      <a:pt x="15" y="92"/>
                      <a:pt x="14" y="88"/>
                    </a:cubicBezTo>
                    <a:cubicBezTo>
                      <a:pt x="34" y="88"/>
                      <a:pt x="34" y="88"/>
                      <a:pt x="34" y="88"/>
                    </a:cubicBezTo>
                    <a:cubicBezTo>
                      <a:pt x="32" y="92"/>
                      <a:pt x="28" y="95"/>
                      <a:pt x="24" y="95"/>
                    </a:cubicBezTo>
                    <a:close/>
                    <a:moveTo>
                      <a:pt x="46" y="95"/>
                    </a:moveTo>
                    <a:cubicBezTo>
                      <a:pt x="41" y="95"/>
                      <a:pt x="37" y="92"/>
                      <a:pt x="36" y="88"/>
                    </a:cubicBezTo>
                    <a:cubicBezTo>
                      <a:pt x="56" y="88"/>
                      <a:pt x="56" y="88"/>
                      <a:pt x="56" y="88"/>
                    </a:cubicBezTo>
                    <a:cubicBezTo>
                      <a:pt x="54" y="92"/>
                      <a:pt x="50" y="95"/>
                      <a:pt x="46" y="95"/>
                    </a:cubicBezTo>
                    <a:close/>
                    <a:moveTo>
                      <a:pt x="60" y="74"/>
                    </a:moveTo>
                    <a:cubicBezTo>
                      <a:pt x="59" y="74"/>
                      <a:pt x="58" y="74"/>
                      <a:pt x="58" y="74"/>
                    </a:cubicBezTo>
                    <a:cubicBezTo>
                      <a:pt x="58" y="70"/>
                      <a:pt x="58" y="70"/>
                      <a:pt x="58" y="70"/>
                    </a:cubicBezTo>
                    <a:cubicBezTo>
                      <a:pt x="67" y="70"/>
                      <a:pt x="67" y="70"/>
                      <a:pt x="67" y="70"/>
                    </a:cubicBezTo>
                    <a:cubicBezTo>
                      <a:pt x="66" y="73"/>
                      <a:pt x="63" y="74"/>
                      <a:pt x="60" y="74"/>
                    </a:cubicBezTo>
                    <a:close/>
                    <a:moveTo>
                      <a:pt x="68" y="67"/>
                    </a:moveTo>
                    <a:cubicBezTo>
                      <a:pt x="68" y="68"/>
                      <a:pt x="68" y="68"/>
                      <a:pt x="67" y="69"/>
                    </a:cubicBezTo>
                    <a:cubicBezTo>
                      <a:pt x="58" y="69"/>
                      <a:pt x="58" y="69"/>
                      <a:pt x="58" y="69"/>
                    </a:cubicBezTo>
                    <a:cubicBezTo>
                      <a:pt x="58" y="38"/>
                      <a:pt x="58" y="38"/>
                      <a:pt x="58" y="38"/>
                    </a:cubicBezTo>
                    <a:cubicBezTo>
                      <a:pt x="58" y="38"/>
                      <a:pt x="57" y="37"/>
                      <a:pt x="57" y="36"/>
                    </a:cubicBezTo>
                    <a:cubicBezTo>
                      <a:pt x="62" y="36"/>
                      <a:pt x="62" y="36"/>
                      <a:pt x="62" y="36"/>
                    </a:cubicBezTo>
                    <a:cubicBezTo>
                      <a:pt x="65" y="37"/>
                      <a:pt x="68" y="40"/>
                      <a:pt x="68" y="43"/>
                    </a:cubicBezTo>
                    <a:lnTo>
                      <a:pt x="68" y="67"/>
                    </a:lnTo>
                    <a:close/>
                    <a:moveTo>
                      <a:pt x="35" y="34"/>
                    </a:moveTo>
                    <a:cubicBezTo>
                      <a:pt x="24" y="34"/>
                      <a:pt x="15" y="29"/>
                      <a:pt x="15" y="23"/>
                    </a:cubicBezTo>
                    <a:cubicBezTo>
                      <a:pt x="15" y="20"/>
                      <a:pt x="16" y="13"/>
                      <a:pt x="19" y="13"/>
                    </a:cubicBezTo>
                    <a:cubicBezTo>
                      <a:pt x="23" y="12"/>
                      <a:pt x="29" y="18"/>
                      <a:pt x="35" y="18"/>
                    </a:cubicBezTo>
                    <a:cubicBezTo>
                      <a:pt x="41" y="18"/>
                      <a:pt x="47" y="12"/>
                      <a:pt x="50" y="13"/>
                    </a:cubicBezTo>
                    <a:cubicBezTo>
                      <a:pt x="54" y="13"/>
                      <a:pt x="55" y="20"/>
                      <a:pt x="55" y="23"/>
                    </a:cubicBezTo>
                    <a:cubicBezTo>
                      <a:pt x="55" y="29"/>
                      <a:pt x="46" y="34"/>
                      <a:pt x="35" y="34"/>
                    </a:cubicBezTo>
                    <a:close/>
                    <a:moveTo>
                      <a:pt x="22" y="50"/>
                    </a:moveTo>
                    <a:cubicBezTo>
                      <a:pt x="24" y="50"/>
                      <a:pt x="26" y="48"/>
                      <a:pt x="26" y="46"/>
                    </a:cubicBezTo>
                    <a:cubicBezTo>
                      <a:pt x="26" y="44"/>
                      <a:pt x="24" y="43"/>
                      <a:pt x="22" y="43"/>
                    </a:cubicBezTo>
                    <a:cubicBezTo>
                      <a:pt x="21" y="43"/>
                      <a:pt x="19" y="44"/>
                      <a:pt x="19" y="46"/>
                    </a:cubicBezTo>
                    <a:cubicBezTo>
                      <a:pt x="19" y="48"/>
                      <a:pt x="21" y="50"/>
                      <a:pt x="22" y="50"/>
                    </a:cubicBezTo>
                    <a:close/>
                    <a:moveTo>
                      <a:pt x="22" y="44"/>
                    </a:moveTo>
                    <a:cubicBezTo>
                      <a:pt x="24" y="44"/>
                      <a:pt x="25" y="45"/>
                      <a:pt x="25" y="46"/>
                    </a:cubicBezTo>
                    <a:cubicBezTo>
                      <a:pt x="25" y="47"/>
                      <a:pt x="24" y="48"/>
                      <a:pt x="22" y="48"/>
                    </a:cubicBezTo>
                    <a:cubicBezTo>
                      <a:pt x="21" y="48"/>
                      <a:pt x="20" y="47"/>
                      <a:pt x="20" y="46"/>
                    </a:cubicBezTo>
                    <a:cubicBezTo>
                      <a:pt x="20" y="45"/>
                      <a:pt x="21" y="44"/>
                      <a:pt x="22" y="44"/>
                    </a:cubicBezTo>
                    <a:close/>
                    <a:moveTo>
                      <a:pt x="38" y="35"/>
                    </a:moveTo>
                    <a:cubicBezTo>
                      <a:pt x="38" y="36"/>
                      <a:pt x="38" y="36"/>
                      <a:pt x="38" y="36"/>
                    </a:cubicBezTo>
                    <a:cubicBezTo>
                      <a:pt x="38" y="36"/>
                      <a:pt x="38" y="36"/>
                      <a:pt x="38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8" y="35"/>
                      <a:pt x="38" y="35"/>
                      <a:pt x="38" y="35"/>
                    </a:cubicBezTo>
                    <a:close/>
                    <a:moveTo>
                      <a:pt x="38" y="37"/>
                    </a:moveTo>
                    <a:cubicBezTo>
                      <a:pt x="38" y="38"/>
                      <a:pt x="38" y="38"/>
                      <a:pt x="38" y="38"/>
                    </a:cubicBezTo>
                    <a:cubicBezTo>
                      <a:pt x="38" y="38"/>
                      <a:pt x="38" y="38"/>
                      <a:pt x="38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8" y="37"/>
                      <a:pt x="38" y="37"/>
                      <a:pt x="38" y="37"/>
                    </a:cubicBezTo>
                    <a:close/>
                    <a:moveTo>
                      <a:pt x="38" y="39"/>
                    </a:moveTo>
                    <a:cubicBezTo>
                      <a:pt x="38" y="39"/>
                      <a:pt x="38" y="39"/>
                      <a:pt x="38" y="39"/>
                    </a:cubicBezTo>
                    <a:cubicBezTo>
                      <a:pt x="38" y="40"/>
                      <a:pt x="38" y="40"/>
                      <a:pt x="38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8" y="38"/>
                      <a:pt x="38" y="38"/>
                      <a:pt x="38" y="38"/>
                    </a:cubicBezTo>
                    <a:lnTo>
                      <a:pt x="38" y="39"/>
                    </a:lnTo>
                    <a:close/>
                    <a:moveTo>
                      <a:pt x="30" y="5"/>
                    </a:moveTo>
                    <a:cubicBezTo>
                      <a:pt x="30" y="4"/>
                      <a:pt x="32" y="4"/>
                      <a:pt x="35" y="4"/>
                    </a:cubicBezTo>
                    <a:cubicBezTo>
                      <a:pt x="37" y="4"/>
                      <a:pt x="39" y="4"/>
                      <a:pt x="39" y="5"/>
                    </a:cubicBezTo>
                    <a:cubicBezTo>
                      <a:pt x="39" y="6"/>
                      <a:pt x="37" y="6"/>
                      <a:pt x="35" y="6"/>
                    </a:cubicBezTo>
                    <a:cubicBezTo>
                      <a:pt x="32" y="6"/>
                      <a:pt x="30" y="6"/>
                      <a:pt x="30" y="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897" name="bubble3"/>
          <p:cNvGrpSpPr/>
          <p:nvPr/>
        </p:nvGrpSpPr>
        <p:grpSpPr>
          <a:xfrm>
            <a:off x="5400675" y="3357563"/>
            <a:ext cx="1264444" cy="1083468"/>
            <a:chOff x="7200900" y="3619500"/>
            <a:chExt cx="1685925" cy="1444624"/>
          </a:xfrm>
        </p:grpSpPr>
        <p:sp>
          <p:nvSpPr>
            <p:cNvPr id="4308" name="Freeform 629"/>
            <p:cNvSpPr>
              <a:spLocks/>
            </p:cNvSpPr>
            <p:nvPr/>
          </p:nvSpPr>
          <p:spPr bwMode="auto">
            <a:xfrm>
              <a:off x="7200900" y="3619500"/>
              <a:ext cx="319088" cy="1077913"/>
            </a:xfrm>
            <a:custGeom>
              <a:avLst/>
              <a:gdLst>
                <a:gd name="T0" fmla="*/ 201 w 201"/>
                <a:gd name="T1" fmla="*/ 679 h 679"/>
                <a:gd name="T2" fmla="*/ 14 w 201"/>
                <a:gd name="T3" fmla="*/ 679 h 679"/>
                <a:gd name="T4" fmla="*/ 0 w 201"/>
                <a:gd name="T5" fmla="*/ 0 h 679"/>
                <a:gd name="T6" fmla="*/ 5 w 201"/>
                <a:gd name="T7" fmla="*/ 0 h 679"/>
                <a:gd name="T8" fmla="*/ 19 w 201"/>
                <a:gd name="T9" fmla="*/ 674 h 679"/>
                <a:gd name="T10" fmla="*/ 201 w 201"/>
                <a:gd name="T11" fmla="*/ 674 h 679"/>
                <a:gd name="T12" fmla="*/ 201 w 201"/>
                <a:gd name="T13" fmla="*/ 679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679">
                  <a:moveTo>
                    <a:pt x="201" y="679"/>
                  </a:moveTo>
                  <a:lnTo>
                    <a:pt x="14" y="679"/>
                  </a:lnTo>
                  <a:lnTo>
                    <a:pt x="0" y="0"/>
                  </a:lnTo>
                  <a:lnTo>
                    <a:pt x="5" y="0"/>
                  </a:lnTo>
                  <a:lnTo>
                    <a:pt x="19" y="674"/>
                  </a:lnTo>
                  <a:lnTo>
                    <a:pt x="201" y="674"/>
                  </a:lnTo>
                  <a:lnTo>
                    <a:pt x="201" y="6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11" name="Freeform 632"/>
            <p:cNvSpPr>
              <a:spLocks noEditPoints="1"/>
            </p:cNvSpPr>
            <p:nvPr/>
          </p:nvSpPr>
          <p:spPr bwMode="auto">
            <a:xfrm>
              <a:off x="7512050" y="4149725"/>
              <a:ext cx="1229446" cy="828675"/>
            </a:xfrm>
            <a:custGeom>
              <a:avLst/>
              <a:gdLst>
                <a:gd name="T0" fmla="*/ 277 w 303"/>
                <a:gd name="T1" fmla="*/ 221 h 221"/>
                <a:gd name="T2" fmla="*/ 27 w 303"/>
                <a:gd name="T3" fmla="*/ 221 h 221"/>
                <a:gd name="T4" fmla="*/ 0 w 303"/>
                <a:gd name="T5" fmla="*/ 195 h 221"/>
                <a:gd name="T6" fmla="*/ 0 w 303"/>
                <a:gd name="T7" fmla="*/ 26 h 221"/>
                <a:gd name="T8" fmla="*/ 27 w 303"/>
                <a:gd name="T9" fmla="*/ 0 h 221"/>
                <a:gd name="T10" fmla="*/ 277 w 303"/>
                <a:gd name="T11" fmla="*/ 0 h 221"/>
                <a:gd name="T12" fmla="*/ 303 w 303"/>
                <a:gd name="T13" fmla="*/ 26 h 221"/>
                <a:gd name="T14" fmla="*/ 303 w 303"/>
                <a:gd name="T15" fmla="*/ 195 h 221"/>
                <a:gd name="T16" fmla="*/ 277 w 303"/>
                <a:gd name="T17" fmla="*/ 221 h 221"/>
                <a:gd name="T18" fmla="*/ 27 w 303"/>
                <a:gd name="T19" fmla="*/ 3 h 221"/>
                <a:gd name="T20" fmla="*/ 3 w 303"/>
                <a:gd name="T21" fmla="*/ 26 h 221"/>
                <a:gd name="T22" fmla="*/ 3 w 303"/>
                <a:gd name="T23" fmla="*/ 195 h 221"/>
                <a:gd name="T24" fmla="*/ 27 w 303"/>
                <a:gd name="T25" fmla="*/ 219 h 221"/>
                <a:gd name="T26" fmla="*/ 277 w 303"/>
                <a:gd name="T27" fmla="*/ 219 h 221"/>
                <a:gd name="T28" fmla="*/ 301 w 303"/>
                <a:gd name="T29" fmla="*/ 195 h 221"/>
                <a:gd name="T30" fmla="*/ 301 w 303"/>
                <a:gd name="T31" fmla="*/ 26 h 221"/>
                <a:gd name="T32" fmla="*/ 277 w 303"/>
                <a:gd name="T33" fmla="*/ 3 h 221"/>
                <a:gd name="T34" fmla="*/ 27 w 303"/>
                <a:gd name="T35" fmla="*/ 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3" h="221">
                  <a:moveTo>
                    <a:pt x="277" y="221"/>
                  </a:moveTo>
                  <a:cubicBezTo>
                    <a:pt x="27" y="221"/>
                    <a:pt x="27" y="221"/>
                    <a:pt x="27" y="221"/>
                  </a:cubicBezTo>
                  <a:cubicBezTo>
                    <a:pt x="12" y="221"/>
                    <a:pt x="0" y="209"/>
                    <a:pt x="0" y="195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277" y="0"/>
                    <a:pt x="277" y="0"/>
                    <a:pt x="277" y="0"/>
                  </a:cubicBezTo>
                  <a:cubicBezTo>
                    <a:pt x="292" y="0"/>
                    <a:pt x="303" y="12"/>
                    <a:pt x="303" y="26"/>
                  </a:cubicBezTo>
                  <a:cubicBezTo>
                    <a:pt x="303" y="195"/>
                    <a:pt x="303" y="195"/>
                    <a:pt x="303" y="195"/>
                  </a:cubicBezTo>
                  <a:cubicBezTo>
                    <a:pt x="303" y="209"/>
                    <a:pt x="292" y="221"/>
                    <a:pt x="277" y="221"/>
                  </a:cubicBezTo>
                  <a:close/>
                  <a:moveTo>
                    <a:pt x="27" y="3"/>
                  </a:moveTo>
                  <a:cubicBezTo>
                    <a:pt x="14" y="3"/>
                    <a:pt x="3" y="13"/>
                    <a:pt x="3" y="26"/>
                  </a:cubicBezTo>
                  <a:cubicBezTo>
                    <a:pt x="3" y="195"/>
                    <a:pt x="3" y="195"/>
                    <a:pt x="3" y="195"/>
                  </a:cubicBezTo>
                  <a:cubicBezTo>
                    <a:pt x="3" y="208"/>
                    <a:pt x="14" y="219"/>
                    <a:pt x="27" y="219"/>
                  </a:cubicBezTo>
                  <a:cubicBezTo>
                    <a:pt x="277" y="219"/>
                    <a:pt x="277" y="219"/>
                    <a:pt x="277" y="219"/>
                  </a:cubicBezTo>
                  <a:cubicBezTo>
                    <a:pt x="290" y="219"/>
                    <a:pt x="301" y="208"/>
                    <a:pt x="301" y="195"/>
                  </a:cubicBezTo>
                  <a:cubicBezTo>
                    <a:pt x="301" y="26"/>
                    <a:pt x="301" y="26"/>
                    <a:pt x="301" y="26"/>
                  </a:cubicBezTo>
                  <a:cubicBezTo>
                    <a:pt x="301" y="13"/>
                    <a:pt x="290" y="3"/>
                    <a:pt x="277" y="3"/>
                  </a:cubicBezTo>
                  <a:lnTo>
                    <a:pt x="27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08" name="Freeform 641"/>
            <p:cNvSpPr>
              <a:spLocks/>
            </p:cNvSpPr>
            <p:nvPr/>
          </p:nvSpPr>
          <p:spPr bwMode="auto">
            <a:xfrm>
              <a:off x="7594600" y="4227513"/>
              <a:ext cx="1060450" cy="668338"/>
            </a:xfrm>
            <a:custGeom>
              <a:avLst/>
              <a:gdLst>
                <a:gd name="T0" fmla="*/ 248 w 260"/>
                <a:gd name="T1" fmla="*/ 178 h 178"/>
                <a:gd name="T2" fmla="*/ 11 w 260"/>
                <a:gd name="T3" fmla="*/ 178 h 178"/>
                <a:gd name="T4" fmla="*/ 0 w 260"/>
                <a:gd name="T5" fmla="*/ 167 h 178"/>
                <a:gd name="T6" fmla="*/ 0 w 260"/>
                <a:gd name="T7" fmla="*/ 12 h 178"/>
                <a:gd name="T8" fmla="*/ 11 w 260"/>
                <a:gd name="T9" fmla="*/ 0 h 178"/>
                <a:gd name="T10" fmla="*/ 248 w 260"/>
                <a:gd name="T11" fmla="*/ 0 h 178"/>
                <a:gd name="T12" fmla="*/ 260 w 260"/>
                <a:gd name="T13" fmla="*/ 12 h 178"/>
                <a:gd name="T14" fmla="*/ 260 w 260"/>
                <a:gd name="T15" fmla="*/ 167 h 178"/>
                <a:gd name="T16" fmla="*/ 248 w 260"/>
                <a:gd name="T17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0" h="178">
                  <a:moveTo>
                    <a:pt x="248" y="178"/>
                  </a:moveTo>
                  <a:cubicBezTo>
                    <a:pt x="11" y="178"/>
                    <a:pt x="11" y="178"/>
                    <a:pt x="11" y="178"/>
                  </a:cubicBezTo>
                  <a:cubicBezTo>
                    <a:pt x="5" y="178"/>
                    <a:pt x="0" y="173"/>
                    <a:pt x="0" y="167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5" y="0"/>
                    <a:pt x="11" y="0"/>
                  </a:cubicBezTo>
                  <a:cubicBezTo>
                    <a:pt x="248" y="0"/>
                    <a:pt x="248" y="0"/>
                    <a:pt x="248" y="0"/>
                  </a:cubicBezTo>
                  <a:cubicBezTo>
                    <a:pt x="255" y="0"/>
                    <a:pt x="260" y="6"/>
                    <a:pt x="260" y="12"/>
                  </a:cubicBezTo>
                  <a:cubicBezTo>
                    <a:pt x="260" y="167"/>
                    <a:pt x="260" y="167"/>
                    <a:pt x="260" y="167"/>
                  </a:cubicBezTo>
                  <a:cubicBezTo>
                    <a:pt x="260" y="173"/>
                    <a:pt x="255" y="178"/>
                    <a:pt x="248" y="178"/>
                  </a:cubicBezTo>
                  <a:close/>
                </a:path>
              </a:pathLst>
            </a:custGeom>
            <a:solidFill>
              <a:srgbClr val="BCBE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31" name="Title 1"/>
            <p:cNvSpPr txBox="1">
              <a:spLocks/>
            </p:cNvSpPr>
            <p:nvPr/>
          </p:nvSpPr>
          <p:spPr>
            <a:xfrm>
              <a:off x="7558966" y="4014243"/>
              <a:ext cx="1327859" cy="1049881"/>
            </a:xfrm>
            <a:prstGeom prst="rect">
              <a:avLst/>
            </a:prstGeom>
          </p:spPr>
          <p:txBody>
            <a:bodyPr vert="horz" lIns="68580" tIns="34290" rIns="68580" bIns="3429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750" dirty="0">
                  <a:ln w="9525">
                    <a:noFill/>
                  </a:ln>
                  <a:latin typeface="Franklin Gothic Demi" panose="020B0703020102020204" pitchFamily="34" charset="0"/>
                  <a:cs typeface="Calibri" panose="020F0502020204030204" pitchFamily="34" charset="0"/>
                </a:rPr>
                <a:t>MOON: POINT 3</a:t>
              </a:r>
            </a:p>
            <a:p>
              <a:pPr algn="l"/>
              <a:r>
                <a:rPr lang="en-US" sz="600" dirty="0">
                  <a:ln w="9525">
                    <a:noFill/>
                  </a:ln>
                  <a:solidFill>
                    <a:schemeClr val="tx2"/>
                  </a:solidFill>
                  <a:latin typeface="Franklin Gothic Demi" panose="020B0703020102020204" pitchFamily="34" charset="0"/>
                  <a:cs typeface="Calibri" panose="020F0502020204030204" pitchFamily="34" charset="0"/>
                </a:rPr>
                <a:t>TYPE IN YOUR INFORMATION HERE&gt;</a:t>
              </a:r>
            </a:p>
          </p:txBody>
        </p:sp>
      </p:grpSp>
      <p:grpSp>
        <p:nvGrpSpPr>
          <p:cNvPr id="4703" name="bubble2"/>
          <p:cNvGrpSpPr/>
          <p:nvPr/>
        </p:nvGrpSpPr>
        <p:grpSpPr>
          <a:xfrm>
            <a:off x="2563417" y="3357563"/>
            <a:ext cx="2164556" cy="923925"/>
            <a:chOff x="3417888" y="3619500"/>
            <a:chExt cx="2886075" cy="1231900"/>
          </a:xfrm>
        </p:grpSpPr>
        <p:sp>
          <p:nvSpPr>
            <p:cNvPr id="4307" name="Freeform 628"/>
            <p:cNvSpPr>
              <a:spLocks/>
            </p:cNvSpPr>
            <p:nvPr/>
          </p:nvSpPr>
          <p:spPr bwMode="auto">
            <a:xfrm>
              <a:off x="4916488" y="3619500"/>
              <a:ext cx="1387475" cy="946150"/>
            </a:xfrm>
            <a:custGeom>
              <a:avLst/>
              <a:gdLst>
                <a:gd name="T0" fmla="*/ 702 w 874"/>
                <a:gd name="T1" fmla="*/ 596 h 596"/>
                <a:gd name="T2" fmla="*/ 0 w 874"/>
                <a:gd name="T3" fmla="*/ 596 h 596"/>
                <a:gd name="T4" fmla="*/ 0 w 874"/>
                <a:gd name="T5" fmla="*/ 589 h 596"/>
                <a:gd name="T6" fmla="*/ 697 w 874"/>
                <a:gd name="T7" fmla="*/ 589 h 596"/>
                <a:gd name="T8" fmla="*/ 867 w 874"/>
                <a:gd name="T9" fmla="*/ 0 h 596"/>
                <a:gd name="T10" fmla="*/ 874 w 874"/>
                <a:gd name="T11" fmla="*/ 3 h 596"/>
                <a:gd name="T12" fmla="*/ 702 w 874"/>
                <a:gd name="T13" fmla="*/ 596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4" h="596">
                  <a:moveTo>
                    <a:pt x="702" y="596"/>
                  </a:moveTo>
                  <a:lnTo>
                    <a:pt x="0" y="596"/>
                  </a:lnTo>
                  <a:lnTo>
                    <a:pt x="0" y="589"/>
                  </a:lnTo>
                  <a:lnTo>
                    <a:pt x="697" y="589"/>
                  </a:lnTo>
                  <a:lnTo>
                    <a:pt x="867" y="0"/>
                  </a:lnTo>
                  <a:lnTo>
                    <a:pt x="874" y="3"/>
                  </a:lnTo>
                  <a:lnTo>
                    <a:pt x="702" y="5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10" name="Freeform 631"/>
            <p:cNvSpPr>
              <a:spLocks noEditPoints="1"/>
            </p:cNvSpPr>
            <p:nvPr/>
          </p:nvSpPr>
          <p:spPr bwMode="auto">
            <a:xfrm>
              <a:off x="3417888" y="3968750"/>
              <a:ext cx="1498600" cy="882650"/>
            </a:xfrm>
            <a:custGeom>
              <a:avLst/>
              <a:gdLst>
                <a:gd name="T0" fmla="*/ 374 w 400"/>
                <a:gd name="T1" fmla="*/ 235 h 235"/>
                <a:gd name="T2" fmla="*/ 26 w 400"/>
                <a:gd name="T3" fmla="*/ 235 h 235"/>
                <a:gd name="T4" fmla="*/ 0 w 400"/>
                <a:gd name="T5" fmla="*/ 209 h 235"/>
                <a:gd name="T6" fmla="*/ 0 w 400"/>
                <a:gd name="T7" fmla="*/ 26 h 235"/>
                <a:gd name="T8" fmla="*/ 26 w 400"/>
                <a:gd name="T9" fmla="*/ 0 h 235"/>
                <a:gd name="T10" fmla="*/ 374 w 400"/>
                <a:gd name="T11" fmla="*/ 0 h 235"/>
                <a:gd name="T12" fmla="*/ 400 w 400"/>
                <a:gd name="T13" fmla="*/ 26 h 235"/>
                <a:gd name="T14" fmla="*/ 400 w 400"/>
                <a:gd name="T15" fmla="*/ 209 h 235"/>
                <a:gd name="T16" fmla="*/ 374 w 400"/>
                <a:gd name="T17" fmla="*/ 235 h 235"/>
                <a:gd name="T18" fmla="*/ 26 w 400"/>
                <a:gd name="T19" fmla="*/ 2 h 235"/>
                <a:gd name="T20" fmla="*/ 3 w 400"/>
                <a:gd name="T21" fmla="*/ 26 h 235"/>
                <a:gd name="T22" fmla="*/ 3 w 400"/>
                <a:gd name="T23" fmla="*/ 209 h 235"/>
                <a:gd name="T24" fmla="*/ 26 w 400"/>
                <a:gd name="T25" fmla="*/ 233 h 235"/>
                <a:gd name="T26" fmla="*/ 374 w 400"/>
                <a:gd name="T27" fmla="*/ 233 h 235"/>
                <a:gd name="T28" fmla="*/ 397 w 400"/>
                <a:gd name="T29" fmla="*/ 209 h 235"/>
                <a:gd name="T30" fmla="*/ 397 w 400"/>
                <a:gd name="T31" fmla="*/ 26 h 235"/>
                <a:gd name="T32" fmla="*/ 374 w 400"/>
                <a:gd name="T33" fmla="*/ 2 h 235"/>
                <a:gd name="T34" fmla="*/ 26 w 400"/>
                <a:gd name="T35" fmla="*/ 2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235">
                  <a:moveTo>
                    <a:pt x="374" y="235"/>
                  </a:moveTo>
                  <a:cubicBezTo>
                    <a:pt x="26" y="235"/>
                    <a:pt x="26" y="235"/>
                    <a:pt x="26" y="235"/>
                  </a:cubicBezTo>
                  <a:cubicBezTo>
                    <a:pt x="12" y="235"/>
                    <a:pt x="0" y="224"/>
                    <a:pt x="0" y="209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74" y="0"/>
                    <a:pt x="374" y="0"/>
                    <a:pt x="374" y="0"/>
                  </a:cubicBezTo>
                  <a:cubicBezTo>
                    <a:pt x="388" y="0"/>
                    <a:pt x="400" y="11"/>
                    <a:pt x="400" y="26"/>
                  </a:cubicBezTo>
                  <a:cubicBezTo>
                    <a:pt x="400" y="209"/>
                    <a:pt x="400" y="209"/>
                    <a:pt x="400" y="209"/>
                  </a:cubicBezTo>
                  <a:cubicBezTo>
                    <a:pt x="400" y="224"/>
                    <a:pt x="388" y="235"/>
                    <a:pt x="374" y="235"/>
                  </a:cubicBezTo>
                  <a:close/>
                  <a:moveTo>
                    <a:pt x="26" y="2"/>
                  </a:moveTo>
                  <a:cubicBezTo>
                    <a:pt x="13" y="2"/>
                    <a:pt x="3" y="13"/>
                    <a:pt x="3" y="26"/>
                  </a:cubicBezTo>
                  <a:cubicBezTo>
                    <a:pt x="3" y="209"/>
                    <a:pt x="3" y="209"/>
                    <a:pt x="3" y="209"/>
                  </a:cubicBezTo>
                  <a:cubicBezTo>
                    <a:pt x="3" y="222"/>
                    <a:pt x="13" y="233"/>
                    <a:pt x="26" y="233"/>
                  </a:cubicBezTo>
                  <a:cubicBezTo>
                    <a:pt x="374" y="233"/>
                    <a:pt x="374" y="233"/>
                    <a:pt x="374" y="233"/>
                  </a:cubicBezTo>
                  <a:cubicBezTo>
                    <a:pt x="387" y="233"/>
                    <a:pt x="397" y="222"/>
                    <a:pt x="397" y="209"/>
                  </a:cubicBezTo>
                  <a:cubicBezTo>
                    <a:pt x="397" y="26"/>
                    <a:pt x="397" y="26"/>
                    <a:pt x="397" y="26"/>
                  </a:cubicBezTo>
                  <a:cubicBezTo>
                    <a:pt x="397" y="13"/>
                    <a:pt x="387" y="2"/>
                    <a:pt x="374" y="2"/>
                  </a:cubicBezTo>
                  <a:lnTo>
                    <a:pt x="26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09" name="Freeform 642"/>
            <p:cNvSpPr>
              <a:spLocks/>
            </p:cNvSpPr>
            <p:nvPr/>
          </p:nvSpPr>
          <p:spPr bwMode="auto">
            <a:xfrm>
              <a:off x="3506788" y="4051300"/>
              <a:ext cx="1304925" cy="709613"/>
            </a:xfrm>
            <a:custGeom>
              <a:avLst/>
              <a:gdLst>
                <a:gd name="T0" fmla="*/ 337 w 348"/>
                <a:gd name="T1" fmla="*/ 0 h 189"/>
                <a:gd name="T2" fmla="*/ 12 w 348"/>
                <a:gd name="T3" fmla="*/ 0 h 189"/>
                <a:gd name="T4" fmla="*/ 0 w 348"/>
                <a:gd name="T5" fmla="*/ 12 h 189"/>
                <a:gd name="T6" fmla="*/ 0 w 348"/>
                <a:gd name="T7" fmla="*/ 178 h 189"/>
                <a:gd name="T8" fmla="*/ 12 w 348"/>
                <a:gd name="T9" fmla="*/ 189 h 189"/>
                <a:gd name="T10" fmla="*/ 337 w 348"/>
                <a:gd name="T11" fmla="*/ 189 h 189"/>
                <a:gd name="T12" fmla="*/ 348 w 348"/>
                <a:gd name="T13" fmla="*/ 178 h 189"/>
                <a:gd name="T14" fmla="*/ 348 w 348"/>
                <a:gd name="T15" fmla="*/ 12 h 189"/>
                <a:gd name="T16" fmla="*/ 337 w 348"/>
                <a:gd name="T1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89">
                  <a:moveTo>
                    <a:pt x="337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0" y="184"/>
                    <a:pt x="5" y="189"/>
                    <a:pt x="12" y="189"/>
                  </a:cubicBezTo>
                  <a:cubicBezTo>
                    <a:pt x="337" y="189"/>
                    <a:pt x="337" y="189"/>
                    <a:pt x="337" y="189"/>
                  </a:cubicBezTo>
                  <a:cubicBezTo>
                    <a:pt x="343" y="189"/>
                    <a:pt x="348" y="184"/>
                    <a:pt x="348" y="178"/>
                  </a:cubicBezTo>
                  <a:cubicBezTo>
                    <a:pt x="348" y="12"/>
                    <a:pt x="348" y="12"/>
                    <a:pt x="348" y="12"/>
                  </a:cubicBezTo>
                  <a:cubicBezTo>
                    <a:pt x="348" y="5"/>
                    <a:pt x="343" y="0"/>
                    <a:pt x="337" y="0"/>
                  </a:cubicBezTo>
                </a:path>
              </a:pathLst>
            </a:custGeom>
            <a:solidFill>
              <a:srgbClr val="BCBE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26" name="Title 1"/>
            <p:cNvSpPr txBox="1">
              <a:spLocks/>
            </p:cNvSpPr>
            <p:nvPr/>
          </p:nvSpPr>
          <p:spPr>
            <a:xfrm>
              <a:off x="3514725" y="3998913"/>
              <a:ext cx="1364384" cy="796347"/>
            </a:xfrm>
            <a:prstGeom prst="rect">
              <a:avLst/>
            </a:prstGeom>
          </p:spPr>
          <p:txBody>
            <a:bodyPr vert="horz" lIns="68580" tIns="34290" rIns="68580" bIns="3429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750" dirty="0">
                  <a:ln w="9525">
                    <a:noFill/>
                  </a:ln>
                  <a:latin typeface="Franklin Gothic Demi" panose="020B0703020102020204" pitchFamily="34" charset="0"/>
                  <a:cs typeface="Calibri" panose="020F0502020204030204" pitchFamily="34" charset="0"/>
                </a:rPr>
                <a:t>MOON: POINT 2</a:t>
              </a:r>
            </a:p>
            <a:p>
              <a:pPr algn="l"/>
              <a:r>
                <a:rPr lang="en-US" sz="600" dirty="0">
                  <a:ln w="9525">
                    <a:noFill/>
                  </a:ln>
                  <a:solidFill>
                    <a:schemeClr val="tx2"/>
                  </a:solidFill>
                  <a:latin typeface="Franklin Gothic Demi" panose="020B0703020102020204" pitchFamily="34" charset="0"/>
                  <a:cs typeface="Calibri" panose="020F0502020204030204" pitchFamily="34" charset="0"/>
                </a:rPr>
                <a:t> TYPE IN YOUR INFORMATION HERE&gt;</a:t>
              </a:r>
            </a:p>
          </p:txBody>
        </p:sp>
      </p:grpSp>
      <p:grpSp>
        <p:nvGrpSpPr>
          <p:cNvPr id="896" name="bubble1"/>
          <p:cNvGrpSpPr/>
          <p:nvPr/>
        </p:nvGrpSpPr>
        <p:grpSpPr>
          <a:xfrm>
            <a:off x="3479943" y="903733"/>
            <a:ext cx="1453693" cy="951261"/>
            <a:chOff x="4639923" y="347727"/>
            <a:chExt cx="1938257" cy="1268348"/>
          </a:xfrm>
        </p:grpSpPr>
        <p:sp>
          <p:nvSpPr>
            <p:cNvPr id="4306" name="Freeform 627"/>
            <p:cNvSpPr>
              <a:spLocks/>
            </p:cNvSpPr>
            <p:nvPr/>
          </p:nvSpPr>
          <p:spPr bwMode="auto">
            <a:xfrm>
              <a:off x="5535192" y="868362"/>
              <a:ext cx="1042988" cy="747713"/>
            </a:xfrm>
            <a:custGeom>
              <a:avLst/>
              <a:gdLst>
                <a:gd name="T0" fmla="*/ 652 w 657"/>
                <a:gd name="T1" fmla="*/ 471 h 471"/>
                <a:gd name="T2" fmla="*/ 184 w 657"/>
                <a:gd name="T3" fmla="*/ 5 h 471"/>
                <a:gd name="T4" fmla="*/ 0 w 657"/>
                <a:gd name="T5" fmla="*/ 5 h 471"/>
                <a:gd name="T6" fmla="*/ 0 w 657"/>
                <a:gd name="T7" fmla="*/ 0 h 471"/>
                <a:gd name="T8" fmla="*/ 187 w 657"/>
                <a:gd name="T9" fmla="*/ 0 h 471"/>
                <a:gd name="T10" fmla="*/ 657 w 657"/>
                <a:gd name="T11" fmla="*/ 466 h 471"/>
                <a:gd name="T12" fmla="*/ 652 w 657"/>
                <a:gd name="T13" fmla="*/ 471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7" h="471">
                  <a:moveTo>
                    <a:pt x="652" y="471"/>
                  </a:moveTo>
                  <a:lnTo>
                    <a:pt x="184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187" y="0"/>
                  </a:lnTo>
                  <a:lnTo>
                    <a:pt x="657" y="466"/>
                  </a:lnTo>
                  <a:lnTo>
                    <a:pt x="652" y="4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09" name="Freeform 630"/>
            <p:cNvSpPr>
              <a:spLocks noEditPoints="1"/>
            </p:cNvSpPr>
            <p:nvPr/>
          </p:nvSpPr>
          <p:spPr bwMode="auto">
            <a:xfrm>
              <a:off x="4639923" y="438150"/>
              <a:ext cx="900032" cy="869950"/>
            </a:xfrm>
            <a:custGeom>
              <a:avLst/>
              <a:gdLst>
                <a:gd name="T0" fmla="*/ 156 w 182"/>
                <a:gd name="T1" fmla="*/ 232 h 232"/>
                <a:gd name="T2" fmla="*/ 26 w 182"/>
                <a:gd name="T3" fmla="*/ 232 h 232"/>
                <a:gd name="T4" fmla="*/ 0 w 182"/>
                <a:gd name="T5" fmla="*/ 206 h 232"/>
                <a:gd name="T6" fmla="*/ 0 w 182"/>
                <a:gd name="T7" fmla="*/ 26 h 232"/>
                <a:gd name="T8" fmla="*/ 26 w 182"/>
                <a:gd name="T9" fmla="*/ 0 h 232"/>
                <a:gd name="T10" fmla="*/ 156 w 182"/>
                <a:gd name="T11" fmla="*/ 0 h 232"/>
                <a:gd name="T12" fmla="*/ 182 w 182"/>
                <a:gd name="T13" fmla="*/ 26 h 232"/>
                <a:gd name="T14" fmla="*/ 182 w 182"/>
                <a:gd name="T15" fmla="*/ 206 h 232"/>
                <a:gd name="T16" fmla="*/ 156 w 182"/>
                <a:gd name="T17" fmla="*/ 232 h 232"/>
                <a:gd name="T18" fmla="*/ 26 w 182"/>
                <a:gd name="T19" fmla="*/ 3 h 232"/>
                <a:gd name="T20" fmla="*/ 2 w 182"/>
                <a:gd name="T21" fmla="*/ 26 h 232"/>
                <a:gd name="T22" fmla="*/ 2 w 182"/>
                <a:gd name="T23" fmla="*/ 206 h 232"/>
                <a:gd name="T24" fmla="*/ 26 w 182"/>
                <a:gd name="T25" fmla="*/ 229 h 232"/>
                <a:gd name="T26" fmla="*/ 156 w 182"/>
                <a:gd name="T27" fmla="*/ 229 h 232"/>
                <a:gd name="T28" fmla="*/ 180 w 182"/>
                <a:gd name="T29" fmla="*/ 206 h 232"/>
                <a:gd name="T30" fmla="*/ 180 w 182"/>
                <a:gd name="T31" fmla="*/ 26 h 232"/>
                <a:gd name="T32" fmla="*/ 156 w 182"/>
                <a:gd name="T33" fmla="*/ 3 h 232"/>
                <a:gd name="T34" fmla="*/ 26 w 182"/>
                <a:gd name="T35" fmla="*/ 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2" h="232">
                  <a:moveTo>
                    <a:pt x="156" y="232"/>
                  </a:moveTo>
                  <a:cubicBezTo>
                    <a:pt x="26" y="232"/>
                    <a:pt x="26" y="232"/>
                    <a:pt x="26" y="232"/>
                  </a:cubicBezTo>
                  <a:cubicBezTo>
                    <a:pt x="12" y="232"/>
                    <a:pt x="0" y="220"/>
                    <a:pt x="0" y="20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70" y="0"/>
                    <a:pt x="182" y="12"/>
                    <a:pt x="182" y="26"/>
                  </a:cubicBezTo>
                  <a:cubicBezTo>
                    <a:pt x="182" y="206"/>
                    <a:pt x="182" y="206"/>
                    <a:pt x="182" y="206"/>
                  </a:cubicBezTo>
                  <a:cubicBezTo>
                    <a:pt x="182" y="220"/>
                    <a:pt x="170" y="232"/>
                    <a:pt x="156" y="232"/>
                  </a:cubicBezTo>
                  <a:close/>
                  <a:moveTo>
                    <a:pt x="26" y="3"/>
                  </a:moveTo>
                  <a:cubicBezTo>
                    <a:pt x="13" y="3"/>
                    <a:pt x="2" y="13"/>
                    <a:pt x="2" y="26"/>
                  </a:cubicBezTo>
                  <a:cubicBezTo>
                    <a:pt x="2" y="206"/>
                    <a:pt x="2" y="206"/>
                    <a:pt x="2" y="206"/>
                  </a:cubicBezTo>
                  <a:cubicBezTo>
                    <a:pt x="2" y="219"/>
                    <a:pt x="13" y="229"/>
                    <a:pt x="26" y="229"/>
                  </a:cubicBezTo>
                  <a:cubicBezTo>
                    <a:pt x="156" y="229"/>
                    <a:pt x="156" y="229"/>
                    <a:pt x="156" y="229"/>
                  </a:cubicBezTo>
                  <a:cubicBezTo>
                    <a:pt x="169" y="229"/>
                    <a:pt x="180" y="219"/>
                    <a:pt x="180" y="206"/>
                  </a:cubicBezTo>
                  <a:cubicBezTo>
                    <a:pt x="180" y="26"/>
                    <a:pt x="180" y="26"/>
                    <a:pt x="180" y="26"/>
                  </a:cubicBezTo>
                  <a:cubicBezTo>
                    <a:pt x="180" y="13"/>
                    <a:pt x="169" y="3"/>
                    <a:pt x="156" y="3"/>
                  </a:cubicBezTo>
                  <a:lnTo>
                    <a:pt x="26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319" name="Freeform 640"/>
            <p:cNvSpPr>
              <a:spLocks/>
            </p:cNvSpPr>
            <p:nvPr/>
          </p:nvSpPr>
          <p:spPr bwMode="auto">
            <a:xfrm>
              <a:off x="4704154" y="493712"/>
              <a:ext cx="767988" cy="762000"/>
            </a:xfrm>
            <a:custGeom>
              <a:avLst/>
              <a:gdLst>
                <a:gd name="T0" fmla="*/ 139 w 150"/>
                <a:gd name="T1" fmla="*/ 0 h 203"/>
                <a:gd name="T2" fmla="*/ 11 w 150"/>
                <a:gd name="T3" fmla="*/ 0 h 203"/>
                <a:gd name="T4" fmla="*/ 0 w 150"/>
                <a:gd name="T5" fmla="*/ 11 h 203"/>
                <a:gd name="T6" fmla="*/ 0 w 150"/>
                <a:gd name="T7" fmla="*/ 192 h 203"/>
                <a:gd name="T8" fmla="*/ 11 w 150"/>
                <a:gd name="T9" fmla="*/ 203 h 203"/>
                <a:gd name="T10" fmla="*/ 139 w 150"/>
                <a:gd name="T11" fmla="*/ 203 h 203"/>
                <a:gd name="T12" fmla="*/ 150 w 150"/>
                <a:gd name="T13" fmla="*/ 192 h 203"/>
                <a:gd name="T14" fmla="*/ 150 w 150"/>
                <a:gd name="T15" fmla="*/ 11 h 203"/>
                <a:gd name="T16" fmla="*/ 139 w 150"/>
                <a:gd name="T17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0" h="203">
                  <a:moveTo>
                    <a:pt x="139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198"/>
                    <a:pt x="5" y="203"/>
                    <a:pt x="11" y="203"/>
                  </a:cubicBezTo>
                  <a:cubicBezTo>
                    <a:pt x="139" y="203"/>
                    <a:pt x="139" y="203"/>
                    <a:pt x="139" y="203"/>
                  </a:cubicBezTo>
                  <a:cubicBezTo>
                    <a:pt x="145" y="203"/>
                    <a:pt x="150" y="198"/>
                    <a:pt x="150" y="192"/>
                  </a:cubicBezTo>
                  <a:cubicBezTo>
                    <a:pt x="150" y="11"/>
                    <a:pt x="150" y="11"/>
                    <a:pt x="150" y="11"/>
                  </a:cubicBezTo>
                  <a:cubicBezTo>
                    <a:pt x="150" y="5"/>
                    <a:pt x="145" y="0"/>
                    <a:pt x="139" y="0"/>
                  </a:cubicBezTo>
                  <a:close/>
                </a:path>
              </a:pathLst>
            </a:custGeom>
            <a:solidFill>
              <a:srgbClr val="BCBE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29" name="Title 1"/>
            <p:cNvSpPr txBox="1">
              <a:spLocks/>
            </p:cNvSpPr>
            <p:nvPr/>
          </p:nvSpPr>
          <p:spPr>
            <a:xfrm>
              <a:off x="4649065" y="347727"/>
              <a:ext cx="903686" cy="1049881"/>
            </a:xfrm>
            <a:prstGeom prst="rect">
              <a:avLst/>
            </a:prstGeom>
          </p:spPr>
          <p:txBody>
            <a:bodyPr vert="horz" lIns="68580" tIns="34290" rIns="68580" bIns="3429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750" dirty="0">
                  <a:ln w="9525">
                    <a:noFill/>
                  </a:ln>
                  <a:latin typeface="Franklin Gothic Demi" panose="020B0703020102020204" pitchFamily="34" charset="0"/>
                  <a:cs typeface="Calibri" panose="020F0502020204030204" pitchFamily="34" charset="0"/>
                </a:rPr>
                <a:t>MOON: POINT 1</a:t>
              </a:r>
            </a:p>
            <a:p>
              <a:pPr algn="l"/>
              <a:r>
                <a:rPr lang="en-US" sz="600" dirty="0">
                  <a:ln w="9525">
                    <a:noFill/>
                  </a:ln>
                  <a:solidFill>
                    <a:schemeClr val="tx2"/>
                  </a:solidFill>
                  <a:latin typeface="Franklin Gothic Demi" panose="020B0703020102020204" pitchFamily="34" charset="0"/>
                  <a:cs typeface="Calibri" panose="020F0502020204030204" pitchFamily="34" charset="0"/>
                </a:rPr>
                <a:t>TYPE IN YOUR INFORMATION HERE&gt;</a:t>
              </a:r>
            </a:p>
          </p:txBody>
        </p:sp>
      </p:grpSp>
      <p:grpSp>
        <p:nvGrpSpPr>
          <p:cNvPr id="167" name="Moon"/>
          <p:cNvGrpSpPr>
            <a:grpSpLocks noChangeAspect="1"/>
          </p:cNvGrpSpPr>
          <p:nvPr/>
        </p:nvGrpSpPr>
        <p:grpSpPr bwMode="auto">
          <a:xfrm>
            <a:off x="4311255" y="1644958"/>
            <a:ext cx="1981465" cy="1983497"/>
            <a:chOff x="957" y="311"/>
            <a:chExt cx="1953" cy="1955"/>
          </a:xfrm>
        </p:grpSpPr>
        <p:sp>
          <p:nvSpPr>
            <p:cNvPr id="168" name="Oval 167"/>
            <p:cNvSpPr>
              <a:spLocks noChangeArrowheads="1"/>
            </p:cNvSpPr>
            <p:nvPr/>
          </p:nvSpPr>
          <p:spPr bwMode="auto">
            <a:xfrm>
              <a:off x="957" y="311"/>
              <a:ext cx="1953" cy="1955"/>
            </a:xfrm>
            <a:prstGeom prst="ellipse">
              <a:avLst/>
            </a:prstGeom>
            <a:gradFill>
              <a:gsLst>
                <a:gs pos="100000">
                  <a:srgbClr val="676B6A"/>
                </a:gs>
                <a:gs pos="34000">
                  <a:srgbClr val="BCBEB4"/>
                </a:gs>
              </a:gsLst>
              <a:lin ang="4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9" name="Freeform 168"/>
            <p:cNvSpPr>
              <a:spLocks noEditPoints="1"/>
            </p:cNvSpPr>
            <p:nvPr/>
          </p:nvSpPr>
          <p:spPr bwMode="auto">
            <a:xfrm>
              <a:off x="1272" y="371"/>
              <a:ext cx="1415" cy="1694"/>
            </a:xfrm>
            <a:custGeom>
              <a:avLst/>
              <a:gdLst>
                <a:gd name="T0" fmla="*/ 180 w 597"/>
                <a:gd name="T1" fmla="*/ 52 h 715"/>
                <a:gd name="T2" fmla="*/ 245 w 597"/>
                <a:gd name="T3" fmla="*/ 0 h 715"/>
                <a:gd name="T4" fmla="*/ 310 w 597"/>
                <a:gd name="T5" fmla="*/ 52 h 715"/>
                <a:gd name="T6" fmla="*/ 245 w 597"/>
                <a:gd name="T7" fmla="*/ 104 h 715"/>
                <a:gd name="T8" fmla="*/ 180 w 597"/>
                <a:gd name="T9" fmla="*/ 52 h 715"/>
                <a:gd name="T10" fmla="*/ 279 w 597"/>
                <a:gd name="T11" fmla="*/ 579 h 715"/>
                <a:gd name="T12" fmla="*/ 344 w 597"/>
                <a:gd name="T13" fmla="*/ 631 h 715"/>
                <a:gd name="T14" fmla="*/ 410 w 597"/>
                <a:gd name="T15" fmla="*/ 579 h 715"/>
                <a:gd name="T16" fmla="*/ 344 w 597"/>
                <a:gd name="T17" fmla="*/ 526 h 715"/>
                <a:gd name="T18" fmla="*/ 279 w 597"/>
                <a:gd name="T19" fmla="*/ 579 h 715"/>
                <a:gd name="T20" fmla="*/ 51 w 597"/>
                <a:gd name="T21" fmla="*/ 196 h 715"/>
                <a:gd name="T22" fmla="*/ 145 w 597"/>
                <a:gd name="T23" fmla="*/ 272 h 715"/>
                <a:gd name="T24" fmla="*/ 239 w 597"/>
                <a:gd name="T25" fmla="*/ 196 h 715"/>
                <a:gd name="T26" fmla="*/ 145 w 597"/>
                <a:gd name="T27" fmla="*/ 121 h 715"/>
                <a:gd name="T28" fmla="*/ 51 w 597"/>
                <a:gd name="T29" fmla="*/ 196 h 715"/>
                <a:gd name="T30" fmla="*/ 283 w 597"/>
                <a:gd name="T31" fmla="*/ 136 h 715"/>
                <a:gd name="T32" fmla="*/ 328 w 597"/>
                <a:gd name="T33" fmla="*/ 173 h 715"/>
                <a:gd name="T34" fmla="*/ 373 w 597"/>
                <a:gd name="T35" fmla="*/ 136 h 715"/>
                <a:gd name="T36" fmla="*/ 328 w 597"/>
                <a:gd name="T37" fmla="*/ 99 h 715"/>
                <a:gd name="T38" fmla="*/ 283 w 597"/>
                <a:gd name="T39" fmla="*/ 136 h 715"/>
                <a:gd name="T40" fmla="*/ 83 w 597"/>
                <a:gd name="T41" fmla="*/ 632 h 715"/>
                <a:gd name="T42" fmla="*/ 105 w 597"/>
                <a:gd name="T43" fmla="*/ 650 h 715"/>
                <a:gd name="T44" fmla="*/ 128 w 597"/>
                <a:gd name="T45" fmla="*/ 632 h 715"/>
                <a:gd name="T46" fmla="*/ 105 w 597"/>
                <a:gd name="T47" fmla="*/ 613 h 715"/>
                <a:gd name="T48" fmla="*/ 83 w 597"/>
                <a:gd name="T49" fmla="*/ 632 h 715"/>
                <a:gd name="T50" fmla="*/ 52 w 597"/>
                <a:gd name="T51" fmla="*/ 95 h 715"/>
                <a:gd name="T52" fmla="*/ 75 w 597"/>
                <a:gd name="T53" fmla="*/ 114 h 715"/>
                <a:gd name="T54" fmla="*/ 98 w 597"/>
                <a:gd name="T55" fmla="*/ 95 h 715"/>
                <a:gd name="T56" fmla="*/ 75 w 597"/>
                <a:gd name="T57" fmla="*/ 77 h 715"/>
                <a:gd name="T58" fmla="*/ 52 w 597"/>
                <a:gd name="T59" fmla="*/ 95 h 715"/>
                <a:gd name="T60" fmla="*/ 552 w 597"/>
                <a:gd name="T61" fmla="*/ 338 h 715"/>
                <a:gd name="T62" fmla="*/ 574 w 597"/>
                <a:gd name="T63" fmla="*/ 356 h 715"/>
                <a:gd name="T64" fmla="*/ 597 w 597"/>
                <a:gd name="T65" fmla="*/ 338 h 715"/>
                <a:gd name="T66" fmla="*/ 574 w 597"/>
                <a:gd name="T67" fmla="*/ 319 h 715"/>
                <a:gd name="T68" fmla="*/ 552 w 597"/>
                <a:gd name="T69" fmla="*/ 338 h 715"/>
                <a:gd name="T70" fmla="*/ 379 w 597"/>
                <a:gd name="T71" fmla="*/ 352 h 715"/>
                <a:gd name="T72" fmla="*/ 455 w 597"/>
                <a:gd name="T73" fmla="*/ 398 h 715"/>
                <a:gd name="T74" fmla="*/ 532 w 597"/>
                <a:gd name="T75" fmla="*/ 352 h 715"/>
                <a:gd name="T76" fmla="*/ 455 w 597"/>
                <a:gd name="T77" fmla="*/ 305 h 715"/>
                <a:gd name="T78" fmla="*/ 379 w 597"/>
                <a:gd name="T79" fmla="*/ 352 h 715"/>
                <a:gd name="T80" fmla="*/ 0 w 597"/>
                <a:gd name="T81" fmla="*/ 544 h 715"/>
                <a:gd name="T82" fmla="*/ 61 w 597"/>
                <a:gd name="T83" fmla="*/ 582 h 715"/>
                <a:gd name="T84" fmla="*/ 122 w 597"/>
                <a:gd name="T85" fmla="*/ 544 h 715"/>
                <a:gd name="T86" fmla="*/ 61 w 597"/>
                <a:gd name="T87" fmla="*/ 506 h 715"/>
                <a:gd name="T88" fmla="*/ 0 w 597"/>
                <a:gd name="T89" fmla="*/ 544 h 715"/>
                <a:gd name="T90" fmla="*/ 451 w 597"/>
                <a:gd name="T91" fmla="*/ 604 h 715"/>
                <a:gd name="T92" fmla="*/ 497 w 597"/>
                <a:gd name="T93" fmla="*/ 641 h 715"/>
                <a:gd name="T94" fmla="*/ 542 w 597"/>
                <a:gd name="T95" fmla="*/ 604 h 715"/>
                <a:gd name="T96" fmla="*/ 497 w 597"/>
                <a:gd name="T97" fmla="*/ 567 h 715"/>
                <a:gd name="T98" fmla="*/ 451 w 597"/>
                <a:gd name="T99" fmla="*/ 604 h 715"/>
                <a:gd name="T100" fmla="*/ 409 w 597"/>
                <a:gd name="T101" fmla="*/ 689 h 715"/>
                <a:gd name="T102" fmla="*/ 441 w 597"/>
                <a:gd name="T103" fmla="*/ 715 h 715"/>
                <a:gd name="T104" fmla="*/ 473 w 597"/>
                <a:gd name="T105" fmla="*/ 689 h 715"/>
                <a:gd name="T106" fmla="*/ 441 w 597"/>
                <a:gd name="T107" fmla="*/ 663 h 715"/>
                <a:gd name="T108" fmla="*/ 409 w 597"/>
                <a:gd name="T109" fmla="*/ 689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97" h="715">
                  <a:moveTo>
                    <a:pt x="180" y="52"/>
                  </a:moveTo>
                  <a:cubicBezTo>
                    <a:pt x="180" y="24"/>
                    <a:pt x="209" y="0"/>
                    <a:pt x="245" y="0"/>
                  </a:cubicBezTo>
                  <a:cubicBezTo>
                    <a:pt x="280" y="0"/>
                    <a:pt x="310" y="24"/>
                    <a:pt x="310" y="52"/>
                  </a:cubicBezTo>
                  <a:cubicBezTo>
                    <a:pt x="310" y="81"/>
                    <a:pt x="280" y="104"/>
                    <a:pt x="245" y="104"/>
                  </a:cubicBezTo>
                  <a:cubicBezTo>
                    <a:pt x="209" y="104"/>
                    <a:pt x="180" y="81"/>
                    <a:pt x="180" y="52"/>
                  </a:cubicBezTo>
                  <a:close/>
                  <a:moveTo>
                    <a:pt x="279" y="579"/>
                  </a:moveTo>
                  <a:cubicBezTo>
                    <a:pt x="279" y="608"/>
                    <a:pt x="308" y="631"/>
                    <a:pt x="344" y="631"/>
                  </a:cubicBezTo>
                  <a:cubicBezTo>
                    <a:pt x="381" y="631"/>
                    <a:pt x="410" y="608"/>
                    <a:pt x="410" y="579"/>
                  </a:cubicBezTo>
                  <a:cubicBezTo>
                    <a:pt x="410" y="550"/>
                    <a:pt x="381" y="526"/>
                    <a:pt x="344" y="526"/>
                  </a:cubicBezTo>
                  <a:cubicBezTo>
                    <a:pt x="308" y="526"/>
                    <a:pt x="279" y="550"/>
                    <a:pt x="279" y="579"/>
                  </a:cubicBezTo>
                  <a:close/>
                  <a:moveTo>
                    <a:pt x="51" y="196"/>
                  </a:moveTo>
                  <a:cubicBezTo>
                    <a:pt x="51" y="238"/>
                    <a:pt x="93" y="272"/>
                    <a:pt x="145" y="272"/>
                  </a:cubicBezTo>
                  <a:cubicBezTo>
                    <a:pt x="197" y="272"/>
                    <a:pt x="239" y="238"/>
                    <a:pt x="239" y="196"/>
                  </a:cubicBezTo>
                  <a:cubicBezTo>
                    <a:pt x="239" y="155"/>
                    <a:pt x="197" y="121"/>
                    <a:pt x="145" y="121"/>
                  </a:cubicBezTo>
                  <a:cubicBezTo>
                    <a:pt x="93" y="121"/>
                    <a:pt x="51" y="155"/>
                    <a:pt x="51" y="196"/>
                  </a:cubicBezTo>
                  <a:close/>
                  <a:moveTo>
                    <a:pt x="283" y="136"/>
                  </a:moveTo>
                  <a:cubicBezTo>
                    <a:pt x="283" y="157"/>
                    <a:pt x="303" y="173"/>
                    <a:pt x="328" y="173"/>
                  </a:cubicBezTo>
                  <a:cubicBezTo>
                    <a:pt x="353" y="173"/>
                    <a:pt x="373" y="157"/>
                    <a:pt x="373" y="136"/>
                  </a:cubicBezTo>
                  <a:cubicBezTo>
                    <a:pt x="373" y="116"/>
                    <a:pt x="353" y="99"/>
                    <a:pt x="328" y="99"/>
                  </a:cubicBezTo>
                  <a:cubicBezTo>
                    <a:pt x="303" y="99"/>
                    <a:pt x="283" y="116"/>
                    <a:pt x="283" y="136"/>
                  </a:cubicBezTo>
                  <a:close/>
                  <a:moveTo>
                    <a:pt x="83" y="632"/>
                  </a:moveTo>
                  <a:cubicBezTo>
                    <a:pt x="83" y="642"/>
                    <a:pt x="93" y="650"/>
                    <a:pt x="105" y="650"/>
                  </a:cubicBezTo>
                  <a:cubicBezTo>
                    <a:pt x="117" y="650"/>
                    <a:pt x="128" y="642"/>
                    <a:pt x="128" y="632"/>
                  </a:cubicBezTo>
                  <a:cubicBezTo>
                    <a:pt x="128" y="622"/>
                    <a:pt x="117" y="613"/>
                    <a:pt x="105" y="613"/>
                  </a:cubicBezTo>
                  <a:cubicBezTo>
                    <a:pt x="93" y="613"/>
                    <a:pt x="83" y="622"/>
                    <a:pt x="83" y="632"/>
                  </a:cubicBezTo>
                  <a:close/>
                  <a:moveTo>
                    <a:pt x="52" y="95"/>
                  </a:moveTo>
                  <a:cubicBezTo>
                    <a:pt x="52" y="106"/>
                    <a:pt x="62" y="114"/>
                    <a:pt x="75" y="114"/>
                  </a:cubicBezTo>
                  <a:cubicBezTo>
                    <a:pt x="88" y="114"/>
                    <a:pt x="98" y="106"/>
                    <a:pt x="98" y="95"/>
                  </a:cubicBezTo>
                  <a:cubicBezTo>
                    <a:pt x="98" y="85"/>
                    <a:pt x="88" y="77"/>
                    <a:pt x="75" y="77"/>
                  </a:cubicBezTo>
                  <a:cubicBezTo>
                    <a:pt x="62" y="77"/>
                    <a:pt x="52" y="85"/>
                    <a:pt x="52" y="95"/>
                  </a:cubicBezTo>
                  <a:close/>
                  <a:moveTo>
                    <a:pt x="552" y="338"/>
                  </a:moveTo>
                  <a:cubicBezTo>
                    <a:pt x="552" y="348"/>
                    <a:pt x="562" y="356"/>
                    <a:pt x="574" y="356"/>
                  </a:cubicBezTo>
                  <a:cubicBezTo>
                    <a:pt x="586" y="356"/>
                    <a:pt x="597" y="348"/>
                    <a:pt x="597" y="338"/>
                  </a:cubicBezTo>
                  <a:cubicBezTo>
                    <a:pt x="597" y="328"/>
                    <a:pt x="586" y="319"/>
                    <a:pt x="574" y="319"/>
                  </a:cubicBezTo>
                  <a:cubicBezTo>
                    <a:pt x="562" y="319"/>
                    <a:pt x="552" y="328"/>
                    <a:pt x="552" y="338"/>
                  </a:cubicBezTo>
                  <a:close/>
                  <a:moveTo>
                    <a:pt x="379" y="352"/>
                  </a:moveTo>
                  <a:cubicBezTo>
                    <a:pt x="379" y="378"/>
                    <a:pt x="413" y="398"/>
                    <a:pt x="455" y="398"/>
                  </a:cubicBezTo>
                  <a:cubicBezTo>
                    <a:pt x="497" y="398"/>
                    <a:pt x="532" y="378"/>
                    <a:pt x="532" y="352"/>
                  </a:cubicBezTo>
                  <a:cubicBezTo>
                    <a:pt x="532" y="326"/>
                    <a:pt x="497" y="305"/>
                    <a:pt x="455" y="305"/>
                  </a:cubicBezTo>
                  <a:cubicBezTo>
                    <a:pt x="413" y="305"/>
                    <a:pt x="379" y="326"/>
                    <a:pt x="379" y="352"/>
                  </a:cubicBezTo>
                  <a:close/>
                  <a:moveTo>
                    <a:pt x="0" y="544"/>
                  </a:moveTo>
                  <a:cubicBezTo>
                    <a:pt x="0" y="565"/>
                    <a:pt x="27" y="582"/>
                    <a:pt x="61" y="582"/>
                  </a:cubicBezTo>
                  <a:cubicBezTo>
                    <a:pt x="94" y="582"/>
                    <a:pt x="122" y="565"/>
                    <a:pt x="122" y="544"/>
                  </a:cubicBezTo>
                  <a:cubicBezTo>
                    <a:pt x="122" y="523"/>
                    <a:pt x="94" y="506"/>
                    <a:pt x="61" y="506"/>
                  </a:cubicBezTo>
                  <a:cubicBezTo>
                    <a:pt x="27" y="506"/>
                    <a:pt x="0" y="523"/>
                    <a:pt x="0" y="544"/>
                  </a:cubicBezTo>
                  <a:close/>
                  <a:moveTo>
                    <a:pt x="451" y="604"/>
                  </a:moveTo>
                  <a:cubicBezTo>
                    <a:pt x="451" y="625"/>
                    <a:pt x="471" y="641"/>
                    <a:pt x="497" y="641"/>
                  </a:cubicBezTo>
                  <a:cubicBezTo>
                    <a:pt x="522" y="641"/>
                    <a:pt x="542" y="625"/>
                    <a:pt x="542" y="604"/>
                  </a:cubicBezTo>
                  <a:cubicBezTo>
                    <a:pt x="542" y="584"/>
                    <a:pt x="522" y="567"/>
                    <a:pt x="497" y="567"/>
                  </a:cubicBezTo>
                  <a:cubicBezTo>
                    <a:pt x="471" y="567"/>
                    <a:pt x="451" y="584"/>
                    <a:pt x="451" y="604"/>
                  </a:cubicBezTo>
                  <a:close/>
                  <a:moveTo>
                    <a:pt x="409" y="689"/>
                  </a:moveTo>
                  <a:cubicBezTo>
                    <a:pt x="409" y="704"/>
                    <a:pt x="423" y="715"/>
                    <a:pt x="441" y="715"/>
                  </a:cubicBezTo>
                  <a:cubicBezTo>
                    <a:pt x="458" y="715"/>
                    <a:pt x="473" y="704"/>
                    <a:pt x="473" y="689"/>
                  </a:cubicBezTo>
                  <a:cubicBezTo>
                    <a:pt x="473" y="675"/>
                    <a:pt x="458" y="663"/>
                    <a:pt x="441" y="663"/>
                  </a:cubicBezTo>
                  <a:cubicBezTo>
                    <a:pt x="423" y="663"/>
                    <a:pt x="409" y="675"/>
                    <a:pt x="409" y="6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0" name="Freeform 169"/>
            <p:cNvSpPr>
              <a:spLocks noEditPoints="1"/>
            </p:cNvSpPr>
            <p:nvPr/>
          </p:nvSpPr>
          <p:spPr bwMode="auto">
            <a:xfrm>
              <a:off x="1289" y="389"/>
              <a:ext cx="1375" cy="1657"/>
            </a:xfrm>
            <a:custGeom>
              <a:avLst/>
              <a:gdLst>
                <a:gd name="T0" fmla="*/ 209 w 580"/>
                <a:gd name="T1" fmla="*/ 81 h 699"/>
                <a:gd name="T2" fmla="*/ 235 w 580"/>
                <a:gd name="T3" fmla="*/ 0 h 699"/>
                <a:gd name="T4" fmla="*/ 250 w 580"/>
                <a:gd name="T5" fmla="*/ 9 h 699"/>
                <a:gd name="T6" fmla="*/ 295 w 580"/>
                <a:gd name="T7" fmla="*/ 578 h 699"/>
                <a:gd name="T8" fmla="*/ 376 w 580"/>
                <a:gd name="T9" fmla="*/ 541 h 699"/>
                <a:gd name="T10" fmla="*/ 280 w 580"/>
                <a:gd name="T11" fmla="*/ 570 h 699"/>
                <a:gd name="T12" fmla="*/ 295 w 580"/>
                <a:gd name="T13" fmla="*/ 578 h 699"/>
                <a:gd name="T14" fmla="*/ 156 w 580"/>
                <a:gd name="T15" fmla="*/ 137 h 699"/>
                <a:gd name="T16" fmla="*/ 135 w 580"/>
                <a:gd name="T17" fmla="*/ 124 h 699"/>
                <a:gd name="T18" fmla="*/ 98 w 580"/>
                <a:gd name="T19" fmla="*/ 241 h 699"/>
                <a:gd name="T20" fmla="*/ 291 w 580"/>
                <a:gd name="T21" fmla="*/ 134 h 699"/>
                <a:gd name="T22" fmla="*/ 348 w 580"/>
                <a:gd name="T23" fmla="*/ 107 h 699"/>
                <a:gd name="T24" fmla="*/ 280 w 580"/>
                <a:gd name="T25" fmla="*/ 128 h 699"/>
                <a:gd name="T26" fmla="*/ 291 w 580"/>
                <a:gd name="T27" fmla="*/ 134 h 699"/>
                <a:gd name="T28" fmla="*/ 103 w 580"/>
                <a:gd name="T29" fmla="*/ 612 h 699"/>
                <a:gd name="T30" fmla="*/ 97 w 580"/>
                <a:gd name="T31" fmla="*/ 609 h 699"/>
                <a:gd name="T32" fmla="*/ 89 w 580"/>
                <a:gd name="T33" fmla="*/ 637 h 699"/>
                <a:gd name="T34" fmla="*/ 53 w 580"/>
                <a:gd name="T35" fmla="*/ 89 h 699"/>
                <a:gd name="T36" fmla="*/ 82 w 580"/>
                <a:gd name="T37" fmla="*/ 76 h 699"/>
                <a:gd name="T38" fmla="*/ 49 w 580"/>
                <a:gd name="T39" fmla="*/ 87 h 699"/>
                <a:gd name="T40" fmla="*/ 53 w 580"/>
                <a:gd name="T41" fmla="*/ 89 h 699"/>
                <a:gd name="T42" fmla="*/ 572 w 580"/>
                <a:gd name="T43" fmla="*/ 317 h 699"/>
                <a:gd name="T44" fmla="*/ 566 w 580"/>
                <a:gd name="T45" fmla="*/ 314 h 699"/>
                <a:gd name="T46" fmla="*/ 558 w 580"/>
                <a:gd name="T47" fmla="*/ 342 h 699"/>
                <a:gd name="T48" fmla="*/ 399 w 580"/>
                <a:gd name="T49" fmla="*/ 351 h 699"/>
                <a:gd name="T50" fmla="*/ 494 w 580"/>
                <a:gd name="T51" fmla="*/ 316 h 699"/>
                <a:gd name="T52" fmla="*/ 382 w 580"/>
                <a:gd name="T53" fmla="*/ 342 h 699"/>
                <a:gd name="T54" fmla="*/ 399 w 580"/>
                <a:gd name="T55" fmla="*/ 351 h 699"/>
                <a:gd name="T56" fmla="*/ 66 w 580"/>
                <a:gd name="T57" fmla="*/ 510 h 699"/>
                <a:gd name="T58" fmla="*/ 52 w 580"/>
                <a:gd name="T59" fmla="*/ 504 h 699"/>
                <a:gd name="T60" fmla="*/ 27 w 580"/>
                <a:gd name="T61" fmla="*/ 562 h 699"/>
                <a:gd name="T62" fmla="*/ 459 w 580"/>
                <a:gd name="T63" fmla="*/ 601 h 699"/>
                <a:gd name="T64" fmla="*/ 516 w 580"/>
                <a:gd name="T65" fmla="*/ 575 h 699"/>
                <a:gd name="T66" fmla="*/ 450 w 580"/>
                <a:gd name="T67" fmla="*/ 595 h 699"/>
                <a:gd name="T68" fmla="*/ 459 w 580"/>
                <a:gd name="T69" fmla="*/ 601 h 699"/>
                <a:gd name="T70" fmla="*/ 439 w 580"/>
                <a:gd name="T71" fmla="*/ 664 h 699"/>
                <a:gd name="T72" fmla="*/ 432 w 580"/>
                <a:gd name="T73" fmla="*/ 660 h 699"/>
                <a:gd name="T74" fmla="*/ 420 w 580"/>
                <a:gd name="T75" fmla="*/ 699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0" h="699">
                  <a:moveTo>
                    <a:pt x="195" y="51"/>
                  </a:moveTo>
                  <a:cubicBezTo>
                    <a:pt x="195" y="63"/>
                    <a:pt x="201" y="74"/>
                    <a:pt x="209" y="81"/>
                  </a:cubicBezTo>
                  <a:cubicBezTo>
                    <a:pt x="193" y="74"/>
                    <a:pt x="180" y="60"/>
                    <a:pt x="180" y="43"/>
                  </a:cubicBezTo>
                  <a:cubicBezTo>
                    <a:pt x="180" y="19"/>
                    <a:pt x="204" y="0"/>
                    <a:pt x="235" y="0"/>
                  </a:cubicBezTo>
                  <a:cubicBezTo>
                    <a:pt x="252" y="0"/>
                    <a:pt x="266" y="5"/>
                    <a:pt x="277" y="14"/>
                  </a:cubicBezTo>
                  <a:cubicBezTo>
                    <a:pt x="268" y="10"/>
                    <a:pt x="260" y="9"/>
                    <a:pt x="250" y="9"/>
                  </a:cubicBezTo>
                  <a:cubicBezTo>
                    <a:pt x="220" y="9"/>
                    <a:pt x="195" y="28"/>
                    <a:pt x="195" y="51"/>
                  </a:cubicBezTo>
                  <a:close/>
                  <a:moveTo>
                    <a:pt x="295" y="578"/>
                  </a:moveTo>
                  <a:cubicBezTo>
                    <a:pt x="295" y="555"/>
                    <a:pt x="319" y="536"/>
                    <a:pt x="350" y="536"/>
                  </a:cubicBezTo>
                  <a:cubicBezTo>
                    <a:pt x="359" y="536"/>
                    <a:pt x="368" y="537"/>
                    <a:pt x="376" y="541"/>
                  </a:cubicBezTo>
                  <a:cubicBezTo>
                    <a:pt x="366" y="532"/>
                    <a:pt x="352" y="526"/>
                    <a:pt x="335" y="526"/>
                  </a:cubicBezTo>
                  <a:cubicBezTo>
                    <a:pt x="305" y="526"/>
                    <a:pt x="280" y="547"/>
                    <a:pt x="280" y="570"/>
                  </a:cubicBezTo>
                  <a:cubicBezTo>
                    <a:pt x="280" y="587"/>
                    <a:pt x="292" y="601"/>
                    <a:pt x="309" y="608"/>
                  </a:cubicBezTo>
                  <a:cubicBezTo>
                    <a:pt x="300" y="600"/>
                    <a:pt x="295" y="590"/>
                    <a:pt x="295" y="578"/>
                  </a:cubicBezTo>
                  <a:close/>
                  <a:moveTo>
                    <a:pt x="77" y="199"/>
                  </a:moveTo>
                  <a:cubicBezTo>
                    <a:pt x="77" y="165"/>
                    <a:pt x="112" y="137"/>
                    <a:pt x="156" y="137"/>
                  </a:cubicBezTo>
                  <a:cubicBezTo>
                    <a:pt x="170" y="137"/>
                    <a:pt x="182" y="140"/>
                    <a:pt x="194" y="145"/>
                  </a:cubicBezTo>
                  <a:cubicBezTo>
                    <a:pt x="179" y="133"/>
                    <a:pt x="158" y="124"/>
                    <a:pt x="135" y="124"/>
                  </a:cubicBezTo>
                  <a:cubicBezTo>
                    <a:pt x="91" y="124"/>
                    <a:pt x="56" y="153"/>
                    <a:pt x="56" y="187"/>
                  </a:cubicBezTo>
                  <a:cubicBezTo>
                    <a:pt x="56" y="211"/>
                    <a:pt x="73" y="231"/>
                    <a:pt x="98" y="241"/>
                  </a:cubicBezTo>
                  <a:cubicBezTo>
                    <a:pt x="85" y="231"/>
                    <a:pt x="77" y="215"/>
                    <a:pt x="77" y="199"/>
                  </a:cubicBezTo>
                  <a:close/>
                  <a:moveTo>
                    <a:pt x="291" y="134"/>
                  </a:moveTo>
                  <a:cubicBezTo>
                    <a:pt x="291" y="118"/>
                    <a:pt x="308" y="103"/>
                    <a:pt x="330" y="103"/>
                  </a:cubicBezTo>
                  <a:cubicBezTo>
                    <a:pt x="336" y="103"/>
                    <a:pt x="343" y="105"/>
                    <a:pt x="348" y="107"/>
                  </a:cubicBezTo>
                  <a:cubicBezTo>
                    <a:pt x="340" y="101"/>
                    <a:pt x="331" y="97"/>
                    <a:pt x="319" y="97"/>
                  </a:cubicBezTo>
                  <a:cubicBezTo>
                    <a:pt x="298" y="97"/>
                    <a:pt x="280" y="112"/>
                    <a:pt x="280" y="128"/>
                  </a:cubicBezTo>
                  <a:cubicBezTo>
                    <a:pt x="280" y="139"/>
                    <a:pt x="288" y="149"/>
                    <a:pt x="301" y="154"/>
                  </a:cubicBezTo>
                  <a:cubicBezTo>
                    <a:pt x="294" y="149"/>
                    <a:pt x="291" y="142"/>
                    <a:pt x="291" y="134"/>
                  </a:cubicBezTo>
                  <a:close/>
                  <a:moveTo>
                    <a:pt x="83" y="627"/>
                  </a:moveTo>
                  <a:cubicBezTo>
                    <a:pt x="83" y="619"/>
                    <a:pt x="92" y="612"/>
                    <a:pt x="103" y="612"/>
                  </a:cubicBezTo>
                  <a:cubicBezTo>
                    <a:pt x="105" y="612"/>
                    <a:pt x="109" y="613"/>
                    <a:pt x="111" y="614"/>
                  </a:cubicBezTo>
                  <a:cubicBezTo>
                    <a:pt x="107" y="611"/>
                    <a:pt x="103" y="609"/>
                    <a:pt x="97" y="609"/>
                  </a:cubicBezTo>
                  <a:cubicBezTo>
                    <a:pt x="86" y="609"/>
                    <a:pt x="78" y="615"/>
                    <a:pt x="78" y="623"/>
                  </a:cubicBezTo>
                  <a:cubicBezTo>
                    <a:pt x="78" y="629"/>
                    <a:pt x="83" y="635"/>
                    <a:pt x="89" y="637"/>
                  </a:cubicBezTo>
                  <a:cubicBezTo>
                    <a:pt x="85" y="634"/>
                    <a:pt x="83" y="630"/>
                    <a:pt x="83" y="627"/>
                  </a:cubicBezTo>
                  <a:close/>
                  <a:moveTo>
                    <a:pt x="53" y="89"/>
                  </a:moveTo>
                  <a:cubicBezTo>
                    <a:pt x="53" y="81"/>
                    <a:pt x="61" y="75"/>
                    <a:pt x="72" y="75"/>
                  </a:cubicBezTo>
                  <a:cubicBezTo>
                    <a:pt x="76" y="75"/>
                    <a:pt x="79" y="75"/>
                    <a:pt x="82" y="76"/>
                  </a:cubicBezTo>
                  <a:cubicBezTo>
                    <a:pt x="78" y="74"/>
                    <a:pt x="73" y="71"/>
                    <a:pt x="67" y="71"/>
                  </a:cubicBezTo>
                  <a:cubicBezTo>
                    <a:pt x="57" y="71"/>
                    <a:pt x="49" y="79"/>
                    <a:pt x="49" y="87"/>
                  </a:cubicBezTo>
                  <a:cubicBezTo>
                    <a:pt x="49" y="93"/>
                    <a:pt x="52" y="98"/>
                    <a:pt x="58" y="100"/>
                  </a:cubicBezTo>
                  <a:cubicBezTo>
                    <a:pt x="56" y="98"/>
                    <a:pt x="53" y="94"/>
                    <a:pt x="53" y="89"/>
                  </a:cubicBezTo>
                  <a:close/>
                  <a:moveTo>
                    <a:pt x="552" y="331"/>
                  </a:moveTo>
                  <a:cubicBezTo>
                    <a:pt x="552" y="323"/>
                    <a:pt x="561" y="317"/>
                    <a:pt x="572" y="317"/>
                  </a:cubicBezTo>
                  <a:cubicBezTo>
                    <a:pt x="574" y="317"/>
                    <a:pt x="578" y="317"/>
                    <a:pt x="580" y="319"/>
                  </a:cubicBezTo>
                  <a:cubicBezTo>
                    <a:pt x="576" y="316"/>
                    <a:pt x="572" y="314"/>
                    <a:pt x="566" y="314"/>
                  </a:cubicBezTo>
                  <a:cubicBezTo>
                    <a:pt x="555" y="314"/>
                    <a:pt x="547" y="321"/>
                    <a:pt x="547" y="329"/>
                  </a:cubicBezTo>
                  <a:cubicBezTo>
                    <a:pt x="547" y="335"/>
                    <a:pt x="552" y="340"/>
                    <a:pt x="558" y="342"/>
                  </a:cubicBezTo>
                  <a:cubicBezTo>
                    <a:pt x="554" y="340"/>
                    <a:pt x="552" y="336"/>
                    <a:pt x="552" y="331"/>
                  </a:cubicBezTo>
                  <a:close/>
                  <a:moveTo>
                    <a:pt x="399" y="351"/>
                  </a:moveTo>
                  <a:cubicBezTo>
                    <a:pt x="399" y="329"/>
                    <a:pt x="428" y="312"/>
                    <a:pt x="463" y="312"/>
                  </a:cubicBezTo>
                  <a:cubicBezTo>
                    <a:pt x="474" y="312"/>
                    <a:pt x="485" y="314"/>
                    <a:pt x="494" y="316"/>
                  </a:cubicBezTo>
                  <a:cubicBezTo>
                    <a:pt x="482" y="309"/>
                    <a:pt x="464" y="304"/>
                    <a:pt x="447" y="304"/>
                  </a:cubicBezTo>
                  <a:cubicBezTo>
                    <a:pt x="411" y="304"/>
                    <a:pt x="382" y="321"/>
                    <a:pt x="382" y="342"/>
                  </a:cubicBezTo>
                  <a:cubicBezTo>
                    <a:pt x="382" y="358"/>
                    <a:pt x="396" y="371"/>
                    <a:pt x="416" y="376"/>
                  </a:cubicBezTo>
                  <a:cubicBezTo>
                    <a:pt x="405" y="369"/>
                    <a:pt x="399" y="360"/>
                    <a:pt x="399" y="351"/>
                  </a:cubicBezTo>
                  <a:close/>
                  <a:moveTo>
                    <a:pt x="14" y="541"/>
                  </a:moveTo>
                  <a:cubicBezTo>
                    <a:pt x="14" y="524"/>
                    <a:pt x="37" y="510"/>
                    <a:pt x="66" y="510"/>
                  </a:cubicBezTo>
                  <a:cubicBezTo>
                    <a:pt x="75" y="510"/>
                    <a:pt x="83" y="511"/>
                    <a:pt x="90" y="513"/>
                  </a:cubicBezTo>
                  <a:cubicBezTo>
                    <a:pt x="81" y="508"/>
                    <a:pt x="68" y="504"/>
                    <a:pt x="52" y="504"/>
                  </a:cubicBezTo>
                  <a:cubicBezTo>
                    <a:pt x="24" y="504"/>
                    <a:pt x="0" y="517"/>
                    <a:pt x="0" y="535"/>
                  </a:cubicBezTo>
                  <a:cubicBezTo>
                    <a:pt x="0" y="547"/>
                    <a:pt x="12" y="557"/>
                    <a:pt x="27" y="562"/>
                  </a:cubicBezTo>
                  <a:cubicBezTo>
                    <a:pt x="19" y="557"/>
                    <a:pt x="14" y="549"/>
                    <a:pt x="14" y="541"/>
                  </a:cubicBezTo>
                  <a:close/>
                  <a:moveTo>
                    <a:pt x="459" y="601"/>
                  </a:moveTo>
                  <a:cubicBezTo>
                    <a:pt x="459" y="585"/>
                    <a:pt x="477" y="572"/>
                    <a:pt x="498" y="572"/>
                  </a:cubicBezTo>
                  <a:cubicBezTo>
                    <a:pt x="504" y="572"/>
                    <a:pt x="511" y="573"/>
                    <a:pt x="516" y="575"/>
                  </a:cubicBezTo>
                  <a:cubicBezTo>
                    <a:pt x="509" y="569"/>
                    <a:pt x="500" y="564"/>
                    <a:pt x="488" y="564"/>
                  </a:cubicBezTo>
                  <a:cubicBezTo>
                    <a:pt x="467" y="564"/>
                    <a:pt x="450" y="579"/>
                    <a:pt x="450" y="595"/>
                  </a:cubicBezTo>
                  <a:cubicBezTo>
                    <a:pt x="450" y="607"/>
                    <a:pt x="458" y="616"/>
                    <a:pt x="470" y="621"/>
                  </a:cubicBezTo>
                  <a:cubicBezTo>
                    <a:pt x="463" y="616"/>
                    <a:pt x="459" y="609"/>
                    <a:pt x="459" y="601"/>
                  </a:cubicBezTo>
                  <a:close/>
                  <a:moveTo>
                    <a:pt x="412" y="685"/>
                  </a:moveTo>
                  <a:cubicBezTo>
                    <a:pt x="412" y="673"/>
                    <a:pt x="425" y="664"/>
                    <a:pt x="439" y="664"/>
                  </a:cubicBezTo>
                  <a:cubicBezTo>
                    <a:pt x="444" y="664"/>
                    <a:pt x="449" y="665"/>
                    <a:pt x="453" y="666"/>
                  </a:cubicBezTo>
                  <a:cubicBezTo>
                    <a:pt x="448" y="662"/>
                    <a:pt x="441" y="660"/>
                    <a:pt x="432" y="660"/>
                  </a:cubicBezTo>
                  <a:cubicBezTo>
                    <a:pt x="418" y="660"/>
                    <a:pt x="405" y="669"/>
                    <a:pt x="405" y="680"/>
                  </a:cubicBezTo>
                  <a:cubicBezTo>
                    <a:pt x="405" y="688"/>
                    <a:pt x="411" y="695"/>
                    <a:pt x="420" y="699"/>
                  </a:cubicBezTo>
                  <a:cubicBezTo>
                    <a:pt x="416" y="695"/>
                    <a:pt x="412" y="691"/>
                    <a:pt x="412" y="685"/>
                  </a:cubicBezTo>
                  <a:close/>
                </a:path>
              </a:pathLst>
            </a:custGeom>
            <a:gradFill>
              <a:gsLst>
                <a:gs pos="100000">
                  <a:srgbClr val="676B6A"/>
                </a:gs>
                <a:gs pos="34000">
                  <a:srgbClr val="BCBEB4"/>
                </a:gs>
              </a:gsLst>
              <a:lin ang="4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171" name="red lines"/>
          <p:cNvSpPr>
            <a:spLocks noEditPoints="1"/>
          </p:cNvSpPr>
          <p:nvPr/>
        </p:nvSpPr>
        <p:spPr bwMode="auto">
          <a:xfrm>
            <a:off x="4263049" y="1600744"/>
            <a:ext cx="2080739" cy="2071688"/>
          </a:xfrm>
          <a:custGeom>
            <a:avLst/>
            <a:gdLst>
              <a:gd name="T0" fmla="*/ 882 w 2069"/>
              <a:gd name="T1" fmla="*/ 1036 h 2060"/>
              <a:gd name="T2" fmla="*/ 835 w 2069"/>
              <a:gd name="T3" fmla="*/ 1027 h 2060"/>
              <a:gd name="T4" fmla="*/ 780 w 2069"/>
              <a:gd name="T5" fmla="*/ 1036 h 2060"/>
              <a:gd name="T6" fmla="*/ 695 w 2069"/>
              <a:gd name="T7" fmla="*/ 1036 h 2060"/>
              <a:gd name="T8" fmla="*/ 633 w 2069"/>
              <a:gd name="T9" fmla="*/ 1027 h 2060"/>
              <a:gd name="T10" fmla="*/ 586 w 2069"/>
              <a:gd name="T11" fmla="*/ 1036 h 2060"/>
              <a:gd name="T12" fmla="*/ 529 w 2069"/>
              <a:gd name="T13" fmla="*/ 1036 h 2060"/>
              <a:gd name="T14" fmla="*/ 441 w 2069"/>
              <a:gd name="T15" fmla="*/ 1036 h 2060"/>
              <a:gd name="T16" fmla="*/ 394 w 2069"/>
              <a:gd name="T17" fmla="*/ 1027 h 2060"/>
              <a:gd name="T18" fmla="*/ 337 w 2069"/>
              <a:gd name="T19" fmla="*/ 1036 h 2060"/>
              <a:gd name="T20" fmla="*/ 256 w 2069"/>
              <a:gd name="T21" fmla="*/ 1036 h 2060"/>
              <a:gd name="T22" fmla="*/ 195 w 2069"/>
              <a:gd name="T23" fmla="*/ 1027 h 2060"/>
              <a:gd name="T24" fmla="*/ 147 w 2069"/>
              <a:gd name="T25" fmla="*/ 1036 h 2060"/>
              <a:gd name="T26" fmla="*/ 90 w 2069"/>
              <a:gd name="T27" fmla="*/ 1036 h 2060"/>
              <a:gd name="T28" fmla="*/ 0 w 2069"/>
              <a:gd name="T29" fmla="*/ 1036 h 2060"/>
              <a:gd name="T30" fmla="*/ 1043 w 2069"/>
              <a:gd name="T31" fmla="*/ 2024 h 2060"/>
              <a:gd name="T32" fmla="*/ 1043 w 2069"/>
              <a:gd name="T33" fmla="*/ 1977 h 2060"/>
              <a:gd name="T34" fmla="*/ 1043 w 2069"/>
              <a:gd name="T35" fmla="*/ 1894 h 2060"/>
              <a:gd name="T36" fmla="*/ 1029 w 2069"/>
              <a:gd name="T37" fmla="*/ 1832 h 2060"/>
              <a:gd name="T38" fmla="*/ 1043 w 2069"/>
              <a:gd name="T39" fmla="*/ 1785 h 2060"/>
              <a:gd name="T40" fmla="*/ 1043 w 2069"/>
              <a:gd name="T41" fmla="*/ 1728 h 2060"/>
              <a:gd name="T42" fmla="*/ 1029 w 2069"/>
              <a:gd name="T43" fmla="*/ 1648 h 2060"/>
              <a:gd name="T44" fmla="*/ 1043 w 2069"/>
              <a:gd name="T45" fmla="*/ 1586 h 2060"/>
              <a:gd name="T46" fmla="*/ 1043 w 2069"/>
              <a:gd name="T47" fmla="*/ 1536 h 2060"/>
              <a:gd name="T48" fmla="*/ 1043 w 2069"/>
              <a:gd name="T49" fmla="*/ 1453 h 2060"/>
              <a:gd name="T50" fmla="*/ 1029 w 2069"/>
              <a:gd name="T51" fmla="*/ 1392 h 2060"/>
              <a:gd name="T52" fmla="*/ 1043 w 2069"/>
              <a:gd name="T53" fmla="*/ 1344 h 2060"/>
              <a:gd name="T54" fmla="*/ 1043 w 2069"/>
              <a:gd name="T55" fmla="*/ 1290 h 2060"/>
              <a:gd name="T56" fmla="*/ 1029 w 2069"/>
              <a:gd name="T57" fmla="*/ 1204 h 2060"/>
              <a:gd name="T58" fmla="*/ 1043 w 2069"/>
              <a:gd name="T59" fmla="*/ 1143 h 2060"/>
              <a:gd name="T60" fmla="*/ 1043 w 2069"/>
              <a:gd name="T61" fmla="*/ 1095 h 2060"/>
              <a:gd name="T62" fmla="*/ 2012 w 2069"/>
              <a:gd name="T63" fmla="*/ 1036 h 2060"/>
              <a:gd name="T64" fmla="*/ 1951 w 2069"/>
              <a:gd name="T65" fmla="*/ 1027 h 2060"/>
              <a:gd name="T66" fmla="*/ 1903 w 2069"/>
              <a:gd name="T67" fmla="*/ 1036 h 2060"/>
              <a:gd name="T68" fmla="*/ 1849 w 2069"/>
              <a:gd name="T69" fmla="*/ 1036 h 2060"/>
              <a:gd name="T70" fmla="*/ 1759 w 2069"/>
              <a:gd name="T71" fmla="*/ 1036 h 2060"/>
              <a:gd name="T72" fmla="*/ 1711 w 2069"/>
              <a:gd name="T73" fmla="*/ 1027 h 2060"/>
              <a:gd name="T74" fmla="*/ 1655 w 2069"/>
              <a:gd name="T75" fmla="*/ 1036 h 2060"/>
              <a:gd name="T76" fmla="*/ 1572 w 2069"/>
              <a:gd name="T77" fmla="*/ 1036 h 2060"/>
              <a:gd name="T78" fmla="*/ 1510 w 2069"/>
              <a:gd name="T79" fmla="*/ 1027 h 2060"/>
              <a:gd name="T80" fmla="*/ 1463 w 2069"/>
              <a:gd name="T81" fmla="*/ 1036 h 2060"/>
              <a:gd name="T82" fmla="*/ 1406 w 2069"/>
              <a:gd name="T83" fmla="*/ 1036 h 2060"/>
              <a:gd name="T84" fmla="*/ 1316 w 2069"/>
              <a:gd name="T85" fmla="*/ 1036 h 2060"/>
              <a:gd name="T86" fmla="*/ 1268 w 2069"/>
              <a:gd name="T87" fmla="*/ 1027 h 2060"/>
              <a:gd name="T88" fmla="*/ 1214 w 2069"/>
              <a:gd name="T89" fmla="*/ 1036 h 2060"/>
              <a:gd name="T90" fmla="*/ 1131 w 2069"/>
              <a:gd name="T91" fmla="*/ 1036 h 2060"/>
              <a:gd name="T92" fmla="*/ 1029 w 2069"/>
              <a:gd name="T93" fmla="*/ 939 h 2060"/>
              <a:gd name="T94" fmla="*/ 1043 w 2069"/>
              <a:gd name="T95" fmla="*/ 892 h 2060"/>
              <a:gd name="T96" fmla="*/ 1043 w 2069"/>
              <a:gd name="T97" fmla="*/ 835 h 2060"/>
              <a:gd name="T98" fmla="*/ 1029 w 2069"/>
              <a:gd name="T99" fmla="*/ 754 h 2060"/>
              <a:gd name="T100" fmla="*/ 1043 w 2069"/>
              <a:gd name="T101" fmla="*/ 693 h 2060"/>
              <a:gd name="T102" fmla="*/ 1043 w 2069"/>
              <a:gd name="T103" fmla="*/ 643 h 2060"/>
              <a:gd name="T104" fmla="*/ 1043 w 2069"/>
              <a:gd name="T105" fmla="*/ 560 h 2060"/>
              <a:gd name="T106" fmla="*/ 1029 w 2069"/>
              <a:gd name="T107" fmla="*/ 498 h 2060"/>
              <a:gd name="T108" fmla="*/ 1043 w 2069"/>
              <a:gd name="T109" fmla="*/ 448 h 2060"/>
              <a:gd name="T110" fmla="*/ 1043 w 2069"/>
              <a:gd name="T111" fmla="*/ 396 h 2060"/>
              <a:gd name="T112" fmla="*/ 1029 w 2069"/>
              <a:gd name="T113" fmla="*/ 311 h 2060"/>
              <a:gd name="T114" fmla="*/ 1043 w 2069"/>
              <a:gd name="T115" fmla="*/ 249 h 2060"/>
              <a:gd name="T116" fmla="*/ 1043 w 2069"/>
              <a:gd name="T117" fmla="*/ 202 h 2060"/>
              <a:gd name="T118" fmla="*/ 1043 w 2069"/>
              <a:gd name="T119" fmla="*/ 119 h 2060"/>
              <a:gd name="T120" fmla="*/ 1029 w 2069"/>
              <a:gd name="T121" fmla="*/ 57 h 2060"/>
              <a:gd name="T122" fmla="*/ 1043 w 2069"/>
              <a:gd name="T123" fmla="*/ 10 h 2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069" h="2060">
                <a:moveTo>
                  <a:pt x="944" y="1036"/>
                </a:moveTo>
                <a:lnTo>
                  <a:pt x="939" y="1036"/>
                </a:lnTo>
                <a:lnTo>
                  <a:pt x="939" y="1027"/>
                </a:lnTo>
                <a:lnTo>
                  <a:pt x="944" y="1027"/>
                </a:lnTo>
                <a:lnTo>
                  <a:pt x="944" y="1036"/>
                </a:lnTo>
                <a:lnTo>
                  <a:pt x="944" y="1036"/>
                </a:lnTo>
                <a:lnTo>
                  <a:pt x="944" y="1036"/>
                </a:lnTo>
                <a:close/>
                <a:moveTo>
                  <a:pt x="915" y="1036"/>
                </a:moveTo>
                <a:lnTo>
                  <a:pt x="910" y="1036"/>
                </a:lnTo>
                <a:lnTo>
                  <a:pt x="910" y="1027"/>
                </a:lnTo>
                <a:lnTo>
                  <a:pt x="915" y="1027"/>
                </a:lnTo>
                <a:lnTo>
                  <a:pt x="915" y="1036"/>
                </a:lnTo>
                <a:lnTo>
                  <a:pt x="915" y="1036"/>
                </a:lnTo>
                <a:lnTo>
                  <a:pt x="915" y="1036"/>
                </a:lnTo>
                <a:close/>
                <a:moveTo>
                  <a:pt x="889" y="1036"/>
                </a:moveTo>
                <a:lnTo>
                  <a:pt x="882" y="1036"/>
                </a:lnTo>
                <a:lnTo>
                  <a:pt x="882" y="1027"/>
                </a:lnTo>
                <a:lnTo>
                  <a:pt x="889" y="1027"/>
                </a:lnTo>
                <a:lnTo>
                  <a:pt x="889" y="1036"/>
                </a:lnTo>
                <a:lnTo>
                  <a:pt x="889" y="1036"/>
                </a:lnTo>
                <a:lnTo>
                  <a:pt x="889" y="1036"/>
                </a:lnTo>
                <a:close/>
                <a:moveTo>
                  <a:pt x="863" y="1036"/>
                </a:moveTo>
                <a:lnTo>
                  <a:pt x="854" y="1036"/>
                </a:lnTo>
                <a:lnTo>
                  <a:pt x="854" y="1027"/>
                </a:lnTo>
                <a:lnTo>
                  <a:pt x="863" y="1027"/>
                </a:lnTo>
                <a:lnTo>
                  <a:pt x="863" y="1036"/>
                </a:lnTo>
                <a:lnTo>
                  <a:pt x="863" y="1036"/>
                </a:lnTo>
                <a:lnTo>
                  <a:pt x="863" y="1036"/>
                </a:lnTo>
                <a:close/>
                <a:moveTo>
                  <a:pt x="835" y="1036"/>
                </a:moveTo>
                <a:lnTo>
                  <a:pt x="828" y="1036"/>
                </a:lnTo>
                <a:lnTo>
                  <a:pt x="828" y="1027"/>
                </a:lnTo>
                <a:lnTo>
                  <a:pt x="835" y="1027"/>
                </a:lnTo>
                <a:lnTo>
                  <a:pt x="835" y="1036"/>
                </a:lnTo>
                <a:lnTo>
                  <a:pt x="835" y="1036"/>
                </a:lnTo>
                <a:lnTo>
                  <a:pt x="835" y="1036"/>
                </a:lnTo>
                <a:close/>
                <a:moveTo>
                  <a:pt x="806" y="1036"/>
                </a:moveTo>
                <a:lnTo>
                  <a:pt x="799" y="1036"/>
                </a:lnTo>
                <a:lnTo>
                  <a:pt x="799" y="1027"/>
                </a:lnTo>
                <a:lnTo>
                  <a:pt x="806" y="1027"/>
                </a:lnTo>
                <a:lnTo>
                  <a:pt x="806" y="1036"/>
                </a:lnTo>
                <a:lnTo>
                  <a:pt x="806" y="1036"/>
                </a:lnTo>
                <a:lnTo>
                  <a:pt x="806" y="1036"/>
                </a:lnTo>
                <a:close/>
                <a:moveTo>
                  <a:pt x="780" y="1036"/>
                </a:moveTo>
                <a:lnTo>
                  <a:pt x="773" y="1036"/>
                </a:lnTo>
                <a:lnTo>
                  <a:pt x="773" y="1027"/>
                </a:lnTo>
                <a:lnTo>
                  <a:pt x="780" y="1027"/>
                </a:lnTo>
                <a:lnTo>
                  <a:pt x="780" y="1036"/>
                </a:lnTo>
                <a:lnTo>
                  <a:pt x="780" y="1036"/>
                </a:lnTo>
                <a:lnTo>
                  <a:pt x="780" y="1036"/>
                </a:lnTo>
                <a:close/>
                <a:moveTo>
                  <a:pt x="752" y="1036"/>
                </a:moveTo>
                <a:lnTo>
                  <a:pt x="745" y="1036"/>
                </a:lnTo>
                <a:lnTo>
                  <a:pt x="745" y="1027"/>
                </a:lnTo>
                <a:lnTo>
                  <a:pt x="752" y="1027"/>
                </a:lnTo>
                <a:lnTo>
                  <a:pt x="752" y="1036"/>
                </a:lnTo>
                <a:lnTo>
                  <a:pt x="752" y="1036"/>
                </a:lnTo>
                <a:lnTo>
                  <a:pt x="752" y="1036"/>
                </a:lnTo>
                <a:close/>
                <a:moveTo>
                  <a:pt x="723" y="1036"/>
                </a:moveTo>
                <a:lnTo>
                  <a:pt x="718" y="1036"/>
                </a:lnTo>
                <a:lnTo>
                  <a:pt x="718" y="1027"/>
                </a:lnTo>
                <a:lnTo>
                  <a:pt x="723" y="1027"/>
                </a:lnTo>
                <a:lnTo>
                  <a:pt x="723" y="1036"/>
                </a:lnTo>
                <a:lnTo>
                  <a:pt x="723" y="1036"/>
                </a:lnTo>
                <a:lnTo>
                  <a:pt x="723" y="1036"/>
                </a:lnTo>
                <a:close/>
                <a:moveTo>
                  <a:pt x="695" y="1036"/>
                </a:moveTo>
                <a:lnTo>
                  <a:pt x="690" y="1036"/>
                </a:lnTo>
                <a:lnTo>
                  <a:pt x="690" y="1027"/>
                </a:lnTo>
                <a:lnTo>
                  <a:pt x="695" y="1027"/>
                </a:lnTo>
                <a:lnTo>
                  <a:pt x="695" y="1036"/>
                </a:lnTo>
                <a:lnTo>
                  <a:pt x="695" y="1036"/>
                </a:lnTo>
                <a:lnTo>
                  <a:pt x="695" y="1036"/>
                </a:lnTo>
                <a:close/>
                <a:moveTo>
                  <a:pt x="669" y="1036"/>
                </a:moveTo>
                <a:lnTo>
                  <a:pt x="662" y="1036"/>
                </a:lnTo>
                <a:lnTo>
                  <a:pt x="662" y="1027"/>
                </a:lnTo>
                <a:lnTo>
                  <a:pt x="669" y="1027"/>
                </a:lnTo>
                <a:lnTo>
                  <a:pt x="669" y="1036"/>
                </a:lnTo>
                <a:lnTo>
                  <a:pt x="669" y="1036"/>
                </a:lnTo>
                <a:lnTo>
                  <a:pt x="669" y="1036"/>
                </a:lnTo>
                <a:close/>
                <a:moveTo>
                  <a:pt x="643" y="1036"/>
                </a:moveTo>
                <a:lnTo>
                  <a:pt x="633" y="1036"/>
                </a:lnTo>
                <a:lnTo>
                  <a:pt x="633" y="1027"/>
                </a:lnTo>
                <a:lnTo>
                  <a:pt x="643" y="1027"/>
                </a:lnTo>
                <a:lnTo>
                  <a:pt x="643" y="1036"/>
                </a:lnTo>
                <a:lnTo>
                  <a:pt x="643" y="1036"/>
                </a:lnTo>
                <a:lnTo>
                  <a:pt x="643" y="1036"/>
                </a:lnTo>
                <a:close/>
                <a:moveTo>
                  <a:pt x="614" y="1036"/>
                </a:moveTo>
                <a:lnTo>
                  <a:pt x="607" y="1036"/>
                </a:lnTo>
                <a:lnTo>
                  <a:pt x="607" y="1027"/>
                </a:lnTo>
                <a:lnTo>
                  <a:pt x="614" y="1027"/>
                </a:lnTo>
                <a:lnTo>
                  <a:pt x="614" y="1036"/>
                </a:lnTo>
                <a:lnTo>
                  <a:pt x="614" y="1036"/>
                </a:lnTo>
                <a:lnTo>
                  <a:pt x="614" y="1036"/>
                </a:lnTo>
                <a:close/>
                <a:moveTo>
                  <a:pt x="586" y="1036"/>
                </a:moveTo>
                <a:lnTo>
                  <a:pt x="581" y="1036"/>
                </a:lnTo>
                <a:lnTo>
                  <a:pt x="581" y="1027"/>
                </a:lnTo>
                <a:lnTo>
                  <a:pt x="586" y="1027"/>
                </a:lnTo>
                <a:lnTo>
                  <a:pt x="586" y="1036"/>
                </a:lnTo>
                <a:lnTo>
                  <a:pt x="586" y="1036"/>
                </a:lnTo>
                <a:lnTo>
                  <a:pt x="586" y="1036"/>
                </a:lnTo>
                <a:close/>
                <a:moveTo>
                  <a:pt x="557" y="1036"/>
                </a:moveTo>
                <a:lnTo>
                  <a:pt x="553" y="1036"/>
                </a:lnTo>
                <a:lnTo>
                  <a:pt x="553" y="1027"/>
                </a:lnTo>
                <a:lnTo>
                  <a:pt x="557" y="1027"/>
                </a:lnTo>
                <a:lnTo>
                  <a:pt x="557" y="1036"/>
                </a:lnTo>
                <a:lnTo>
                  <a:pt x="557" y="1036"/>
                </a:lnTo>
                <a:lnTo>
                  <a:pt x="557" y="1036"/>
                </a:lnTo>
                <a:close/>
                <a:moveTo>
                  <a:pt x="529" y="1036"/>
                </a:moveTo>
                <a:lnTo>
                  <a:pt x="524" y="1036"/>
                </a:lnTo>
                <a:lnTo>
                  <a:pt x="524" y="1027"/>
                </a:lnTo>
                <a:lnTo>
                  <a:pt x="529" y="1027"/>
                </a:lnTo>
                <a:lnTo>
                  <a:pt x="529" y="1036"/>
                </a:lnTo>
                <a:lnTo>
                  <a:pt x="529" y="1036"/>
                </a:lnTo>
                <a:lnTo>
                  <a:pt x="529" y="1036"/>
                </a:lnTo>
                <a:close/>
                <a:moveTo>
                  <a:pt x="505" y="1036"/>
                </a:moveTo>
                <a:lnTo>
                  <a:pt x="496" y="1036"/>
                </a:lnTo>
                <a:lnTo>
                  <a:pt x="496" y="1027"/>
                </a:lnTo>
                <a:lnTo>
                  <a:pt x="505" y="1027"/>
                </a:lnTo>
                <a:lnTo>
                  <a:pt x="505" y="1036"/>
                </a:lnTo>
                <a:lnTo>
                  <a:pt x="505" y="1036"/>
                </a:lnTo>
                <a:lnTo>
                  <a:pt x="505" y="1036"/>
                </a:lnTo>
                <a:close/>
                <a:moveTo>
                  <a:pt x="477" y="1036"/>
                </a:moveTo>
                <a:lnTo>
                  <a:pt x="467" y="1036"/>
                </a:lnTo>
                <a:lnTo>
                  <a:pt x="467" y="1027"/>
                </a:lnTo>
                <a:lnTo>
                  <a:pt x="477" y="1027"/>
                </a:lnTo>
                <a:lnTo>
                  <a:pt x="477" y="1036"/>
                </a:lnTo>
                <a:lnTo>
                  <a:pt x="477" y="1036"/>
                </a:lnTo>
                <a:lnTo>
                  <a:pt x="477" y="1036"/>
                </a:lnTo>
                <a:close/>
                <a:moveTo>
                  <a:pt x="448" y="1036"/>
                </a:moveTo>
                <a:lnTo>
                  <a:pt x="441" y="1036"/>
                </a:lnTo>
                <a:lnTo>
                  <a:pt x="441" y="1027"/>
                </a:lnTo>
                <a:lnTo>
                  <a:pt x="448" y="1027"/>
                </a:lnTo>
                <a:lnTo>
                  <a:pt x="448" y="1036"/>
                </a:lnTo>
                <a:lnTo>
                  <a:pt x="448" y="1036"/>
                </a:lnTo>
                <a:lnTo>
                  <a:pt x="448" y="1036"/>
                </a:lnTo>
                <a:close/>
                <a:moveTo>
                  <a:pt x="420" y="1036"/>
                </a:moveTo>
                <a:lnTo>
                  <a:pt x="415" y="1036"/>
                </a:lnTo>
                <a:lnTo>
                  <a:pt x="415" y="1027"/>
                </a:lnTo>
                <a:lnTo>
                  <a:pt x="420" y="1027"/>
                </a:lnTo>
                <a:lnTo>
                  <a:pt x="420" y="1036"/>
                </a:lnTo>
                <a:lnTo>
                  <a:pt x="420" y="1036"/>
                </a:lnTo>
                <a:lnTo>
                  <a:pt x="420" y="1036"/>
                </a:lnTo>
                <a:close/>
                <a:moveTo>
                  <a:pt x="394" y="1036"/>
                </a:moveTo>
                <a:lnTo>
                  <a:pt x="387" y="1036"/>
                </a:lnTo>
                <a:lnTo>
                  <a:pt x="387" y="1027"/>
                </a:lnTo>
                <a:lnTo>
                  <a:pt x="394" y="1027"/>
                </a:lnTo>
                <a:lnTo>
                  <a:pt x="394" y="1036"/>
                </a:lnTo>
                <a:lnTo>
                  <a:pt x="394" y="1036"/>
                </a:lnTo>
                <a:lnTo>
                  <a:pt x="394" y="1036"/>
                </a:lnTo>
                <a:close/>
                <a:moveTo>
                  <a:pt x="365" y="1036"/>
                </a:moveTo>
                <a:lnTo>
                  <a:pt x="358" y="1036"/>
                </a:lnTo>
                <a:lnTo>
                  <a:pt x="358" y="1027"/>
                </a:lnTo>
                <a:lnTo>
                  <a:pt x="365" y="1027"/>
                </a:lnTo>
                <a:lnTo>
                  <a:pt x="365" y="1036"/>
                </a:lnTo>
                <a:lnTo>
                  <a:pt x="365" y="1036"/>
                </a:lnTo>
                <a:lnTo>
                  <a:pt x="365" y="1036"/>
                </a:lnTo>
                <a:close/>
                <a:moveTo>
                  <a:pt x="337" y="1036"/>
                </a:moveTo>
                <a:lnTo>
                  <a:pt x="332" y="1036"/>
                </a:lnTo>
                <a:lnTo>
                  <a:pt x="332" y="1027"/>
                </a:lnTo>
                <a:lnTo>
                  <a:pt x="337" y="1027"/>
                </a:lnTo>
                <a:lnTo>
                  <a:pt x="337" y="1036"/>
                </a:lnTo>
                <a:lnTo>
                  <a:pt x="337" y="1036"/>
                </a:lnTo>
                <a:lnTo>
                  <a:pt x="337" y="1036"/>
                </a:lnTo>
                <a:close/>
                <a:moveTo>
                  <a:pt x="311" y="1036"/>
                </a:moveTo>
                <a:lnTo>
                  <a:pt x="304" y="1036"/>
                </a:lnTo>
                <a:lnTo>
                  <a:pt x="304" y="1027"/>
                </a:lnTo>
                <a:lnTo>
                  <a:pt x="311" y="1027"/>
                </a:lnTo>
                <a:lnTo>
                  <a:pt x="311" y="1036"/>
                </a:lnTo>
                <a:lnTo>
                  <a:pt x="311" y="1036"/>
                </a:lnTo>
                <a:lnTo>
                  <a:pt x="311" y="1036"/>
                </a:lnTo>
                <a:close/>
                <a:moveTo>
                  <a:pt x="282" y="1036"/>
                </a:moveTo>
                <a:lnTo>
                  <a:pt x="275" y="1036"/>
                </a:lnTo>
                <a:lnTo>
                  <a:pt x="275" y="1027"/>
                </a:lnTo>
                <a:lnTo>
                  <a:pt x="282" y="1027"/>
                </a:lnTo>
                <a:lnTo>
                  <a:pt x="282" y="1036"/>
                </a:lnTo>
                <a:lnTo>
                  <a:pt x="282" y="1036"/>
                </a:lnTo>
                <a:lnTo>
                  <a:pt x="282" y="1036"/>
                </a:lnTo>
                <a:close/>
                <a:moveTo>
                  <a:pt x="256" y="1036"/>
                </a:moveTo>
                <a:lnTo>
                  <a:pt x="249" y="1036"/>
                </a:lnTo>
                <a:lnTo>
                  <a:pt x="249" y="1027"/>
                </a:lnTo>
                <a:lnTo>
                  <a:pt x="256" y="1027"/>
                </a:lnTo>
                <a:lnTo>
                  <a:pt x="256" y="1036"/>
                </a:lnTo>
                <a:lnTo>
                  <a:pt x="256" y="1036"/>
                </a:lnTo>
                <a:lnTo>
                  <a:pt x="256" y="1036"/>
                </a:lnTo>
                <a:close/>
                <a:moveTo>
                  <a:pt x="228" y="1036"/>
                </a:moveTo>
                <a:lnTo>
                  <a:pt x="221" y="1036"/>
                </a:lnTo>
                <a:lnTo>
                  <a:pt x="221" y="1027"/>
                </a:lnTo>
                <a:lnTo>
                  <a:pt x="228" y="1027"/>
                </a:lnTo>
                <a:lnTo>
                  <a:pt x="228" y="1036"/>
                </a:lnTo>
                <a:lnTo>
                  <a:pt x="228" y="1036"/>
                </a:lnTo>
                <a:lnTo>
                  <a:pt x="228" y="1036"/>
                </a:lnTo>
                <a:close/>
                <a:moveTo>
                  <a:pt x="199" y="1036"/>
                </a:moveTo>
                <a:lnTo>
                  <a:pt x="195" y="1036"/>
                </a:lnTo>
                <a:lnTo>
                  <a:pt x="195" y="1027"/>
                </a:lnTo>
                <a:lnTo>
                  <a:pt x="199" y="1027"/>
                </a:lnTo>
                <a:lnTo>
                  <a:pt x="199" y="1036"/>
                </a:lnTo>
                <a:lnTo>
                  <a:pt x="199" y="1036"/>
                </a:lnTo>
                <a:lnTo>
                  <a:pt x="199" y="1036"/>
                </a:lnTo>
                <a:close/>
                <a:moveTo>
                  <a:pt x="171" y="1036"/>
                </a:moveTo>
                <a:lnTo>
                  <a:pt x="166" y="1036"/>
                </a:lnTo>
                <a:lnTo>
                  <a:pt x="166" y="1027"/>
                </a:lnTo>
                <a:lnTo>
                  <a:pt x="171" y="1027"/>
                </a:lnTo>
                <a:lnTo>
                  <a:pt x="171" y="1036"/>
                </a:lnTo>
                <a:lnTo>
                  <a:pt x="171" y="1036"/>
                </a:lnTo>
                <a:lnTo>
                  <a:pt x="171" y="1036"/>
                </a:lnTo>
                <a:close/>
                <a:moveTo>
                  <a:pt x="147" y="1036"/>
                </a:moveTo>
                <a:lnTo>
                  <a:pt x="138" y="1036"/>
                </a:lnTo>
                <a:lnTo>
                  <a:pt x="138" y="1027"/>
                </a:lnTo>
                <a:lnTo>
                  <a:pt x="147" y="1027"/>
                </a:lnTo>
                <a:lnTo>
                  <a:pt x="147" y="1036"/>
                </a:lnTo>
                <a:lnTo>
                  <a:pt x="147" y="1036"/>
                </a:lnTo>
                <a:lnTo>
                  <a:pt x="147" y="1036"/>
                </a:lnTo>
                <a:close/>
                <a:moveTo>
                  <a:pt x="119" y="1036"/>
                </a:moveTo>
                <a:lnTo>
                  <a:pt x="109" y="1036"/>
                </a:lnTo>
                <a:lnTo>
                  <a:pt x="109" y="1027"/>
                </a:lnTo>
                <a:lnTo>
                  <a:pt x="119" y="1027"/>
                </a:lnTo>
                <a:lnTo>
                  <a:pt x="119" y="1036"/>
                </a:lnTo>
                <a:lnTo>
                  <a:pt x="119" y="1036"/>
                </a:lnTo>
                <a:lnTo>
                  <a:pt x="119" y="1036"/>
                </a:lnTo>
                <a:close/>
                <a:moveTo>
                  <a:pt x="90" y="1036"/>
                </a:moveTo>
                <a:lnTo>
                  <a:pt x="81" y="1036"/>
                </a:lnTo>
                <a:lnTo>
                  <a:pt x="81" y="1027"/>
                </a:lnTo>
                <a:lnTo>
                  <a:pt x="90" y="1027"/>
                </a:lnTo>
                <a:lnTo>
                  <a:pt x="90" y="1036"/>
                </a:lnTo>
                <a:lnTo>
                  <a:pt x="90" y="1036"/>
                </a:lnTo>
                <a:lnTo>
                  <a:pt x="90" y="1036"/>
                </a:lnTo>
                <a:close/>
                <a:moveTo>
                  <a:pt x="62" y="1036"/>
                </a:moveTo>
                <a:lnTo>
                  <a:pt x="57" y="1036"/>
                </a:lnTo>
                <a:lnTo>
                  <a:pt x="57" y="1027"/>
                </a:lnTo>
                <a:lnTo>
                  <a:pt x="62" y="1027"/>
                </a:lnTo>
                <a:lnTo>
                  <a:pt x="62" y="1036"/>
                </a:lnTo>
                <a:lnTo>
                  <a:pt x="62" y="1036"/>
                </a:lnTo>
                <a:lnTo>
                  <a:pt x="62" y="1036"/>
                </a:lnTo>
                <a:close/>
                <a:moveTo>
                  <a:pt x="34" y="1036"/>
                </a:moveTo>
                <a:lnTo>
                  <a:pt x="29" y="1036"/>
                </a:lnTo>
                <a:lnTo>
                  <a:pt x="29" y="1027"/>
                </a:lnTo>
                <a:lnTo>
                  <a:pt x="34" y="1027"/>
                </a:lnTo>
                <a:lnTo>
                  <a:pt x="34" y="1036"/>
                </a:lnTo>
                <a:lnTo>
                  <a:pt x="34" y="1036"/>
                </a:lnTo>
                <a:lnTo>
                  <a:pt x="34" y="1036"/>
                </a:lnTo>
                <a:close/>
                <a:moveTo>
                  <a:pt x="8" y="1036"/>
                </a:moveTo>
                <a:lnTo>
                  <a:pt x="0" y="1036"/>
                </a:lnTo>
                <a:lnTo>
                  <a:pt x="0" y="1027"/>
                </a:lnTo>
                <a:lnTo>
                  <a:pt x="8" y="1027"/>
                </a:lnTo>
                <a:lnTo>
                  <a:pt x="8" y="1036"/>
                </a:lnTo>
                <a:lnTo>
                  <a:pt x="8" y="1036"/>
                </a:lnTo>
                <a:lnTo>
                  <a:pt x="8" y="1036"/>
                </a:lnTo>
                <a:close/>
                <a:moveTo>
                  <a:pt x="1043" y="2060"/>
                </a:moveTo>
                <a:lnTo>
                  <a:pt x="1029" y="2060"/>
                </a:lnTo>
                <a:lnTo>
                  <a:pt x="1029" y="2053"/>
                </a:lnTo>
                <a:lnTo>
                  <a:pt x="1043" y="2053"/>
                </a:lnTo>
                <a:lnTo>
                  <a:pt x="1043" y="2060"/>
                </a:lnTo>
                <a:lnTo>
                  <a:pt x="1043" y="2060"/>
                </a:lnTo>
                <a:lnTo>
                  <a:pt x="1043" y="2060"/>
                </a:lnTo>
                <a:close/>
                <a:moveTo>
                  <a:pt x="1043" y="2034"/>
                </a:moveTo>
                <a:lnTo>
                  <a:pt x="1029" y="2034"/>
                </a:lnTo>
                <a:lnTo>
                  <a:pt x="1029" y="2024"/>
                </a:lnTo>
                <a:lnTo>
                  <a:pt x="1043" y="2024"/>
                </a:lnTo>
                <a:lnTo>
                  <a:pt x="1043" y="2034"/>
                </a:lnTo>
                <a:lnTo>
                  <a:pt x="1043" y="2034"/>
                </a:lnTo>
                <a:lnTo>
                  <a:pt x="1043" y="2034"/>
                </a:lnTo>
                <a:close/>
                <a:moveTo>
                  <a:pt x="1043" y="2005"/>
                </a:moveTo>
                <a:lnTo>
                  <a:pt x="1029" y="2005"/>
                </a:lnTo>
                <a:lnTo>
                  <a:pt x="1029" y="1998"/>
                </a:lnTo>
                <a:lnTo>
                  <a:pt x="1043" y="1998"/>
                </a:lnTo>
                <a:lnTo>
                  <a:pt x="1043" y="2005"/>
                </a:lnTo>
                <a:lnTo>
                  <a:pt x="1043" y="2005"/>
                </a:lnTo>
                <a:lnTo>
                  <a:pt x="1043" y="2005"/>
                </a:lnTo>
                <a:close/>
                <a:moveTo>
                  <a:pt x="1043" y="1977"/>
                </a:moveTo>
                <a:lnTo>
                  <a:pt x="1029" y="1977"/>
                </a:lnTo>
                <a:lnTo>
                  <a:pt x="1029" y="1970"/>
                </a:lnTo>
                <a:lnTo>
                  <a:pt x="1043" y="1970"/>
                </a:lnTo>
                <a:lnTo>
                  <a:pt x="1043" y="1977"/>
                </a:lnTo>
                <a:lnTo>
                  <a:pt x="1043" y="1977"/>
                </a:lnTo>
                <a:lnTo>
                  <a:pt x="1043" y="1977"/>
                </a:lnTo>
                <a:close/>
                <a:moveTo>
                  <a:pt x="1043" y="1951"/>
                </a:moveTo>
                <a:lnTo>
                  <a:pt x="1029" y="1951"/>
                </a:lnTo>
                <a:lnTo>
                  <a:pt x="1029" y="1944"/>
                </a:lnTo>
                <a:lnTo>
                  <a:pt x="1043" y="1944"/>
                </a:lnTo>
                <a:lnTo>
                  <a:pt x="1043" y="1951"/>
                </a:lnTo>
                <a:lnTo>
                  <a:pt x="1043" y="1951"/>
                </a:lnTo>
                <a:lnTo>
                  <a:pt x="1043" y="1951"/>
                </a:lnTo>
                <a:close/>
                <a:moveTo>
                  <a:pt x="1043" y="1923"/>
                </a:moveTo>
                <a:lnTo>
                  <a:pt x="1029" y="1923"/>
                </a:lnTo>
                <a:lnTo>
                  <a:pt x="1029" y="1915"/>
                </a:lnTo>
                <a:lnTo>
                  <a:pt x="1043" y="1915"/>
                </a:lnTo>
                <a:lnTo>
                  <a:pt x="1043" y="1923"/>
                </a:lnTo>
                <a:lnTo>
                  <a:pt x="1043" y="1923"/>
                </a:lnTo>
                <a:lnTo>
                  <a:pt x="1043" y="1923"/>
                </a:lnTo>
                <a:close/>
                <a:moveTo>
                  <a:pt x="1043" y="1894"/>
                </a:moveTo>
                <a:lnTo>
                  <a:pt x="1029" y="1894"/>
                </a:lnTo>
                <a:lnTo>
                  <a:pt x="1029" y="1889"/>
                </a:lnTo>
                <a:lnTo>
                  <a:pt x="1043" y="1889"/>
                </a:lnTo>
                <a:lnTo>
                  <a:pt x="1043" y="1894"/>
                </a:lnTo>
                <a:lnTo>
                  <a:pt x="1043" y="1894"/>
                </a:lnTo>
                <a:lnTo>
                  <a:pt x="1043" y="1894"/>
                </a:lnTo>
                <a:close/>
                <a:moveTo>
                  <a:pt x="1043" y="1868"/>
                </a:moveTo>
                <a:lnTo>
                  <a:pt x="1029" y="1868"/>
                </a:lnTo>
                <a:lnTo>
                  <a:pt x="1029" y="1861"/>
                </a:lnTo>
                <a:lnTo>
                  <a:pt x="1043" y="1861"/>
                </a:lnTo>
                <a:lnTo>
                  <a:pt x="1043" y="1868"/>
                </a:lnTo>
                <a:lnTo>
                  <a:pt x="1043" y="1868"/>
                </a:lnTo>
                <a:lnTo>
                  <a:pt x="1043" y="1868"/>
                </a:lnTo>
                <a:close/>
                <a:moveTo>
                  <a:pt x="1043" y="1840"/>
                </a:moveTo>
                <a:lnTo>
                  <a:pt x="1029" y="1840"/>
                </a:lnTo>
                <a:lnTo>
                  <a:pt x="1029" y="1832"/>
                </a:lnTo>
                <a:lnTo>
                  <a:pt x="1043" y="1832"/>
                </a:lnTo>
                <a:lnTo>
                  <a:pt x="1043" y="1840"/>
                </a:lnTo>
                <a:lnTo>
                  <a:pt x="1043" y="1840"/>
                </a:lnTo>
                <a:lnTo>
                  <a:pt x="1043" y="1840"/>
                </a:lnTo>
                <a:close/>
                <a:moveTo>
                  <a:pt x="1043" y="1814"/>
                </a:moveTo>
                <a:lnTo>
                  <a:pt x="1029" y="1814"/>
                </a:lnTo>
                <a:lnTo>
                  <a:pt x="1029" y="1804"/>
                </a:lnTo>
                <a:lnTo>
                  <a:pt x="1043" y="1804"/>
                </a:lnTo>
                <a:lnTo>
                  <a:pt x="1043" y="1814"/>
                </a:lnTo>
                <a:lnTo>
                  <a:pt x="1043" y="1814"/>
                </a:lnTo>
                <a:lnTo>
                  <a:pt x="1043" y="1814"/>
                </a:lnTo>
                <a:close/>
                <a:moveTo>
                  <a:pt x="1043" y="1785"/>
                </a:moveTo>
                <a:lnTo>
                  <a:pt x="1029" y="1785"/>
                </a:lnTo>
                <a:lnTo>
                  <a:pt x="1029" y="1778"/>
                </a:lnTo>
                <a:lnTo>
                  <a:pt x="1043" y="1778"/>
                </a:lnTo>
                <a:lnTo>
                  <a:pt x="1043" y="1785"/>
                </a:lnTo>
                <a:lnTo>
                  <a:pt x="1043" y="1785"/>
                </a:lnTo>
                <a:lnTo>
                  <a:pt x="1043" y="1785"/>
                </a:lnTo>
                <a:close/>
                <a:moveTo>
                  <a:pt x="1043" y="1757"/>
                </a:moveTo>
                <a:lnTo>
                  <a:pt x="1029" y="1757"/>
                </a:lnTo>
                <a:lnTo>
                  <a:pt x="1029" y="1752"/>
                </a:lnTo>
                <a:lnTo>
                  <a:pt x="1043" y="1752"/>
                </a:lnTo>
                <a:lnTo>
                  <a:pt x="1043" y="1757"/>
                </a:lnTo>
                <a:lnTo>
                  <a:pt x="1043" y="1757"/>
                </a:lnTo>
                <a:lnTo>
                  <a:pt x="1043" y="1757"/>
                </a:lnTo>
                <a:close/>
                <a:moveTo>
                  <a:pt x="1043" y="1728"/>
                </a:moveTo>
                <a:lnTo>
                  <a:pt x="1029" y="1728"/>
                </a:lnTo>
                <a:lnTo>
                  <a:pt x="1029" y="1723"/>
                </a:lnTo>
                <a:lnTo>
                  <a:pt x="1043" y="1723"/>
                </a:lnTo>
                <a:lnTo>
                  <a:pt x="1043" y="1728"/>
                </a:lnTo>
                <a:lnTo>
                  <a:pt x="1043" y="1728"/>
                </a:lnTo>
                <a:lnTo>
                  <a:pt x="1043" y="1728"/>
                </a:lnTo>
                <a:close/>
                <a:moveTo>
                  <a:pt x="1043" y="1700"/>
                </a:moveTo>
                <a:lnTo>
                  <a:pt x="1029" y="1700"/>
                </a:lnTo>
                <a:lnTo>
                  <a:pt x="1029" y="1695"/>
                </a:lnTo>
                <a:lnTo>
                  <a:pt x="1043" y="1695"/>
                </a:lnTo>
                <a:lnTo>
                  <a:pt x="1043" y="1700"/>
                </a:lnTo>
                <a:lnTo>
                  <a:pt x="1043" y="1700"/>
                </a:lnTo>
                <a:lnTo>
                  <a:pt x="1043" y="1700"/>
                </a:lnTo>
                <a:close/>
                <a:moveTo>
                  <a:pt x="1043" y="1676"/>
                </a:moveTo>
                <a:lnTo>
                  <a:pt x="1029" y="1676"/>
                </a:lnTo>
                <a:lnTo>
                  <a:pt x="1029" y="1667"/>
                </a:lnTo>
                <a:lnTo>
                  <a:pt x="1043" y="1667"/>
                </a:lnTo>
                <a:lnTo>
                  <a:pt x="1043" y="1676"/>
                </a:lnTo>
                <a:lnTo>
                  <a:pt x="1043" y="1676"/>
                </a:lnTo>
                <a:lnTo>
                  <a:pt x="1043" y="1676"/>
                </a:lnTo>
                <a:close/>
                <a:moveTo>
                  <a:pt x="1043" y="1648"/>
                </a:moveTo>
                <a:lnTo>
                  <a:pt x="1029" y="1648"/>
                </a:lnTo>
                <a:lnTo>
                  <a:pt x="1029" y="1638"/>
                </a:lnTo>
                <a:lnTo>
                  <a:pt x="1043" y="1638"/>
                </a:lnTo>
                <a:lnTo>
                  <a:pt x="1043" y="1648"/>
                </a:lnTo>
                <a:lnTo>
                  <a:pt x="1043" y="1648"/>
                </a:lnTo>
                <a:lnTo>
                  <a:pt x="1043" y="1648"/>
                </a:lnTo>
                <a:close/>
                <a:moveTo>
                  <a:pt x="1043" y="1619"/>
                </a:moveTo>
                <a:lnTo>
                  <a:pt x="1029" y="1619"/>
                </a:lnTo>
                <a:lnTo>
                  <a:pt x="1029" y="1614"/>
                </a:lnTo>
                <a:lnTo>
                  <a:pt x="1043" y="1614"/>
                </a:lnTo>
                <a:lnTo>
                  <a:pt x="1043" y="1619"/>
                </a:lnTo>
                <a:lnTo>
                  <a:pt x="1043" y="1619"/>
                </a:lnTo>
                <a:lnTo>
                  <a:pt x="1043" y="1619"/>
                </a:lnTo>
                <a:close/>
                <a:moveTo>
                  <a:pt x="1043" y="1591"/>
                </a:moveTo>
                <a:lnTo>
                  <a:pt x="1029" y="1591"/>
                </a:lnTo>
                <a:lnTo>
                  <a:pt x="1029" y="1586"/>
                </a:lnTo>
                <a:lnTo>
                  <a:pt x="1043" y="1586"/>
                </a:lnTo>
                <a:lnTo>
                  <a:pt x="1043" y="1591"/>
                </a:lnTo>
                <a:lnTo>
                  <a:pt x="1043" y="1591"/>
                </a:lnTo>
                <a:lnTo>
                  <a:pt x="1043" y="1591"/>
                </a:lnTo>
                <a:close/>
                <a:moveTo>
                  <a:pt x="1043" y="1562"/>
                </a:moveTo>
                <a:lnTo>
                  <a:pt x="1029" y="1562"/>
                </a:lnTo>
                <a:lnTo>
                  <a:pt x="1029" y="1558"/>
                </a:lnTo>
                <a:lnTo>
                  <a:pt x="1043" y="1558"/>
                </a:lnTo>
                <a:lnTo>
                  <a:pt x="1043" y="1562"/>
                </a:lnTo>
                <a:lnTo>
                  <a:pt x="1043" y="1562"/>
                </a:lnTo>
                <a:lnTo>
                  <a:pt x="1043" y="1562"/>
                </a:lnTo>
                <a:close/>
                <a:moveTo>
                  <a:pt x="1043" y="1536"/>
                </a:moveTo>
                <a:lnTo>
                  <a:pt x="1029" y="1536"/>
                </a:lnTo>
                <a:lnTo>
                  <a:pt x="1029" y="1529"/>
                </a:lnTo>
                <a:lnTo>
                  <a:pt x="1043" y="1529"/>
                </a:lnTo>
                <a:lnTo>
                  <a:pt x="1043" y="1536"/>
                </a:lnTo>
                <a:lnTo>
                  <a:pt x="1043" y="1536"/>
                </a:lnTo>
                <a:lnTo>
                  <a:pt x="1043" y="1536"/>
                </a:lnTo>
                <a:close/>
                <a:moveTo>
                  <a:pt x="1043" y="1510"/>
                </a:moveTo>
                <a:lnTo>
                  <a:pt x="1029" y="1510"/>
                </a:lnTo>
                <a:lnTo>
                  <a:pt x="1029" y="1501"/>
                </a:lnTo>
                <a:lnTo>
                  <a:pt x="1043" y="1501"/>
                </a:lnTo>
                <a:lnTo>
                  <a:pt x="1043" y="1510"/>
                </a:lnTo>
                <a:lnTo>
                  <a:pt x="1043" y="1510"/>
                </a:lnTo>
                <a:lnTo>
                  <a:pt x="1043" y="1510"/>
                </a:lnTo>
                <a:close/>
                <a:moveTo>
                  <a:pt x="1043" y="1482"/>
                </a:moveTo>
                <a:lnTo>
                  <a:pt x="1029" y="1482"/>
                </a:lnTo>
                <a:lnTo>
                  <a:pt x="1029" y="1475"/>
                </a:lnTo>
                <a:lnTo>
                  <a:pt x="1043" y="1475"/>
                </a:lnTo>
                <a:lnTo>
                  <a:pt x="1043" y="1482"/>
                </a:lnTo>
                <a:lnTo>
                  <a:pt x="1043" y="1482"/>
                </a:lnTo>
                <a:lnTo>
                  <a:pt x="1043" y="1482"/>
                </a:lnTo>
                <a:close/>
                <a:moveTo>
                  <a:pt x="1043" y="1453"/>
                </a:moveTo>
                <a:lnTo>
                  <a:pt x="1029" y="1453"/>
                </a:lnTo>
                <a:lnTo>
                  <a:pt x="1029" y="1446"/>
                </a:lnTo>
                <a:lnTo>
                  <a:pt x="1043" y="1446"/>
                </a:lnTo>
                <a:lnTo>
                  <a:pt x="1043" y="1453"/>
                </a:lnTo>
                <a:lnTo>
                  <a:pt x="1043" y="1453"/>
                </a:lnTo>
                <a:lnTo>
                  <a:pt x="1043" y="1453"/>
                </a:lnTo>
                <a:close/>
                <a:moveTo>
                  <a:pt x="1043" y="1427"/>
                </a:moveTo>
                <a:lnTo>
                  <a:pt x="1029" y="1427"/>
                </a:lnTo>
                <a:lnTo>
                  <a:pt x="1029" y="1420"/>
                </a:lnTo>
                <a:lnTo>
                  <a:pt x="1043" y="1420"/>
                </a:lnTo>
                <a:lnTo>
                  <a:pt x="1043" y="1427"/>
                </a:lnTo>
                <a:lnTo>
                  <a:pt x="1043" y="1427"/>
                </a:lnTo>
                <a:lnTo>
                  <a:pt x="1043" y="1427"/>
                </a:lnTo>
                <a:close/>
                <a:moveTo>
                  <a:pt x="1043" y="1399"/>
                </a:moveTo>
                <a:lnTo>
                  <a:pt x="1029" y="1399"/>
                </a:lnTo>
                <a:lnTo>
                  <a:pt x="1029" y="1392"/>
                </a:lnTo>
                <a:lnTo>
                  <a:pt x="1043" y="1392"/>
                </a:lnTo>
                <a:lnTo>
                  <a:pt x="1043" y="1399"/>
                </a:lnTo>
                <a:lnTo>
                  <a:pt x="1043" y="1399"/>
                </a:lnTo>
                <a:lnTo>
                  <a:pt x="1043" y="1399"/>
                </a:lnTo>
                <a:close/>
                <a:moveTo>
                  <a:pt x="1043" y="1370"/>
                </a:moveTo>
                <a:lnTo>
                  <a:pt x="1029" y="1370"/>
                </a:lnTo>
                <a:lnTo>
                  <a:pt x="1029" y="1366"/>
                </a:lnTo>
                <a:lnTo>
                  <a:pt x="1043" y="1366"/>
                </a:lnTo>
                <a:lnTo>
                  <a:pt x="1043" y="1370"/>
                </a:lnTo>
                <a:lnTo>
                  <a:pt x="1043" y="1370"/>
                </a:lnTo>
                <a:lnTo>
                  <a:pt x="1043" y="1370"/>
                </a:lnTo>
                <a:close/>
                <a:moveTo>
                  <a:pt x="1043" y="1344"/>
                </a:moveTo>
                <a:lnTo>
                  <a:pt x="1029" y="1344"/>
                </a:lnTo>
                <a:lnTo>
                  <a:pt x="1029" y="1337"/>
                </a:lnTo>
                <a:lnTo>
                  <a:pt x="1043" y="1337"/>
                </a:lnTo>
                <a:lnTo>
                  <a:pt x="1043" y="1344"/>
                </a:lnTo>
                <a:lnTo>
                  <a:pt x="1043" y="1344"/>
                </a:lnTo>
                <a:lnTo>
                  <a:pt x="1043" y="1344"/>
                </a:lnTo>
                <a:close/>
                <a:moveTo>
                  <a:pt x="1043" y="1316"/>
                </a:moveTo>
                <a:lnTo>
                  <a:pt x="1029" y="1316"/>
                </a:lnTo>
                <a:lnTo>
                  <a:pt x="1029" y="1309"/>
                </a:lnTo>
                <a:lnTo>
                  <a:pt x="1043" y="1309"/>
                </a:lnTo>
                <a:lnTo>
                  <a:pt x="1043" y="1316"/>
                </a:lnTo>
                <a:lnTo>
                  <a:pt x="1043" y="1316"/>
                </a:lnTo>
                <a:lnTo>
                  <a:pt x="1043" y="1316"/>
                </a:lnTo>
                <a:close/>
                <a:moveTo>
                  <a:pt x="1043" y="1290"/>
                </a:moveTo>
                <a:lnTo>
                  <a:pt x="1029" y="1290"/>
                </a:lnTo>
                <a:lnTo>
                  <a:pt x="1029" y="1280"/>
                </a:lnTo>
                <a:lnTo>
                  <a:pt x="1043" y="1280"/>
                </a:lnTo>
                <a:lnTo>
                  <a:pt x="1043" y="1290"/>
                </a:lnTo>
                <a:lnTo>
                  <a:pt x="1043" y="1290"/>
                </a:lnTo>
                <a:lnTo>
                  <a:pt x="1043" y="1290"/>
                </a:lnTo>
                <a:close/>
                <a:moveTo>
                  <a:pt x="1043" y="1261"/>
                </a:moveTo>
                <a:lnTo>
                  <a:pt x="1029" y="1261"/>
                </a:lnTo>
                <a:lnTo>
                  <a:pt x="1029" y="1254"/>
                </a:lnTo>
                <a:lnTo>
                  <a:pt x="1043" y="1254"/>
                </a:lnTo>
                <a:lnTo>
                  <a:pt x="1043" y="1261"/>
                </a:lnTo>
                <a:lnTo>
                  <a:pt x="1043" y="1261"/>
                </a:lnTo>
                <a:lnTo>
                  <a:pt x="1043" y="1261"/>
                </a:lnTo>
                <a:close/>
                <a:moveTo>
                  <a:pt x="1043" y="1233"/>
                </a:moveTo>
                <a:lnTo>
                  <a:pt x="1029" y="1233"/>
                </a:lnTo>
                <a:lnTo>
                  <a:pt x="1029" y="1228"/>
                </a:lnTo>
                <a:lnTo>
                  <a:pt x="1043" y="1228"/>
                </a:lnTo>
                <a:lnTo>
                  <a:pt x="1043" y="1233"/>
                </a:lnTo>
                <a:lnTo>
                  <a:pt x="1043" y="1233"/>
                </a:lnTo>
                <a:lnTo>
                  <a:pt x="1043" y="1233"/>
                </a:lnTo>
                <a:close/>
                <a:moveTo>
                  <a:pt x="1043" y="1204"/>
                </a:moveTo>
                <a:lnTo>
                  <a:pt x="1029" y="1204"/>
                </a:lnTo>
                <a:lnTo>
                  <a:pt x="1029" y="1200"/>
                </a:lnTo>
                <a:lnTo>
                  <a:pt x="1043" y="1200"/>
                </a:lnTo>
                <a:lnTo>
                  <a:pt x="1043" y="1204"/>
                </a:lnTo>
                <a:lnTo>
                  <a:pt x="1043" y="1204"/>
                </a:lnTo>
                <a:lnTo>
                  <a:pt x="1043" y="1204"/>
                </a:lnTo>
                <a:close/>
                <a:moveTo>
                  <a:pt x="1043" y="1176"/>
                </a:moveTo>
                <a:lnTo>
                  <a:pt x="1029" y="1176"/>
                </a:lnTo>
                <a:lnTo>
                  <a:pt x="1029" y="1171"/>
                </a:lnTo>
                <a:lnTo>
                  <a:pt x="1043" y="1171"/>
                </a:lnTo>
                <a:lnTo>
                  <a:pt x="1043" y="1176"/>
                </a:lnTo>
                <a:lnTo>
                  <a:pt x="1043" y="1176"/>
                </a:lnTo>
                <a:lnTo>
                  <a:pt x="1043" y="1176"/>
                </a:lnTo>
                <a:close/>
                <a:moveTo>
                  <a:pt x="1043" y="1152"/>
                </a:moveTo>
                <a:lnTo>
                  <a:pt x="1029" y="1152"/>
                </a:lnTo>
                <a:lnTo>
                  <a:pt x="1029" y="1143"/>
                </a:lnTo>
                <a:lnTo>
                  <a:pt x="1043" y="1143"/>
                </a:lnTo>
                <a:lnTo>
                  <a:pt x="1043" y="1152"/>
                </a:lnTo>
                <a:lnTo>
                  <a:pt x="1043" y="1152"/>
                </a:lnTo>
                <a:lnTo>
                  <a:pt x="1043" y="1152"/>
                </a:lnTo>
                <a:close/>
                <a:moveTo>
                  <a:pt x="1043" y="1124"/>
                </a:moveTo>
                <a:lnTo>
                  <a:pt x="1029" y="1124"/>
                </a:lnTo>
                <a:lnTo>
                  <a:pt x="1029" y="1114"/>
                </a:lnTo>
                <a:lnTo>
                  <a:pt x="1043" y="1114"/>
                </a:lnTo>
                <a:lnTo>
                  <a:pt x="1043" y="1124"/>
                </a:lnTo>
                <a:lnTo>
                  <a:pt x="1043" y="1124"/>
                </a:lnTo>
                <a:lnTo>
                  <a:pt x="1043" y="1124"/>
                </a:lnTo>
                <a:close/>
                <a:moveTo>
                  <a:pt x="1043" y="1095"/>
                </a:moveTo>
                <a:lnTo>
                  <a:pt x="1029" y="1095"/>
                </a:lnTo>
                <a:lnTo>
                  <a:pt x="1029" y="1088"/>
                </a:lnTo>
                <a:lnTo>
                  <a:pt x="1043" y="1088"/>
                </a:lnTo>
                <a:lnTo>
                  <a:pt x="1043" y="1095"/>
                </a:lnTo>
                <a:lnTo>
                  <a:pt x="1043" y="1095"/>
                </a:lnTo>
                <a:lnTo>
                  <a:pt x="1043" y="1095"/>
                </a:lnTo>
                <a:close/>
                <a:moveTo>
                  <a:pt x="2069" y="1036"/>
                </a:moveTo>
                <a:lnTo>
                  <a:pt x="2060" y="1036"/>
                </a:lnTo>
                <a:lnTo>
                  <a:pt x="2060" y="1027"/>
                </a:lnTo>
                <a:lnTo>
                  <a:pt x="2069" y="1027"/>
                </a:lnTo>
                <a:lnTo>
                  <a:pt x="2069" y="1036"/>
                </a:lnTo>
                <a:lnTo>
                  <a:pt x="2069" y="1036"/>
                </a:lnTo>
                <a:lnTo>
                  <a:pt x="2069" y="1036"/>
                </a:lnTo>
                <a:close/>
                <a:moveTo>
                  <a:pt x="2041" y="1036"/>
                </a:moveTo>
                <a:lnTo>
                  <a:pt x="2034" y="1036"/>
                </a:lnTo>
                <a:lnTo>
                  <a:pt x="2034" y="1027"/>
                </a:lnTo>
                <a:lnTo>
                  <a:pt x="2041" y="1027"/>
                </a:lnTo>
                <a:lnTo>
                  <a:pt x="2041" y="1036"/>
                </a:lnTo>
                <a:lnTo>
                  <a:pt x="2041" y="1036"/>
                </a:lnTo>
                <a:lnTo>
                  <a:pt x="2041" y="1036"/>
                </a:lnTo>
                <a:close/>
                <a:moveTo>
                  <a:pt x="2012" y="1036"/>
                </a:moveTo>
                <a:lnTo>
                  <a:pt x="2008" y="1036"/>
                </a:lnTo>
                <a:lnTo>
                  <a:pt x="2008" y="1027"/>
                </a:lnTo>
                <a:lnTo>
                  <a:pt x="2012" y="1027"/>
                </a:lnTo>
                <a:lnTo>
                  <a:pt x="2012" y="1036"/>
                </a:lnTo>
                <a:lnTo>
                  <a:pt x="2012" y="1036"/>
                </a:lnTo>
                <a:lnTo>
                  <a:pt x="2012" y="1036"/>
                </a:lnTo>
                <a:close/>
                <a:moveTo>
                  <a:pt x="1986" y="1036"/>
                </a:moveTo>
                <a:lnTo>
                  <a:pt x="1979" y="1036"/>
                </a:lnTo>
                <a:lnTo>
                  <a:pt x="1979" y="1027"/>
                </a:lnTo>
                <a:lnTo>
                  <a:pt x="1986" y="1027"/>
                </a:lnTo>
                <a:lnTo>
                  <a:pt x="1986" y="1036"/>
                </a:lnTo>
                <a:lnTo>
                  <a:pt x="1986" y="1036"/>
                </a:lnTo>
                <a:lnTo>
                  <a:pt x="1986" y="1036"/>
                </a:lnTo>
                <a:close/>
                <a:moveTo>
                  <a:pt x="1958" y="1036"/>
                </a:moveTo>
                <a:lnTo>
                  <a:pt x="1951" y="1036"/>
                </a:lnTo>
                <a:lnTo>
                  <a:pt x="1951" y="1027"/>
                </a:lnTo>
                <a:lnTo>
                  <a:pt x="1958" y="1027"/>
                </a:lnTo>
                <a:lnTo>
                  <a:pt x="1958" y="1036"/>
                </a:lnTo>
                <a:lnTo>
                  <a:pt x="1958" y="1036"/>
                </a:lnTo>
                <a:lnTo>
                  <a:pt x="1958" y="1036"/>
                </a:lnTo>
                <a:close/>
                <a:moveTo>
                  <a:pt x="1930" y="1036"/>
                </a:moveTo>
                <a:lnTo>
                  <a:pt x="1925" y="1036"/>
                </a:lnTo>
                <a:lnTo>
                  <a:pt x="1925" y="1027"/>
                </a:lnTo>
                <a:lnTo>
                  <a:pt x="1930" y="1027"/>
                </a:lnTo>
                <a:lnTo>
                  <a:pt x="1930" y="1036"/>
                </a:lnTo>
                <a:lnTo>
                  <a:pt x="1930" y="1036"/>
                </a:lnTo>
                <a:lnTo>
                  <a:pt x="1930" y="1036"/>
                </a:lnTo>
                <a:close/>
                <a:moveTo>
                  <a:pt x="1903" y="1036"/>
                </a:moveTo>
                <a:lnTo>
                  <a:pt x="1896" y="1036"/>
                </a:lnTo>
                <a:lnTo>
                  <a:pt x="1896" y="1027"/>
                </a:lnTo>
                <a:lnTo>
                  <a:pt x="1903" y="1027"/>
                </a:lnTo>
                <a:lnTo>
                  <a:pt x="1903" y="1036"/>
                </a:lnTo>
                <a:lnTo>
                  <a:pt x="1903" y="1036"/>
                </a:lnTo>
                <a:lnTo>
                  <a:pt x="1903" y="1036"/>
                </a:lnTo>
                <a:close/>
                <a:moveTo>
                  <a:pt x="1875" y="1036"/>
                </a:moveTo>
                <a:lnTo>
                  <a:pt x="1868" y="1036"/>
                </a:lnTo>
                <a:lnTo>
                  <a:pt x="1868" y="1027"/>
                </a:lnTo>
                <a:lnTo>
                  <a:pt x="1875" y="1027"/>
                </a:lnTo>
                <a:lnTo>
                  <a:pt x="1875" y="1036"/>
                </a:lnTo>
                <a:lnTo>
                  <a:pt x="1875" y="1036"/>
                </a:lnTo>
                <a:lnTo>
                  <a:pt x="1875" y="1036"/>
                </a:lnTo>
                <a:close/>
                <a:moveTo>
                  <a:pt x="1849" y="1036"/>
                </a:moveTo>
                <a:lnTo>
                  <a:pt x="1839" y="1036"/>
                </a:lnTo>
                <a:lnTo>
                  <a:pt x="1839" y="1027"/>
                </a:lnTo>
                <a:lnTo>
                  <a:pt x="1849" y="1027"/>
                </a:lnTo>
                <a:lnTo>
                  <a:pt x="1849" y="1036"/>
                </a:lnTo>
                <a:lnTo>
                  <a:pt x="1849" y="1036"/>
                </a:lnTo>
                <a:lnTo>
                  <a:pt x="1849" y="1036"/>
                </a:lnTo>
                <a:close/>
                <a:moveTo>
                  <a:pt x="1821" y="1036"/>
                </a:moveTo>
                <a:lnTo>
                  <a:pt x="1816" y="1036"/>
                </a:lnTo>
                <a:lnTo>
                  <a:pt x="1816" y="1027"/>
                </a:lnTo>
                <a:lnTo>
                  <a:pt x="1821" y="1027"/>
                </a:lnTo>
                <a:lnTo>
                  <a:pt x="1821" y="1036"/>
                </a:lnTo>
                <a:lnTo>
                  <a:pt x="1821" y="1036"/>
                </a:lnTo>
                <a:lnTo>
                  <a:pt x="1821" y="1036"/>
                </a:lnTo>
                <a:close/>
                <a:moveTo>
                  <a:pt x="1792" y="1036"/>
                </a:moveTo>
                <a:lnTo>
                  <a:pt x="1787" y="1036"/>
                </a:lnTo>
                <a:lnTo>
                  <a:pt x="1787" y="1027"/>
                </a:lnTo>
                <a:lnTo>
                  <a:pt x="1792" y="1027"/>
                </a:lnTo>
                <a:lnTo>
                  <a:pt x="1792" y="1036"/>
                </a:lnTo>
                <a:lnTo>
                  <a:pt x="1792" y="1036"/>
                </a:lnTo>
                <a:lnTo>
                  <a:pt x="1792" y="1036"/>
                </a:lnTo>
                <a:close/>
                <a:moveTo>
                  <a:pt x="1764" y="1036"/>
                </a:moveTo>
                <a:lnTo>
                  <a:pt x="1759" y="1036"/>
                </a:lnTo>
                <a:lnTo>
                  <a:pt x="1759" y="1027"/>
                </a:lnTo>
                <a:lnTo>
                  <a:pt x="1764" y="1027"/>
                </a:lnTo>
                <a:lnTo>
                  <a:pt x="1764" y="1036"/>
                </a:lnTo>
                <a:lnTo>
                  <a:pt x="1764" y="1036"/>
                </a:lnTo>
                <a:lnTo>
                  <a:pt x="1764" y="1036"/>
                </a:lnTo>
                <a:close/>
                <a:moveTo>
                  <a:pt x="1740" y="1036"/>
                </a:moveTo>
                <a:lnTo>
                  <a:pt x="1730" y="1036"/>
                </a:lnTo>
                <a:lnTo>
                  <a:pt x="1730" y="1027"/>
                </a:lnTo>
                <a:lnTo>
                  <a:pt x="1740" y="1027"/>
                </a:lnTo>
                <a:lnTo>
                  <a:pt x="1740" y="1036"/>
                </a:lnTo>
                <a:lnTo>
                  <a:pt x="1740" y="1036"/>
                </a:lnTo>
                <a:lnTo>
                  <a:pt x="1740" y="1036"/>
                </a:lnTo>
                <a:close/>
                <a:moveTo>
                  <a:pt x="1711" y="1036"/>
                </a:moveTo>
                <a:lnTo>
                  <a:pt x="1702" y="1036"/>
                </a:lnTo>
                <a:lnTo>
                  <a:pt x="1702" y="1027"/>
                </a:lnTo>
                <a:lnTo>
                  <a:pt x="1711" y="1027"/>
                </a:lnTo>
                <a:lnTo>
                  <a:pt x="1711" y="1036"/>
                </a:lnTo>
                <a:lnTo>
                  <a:pt x="1711" y="1036"/>
                </a:lnTo>
                <a:lnTo>
                  <a:pt x="1711" y="1036"/>
                </a:lnTo>
                <a:close/>
                <a:moveTo>
                  <a:pt x="1683" y="1036"/>
                </a:moveTo>
                <a:lnTo>
                  <a:pt x="1674" y="1036"/>
                </a:lnTo>
                <a:lnTo>
                  <a:pt x="1674" y="1027"/>
                </a:lnTo>
                <a:lnTo>
                  <a:pt x="1683" y="1027"/>
                </a:lnTo>
                <a:lnTo>
                  <a:pt x="1683" y="1036"/>
                </a:lnTo>
                <a:lnTo>
                  <a:pt x="1683" y="1036"/>
                </a:lnTo>
                <a:lnTo>
                  <a:pt x="1683" y="1036"/>
                </a:lnTo>
                <a:close/>
                <a:moveTo>
                  <a:pt x="1655" y="1036"/>
                </a:moveTo>
                <a:lnTo>
                  <a:pt x="1650" y="1036"/>
                </a:lnTo>
                <a:lnTo>
                  <a:pt x="1650" y="1027"/>
                </a:lnTo>
                <a:lnTo>
                  <a:pt x="1655" y="1027"/>
                </a:lnTo>
                <a:lnTo>
                  <a:pt x="1655" y="1036"/>
                </a:lnTo>
                <a:lnTo>
                  <a:pt x="1655" y="1036"/>
                </a:lnTo>
                <a:lnTo>
                  <a:pt x="1655" y="1036"/>
                </a:lnTo>
                <a:close/>
                <a:moveTo>
                  <a:pt x="1626" y="1036"/>
                </a:moveTo>
                <a:lnTo>
                  <a:pt x="1621" y="1036"/>
                </a:lnTo>
                <a:lnTo>
                  <a:pt x="1621" y="1027"/>
                </a:lnTo>
                <a:lnTo>
                  <a:pt x="1626" y="1027"/>
                </a:lnTo>
                <a:lnTo>
                  <a:pt x="1626" y="1036"/>
                </a:lnTo>
                <a:lnTo>
                  <a:pt x="1626" y="1036"/>
                </a:lnTo>
                <a:lnTo>
                  <a:pt x="1626" y="1036"/>
                </a:lnTo>
                <a:close/>
                <a:moveTo>
                  <a:pt x="1600" y="1036"/>
                </a:moveTo>
                <a:lnTo>
                  <a:pt x="1593" y="1036"/>
                </a:lnTo>
                <a:lnTo>
                  <a:pt x="1593" y="1027"/>
                </a:lnTo>
                <a:lnTo>
                  <a:pt x="1600" y="1027"/>
                </a:lnTo>
                <a:lnTo>
                  <a:pt x="1600" y="1036"/>
                </a:lnTo>
                <a:lnTo>
                  <a:pt x="1600" y="1036"/>
                </a:lnTo>
                <a:lnTo>
                  <a:pt x="1600" y="1036"/>
                </a:lnTo>
                <a:close/>
                <a:moveTo>
                  <a:pt x="1572" y="1036"/>
                </a:moveTo>
                <a:lnTo>
                  <a:pt x="1565" y="1036"/>
                </a:lnTo>
                <a:lnTo>
                  <a:pt x="1565" y="1027"/>
                </a:lnTo>
                <a:lnTo>
                  <a:pt x="1572" y="1027"/>
                </a:lnTo>
                <a:lnTo>
                  <a:pt x="1572" y="1036"/>
                </a:lnTo>
                <a:lnTo>
                  <a:pt x="1572" y="1036"/>
                </a:lnTo>
                <a:lnTo>
                  <a:pt x="1572" y="1036"/>
                </a:lnTo>
                <a:close/>
                <a:moveTo>
                  <a:pt x="1546" y="1036"/>
                </a:moveTo>
                <a:lnTo>
                  <a:pt x="1538" y="1036"/>
                </a:lnTo>
                <a:lnTo>
                  <a:pt x="1538" y="1027"/>
                </a:lnTo>
                <a:lnTo>
                  <a:pt x="1546" y="1027"/>
                </a:lnTo>
                <a:lnTo>
                  <a:pt x="1546" y="1036"/>
                </a:lnTo>
                <a:lnTo>
                  <a:pt x="1546" y="1036"/>
                </a:lnTo>
                <a:lnTo>
                  <a:pt x="1546" y="1036"/>
                </a:lnTo>
                <a:close/>
                <a:moveTo>
                  <a:pt x="1517" y="1036"/>
                </a:moveTo>
                <a:lnTo>
                  <a:pt x="1510" y="1036"/>
                </a:lnTo>
                <a:lnTo>
                  <a:pt x="1510" y="1027"/>
                </a:lnTo>
                <a:lnTo>
                  <a:pt x="1517" y="1027"/>
                </a:lnTo>
                <a:lnTo>
                  <a:pt x="1517" y="1036"/>
                </a:lnTo>
                <a:lnTo>
                  <a:pt x="1517" y="1036"/>
                </a:lnTo>
                <a:lnTo>
                  <a:pt x="1517" y="1036"/>
                </a:lnTo>
                <a:close/>
                <a:moveTo>
                  <a:pt x="1491" y="1036"/>
                </a:moveTo>
                <a:lnTo>
                  <a:pt x="1482" y="1036"/>
                </a:lnTo>
                <a:lnTo>
                  <a:pt x="1482" y="1027"/>
                </a:lnTo>
                <a:lnTo>
                  <a:pt x="1491" y="1027"/>
                </a:lnTo>
                <a:lnTo>
                  <a:pt x="1491" y="1036"/>
                </a:lnTo>
                <a:lnTo>
                  <a:pt x="1491" y="1036"/>
                </a:lnTo>
                <a:lnTo>
                  <a:pt x="1491" y="1036"/>
                </a:lnTo>
                <a:close/>
                <a:moveTo>
                  <a:pt x="1463" y="1036"/>
                </a:moveTo>
                <a:lnTo>
                  <a:pt x="1456" y="1036"/>
                </a:lnTo>
                <a:lnTo>
                  <a:pt x="1456" y="1027"/>
                </a:lnTo>
                <a:lnTo>
                  <a:pt x="1463" y="1027"/>
                </a:lnTo>
                <a:lnTo>
                  <a:pt x="1463" y="1036"/>
                </a:lnTo>
                <a:lnTo>
                  <a:pt x="1463" y="1036"/>
                </a:lnTo>
                <a:lnTo>
                  <a:pt x="1463" y="1036"/>
                </a:lnTo>
                <a:close/>
                <a:moveTo>
                  <a:pt x="1434" y="1036"/>
                </a:moveTo>
                <a:lnTo>
                  <a:pt x="1429" y="1036"/>
                </a:lnTo>
                <a:lnTo>
                  <a:pt x="1429" y="1027"/>
                </a:lnTo>
                <a:lnTo>
                  <a:pt x="1434" y="1027"/>
                </a:lnTo>
                <a:lnTo>
                  <a:pt x="1434" y="1036"/>
                </a:lnTo>
                <a:lnTo>
                  <a:pt x="1434" y="1036"/>
                </a:lnTo>
                <a:lnTo>
                  <a:pt x="1434" y="1036"/>
                </a:lnTo>
                <a:close/>
                <a:moveTo>
                  <a:pt x="1406" y="1036"/>
                </a:moveTo>
                <a:lnTo>
                  <a:pt x="1401" y="1036"/>
                </a:lnTo>
                <a:lnTo>
                  <a:pt x="1401" y="1027"/>
                </a:lnTo>
                <a:lnTo>
                  <a:pt x="1406" y="1027"/>
                </a:lnTo>
                <a:lnTo>
                  <a:pt x="1406" y="1036"/>
                </a:lnTo>
                <a:lnTo>
                  <a:pt x="1406" y="1036"/>
                </a:lnTo>
                <a:lnTo>
                  <a:pt x="1406" y="1036"/>
                </a:lnTo>
                <a:close/>
                <a:moveTo>
                  <a:pt x="1380" y="1036"/>
                </a:moveTo>
                <a:lnTo>
                  <a:pt x="1373" y="1036"/>
                </a:lnTo>
                <a:lnTo>
                  <a:pt x="1373" y="1027"/>
                </a:lnTo>
                <a:lnTo>
                  <a:pt x="1380" y="1027"/>
                </a:lnTo>
                <a:lnTo>
                  <a:pt x="1380" y="1036"/>
                </a:lnTo>
                <a:lnTo>
                  <a:pt x="1380" y="1036"/>
                </a:lnTo>
                <a:lnTo>
                  <a:pt x="1380" y="1036"/>
                </a:lnTo>
                <a:close/>
                <a:moveTo>
                  <a:pt x="1354" y="1036"/>
                </a:moveTo>
                <a:lnTo>
                  <a:pt x="1344" y="1036"/>
                </a:lnTo>
                <a:lnTo>
                  <a:pt x="1344" y="1027"/>
                </a:lnTo>
                <a:lnTo>
                  <a:pt x="1354" y="1027"/>
                </a:lnTo>
                <a:lnTo>
                  <a:pt x="1354" y="1036"/>
                </a:lnTo>
                <a:lnTo>
                  <a:pt x="1354" y="1036"/>
                </a:lnTo>
                <a:lnTo>
                  <a:pt x="1354" y="1036"/>
                </a:lnTo>
                <a:close/>
                <a:moveTo>
                  <a:pt x="1325" y="1036"/>
                </a:moveTo>
                <a:lnTo>
                  <a:pt x="1316" y="1036"/>
                </a:lnTo>
                <a:lnTo>
                  <a:pt x="1316" y="1027"/>
                </a:lnTo>
                <a:lnTo>
                  <a:pt x="1325" y="1027"/>
                </a:lnTo>
                <a:lnTo>
                  <a:pt x="1325" y="1036"/>
                </a:lnTo>
                <a:lnTo>
                  <a:pt x="1325" y="1036"/>
                </a:lnTo>
                <a:lnTo>
                  <a:pt x="1325" y="1036"/>
                </a:lnTo>
                <a:close/>
                <a:moveTo>
                  <a:pt x="1297" y="1036"/>
                </a:moveTo>
                <a:lnTo>
                  <a:pt x="1292" y="1036"/>
                </a:lnTo>
                <a:lnTo>
                  <a:pt x="1292" y="1027"/>
                </a:lnTo>
                <a:lnTo>
                  <a:pt x="1297" y="1027"/>
                </a:lnTo>
                <a:lnTo>
                  <a:pt x="1297" y="1036"/>
                </a:lnTo>
                <a:lnTo>
                  <a:pt x="1297" y="1036"/>
                </a:lnTo>
                <a:lnTo>
                  <a:pt x="1297" y="1036"/>
                </a:lnTo>
                <a:close/>
                <a:moveTo>
                  <a:pt x="1268" y="1036"/>
                </a:moveTo>
                <a:lnTo>
                  <a:pt x="1264" y="1036"/>
                </a:lnTo>
                <a:lnTo>
                  <a:pt x="1264" y="1027"/>
                </a:lnTo>
                <a:lnTo>
                  <a:pt x="1268" y="1027"/>
                </a:lnTo>
                <a:lnTo>
                  <a:pt x="1268" y="1036"/>
                </a:lnTo>
                <a:lnTo>
                  <a:pt x="1268" y="1036"/>
                </a:lnTo>
                <a:lnTo>
                  <a:pt x="1268" y="1036"/>
                </a:lnTo>
                <a:close/>
                <a:moveTo>
                  <a:pt x="1240" y="1036"/>
                </a:moveTo>
                <a:lnTo>
                  <a:pt x="1235" y="1036"/>
                </a:lnTo>
                <a:lnTo>
                  <a:pt x="1235" y="1027"/>
                </a:lnTo>
                <a:lnTo>
                  <a:pt x="1240" y="1027"/>
                </a:lnTo>
                <a:lnTo>
                  <a:pt x="1240" y="1036"/>
                </a:lnTo>
                <a:lnTo>
                  <a:pt x="1240" y="1036"/>
                </a:lnTo>
                <a:lnTo>
                  <a:pt x="1240" y="1036"/>
                </a:lnTo>
                <a:close/>
                <a:moveTo>
                  <a:pt x="1214" y="1036"/>
                </a:moveTo>
                <a:lnTo>
                  <a:pt x="1207" y="1036"/>
                </a:lnTo>
                <a:lnTo>
                  <a:pt x="1207" y="1027"/>
                </a:lnTo>
                <a:lnTo>
                  <a:pt x="1214" y="1027"/>
                </a:lnTo>
                <a:lnTo>
                  <a:pt x="1214" y="1036"/>
                </a:lnTo>
                <a:lnTo>
                  <a:pt x="1214" y="1036"/>
                </a:lnTo>
                <a:lnTo>
                  <a:pt x="1214" y="1036"/>
                </a:lnTo>
                <a:close/>
                <a:moveTo>
                  <a:pt x="1188" y="1036"/>
                </a:moveTo>
                <a:lnTo>
                  <a:pt x="1178" y="1036"/>
                </a:lnTo>
                <a:lnTo>
                  <a:pt x="1178" y="1027"/>
                </a:lnTo>
                <a:lnTo>
                  <a:pt x="1188" y="1027"/>
                </a:lnTo>
                <a:lnTo>
                  <a:pt x="1188" y="1036"/>
                </a:lnTo>
                <a:lnTo>
                  <a:pt x="1188" y="1036"/>
                </a:lnTo>
                <a:lnTo>
                  <a:pt x="1188" y="1036"/>
                </a:lnTo>
                <a:close/>
                <a:moveTo>
                  <a:pt x="1159" y="1036"/>
                </a:moveTo>
                <a:lnTo>
                  <a:pt x="1152" y="1036"/>
                </a:lnTo>
                <a:lnTo>
                  <a:pt x="1152" y="1027"/>
                </a:lnTo>
                <a:lnTo>
                  <a:pt x="1159" y="1027"/>
                </a:lnTo>
                <a:lnTo>
                  <a:pt x="1159" y="1036"/>
                </a:lnTo>
                <a:lnTo>
                  <a:pt x="1159" y="1036"/>
                </a:lnTo>
                <a:lnTo>
                  <a:pt x="1159" y="1036"/>
                </a:lnTo>
                <a:close/>
                <a:moveTo>
                  <a:pt x="1131" y="1036"/>
                </a:moveTo>
                <a:lnTo>
                  <a:pt x="1126" y="1036"/>
                </a:lnTo>
                <a:lnTo>
                  <a:pt x="1126" y="1027"/>
                </a:lnTo>
                <a:lnTo>
                  <a:pt x="1131" y="1027"/>
                </a:lnTo>
                <a:lnTo>
                  <a:pt x="1131" y="1036"/>
                </a:lnTo>
                <a:lnTo>
                  <a:pt x="1131" y="1036"/>
                </a:lnTo>
                <a:lnTo>
                  <a:pt x="1131" y="1036"/>
                </a:lnTo>
                <a:close/>
                <a:moveTo>
                  <a:pt x="1043" y="972"/>
                </a:moveTo>
                <a:lnTo>
                  <a:pt x="1029" y="972"/>
                </a:lnTo>
                <a:lnTo>
                  <a:pt x="1029" y="967"/>
                </a:lnTo>
                <a:lnTo>
                  <a:pt x="1043" y="967"/>
                </a:lnTo>
                <a:lnTo>
                  <a:pt x="1043" y="972"/>
                </a:lnTo>
                <a:lnTo>
                  <a:pt x="1043" y="972"/>
                </a:lnTo>
                <a:lnTo>
                  <a:pt x="1043" y="972"/>
                </a:lnTo>
                <a:close/>
                <a:moveTo>
                  <a:pt x="1043" y="946"/>
                </a:moveTo>
                <a:lnTo>
                  <a:pt x="1029" y="946"/>
                </a:lnTo>
                <a:lnTo>
                  <a:pt x="1029" y="939"/>
                </a:lnTo>
                <a:lnTo>
                  <a:pt x="1043" y="939"/>
                </a:lnTo>
                <a:lnTo>
                  <a:pt x="1043" y="946"/>
                </a:lnTo>
                <a:lnTo>
                  <a:pt x="1043" y="946"/>
                </a:lnTo>
                <a:lnTo>
                  <a:pt x="1043" y="946"/>
                </a:lnTo>
                <a:close/>
                <a:moveTo>
                  <a:pt x="1043" y="920"/>
                </a:moveTo>
                <a:lnTo>
                  <a:pt x="1029" y="920"/>
                </a:lnTo>
                <a:lnTo>
                  <a:pt x="1029" y="911"/>
                </a:lnTo>
                <a:lnTo>
                  <a:pt x="1043" y="911"/>
                </a:lnTo>
                <a:lnTo>
                  <a:pt x="1043" y="920"/>
                </a:lnTo>
                <a:lnTo>
                  <a:pt x="1043" y="920"/>
                </a:lnTo>
                <a:lnTo>
                  <a:pt x="1043" y="920"/>
                </a:lnTo>
                <a:close/>
                <a:moveTo>
                  <a:pt x="1043" y="892"/>
                </a:moveTo>
                <a:lnTo>
                  <a:pt x="1029" y="892"/>
                </a:lnTo>
                <a:lnTo>
                  <a:pt x="1029" y="882"/>
                </a:lnTo>
                <a:lnTo>
                  <a:pt x="1043" y="882"/>
                </a:lnTo>
                <a:lnTo>
                  <a:pt x="1043" y="892"/>
                </a:lnTo>
                <a:lnTo>
                  <a:pt x="1043" y="892"/>
                </a:lnTo>
                <a:lnTo>
                  <a:pt x="1043" y="892"/>
                </a:lnTo>
                <a:close/>
                <a:moveTo>
                  <a:pt x="1043" y="863"/>
                </a:moveTo>
                <a:lnTo>
                  <a:pt x="1029" y="863"/>
                </a:lnTo>
                <a:lnTo>
                  <a:pt x="1029" y="858"/>
                </a:lnTo>
                <a:lnTo>
                  <a:pt x="1043" y="858"/>
                </a:lnTo>
                <a:lnTo>
                  <a:pt x="1043" y="863"/>
                </a:lnTo>
                <a:lnTo>
                  <a:pt x="1043" y="863"/>
                </a:lnTo>
                <a:lnTo>
                  <a:pt x="1043" y="863"/>
                </a:lnTo>
                <a:close/>
                <a:moveTo>
                  <a:pt x="1043" y="835"/>
                </a:moveTo>
                <a:lnTo>
                  <a:pt x="1029" y="835"/>
                </a:lnTo>
                <a:lnTo>
                  <a:pt x="1029" y="830"/>
                </a:lnTo>
                <a:lnTo>
                  <a:pt x="1043" y="830"/>
                </a:lnTo>
                <a:lnTo>
                  <a:pt x="1043" y="835"/>
                </a:lnTo>
                <a:lnTo>
                  <a:pt x="1043" y="835"/>
                </a:lnTo>
                <a:lnTo>
                  <a:pt x="1043" y="835"/>
                </a:lnTo>
                <a:close/>
                <a:moveTo>
                  <a:pt x="1043" y="806"/>
                </a:moveTo>
                <a:lnTo>
                  <a:pt x="1029" y="806"/>
                </a:lnTo>
                <a:lnTo>
                  <a:pt x="1029" y="802"/>
                </a:lnTo>
                <a:lnTo>
                  <a:pt x="1043" y="802"/>
                </a:lnTo>
                <a:lnTo>
                  <a:pt x="1043" y="806"/>
                </a:lnTo>
                <a:lnTo>
                  <a:pt x="1043" y="806"/>
                </a:lnTo>
                <a:lnTo>
                  <a:pt x="1043" y="806"/>
                </a:lnTo>
                <a:close/>
                <a:moveTo>
                  <a:pt x="1043" y="783"/>
                </a:moveTo>
                <a:lnTo>
                  <a:pt x="1029" y="783"/>
                </a:lnTo>
                <a:lnTo>
                  <a:pt x="1029" y="773"/>
                </a:lnTo>
                <a:lnTo>
                  <a:pt x="1043" y="773"/>
                </a:lnTo>
                <a:lnTo>
                  <a:pt x="1043" y="783"/>
                </a:lnTo>
                <a:lnTo>
                  <a:pt x="1043" y="783"/>
                </a:lnTo>
                <a:lnTo>
                  <a:pt x="1043" y="783"/>
                </a:lnTo>
                <a:close/>
                <a:moveTo>
                  <a:pt x="1043" y="754"/>
                </a:moveTo>
                <a:lnTo>
                  <a:pt x="1029" y="754"/>
                </a:lnTo>
                <a:lnTo>
                  <a:pt x="1029" y="745"/>
                </a:lnTo>
                <a:lnTo>
                  <a:pt x="1043" y="745"/>
                </a:lnTo>
                <a:lnTo>
                  <a:pt x="1043" y="754"/>
                </a:lnTo>
                <a:lnTo>
                  <a:pt x="1043" y="754"/>
                </a:lnTo>
                <a:lnTo>
                  <a:pt x="1043" y="754"/>
                </a:lnTo>
                <a:close/>
                <a:moveTo>
                  <a:pt x="1043" y="726"/>
                </a:moveTo>
                <a:lnTo>
                  <a:pt x="1029" y="726"/>
                </a:lnTo>
                <a:lnTo>
                  <a:pt x="1029" y="719"/>
                </a:lnTo>
                <a:lnTo>
                  <a:pt x="1043" y="719"/>
                </a:lnTo>
                <a:lnTo>
                  <a:pt x="1043" y="726"/>
                </a:lnTo>
                <a:lnTo>
                  <a:pt x="1043" y="726"/>
                </a:lnTo>
                <a:lnTo>
                  <a:pt x="1043" y="726"/>
                </a:lnTo>
                <a:close/>
                <a:moveTo>
                  <a:pt x="1043" y="697"/>
                </a:moveTo>
                <a:lnTo>
                  <a:pt x="1029" y="697"/>
                </a:lnTo>
                <a:lnTo>
                  <a:pt x="1029" y="693"/>
                </a:lnTo>
                <a:lnTo>
                  <a:pt x="1043" y="693"/>
                </a:lnTo>
                <a:lnTo>
                  <a:pt x="1043" y="697"/>
                </a:lnTo>
                <a:lnTo>
                  <a:pt x="1043" y="697"/>
                </a:lnTo>
                <a:lnTo>
                  <a:pt x="1043" y="697"/>
                </a:lnTo>
                <a:close/>
                <a:moveTo>
                  <a:pt x="1043" y="669"/>
                </a:moveTo>
                <a:lnTo>
                  <a:pt x="1029" y="669"/>
                </a:lnTo>
                <a:lnTo>
                  <a:pt x="1029" y="664"/>
                </a:lnTo>
                <a:lnTo>
                  <a:pt x="1043" y="664"/>
                </a:lnTo>
                <a:lnTo>
                  <a:pt x="1043" y="669"/>
                </a:lnTo>
                <a:lnTo>
                  <a:pt x="1043" y="669"/>
                </a:lnTo>
                <a:lnTo>
                  <a:pt x="1043" y="669"/>
                </a:lnTo>
                <a:close/>
                <a:moveTo>
                  <a:pt x="1043" y="643"/>
                </a:moveTo>
                <a:lnTo>
                  <a:pt x="1029" y="643"/>
                </a:lnTo>
                <a:lnTo>
                  <a:pt x="1029" y="636"/>
                </a:lnTo>
                <a:lnTo>
                  <a:pt x="1043" y="636"/>
                </a:lnTo>
                <a:lnTo>
                  <a:pt x="1043" y="643"/>
                </a:lnTo>
                <a:lnTo>
                  <a:pt x="1043" y="643"/>
                </a:lnTo>
                <a:lnTo>
                  <a:pt x="1043" y="643"/>
                </a:lnTo>
                <a:close/>
                <a:moveTo>
                  <a:pt x="1043" y="614"/>
                </a:moveTo>
                <a:lnTo>
                  <a:pt x="1029" y="614"/>
                </a:lnTo>
                <a:lnTo>
                  <a:pt x="1029" y="607"/>
                </a:lnTo>
                <a:lnTo>
                  <a:pt x="1043" y="607"/>
                </a:lnTo>
                <a:lnTo>
                  <a:pt x="1043" y="614"/>
                </a:lnTo>
                <a:lnTo>
                  <a:pt x="1043" y="614"/>
                </a:lnTo>
                <a:lnTo>
                  <a:pt x="1043" y="614"/>
                </a:lnTo>
                <a:close/>
                <a:moveTo>
                  <a:pt x="1043" y="588"/>
                </a:moveTo>
                <a:lnTo>
                  <a:pt x="1029" y="588"/>
                </a:lnTo>
                <a:lnTo>
                  <a:pt x="1029" y="581"/>
                </a:lnTo>
                <a:lnTo>
                  <a:pt x="1043" y="581"/>
                </a:lnTo>
                <a:lnTo>
                  <a:pt x="1043" y="588"/>
                </a:lnTo>
                <a:lnTo>
                  <a:pt x="1043" y="588"/>
                </a:lnTo>
                <a:lnTo>
                  <a:pt x="1043" y="588"/>
                </a:lnTo>
                <a:close/>
                <a:moveTo>
                  <a:pt x="1043" y="560"/>
                </a:moveTo>
                <a:lnTo>
                  <a:pt x="1029" y="560"/>
                </a:lnTo>
                <a:lnTo>
                  <a:pt x="1029" y="553"/>
                </a:lnTo>
                <a:lnTo>
                  <a:pt x="1043" y="553"/>
                </a:lnTo>
                <a:lnTo>
                  <a:pt x="1043" y="560"/>
                </a:lnTo>
                <a:lnTo>
                  <a:pt x="1043" y="560"/>
                </a:lnTo>
                <a:lnTo>
                  <a:pt x="1043" y="560"/>
                </a:lnTo>
                <a:close/>
                <a:moveTo>
                  <a:pt x="1043" y="534"/>
                </a:moveTo>
                <a:lnTo>
                  <a:pt x="1029" y="534"/>
                </a:lnTo>
                <a:lnTo>
                  <a:pt x="1029" y="527"/>
                </a:lnTo>
                <a:lnTo>
                  <a:pt x="1043" y="527"/>
                </a:lnTo>
                <a:lnTo>
                  <a:pt x="1043" y="534"/>
                </a:lnTo>
                <a:lnTo>
                  <a:pt x="1043" y="534"/>
                </a:lnTo>
                <a:lnTo>
                  <a:pt x="1043" y="534"/>
                </a:lnTo>
                <a:close/>
                <a:moveTo>
                  <a:pt x="1043" y="505"/>
                </a:moveTo>
                <a:lnTo>
                  <a:pt x="1029" y="505"/>
                </a:lnTo>
                <a:lnTo>
                  <a:pt x="1029" y="498"/>
                </a:lnTo>
                <a:lnTo>
                  <a:pt x="1043" y="498"/>
                </a:lnTo>
                <a:lnTo>
                  <a:pt x="1043" y="505"/>
                </a:lnTo>
                <a:lnTo>
                  <a:pt x="1043" y="505"/>
                </a:lnTo>
                <a:lnTo>
                  <a:pt x="1043" y="505"/>
                </a:lnTo>
                <a:close/>
                <a:moveTo>
                  <a:pt x="1043" y="477"/>
                </a:moveTo>
                <a:lnTo>
                  <a:pt x="1029" y="477"/>
                </a:lnTo>
                <a:lnTo>
                  <a:pt x="1029" y="472"/>
                </a:lnTo>
                <a:lnTo>
                  <a:pt x="1043" y="472"/>
                </a:lnTo>
                <a:lnTo>
                  <a:pt x="1043" y="477"/>
                </a:lnTo>
                <a:lnTo>
                  <a:pt x="1043" y="477"/>
                </a:lnTo>
                <a:lnTo>
                  <a:pt x="1043" y="477"/>
                </a:lnTo>
                <a:close/>
                <a:moveTo>
                  <a:pt x="1043" y="448"/>
                </a:moveTo>
                <a:lnTo>
                  <a:pt x="1029" y="448"/>
                </a:lnTo>
                <a:lnTo>
                  <a:pt x="1029" y="444"/>
                </a:lnTo>
                <a:lnTo>
                  <a:pt x="1043" y="444"/>
                </a:lnTo>
                <a:lnTo>
                  <a:pt x="1043" y="448"/>
                </a:lnTo>
                <a:lnTo>
                  <a:pt x="1043" y="448"/>
                </a:lnTo>
                <a:lnTo>
                  <a:pt x="1043" y="448"/>
                </a:lnTo>
                <a:close/>
                <a:moveTo>
                  <a:pt x="1043" y="422"/>
                </a:moveTo>
                <a:lnTo>
                  <a:pt x="1029" y="422"/>
                </a:lnTo>
                <a:lnTo>
                  <a:pt x="1029" y="415"/>
                </a:lnTo>
                <a:lnTo>
                  <a:pt x="1043" y="415"/>
                </a:lnTo>
                <a:lnTo>
                  <a:pt x="1043" y="422"/>
                </a:lnTo>
                <a:lnTo>
                  <a:pt x="1043" y="422"/>
                </a:lnTo>
                <a:lnTo>
                  <a:pt x="1043" y="422"/>
                </a:lnTo>
                <a:close/>
                <a:moveTo>
                  <a:pt x="1043" y="396"/>
                </a:moveTo>
                <a:lnTo>
                  <a:pt x="1029" y="396"/>
                </a:lnTo>
                <a:lnTo>
                  <a:pt x="1029" y="387"/>
                </a:lnTo>
                <a:lnTo>
                  <a:pt x="1043" y="387"/>
                </a:lnTo>
                <a:lnTo>
                  <a:pt x="1043" y="396"/>
                </a:lnTo>
                <a:lnTo>
                  <a:pt x="1043" y="396"/>
                </a:lnTo>
                <a:lnTo>
                  <a:pt x="1043" y="396"/>
                </a:lnTo>
                <a:close/>
                <a:moveTo>
                  <a:pt x="1043" y="368"/>
                </a:moveTo>
                <a:lnTo>
                  <a:pt x="1029" y="368"/>
                </a:lnTo>
                <a:lnTo>
                  <a:pt x="1029" y="358"/>
                </a:lnTo>
                <a:lnTo>
                  <a:pt x="1043" y="358"/>
                </a:lnTo>
                <a:lnTo>
                  <a:pt x="1043" y="368"/>
                </a:lnTo>
                <a:lnTo>
                  <a:pt x="1043" y="368"/>
                </a:lnTo>
                <a:lnTo>
                  <a:pt x="1043" y="368"/>
                </a:lnTo>
                <a:close/>
                <a:moveTo>
                  <a:pt x="1043" y="339"/>
                </a:moveTo>
                <a:lnTo>
                  <a:pt x="1029" y="339"/>
                </a:lnTo>
                <a:lnTo>
                  <a:pt x="1029" y="335"/>
                </a:lnTo>
                <a:lnTo>
                  <a:pt x="1043" y="335"/>
                </a:lnTo>
                <a:lnTo>
                  <a:pt x="1043" y="339"/>
                </a:lnTo>
                <a:lnTo>
                  <a:pt x="1043" y="339"/>
                </a:lnTo>
                <a:lnTo>
                  <a:pt x="1043" y="339"/>
                </a:lnTo>
                <a:close/>
                <a:moveTo>
                  <a:pt x="1043" y="311"/>
                </a:moveTo>
                <a:lnTo>
                  <a:pt x="1029" y="311"/>
                </a:lnTo>
                <a:lnTo>
                  <a:pt x="1029" y="306"/>
                </a:lnTo>
                <a:lnTo>
                  <a:pt x="1043" y="306"/>
                </a:lnTo>
                <a:lnTo>
                  <a:pt x="1043" y="311"/>
                </a:lnTo>
                <a:lnTo>
                  <a:pt x="1043" y="311"/>
                </a:lnTo>
                <a:lnTo>
                  <a:pt x="1043" y="311"/>
                </a:lnTo>
                <a:close/>
                <a:moveTo>
                  <a:pt x="1043" y="283"/>
                </a:moveTo>
                <a:lnTo>
                  <a:pt x="1029" y="283"/>
                </a:lnTo>
                <a:lnTo>
                  <a:pt x="1029" y="278"/>
                </a:lnTo>
                <a:lnTo>
                  <a:pt x="1043" y="278"/>
                </a:lnTo>
                <a:lnTo>
                  <a:pt x="1043" y="283"/>
                </a:lnTo>
                <a:lnTo>
                  <a:pt x="1043" y="283"/>
                </a:lnTo>
                <a:lnTo>
                  <a:pt x="1043" y="283"/>
                </a:lnTo>
                <a:close/>
                <a:moveTo>
                  <a:pt x="1043" y="256"/>
                </a:moveTo>
                <a:lnTo>
                  <a:pt x="1029" y="256"/>
                </a:lnTo>
                <a:lnTo>
                  <a:pt x="1029" y="249"/>
                </a:lnTo>
                <a:lnTo>
                  <a:pt x="1043" y="249"/>
                </a:lnTo>
                <a:lnTo>
                  <a:pt x="1043" y="256"/>
                </a:lnTo>
                <a:lnTo>
                  <a:pt x="1043" y="256"/>
                </a:lnTo>
                <a:lnTo>
                  <a:pt x="1043" y="256"/>
                </a:lnTo>
                <a:close/>
                <a:moveTo>
                  <a:pt x="1043" y="230"/>
                </a:moveTo>
                <a:lnTo>
                  <a:pt x="1029" y="230"/>
                </a:lnTo>
                <a:lnTo>
                  <a:pt x="1029" y="221"/>
                </a:lnTo>
                <a:lnTo>
                  <a:pt x="1043" y="221"/>
                </a:lnTo>
                <a:lnTo>
                  <a:pt x="1043" y="230"/>
                </a:lnTo>
                <a:lnTo>
                  <a:pt x="1043" y="230"/>
                </a:lnTo>
                <a:lnTo>
                  <a:pt x="1043" y="230"/>
                </a:lnTo>
                <a:close/>
                <a:moveTo>
                  <a:pt x="1043" y="202"/>
                </a:moveTo>
                <a:lnTo>
                  <a:pt x="1029" y="202"/>
                </a:lnTo>
                <a:lnTo>
                  <a:pt x="1029" y="195"/>
                </a:lnTo>
                <a:lnTo>
                  <a:pt x="1043" y="195"/>
                </a:lnTo>
                <a:lnTo>
                  <a:pt x="1043" y="202"/>
                </a:lnTo>
                <a:lnTo>
                  <a:pt x="1043" y="202"/>
                </a:lnTo>
                <a:lnTo>
                  <a:pt x="1043" y="202"/>
                </a:lnTo>
                <a:close/>
                <a:moveTo>
                  <a:pt x="1043" y="174"/>
                </a:moveTo>
                <a:lnTo>
                  <a:pt x="1029" y="174"/>
                </a:lnTo>
                <a:lnTo>
                  <a:pt x="1029" y="169"/>
                </a:lnTo>
                <a:lnTo>
                  <a:pt x="1043" y="169"/>
                </a:lnTo>
                <a:lnTo>
                  <a:pt x="1043" y="174"/>
                </a:lnTo>
                <a:lnTo>
                  <a:pt x="1043" y="174"/>
                </a:lnTo>
                <a:lnTo>
                  <a:pt x="1043" y="174"/>
                </a:lnTo>
                <a:close/>
                <a:moveTo>
                  <a:pt x="1043" y="145"/>
                </a:moveTo>
                <a:lnTo>
                  <a:pt x="1029" y="145"/>
                </a:lnTo>
                <a:lnTo>
                  <a:pt x="1029" y="140"/>
                </a:lnTo>
                <a:lnTo>
                  <a:pt x="1043" y="140"/>
                </a:lnTo>
                <a:lnTo>
                  <a:pt x="1043" y="145"/>
                </a:lnTo>
                <a:lnTo>
                  <a:pt x="1043" y="145"/>
                </a:lnTo>
                <a:lnTo>
                  <a:pt x="1043" y="145"/>
                </a:lnTo>
                <a:close/>
                <a:moveTo>
                  <a:pt x="1043" y="119"/>
                </a:moveTo>
                <a:lnTo>
                  <a:pt x="1029" y="119"/>
                </a:lnTo>
                <a:lnTo>
                  <a:pt x="1029" y="112"/>
                </a:lnTo>
                <a:lnTo>
                  <a:pt x="1043" y="112"/>
                </a:lnTo>
                <a:lnTo>
                  <a:pt x="1043" y="119"/>
                </a:lnTo>
                <a:lnTo>
                  <a:pt x="1043" y="119"/>
                </a:lnTo>
                <a:lnTo>
                  <a:pt x="1043" y="119"/>
                </a:lnTo>
                <a:close/>
                <a:moveTo>
                  <a:pt x="1043" y="91"/>
                </a:moveTo>
                <a:lnTo>
                  <a:pt x="1029" y="91"/>
                </a:lnTo>
                <a:lnTo>
                  <a:pt x="1029" y="83"/>
                </a:lnTo>
                <a:lnTo>
                  <a:pt x="1043" y="83"/>
                </a:lnTo>
                <a:lnTo>
                  <a:pt x="1043" y="91"/>
                </a:lnTo>
                <a:lnTo>
                  <a:pt x="1043" y="91"/>
                </a:lnTo>
                <a:lnTo>
                  <a:pt x="1043" y="91"/>
                </a:lnTo>
                <a:close/>
                <a:moveTo>
                  <a:pt x="1043" y="64"/>
                </a:moveTo>
                <a:lnTo>
                  <a:pt x="1029" y="64"/>
                </a:lnTo>
                <a:lnTo>
                  <a:pt x="1029" y="57"/>
                </a:lnTo>
                <a:lnTo>
                  <a:pt x="1043" y="57"/>
                </a:lnTo>
                <a:lnTo>
                  <a:pt x="1043" y="64"/>
                </a:lnTo>
                <a:lnTo>
                  <a:pt x="1043" y="64"/>
                </a:lnTo>
                <a:lnTo>
                  <a:pt x="1043" y="64"/>
                </a:lnTo>
                <a:close/>
                <a:moveTo>
                  <a:pt x="1043" y="36"/>
                </a:moveTo>
                <a:lnTo>
                  <a:pt x="1029" y="36"/>
                </a:lnTo>
                <a:lnTo>
                  <a:pt x="1029" y="29"/>
                </a:lnTo>
                <a:lnTo>
                  <a:pt x="1043" y="29"/>
                </a:lnTo>
                <a:lnTo>
                  <a:pt x="1043" y="36"/>
                </a:lnTo>
                <a:lnTo>
                  <a:pt x="1043" y="36"/>
                </a:lnTo>
                <a:lnTo>
                  <a:pt x="1043" y="36"/>
                </a:lnTo>
                <a:close/>
                <a:moveTo>
                  <a:pt x="1043" y="10"/>
                </a:moveTo>
                <a:lnTo>
                  <a:pt x="1029" y="10"/>
                </a:lnTo>
                <a:lnTo>
                  <a:pt x="1029" y="0"/>
                </a:lnTo>
                <a:lnTo>
                  <a:pt x="1043" y="0"/>
                </a:lnTo>
                <a:lnTo>
                  <a:pt x="1043" y="10"/>
                </a:lnTo>
                <a:lnTo>
                  <a:pt x="1043" y="10"/>
                </a:lnTo>
                <a:lnTo>
                  <a:pt x="1043" y="1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37" name="Title 1"/>
          <p:cNvSpPr txBox="1">
            <a:spLocks/>
          </p:cNvSpPr>
          <p:nvPr/>
        </p:nvSpPr>
        <p:spPr>
          <a:xfrm>
            <a:off x="2571750" y="85909"/>
            <a:ext cx="1713859" cy="25452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7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NOTE: (STATIC) SLIDE</a:t>
            </a:r>
          </a:p>
        </p:txBody>
      </p:sp>
    </p:spTree>
    <p:extLst>
      <p:ext uri="{BB962C8B-B14F-4D97-AF65-F5344CB8AC3E}">
        <p14:creationId xmlns:p14="http://schemas.microsoft.com/office/powerpoint/2010/main" val="2021951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8121E"/>
            </a:gs>
            <a:gs pos="100000">
              <a:srgbClr val="081320"/>
            </a:gs>
            <a:gs pos="48000">
              <a:srgbClr val="0B1E3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wavy_bg"/>
          <p:cNvSpPr>
            <a:spLocks/>
          </p:cNvSpPr>
          <p:nvPr/>
        </p:nvSpPr>
        <p:spPr bwMode="auto">
          <a:xfrm flipH="1" flipV="1">
            <a:off x="3398697" y="549820"/>
            <a:ext cx="3464443" cy="4364944"/>
          </a:xfrm>
          <a:custGeom>
            <a:avLst/>
            <a:gdLst>
              <a:gd name="T0" fmla="*/ 1621 w 1716"/>
              <a:gd name="T1" fmla="*/ 188 h 1341"/>
              <a:gd name="T2" fmla="*/ 1395 w 1716"/>
              <a:gd name="T3" fmla="*/ 120 h 1341"/>
              <a:gd name="T4" fmla="*/ 1156 w 1716"/>
              <a:gd name="T5" fmla="*/ 295 h 1341"/>
              <a:gd name="T6" fmla="*/ 863 w 1716"/>
              <a:gd name="T7" fmla="*/ 250 h 1341"/>
              <a:gd name="T8" fmla="*/ 596 w 1716"/>
              <a:gd name="T9" fmla="*/ 288 h 1341"/>
              <a:gd name="T10" fmla="*/ 323 w 1716"/>
              <a:gd name="T11" fmla="*/ 237 h 1341"/>
              <a:gd name="T12" fmla="*/ 0 w 1716"/>
              <a:gd name="T13" fmla="*/ 194 h 1341"/>
              <a:gd name="T14" fmla="*/ 160 w 1716"/>
              <a:gd name="T15" fmla="*/ 695 h 1341"/>
              <a:gd name="T16" fmla="*/ 45 w 1716"/>
              <a:gd name="T17" fmla="*/ 1126 h 1341"/>
              <a:gd name="T18" fmla="*/ 257 w 1716"/>
              <a:gd name="T19" fmla="*/ 1215 h 1341"/>
              <a:gd name="T20" fmla="*/ 712 w 1716"/>
              <a:gd name="T21" fmla="*/ 1173 h 1341"/>
              <a:gd name="T22" fmla="*/ 976 w 1716"/>
              <a:gd name="T23" fmla="*/ 1250 h 1341"/>
              <a:gd name="T24" fmla="*/ 1380 w 1716"/>
              <a:gd name="T25" fmla="*/ 1215 h 1341"/>
              <a:gd name="T26" fmla="*/ 1716 w 1716"/>
              <a:gd name="T27" fmla="*/ 1218 h 1341"/>
              <a:gd name="T28" fmla="*/ 1716 w 1716"/>
              <a:gd name="T29" fmla="*/ 92 h 1341"/>
              <a:gd name="T30" fmla="*/ 1621 w 1716"/>
              <a:gd name="T31" fmla="*/ 188 h 1341"/>
              <a:gd name="connsiteX0" fmla="*/ 9184 w 9738"/>
              <a:gd name="connsiteY0" fmla="*/ 904 h 9202"/>
              <a:gd name="connsiteX1" fmla="*/ 7867 w 9738"/>
              <a:gd name="connsiteY1" fmla="*/ 397 h 9202"/>
              <a:gd name="connsiteX2" fmla="*/ 6475 w 9738"/>
              <a:gd name="connsiteY2" fmla="*/ 1702 h 9202"/>
              <a:gd name="connsiteX3" fmla="*/ 4767 w 9738"/>
              <a:gd name="connsiteY3" fmla="*/ 1366 h 9202"/>
              <a:gd name="connsiteX4" fmla="*/ 3211 w 9738"/>
              <a:gd name="connsiteY4" fmla="*/ 1650 h 9202"/>
              <a:gd name="connsiteX5" fmla="*/ 1620 w 9738"/>
              <a:gd name="connsiteY5" fmla="*/ 1269 h 9202"/>
              <a:gd name="connsiteX6" fmla="*/ 670 w 9738"/>
              <a:gd name="connsiteY6" fmla="*/ 4685 h 9202"/>
              <a:gd name="connsiteX7" fmla="*/ 0 w 9738"/>
              <a:gd name="connsiteY7" fmla="*/ 7899 h 9202"/>
              <a:gd name="connsiteX8" fmla="*/ 1236 w 9738"/>
              <a:gd name="connsiteY8" fmla="*/ 8562 h 9202"/>
              <a:gd name="connsiteX9" fmla="*/ 3887 w 9738"/>
              <a:gd name="connsiteY9" fmla="*/ 8249 h 9202"/>
              <a:gd name="connsiteX10" fmla="*/ 5426 w 9738"/>
              <a:gd name="connsiteY10" fmla="*/ 8823 h 9202"/>
              <a:gd name="connsiteX11" fmla="*/ 7780 w 9738"/>
              <a:gd name="connsiteY11" fmla="*/ 8562 h 9202"/>
              <a:gd name="connsiteX12" fmla="*/ 9738 w 9738"/>
              <a:gd name="connsiteY12" fmla="*/ 8585 h 9202"/>
              <a:gd name="connsiteX13" fmla="*/ 9738 w 9738"/>
              <a:gd name="connsiteY13" fmla="*/ 188 h 9202"/>
              <a:gd name="connsiteX14" fmla="*/ 9184 w 9738"/>
              <a:gd name="connsiteY14" fmla="*/ 904 h 9202"/>
              <a:gd name="connsiteX0" fmla="*/ 9431 w 10000"/>
              <a:gd name="connsiteY0" fmla="*/ 982 h 10000"/>
              <a:gd name="connsiteX1" fmla="*/ 8079 w 10000"/>
              <a:gd name="connsiteY1" fmla="*/ 431 h 10000"/>
              <a:gd name="connsiteX2" fmla="*/ 6649 w 10000"/>
              <a:gd name="connsiteY2" fmla="*/ 1850 h 10000"/>
              <a:gd name="connsiteX3" fmla="*/ 4895 w 10000"/>
              <a:gd name="connsiteY3" fmla="*/ 1484 h 10000"/>
              <a:gd name="connsiteX4" fmla="*/ 3297 w 10000"/>
              <a:gd name="connsiteY4" fmla="*/ 1793 h 10000"/>
              <a:gd name="connsiteX5" fmla="*/ 1664 w 10000"/>
              <a:gd name="connsiteY5" fmla="*/ 1379 h 10000"/>
              <a:gd name="connsiteX6" fmla="*/ 0 w 10000"/>
              <a:gd name="connsiteY6" fmla="*/ 8584 h 10000"/>
              <a:gd name="connsiteX7" fmla="*/ 1269 w 10000"/>
              <a:gd name="connsiteY7" fmla="*/ 9304 h 10000"/>
              <a:gd name="connsiteX8" fmla="*/ 3992 w 10000"/>
              <a:gd name="connsiteY8" fmla="*/ 8964 h 10000"/>
              <a:gd name="connsiteX9" fmla="*/ 5572 w 10000"/>
              <a:gd name="connsiteY9" fmla="*/ 9588 h 10000"/>
              <a:gd name="connsiteX10" fmla="*/ 7989 w 10000"/>
              <a:gd name="connsiteY10" fmla="*/ 9304 h 10000"/>
              <a:gd name="connsiteX11" fmla="*/ 10000 w 10000"/>
              <a:gd name="connsiteY11" fmla="*/ 9329 h 10000"/>
              <a:gd name="connsiteX12" fmla="*/ 10000 w 10000"/>
              <a:gd name="connsiteY12" fmla="*/ 204 h 10000"/>
              <a:gd name="connsiteX13" fmla="*/ 9431 w 10000"/>
              <a:gd name="connsiteY13" fmla="*/ 982 h 10000"/>
              <a:gd name="connsiteX0" fmla="*/ 8313 w 8882"/>
              <a:gd name="connsiteY0" fmla="*/ 982 h 10000"/>
              <a:gd name="connsiteX1" fmla="*/ 6961 w 8882"/>
              <a:gd name="connsiteY1" fmla="*/ 431 h 10000"/>
              <a:gd name="connsiteX2" fmla="*/ 5531 w 8882"/>
              <a:gd name="connsiteY2" fmla="*/ 1850 h 10000"/>
              <a:gd name="connsiteX3" fmla="*/ 3777 w 8882"/>
              <a:gd name="connsiteY3" fmla="*/ 1484 h 10000"/>
              <a:gd name="connsiteX4" fmla="*/ 2179 w 8882"/>
              <a:gd name="connsiteY4" fmla="*/ 1793 h 10000"/>
              <a:gd name="connsiteX5" fmla="*/ 546 w 8882"/>
              <a:gd name="connsiteY5" fmla="*/ 1379 h 10000"/>
              <a:gd name="connsiteX6" fmla="*/ 151 w 8882"/>
              <a:gd name="connsiteY6" fmla="*/ 9304 h 10000"/>
              <a:gd name="connsiteX7" fmla="*/ 2874 w 8882"/>
              <a:gd name="connsiteY7" fmla="*/ 8964 h 10000"/>
              <a:gd name="connsiteX8" fmla="*/ 4454 w 8882"/>
              <a:gd name="connsiteY8" fmla="*/ 9588 h 10000"/>
              <a:gd name="connsiteX9" fmla="*/ 6871 w 8882"/>
              <a:gd name="connsiteY9" fmla="*/ 9304 h 10000"/>
              <a:gd name="connsiteX10" fmla="*/ 8882 w 8882"/>
              <a:gd name="connsiteY10" fmla="*/ 9329 h 10000"/>
              <a:gd name="connsiteX11" fmla="*/ 8882 w 8882"/>
              <a:gd name="connsiteY11" fmla="*/ 204 h 10000"/>
              <a:gd name="connsiteX12" fmla="*/ 8313 w 8882"/>
              <a:gd name="connsiteY12" fmla="*/ 982 h 10000"/>
              <a:gd name="connsiteX0" fmla="*/ 9084 w 9725"/>
              <a:gd name="connsiteY0" fmla="*/ 982 h 10000"/>
              <a:gd name="connsiteX1" fmla="*/ 7562 w 9725"/>
              <a:gd name="connsiteY1" fmla="*/ 431 h 10000"/>
              <a:gd name="connsiteX2" fmla="*/ 5952 w 9725"/>
              <a:gd name="connsiteY2" fmla="*/ 1850 h 10000"/>
              <a:gd name="connsiteX3" fmla="*/ 3977 w 9725"/>
              <a:gd name="connsiteY3" fmla="*/ 1484 h 10000"/>
              <a:gd name="connsiteX4" fmla="*/ 2178 w 9725"/>
              <a:gd name="connsiteY4" fmla="*/ 1793 h 10000"/>
              <a:gd name="connsiteX5" fmla="*/ 340 w 9725"/>
              <a:gd name="connsiteY5" fmla="*/ 1379 h 10000"/>
              <a:gd name="connsiteX6" fmla="*/ 251 w 9725"/>
              <a:gd name="connsiteY6" fmla="*/ 9304 h 10000"/>
              <a:gd name="connsiteX7" fmla="*/ 2961 w 9725"/>
              <a:gd name="connsiteY7" fmla="*/ 8964 h 10000"/>
              <a:gd name="connsiteX8" fmla="*/ 4740 w 9725"/>
              <a:gd name="connsiteY8" fmla="*/ 9588 h 10000"/>
              <a:gd name="connsiteX9" fmla="*/ 7461 w 9725"/>
              <a:gd name="connsiteY9" fmla="*/ 9304 h 10000"/>
              <a:gd name="connsiteX10" fmla="*/ 9725 w 9725"/>
              <a:gd name="connsiteY10" fmla="*/ 9329 h 10000"/>
              <a:gd name="connsiteX11" fmla="*/ 9725 w 9725"/>
              <a:gd name="connsiteY11" fmla="*/ 204 h 10000"/>
              <a:gd name="connsiteX12" fmla="*/ 9084 w 9725"/>
              <a:gd name="connsiteY12" fmla="*/ 982 h 10000"/>
              <a:gd name="connsiteX0" fmla="*/ 9340 w 9999"/>
              <a:gd name="connsiteY0" fmla="*/ 982 h 10000"/>
              <a:gd name="connsiteX1" fmla="*/ 7775 w 9999"/>
              <a:gd name="connsiteY1" fmla="*/ 431 h 10000"/>
              <a:gd name="connsiteX2" fmla="*/ 6119 w 9999"/>
              <a:gd name="connsiteY2" fmla="*/ 1850 h 10000"/>
              <a:gd name="connsiteX3" fmla="*/ 4088 w 9999"/>
              <a:gd name="connsiteY3" fmla="*/ 1484 h 10000"/>
              <a:gd name="connsiteX4" fmla="*/ 2239 w 9999"/>
              <a:gd name="connsiteY4" fmla="*/ 1793 h 10000"/>
              <a:gd name="connsiteX5" fmla="*/ 349 w 9999"/>
              <a:gd name="connsiteY5" fmla="*/ 1379 h 10000"/>
              <a:gd name="connsiteX6" fmla="*/ 257 w 9999"/>
              <a:gd name="connsiteY6" fmla="*/ 9304 h 10000"/>
              <a:gd name="connsiteX7" fmla="*/ 3044 w 9999"/>
              <a:gd name="connsiteY7" fmla="*/ 8964 h 10000"/>
              <a:gd name="connsiteX8" fmla="*/ 4873 w 9999"/>
              <a:gd name="connsiteY8" fmla="*/ 9588 h 10000"/>
              <a:gd name="connsiteX9" fmla="*/ 7671 w 9999"/>
              <a:gd name="connsiteY9" fmla="*/ 9304 h 10000"/>
              <a:gd name="connsiteX10" fmla="*/ 9999 w 9999"/>
              <a:gd name="connsiteY10" fmla="*/ 9329 h 10000"/>
              <a:gd name="connsiteX11" fmla="*/ 9999 w 9999"/>
              <a:gd name="connsiteY11" fmla="*/ 204 h 10000"/>
              <a:gd name="connsiteX12" fmla="*/ 9340 w 9999"/>
              <a:gd name="connsiteY12" fmla="*/ 982 h 10000"/>
              <a:gd name="connsiteX0" fmla="*/ 9168 w 9827"/>
              <a:gd name="connsiteY0" fmla="*/ 982 h 10000"/>
              <a:gd name="connsiteX1" fmla="*/ 7603 w 9827"/>
              <a:gd name="connsiteY1" fmla="*/ 431 h 10000"/>
              <a:gd name="connsiteX2" fmla="*/ 5947 w 9827"/>
              <a:gd name="connsiteY2" fmla="*/ 1850 h 10000"/>
              <a:gd name="connsiteX3" fmla="*/ 3915 w 9827"/>
              <a:gd name="connsiteY3" fmla="*/ 1484 h 10000"/>
              <a:gd name="connsiteX4" fmla="*/ 2066 w 9827"/>
              <a:gd name="connsiteY4" fmla="*/ 1793 h 10000"/>
              <a:gd name="connsiteX5" fmla="*/ 176 w 9827"/>
              <a:gd name="connsiteY5" fmla="*/ 1379 h 10000"/>
              <a:gd name="connsiteX6" fmla="*/ 84 w 9827"/>
              <a:gd name="connsiteY6" fmla="*/ 9304 h 10000"/>
              <a:gd name="connsiteX7" fmla="*/ 2871 w 9827"/>
              <a:gd name="connsiteY7" fmla="*/ 8964 h 10000"/>
              <a:gd name="connsiteX8" fmla="*/ 4700 w 9827"/>
              <a:gd name="connsiteY8" fmla="*/ 9588 h 10000"/>
              <a:gd name="connsiteX9" fmla="*/ 7499 w 9827"/>
              <a:gd name="connsiteY9" fmla="*/ 9304 h 10000"/>
              <a:gd name="connsiteX10" fmla="*/ 9827 w 9827"/>
              <a:gd name="connsiteY10" fmla="*/ 9329 h 10000"/>
              <a:gd name="connsiteX11" fmla="*/ 9827 w 9827"/>
              <a:gd name="connsiteY11" fmla="*/ 204 h 10000"/>
              <a:gd name="connsiteX12" fmla="*/ 9168 w 9827"/>
              <a:gd name="connsiteY12" fmla="*/ 982 h 10000"/>
              <a:gd name="connsiteX0" fmla="*/ 9245 w 9916"/>
              <a:gd name="connsiteY0" fmla="*/ 982 h 10000"/>
              <a:gd name="connsiteX1" fmla="*/ 7653 w 9916"/>
              <a:gd name="connsiteY1" fmla="*/ 431 h 10000"/>
              <a:gd name="connsiteX2" fmla="*/ 5968 w 9916"/>
              <a:gd name="connsiteY2" fmla="*/ 1850 h 10000"/>
              <a:gd name="connsiteX3" fmla="*/ 3900 w 9916"/>
              <a:gd name="connsiteY3" fmla="*/ 1484 h 10000"/>
              <a:gd name="connsiteX4" fmla="*/ 2018 w 9916"/>
              <a:gd name="connsiteY4" fmla="*/ 1793 h 10000"/>
              <a:gd name="connsiteX5" fmla="*/ 95 w 9916"/>
              <a:gd name="connsiteY5" fmla="*/ 1379 h 10000"/>
              <a:gd name="connsiteX6" fmla="*/ 1 w 9916"/>
              <a:gd name="connsiteY6" fmla="*/ 9304 h 10000"/>
              <a:gd name="connsiteX7" fmla="*/ 2838 w 9916"/>
              <a:gd name="connsiteY7" fmla="*/ 8964 h 10000"/>
              <a:gd name="connsiteX8" fmla="*/ 4699 w 9916"/>
              <a:gd name="connsiteY8" fmla="*/ 9588 h 10000"/>
              <a:gd name="connsiteX9" fmla="*/ 7547 w 9916"/>
              <a:gd name="connsiteY9" fmla="*/ 9304 h 10000"/>
              <a:gd name="connsiteX10" fmla="*/ 9916 w 9916"/>
              <a:gd name="connsiteY10" fmla="*/ 9329 h 10000"/>
              <a:gd name="connsiteX11" fmla="*/ 9916 w 9916"/>
              <a:gd name="connsiteY11" fmla="*/ 204 h 10000"/>
              <a:gd name="connsiteX12" fmla="*/ 9245 w 9916"/>
              <a:gd name="connsiteY12" fmla="*/ 982 h 10000"/>
              <a:gd name="connsiteX0" fmla="*/ 9343 w 10020"/>
              <a:gd name="connsiteY0" fmla="*/ 982 h 10000"/>
              <a:gd name="connsiteX1" fmla="*/ 7738 w 10020"/>
              <a:gd name="connsiteY1" fmla="*/ 431 h 10000"/>
              <a:gd name="connsiteX2" fmla="*/ 6039 w 10020"/>
              <a:gd name="connsiteY2" fmla="*/ 1850 h 10000"/>
              <a:gd name="connsiteX3" fmla="*/ 3953 w 10020"/>
              <a:gd name="connsiteY3" fmla="*/ 1484 h 10000"/>
              <a:gd name="connsiteX4" fmla="*/ 2055 w 10020"/>
              <a:gd name="connsiteY4" fmla="*/ 1793 h 10000"/>
              <a:gd name="connsiteX5" fmla="*/ 2 w 10020"/>
              <a:gd name="connsiteY5" fmla="*/ 1379 h 10000"/>
              <a:gd name="connsiteX6" fmla="*/ 21 w 10020"/>
              <a:gd name="connsiteY6" fmla="*/ 9304 h 10000"/>
              <a:gd name="connsiteX7" fmla="*/ 2882 w 10020"/>
              <a:gd name="connsiteY7" fmla="*/ 8964 h 10000"/>
              <a:gd name="connsiteX8" fmla="*/ 4759 w 10020"/>
              <a:gd name="connsiteY8" fmla="*/ 9588 h 10000"/>
              <a:gd name="connsiteX9" fmla="*/ 7631 w 10020"/>
              <a:gd name="connsiteY9" fmla="*/ 9304 h 10000"/>
              <a:gd name="connsiteX10" fmla="*/ 10020 w 10020"/>
              <a:gd name="connsiteY10" fmla="*/ 9329 h 10000"/>
              <a:gd name="connsiteX11" fmla="*/ 10020 w 10020"/>
              <a:gd name="connsiteY11" fmla="*/ 204 h 10000"/>
              <a:gd name="connsiteX12" fmla="*/ 9343 w 10020"/>
              <a:gd name="connsiteY12" fmla="*/ 982 h 10000"/>
              <a:gd name="connsiteX0" fmla="*/ 9343 w 10020"/>
              <a:gd name="connsiteY0" fmla="*/ 982 h 10000"/>
              <a:gd name="connsiteX1" fmla="*/ 7738 w 10020"/>
              <a:gd name="connsiteY1" fmla="*/ 431 h 10000"/>
              <a:gd name="connsiteX2" fmla="*/ 6039 w 10020"/>
              <a:gd name="connsiteY2" fmla="*/ 1850 h 10000"/>
              <a:gd name="connsiteX3" fmla="*/ 3953 w 10020"/>
              <a:gd name="connsiteY3" fmla="*/ 1484 h 10000"/>
              <a:gd name="connsiteX4" fmla="*/ 2055 w 10020"/>
              <a:gd name="connsiteY4" fmla="*/ 1793 h 10000"/>
              <a:gd name="connsiteX5" fmla="*/ 2 w 10020"/>
              <a:gd name="connsiteY5" fmla="*/ 1379 h 10000"/>
              <a:gd name="connsiteX6" fmla="*/ 21 w 10020"/>
              <a:gd name="connsiteY6" fmla="*/ 9304 h 10000"/>
              <a:gd name="connsiteX7" fmla="*/ 2882 w 10020"/>
              <a:gd name="connsiteY7" fmla="*/ 8964 h 10000"/>
              <a:gd name="connsiteX8" fmla="*/ 4759 w 10020"/>
              <a:gd name="connsiteY8" fmla="*/ 9588 h 10000"/>
              <a:gd name="connsiteX9" fmla="*/ 7631 w 10020"/>
              <a:gd name="connsiteY9" fmla="*/ 9304 h 10000"/>
              <a:gd name="connsiteX10" fmla="*/ 10020 w 10020"/>
              <a:gd name="connsiteY10" fmla="*/ 9329 h 10000"/>
              <a:gd name="connsiteX11" fmla="*/ 10020 w 10020"/>
              <a:gd name="connsiteY11" fmla="*/ 204 h 10000"/>
              <a:gd name="connsiteX12" fmla="*/ 9343 w 10020"/>
              <a:gd name="connsiteY12" fmla="*/ 982 h 10000"/>
              <a:gd name="connsiteX0" fmla="*/ 9341 w 10018"/>
              <a:gd name="connsiteY0" fmla="*/ 982 h 10000"/>
              <a:gd name="connsiteX1" fmla="*/ 7736 w 10018"/>
              <a:gd name="connsiteY1" fmla="*/ 431 h 10000"/>
              <a:gd name="connsiteX2" fmla="*/ 6037 w 10018"/>
              <a:gd name="connsiteY2" fmla="*/ 1850 h 10000"/>
              <a:gd name="connsiteX3" fmla="*/ 3951 w 10018"/>
              <a:gd name="connsiteY3" fmla="*/ 1484 h 10000"/>
              <a:gd name="connsiteX4" fmla="*/ 2053 w 10018"/>
              <a:gd name="connsiteY4" fmla="*/ 1793 h 10000"/>
              <a:gd name="connsiteX5" fmla="*/ 0 w 10018"/>
              <a:gd name="connsiteY5" fmla="*/ 1379 h 10000"/>
              <a:gd name="connsiteX6" fmla="*/ 19 w 10018"/>
              <a:gd name="connsiteY6" fmla="*/ 9304 h 10000"/>
              <a:gd name="connsiteX7" fmla="*/ 2880 w 10018"/>
              <a:gd name="connsiteY7" fmla="*/ 8964 h 10000"/>
              <a:gd name="connsiteX8" fmla="*/ 4757 w 10018"/>
              <a:gd name="connsiteY8" fmla="*/ 9588 h 10000"/>
              <a:gd name="connsiteX9" fmla="*/ 7629 w 10018"/>
              <a:gd name="connsiteY9" fmla="*/ 9304 h 10000"/>
              <a:gd name="connsiteX10" fmla="*/ 10018 w 10018"/>
              <a:gd name="connsiteY10" fmla="*/ 9329 h 10000"/>
              <a:gd name="connsiteX11" fmla="*/ 10018 w 10018"/>
              <a:gd name="connsiteY11" fmla="*/ 204 h 10000"/>
              <a:gd name="connsiteX12" fmla="*/ 9341 w 10018"/>
              <a:gd name="connsiteY12" fmla="*/ 982 h 10000"/>
              <a:gd name="connsiteX0" fmla="*/ 9343 w 10020"/>
              <a:gd name="connsiteY0" fmla="*/ 982 h 10000"/>
              <a:gd name="connsiteX1" fmla="*/ 7738 w 10020"/>
              <a:gd name="connsiteY1" fmla="*/ 431 h 10000"/>
              <a:gd name="connsiteX2" fmla="*/ 6039 w 10020"/>
              <a:gd name="connsiteY2" fmla="*/ 1850 h 10000"/>
              <a:gd name="connsiteX3" fmla="*/ 3953 w 10020"/>
              <a:gd name="connsiteY3" fmla="*/ 1484 h 10000"/>
              <a:gd name="connsiteX4" fmla="*/ 2055 w 10020"/>
              <a:gd name="connsiteY4" fmla="*/ 1793 h 10000"/>
              <a:gd name="connsiteX5" fmla="*/ 2 w 10020"/>
              <a:gd name="connsiteY5" fmla="*/ 1379 h 10000"/>
              <a:gd name="connsiteX6" fmla="*/ 21 w 10020"/>
              <a:gd name="connsiteY6" fmla="*/ 9304 h 10000"/>
              <a:gd name="connsiteX7" fmla="*/ 2882 w 10020"/>
              <a:gd name="connsiteY7" fmla="*/ 8964 h 10000"/>
              <a:gd name="connsiteX8" fmla="*/ 4759 w 10020"/>
              <a:gd name="connsiteY8" fmla="*/ 9588 h 10000"/>
              <a:gd name="connsiteX9" fmla="*/ 7631 w 10020"/>
              <a:gd name="connsiteY9" fmla="*/ 9304 h 10000"/>
              <a:gd name="connsiteX10" fmla="*/ 10020 w 10020"/>
              <a:gd name="connsiteY10" fmla="*/ 9329 h 10000"/>
              <a:gd name="connsiteX11" fmla="*/ 10020 w 10020"/>
              <a:gd name="connsiteY11" fmla="*/ 204 h 10000"/>
              <a:gd name="connsiteX12" fmla="*/ 9343 w 10020"/>
              <a:gd name="connsiteY12" fmla="*/ 982 h 10000"/>
              <a:gd name="connsiteX0" fmla="*/ 9343 w 10020"/>
              <a:gd name="connsiteY0" fmla="*/ 982 h 10000"/>
              <a:gd name="connsiteX1" fmla="*/ 7738 w 10020"/>
              <a:gd name="connsiteY1" fmla="*/ 431 h 10000"/>
              <a:gd name="connsiteX2" fmla="*/ 6039 w 10020"/>
              <a:gd name="connsiteY2" fmla="*/ 1850 h 10000"/>
              <a:gd name="connsiteX3" fmla="*/ 3953 w 10020"/>
              <a:gd name="connsiteY3" fmla="*/ 1484 h 10000"/>
              <a:gd name="connsiteX4" fmla="*/ 2055 w 10020"/>
              <a:gd name="connsiteY4" fmla="*/ 1793 h 10000"/>
              <a:gd name="connsiteX5" fmla="*/ 2 w 10020"/>
              <a:gd name="connsiteY5" fmla="*/ 1379 h 10000"/>
              <a:gd name="connsiteX6" fmla="*/ 21 w 10020"/>
              <a:gd name="connsiteY6" fmla="*/ 9304 h 10000"/>
              <a:gd name="connsiteX7" fmla="*/ 2882 w 10020"/>
              <a:gd name="connsiteY7" fmla="*/ 8964 h 10000"/>
              <a:gd name="connsiteX8" fmla="*/ 4759 w 10020"/>
              <a:gd name="connsiteY8" fmla="*/ 9588 h 10000"/>
              <a:gd name="connsiteX9" fmla="*/ 7631 w 10020"/>
              <a:gd name="connsiteY9" fmla="*/ 9304 h 10000"/>
              <a:gd name="connsiteX10" fmla="*/ 10020 w 10020"/>
              <a:gd name="connsiteY10" fmla="*/ 9329 h 10000"/>
              <a:gd name="connsiteX11" fmla="*/ 10020 w 10020"/>
              <a:gd name="connsiteY11" fmla="*/ 204 h 10000"/>
              <a:gd name="connsiteX12" fmla="*/ 9343 w 10020"/>
              <a:gd name="connsiteY12" fmla="*/ 9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20" h="10000">
                <a:moveTo>
                  <a:pt x="9343" y="982"/>
                </a:moveTo>
                <a:cubicBezTo>
                  <a:pt x="9075" y="1833"/>
                  <a:pt x="8818" y="1412"/>
                  <a:pt x="7738" y="431"/>
                </a:cubicBezTo>
                <a:cubicBezTo>
                  <a:pt x="6658" y="-541"/>
                  <a:pt x="6537" y="221"/>
                  <a:pt x="6039" y="1850"/>
                </a:cubicBezTo>
                <a:cubicBezTo>
                  <a:pt x="5546" y="3479"/>
                  <a:pt x="4651" y="2246"/>
                  <a:pt x="3953" y="1484"/>
                </a:cubicBezTo>
                <a:cubicBezTo>
                  <a:pt x="3258" y="723"/>
                  <a:pt x="2681" y="999"/>
                  <a:pt x="2055" y="1793"/>
                </a:cubicBezTo>
                <a:cubicBezTo>
                  <a:pt x="1424" y="2579"/>
                  <a:pt x="665" y="643"/>
                  <a:pt x="2" y="1379"/>
                </a:cubicBezTo>
                <a:cubicBezTo>
                  <a:pt x="-10" y="3231"/>
                  <a:pt x="18" y="7680"/>
                  <a:pt x="21" y="9304"/>
                </a:cubicBezTo>
                <a:cubicBezTo>
                  <a:pt x="662" y="10148"/>
                  <a:pt x="2092" y="8917"/>
                  <a:pt x="2882" y="8964"/>
                </a:cubicBezTo>
                <a:cubicBezTo>
                  <a:pt x="3671" y="9011"/>
                  <a:pt x="4183" y="8875"/>
                  <a:pt x="4759" y="9588"/>
                </a:cubicBezTo>
                <a:cubicBezTo>
                  <a:pt x="5336" y="10310"/>
                  <a:pt x="6309" y="10002"/>
                  <a:pt x="7631" y="9304"/>
                </a:cubicBezTo>
                <a:cubicBezTo>
                  <a:pt x="8690" y="8737"/>
                  <a:pt x="9160" y="8795"/>
                  <a:pt x="10020" y="9329"/>
                </a:cubicBezTo>
                <a:lnTo>
                  <a:pt x="10020" y="204"/>
                </a:lnTo>
                <a:cubicBezTo>
                  <a:pt x="9095" y="-152"/>
                  <a:pt x="9578" y="228"/>
                  <a:pt x="9343" y="982"/>
                </a:cubicBezTo>
              </a:path>
            </a:pathLst>
          </a:custGeom>
          <a:gradFill flip="none" rotWithShape="1">
            <a:gsLst>
              <a:gs pos="88000">
                <a:srgbClr val="08121E">
                  <a:alpha val="50000"/>
                </a:srgbClr>
              </a:gs>
              <a:gs pos="0">
                <a:schemeClr val="tx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99" name="wavy_bg"/>
          <p:cNvSpPr>
            <a:spLocks/>
          </p:cNvSpPr>
          <p:nvPr/>
        </p:nvSpPr>
        <p:spPr bwMode="auto">
          <a:xfrm>
            <a:off x="0" y="464025"/>
            <a:ext cx="3391771" cy="4243076"/>
          </a:xfrm>
          <a:custGeom>
            <a:avLst/>
            <a:gdLst>
              <a:gd name="T0" fmla="*/ 1621 w 1716"/>
              <a:gd name="T1" fmla="*/ 188 h 1341"/>
              <a:gd name="T2" fmla="*/ 1395 w 1716"/>
              <a:gd name="T3" fmla="*/ 120 h 1341"/>
              <a:gd name="T4" fmla="*/ 1156 w 1716"/>
              <a:gd name="T5" fmla="*/ 295 h 1341"/>
              <a:gd name="T6" fmla="*/ 863 w 1716"/>
              <a:gd name="T7" fmla="*/ 250 h 1341"/>
              <a:gd name="T8" fmla="*/ 596 w 1716"/>
              <a:gd name="T9" fmla="*/ 288 h 1341"/>
              <a:gd name="T10" fmla="*/ 323 w 1716"/>
              <a:gd name="T11" fmla="*/ 237 h 1341"/>
              <a:gd name="T12" fmla="*/ 0 w 1716"/>
              <a:gd name="T13" fmla="*/ 194 h 1341"/>
              <a:gd name="T14" fmla="*/ 160 w 1716"/>
              <a:gd name="T15" fmla="*/ 695 h 1341"/>
              <a:gd name="T16" fmla="*/ 45 w 1716"/>
              <a:gd name="T17" fmla="*/ 1126 h 1341"/>
              <a:gd name="T18" fmla="*/ 257 w 1716"/>
              <a:gd name="T19" fmla="*/ 1215 h 1341"/>
              <a:gd name="T20" fmla="*/ 712 w 1716"/>
              <a:gd name="T21" fmla="*/ 1173 h 1341"/>
              <a:gd name="T22" fmla="*/ 976 w 1716"/>
              <a:gd name="T23" fmla="*/ 1250 h 1341"/>
              <a:gd name="T24" fmla="*/ 1380 w 1716"/>
              <a:gd name="T25" fmla="*/ 1215 h 1341"/>
              <a:gd name="T26" fmla="*/ 1716 w 1716"/>
              <a:gd name="T27" fmla="*/ 1218 h 1341"/>
              <a:gd name="T28" fmla="*/ 1716 w 1716"/>
              <a:gd name="T29" fmla="*/ 92 h 1341"/>
              <a:gd name="T30" fmla="*/ 1621 w 1716"/>
              <a:gd name="T31" fmla="*/ 188 h 1341"/>
              <a:gd name="connsiteX0" fmla="*/ 9184 w 9738"/>
              <a:gd name="connsiteY0" fmla="*/ 904 h 9202"/>
              <a:gd name="connsiteX1" fmla="*/ 7867 w 9738"/>
              <a:gd name="connsiteY1" fmla="*/ 397 h 9202"/>
              <a:gd name="connsiteX2" fmla="*/ 6475 w 9738"/>
              <a:gd name="connsiteY2" fmla="*/ 1702 h 9202"/>
              <a:gd name="connsiteX3" fmla="*/ 4767 w 9738"/>
              <a:gd name="connsiteY3" fmla="*/ 1366 h 9202"/>
              <a:gd name="connsiteX4" fmla="*/ 3211 w 9738"/>
              <a:gd name="connsiteY4" fmla="*/ 1650 h 9202"/>
              <a:gd name="connsiteX5" fmla="*/ 1620 w 9738"/>
              <a:gd name="connsiteY5" fmla="*/ 1269 h 9202"/>
              <a:gd name="connsiteX6" fmla="*/ 670 w 9738"/>
              <a:gd name="connsiteY6" fmla="*/ 4685 h 9202"/>
              <a:gd name="connsiteX7" fmla="*/ 0 w 9738"/>
              <a:gd name="connsiteY7" fmla="*/ 7899 h 9202"/>
              <a:gd name="connsiteX8" fmla="*/ 1236 w 9738"/>
              <a:gd name="connsiteY8" fmla="*/ 8562 h 9202"/>
              <a:gd name="connsiteX9" fmla="*/ 3887 w 9738"/>
              <a:gd name="connsiteY9" fmla="*/ 8249 h 9202"/>
              <a:gd name="connsiteX10" fmla="*/ 5426 w 9738"/>
              <a:gd name="connsiteY10" fmla="*/ 8823 h 9202"/>
              <a:gd name="connsiteX11" fmla="*/ 7780 w 9738"/>
              <a:gd name="connsiteY11" fmla="*/ 8562 h 9202"/>
              <a:gd name="connsiteX12" fmla="*/ 9738 w 9738"/>
              <a:gd name="connsiteY12" fmla="*/ 8585 h 9202"/>
              <a:gd name="connsiteX13" fmla="*/ 9738 w 9738"/>
              <a:gd name="connsiteY13" fmla="*/ 188 h 9202"/>
              <a:gd name="connsiteX14" fmla="*/ 9184 w 9738"/>
              <a:gd name="connsiteY14" fmla="*/ 904 h 9202"/>
              <a:gd name="connsiteX0" fmla="*/ 9431 w 10000"/>
              <a:gd name="connsiteY0" fmla="*/ 982 h 10000"/>
              <a:gd name="connsiteX1" fmla="*/ 8079 w 10000"/>
              <a:gd name="connsiteY1" fmla="*/ 431 h 10000"/>
              <a:gd name="connsiteX2" fmla="*/ 6649 w 10000"/>
              <a:gd name="connsiteY2" fmla="*/ 1850 h 10000"/>
              <a:gd name="connsiteX3" fmla="*/ 4895 w 10000"/>
              <a:gd name="connsiteY3" fmla="*/ 1484 h 10000"/>
              <a:gd name="connsiteX4" fmla="*/ 3297 w 10000"/>
              <a:gd name="connsiteY4" fmla="*/ 1793 h 10000"/>
              <a:gd name="connsiteX5" fmla="*/ 1664 w 10000"/>
              <a:gd name="connsiteY5" fmla="*/ 1379 h 10000"/>
              <a:gd name="connsiteX6" fmla="*/ 0 w 10000"/>
              <a:gd name="connsiteY6" fmla="*/ 8584 h 10000"/>
              <a:gd name="connsiteX7" fmla="*/ 1269 w 10000"/>
              <a:gd name="connsiteY7" fmla="*/ 9304 h 10000"/>
              <a:gd name="connsiteX8" fmla="*/ 3992 w 10000"/>
              <a:gd name="connsiteY8" fmla="*/ 8964 h 10000"/>
              <a:gd name="connsiteX9" fmla="*/ 5572 w 10000"/>
              <a:gd name="connsiteY9" fmla="*/ 9588 h 10000"/>
              <a:gd name="connsiteX10" fmla="*/ 7989 w 10000"/>
              <a:gd name="connsiteY10" fmla="*/ 9304 h 10000"/>
              <a:gd name="connsiteX11" fmla="*/ 10000 w 10000"/>
              <a:gd name="connsiteY11" fmla="*/ 9329 h 10000"/>
              <a:gd name="connsiteX12" fmla="*/ 10000 w 10000"/>
              <a:gd name="connsiteY12" fmla="*/ 204 h 10000"/>
              <a:gd name="connsiteX13" fmla="*/ 9431 w 10000"/>
              <a:gd name="connsiteY13" fmla="*/ 982 h 10000"/>
              <a:gd name="connsiteX0" fmla="*/ 8313 w 8882"/>
              <a:gd name="connsiteY0" fmla="*/ 982 h 10000"/>
              <a:gd name="connsiteX1" fmla="*/ 6961 w 8882"/>
              <a:gd name="connsiteY1" fmla="*/ 431 h 10000"/>
              <a:gd name="connsiteX2" fmla="*/ 5531 w 8882"/>
              <a:gd name="connsiteY2" fmla="*/ 1850 h 10000"/>
              <a:gd name="connsiteX3" fmla="*/ 3777 w 8882"/>
              <a:gd name="connsiteY3" fmla="*/ 1484 h 10000"/>
              <a:gd name="connsiteX4" fmla="*/ 2179 w 8882"/>
              <a:gd name="connsiteY4" fmla="*/ 1793 h 10000"/>
              <a:gd name="connsiteX5" fmla="*/ 546 w 8882"/>
              <a:gd name="connsiteY5" fmla="*/ 1379 h 10000"/>
              <a:gd name="connsiteX6" fmla="*/ 151 w 8882"/>
              <a:gd name="connsiteY6" fmla="*/ 9304 h 10000"/>
              <a:gd name="connsiteX7" fmla="*/ 2874 w 8882"/>
              <a:gd name="connsiteY7" fmla="*/ 8964 h 10000"/>
              <a:gd name="connsiteX8" fmla="*/ 4454 w 8882"/>
              <a:gd name="connsiteY8" fmla="*/ 9588 h 10000"/>
              <a:gd name="connsiteX9" fmla="*/ 6871 w 8882"/>
              <a:gd name="connsiteY9" fmla="*/ 9304 h 10000"/>
              <a:gd name="connsiteX10" fmla="*/ 8882 w 8882"/>
              <a:gd name="connsiteY10" fmla="*/ 9329 h 10000"/>
              <a:gd name="connsiteX11" fmla="*/ 8882 w 8882"/>
              <a:gd name="connsiteY11" fmla="*/ 204 h 10000"/>
              <a:gd name="connsiteX12" fmla="*/ 8313 w 8882"/>
              <a:gd name="connsiteY12" fmla="*/ 982 h 10000"/>
              <a:gd name="connsiteX0" fmla="*/ 9084 w 9725"/>
              <a:gd name="connsiteY0" fmla="*/ 982 h 10000"/>
              <a:gd name="connsiteX1" fmla="*/ 7562 w 9725"/>
              <a:gd name="connsiteY1" fmla="*/ 431 h 10000"/>
              <a:gd name="connsiteX2" fmla="*/ 5952 w 9725"/>
              <a:gd name="connsiteY2" fmla="*/ 1850 h 10000"/>
              <a:gd name="connsiteX3" fmla="*/ 3977 w 9725"/>
              <a:gd name="connsiteY3" fmla="*/ 1484 h 10000"/>
              <a:gd name="connsiteX4" fmla="*/ 2178 w 9725"/>
              <a:gd name="connsiteY4" fmla="*/ 1793 h 10000"/>
              <a:gd name="connsiteX5" fmla="*/ 340 w 9725"/>
              <a:gd name="connsiteY5" fmla="*/ 1379 h 10000"/>
              <a:gd name="connsiteX6" fmla="*/ 251 w 9725"/>
              <a:gd name="connsiteY6" fmla="*/ 9304 h 10000"/>
              <a:gd name="connsiteX7" fmla="*/ 2961 w 9725"/>
              <a:gd name="connsiteY7" fmla="*/ 8964 h 10000"/>
              <a:gd name="connsiteX8" fmla="*/ 4740 w 9725"/>
              <a:gd name="connsiteY8" fmla="*/ 9588 h 10000"/>
              <a:gd name="connsiteX9" fmla="*/ 7461 w 9725"/>
              <a:gd name="connsiteY9" fmla="*/ 9304 h 10000"/>
              <a:gd name="connsiteX10" fmla="*/ 9725 w 9725"/>
              <a:gd name="connsiteY10" fmla="*/ 9329 h 10000"/>
              <a:gd name="connsiteX11" fmla="*/ 9725 w 9725"/>
              <a:gd name="connsiteY11" fmla="*/ 204 h 10000"/>
              <a:gd name="connsiteX12" fmla="*/ 9084 w 9725"/>
              <a:gd name="connsiteY12" fmla="*/ 982 h 10000"/>
              <a:gd name="connsiteX0" fmla="*/ 9340 w 9999"/>
              <a:gd name="connsiteY0" fmla="*/ 982 h 10000"/>
              <a:gd name="connsiteX1" fmla="*/ 7775 w 9999"/>
              <a:gd name="connsiteY1" fmla="*/ 431 h 10000"/>
              <a:gd name="connsiteX2" fmla="*/ 6119 w 9999"/>
              <a:gd name="connsiteY2" fmla="*/ 1850 h 10000"/>
              <a:gd name="connsiteX3" fmla="*/ 4088 w 9999"/>
              <a:gd name="connsiteY3" fmla="*/ 1484 h 10000"/>
              <a:gd name="connsiteX4" fmla="*/ 2239 w 9999"/>
              <a:gd name="connsiteY4" fmla="*/ 1793 h 10000"/>
              <a:gd name="connsiteX5" fmla="*/ 349 w 9999"/>
              <a:gd name="connsiteY5" fmla="*/ 1379 h 10000"/>
              <a:gd name="connsiteX6" fmla="*/ 257 w 9999"/>
              <a:gd name="connsiteY6" fmla="*/ 9304 h 10000"/>
              <a:gd name="connsiteX7" fmla="*/ 3044 w 9999"/>
              <a:gd name="connsiteY7" fmla="*/ 8964 h 10000"/>
              <a:gd name="connsiteX8" fmla="*/ 4873 w 9999"/>
              <a:gd name="connsiteY8" fmla="*/ 9588 h 10000"/>
              <a:gd name="connsiteX9" fmla="*/ 7671 w 9999"/>
              <a:gd name="connsiteY9" fmla="*/ 9304 h 10000"/>
              <a:gd name="connsiteX10" fmla="*/ 9999 w 9999"/>
              <a:gd name="connsiteY10" fmla="*/ 9329 h 10000"/>
              <a:gd name="connsiteX11" fmla="*/ 9999 w 9999"/>
              <a:gd name="connsiteY11" fmla="*/ 204 h 10000"/>
              <a:gd name="connsiteX12" fmla="*/ 9340 w 9999"/>
              <a:gd name="connsiteY12" fmla="*/ 982 h 10000"/>
              <a:gd name="connsiteX0" fmla="*/ 9168 w 9827"/>
              <a:gd name="connsiteY0" fmla="*/ 982 h 10000"/>
              <a:gd name="connsiteX1" fmla="*/ 7603 w 9827"/>
              <a:gd name="connsiteY1" fmla="*/ 431 h 10000"/>
              <a:gd name="connsiteX2" fmla="*/ 5947 w 9827"/>
              <a:gd name="connsiteY2" fmla="*/ 1850 h 10000"/>
              <a:gd name="connsiteX3" fmla="*/ 3915 w 9827"/>
              <a:gd name="connsiteY3" fmla="*/ 1484 h 10000"/>
              <a:gd name="connsiteX4" fmla="*/ 2066 w 9827"/>
              <a:gd name="connsiteY4" fmla="*/ 1793 h 10000"/>
              <a:gd name="connsiteX5" fmla="*/ 176 w 9827"/>
              <a:gd name="connsiteY5" fmla="*/ 1379 h 10000"/>
              <a:gd name="connsiteX6" fmla="*/ 84 w 9827"/>
              <a:gd name="connsiteY6" fmla="*/ 9304 h 10000"/>
              <a:gd name="connsiteX7" fmla="*/ 2871 w 9827"/>
              <a:gd name="connsiteY7" fmla="*/ 8964 h 10000"/>
              <a:gd name="connsiteX8" fmla="*/ 4700 w 9827"/>
              <a:gd name="connsiteY8" fmla="*/ 9588 h 10000"/>
              <a:gd name="connsiteX9" fmla="*/ 7499 w 9827"/>
              <a:gd name="connsiteY9" fmla="*/ 9304 h 10000"/>
              <a:gd name="connsiteX10" fmla="*/ 9827 w 9827"/>
              <a:gd name="connsiteY10" fmla="*/ 9329 h 10000"/>
              <a:gd name="connsiteX11" fmla="*/ 9827 w 9827"/>
              <a:gd name="connsiteY11" fmla="*/ 204 h 10000"/>
              <a:gd name="connsiteX12" fmla="*/ 9168 w 9827"/>
              <a:gd name="connsiteY12" fmla="*/ 982 h 10000"/>
              <a:gd name="connsiteX0" fmla="*/ 9245 w 9916"/>
              <a:gd name="connsiteY0" fmla="*/ 982 h 10000"/>
              <a:gd name="connsiteX1" fmla="*/ 7653 w 9916"/>
              <a:gd name="connsiteY1" fmla="*/ 431 h 10000"/>
              <a:gd name="connsiteX2" fmla="*/ 5968 w 9916"/>
              <a:gd name="connsiteY2" fmla="*/ 1850 h 10000"/>
              <a:gd name="connsiteX3" fmla="*/ 3900 w 9916"/>
              <a:gd name="connsiteY3" fmla="*/ 1484 h 10000"/>
              <a:gd name="connsiteX4" fmla="*/ 2018 w 9916"/>
              <a:gd name="connsiteY4" fmla="*/ 1793 h 10000"/>
              <a:gd name="connsiteX5" fmla="*/ 95 w 9916"/>
              <a:gd name="connsiteY5" fmla="*/ 1379 h 10000"/>
              <a:gd name="connsiteX6" fmla="*/ 1 w 9916"/>
              <a:gd name="connsiteY6" fmla="*/ 9304 h 10000"/>
              <a:gd name="connsiteX7" fmla="*/ 2838 w 9916"/>
              <a:gd name="connsiteY7" fmla="*/ 8964 h 10000"/>
              <a:gd name="connsiteX8" fmla="*/ 4699 w 9916"/>
              <a:gd name="connsiteY8" fmla="*/ 9588 h 10000"/>
              <a:gd name="connsiteX9" fmla="*/ 7547 w 9916"/>
              <a:gd name="connsiteY9" fmla="*/ 9304 h 10000"/>
              <a:gd name="connsiteX10" fmla="*/ 9916 w 9916"/>
              <a:gd name="connsiteY10" fmla="*/ 9329 h 10000"/>
              <a:gd name="connsiteX11" fmla="*/ 9916 w 9916"/>
              <a:gd name="connsiteY11" fmla="*/ 204 h 10000"/>
              <a:gd name="connsiteX12" fmla="*/ 9245 w 9916"/>
              <a:gd name="connsiteY12" fmla="*/ 982 h 10000"/>
              <a:gd name="connsiteX0" fmla="*/ 9343 w 10020"/>
              <a:gd name="connsiteY0" fmla="*/ 982 h 10000"/>
              <a:gd name="connsiteX1" fmla="*/ 7738 w 10020"/>
              <a:gd name="connsiteY1" fmla="*/ 431 h 10000"/>
              <a:gd name="connsiteX2" fmla="*/ 6039 w 10020"/>
              <a:gd name="connsiteY2" fmla="*/ 1850 h 10000"/>
              <a:gd name="connsiteX3" fmla="*/ 3953 w 10020"/>
              <a:gd name="connsiteY3" fmla="*/ 1484 h 10000"/>
              <a:gd name="connsiteX4" fmla="*/ 2055 w 10020"/>
              <a:gd name="connsiteY4" fmla="*/ 1793 h 10000"/>
              <a:gd name="connsiteX5" fmla="*/ 2 w 10020"/>
              <a:gd name="connsiteY5" fmla="*/ 1379 h 10000"/>
              <a:gd name="connsiteX6" fmla="*/ 21 w 10020"/>
              <a:gd name="connsiteY6" fmla="*/ 9304 h 10000"/>
              <a:gd name="connsiteX7" fmla="*/ 2882 w 10020"/>
              <a:gd name="connsiteY7" fmla="*/ 8964 h 10000"/>
              <a:gd name="connsiteX8" fmla="*/ 4759 w 10020"/>
              <a:gd name="connsiteY8" fmla="*/ 9588 h 10000"/>
              <a:gd name="connsiteX9" fmla="*/ 7631 w 10020"/>
              <a:gd name="connsiteY9" fmla="*/ 9304 h 10000"/>
              <a:gd name="connsiteX10" fmla="*/ 10020 w 10020"/>
              <a:gd name="connsiteY10" fmla="*/ 9329 h 10000"/>
              <a:gd name="connsiteX11" fmla="*/ 10020 w 10020"/>
              <a:gd name="connsiteY11" fmla="*/ 204 h 10000"/>
              <a:gd name="connsiteX12" fmla="*/ 9343 w 10020"/>
              <a:gd name="connsiteY12" fmla="*/ 982 h 10000"/>
              <a:gd name="connsiteX0" fmla="*/ 9343 w 10020"/>
              <a:gd name="connsiteY0" fmla="*/ 982 h 10000"/>
              <a:gd name="connsiteX1" fmla="*/ 7738 w 10020"/>
              <a:gd name="connsiteY1" fmla="*/ 431 h 10000"/>
              <a:gd name="connsiteX2" fmla="*/ 6039 w 10020"/>
              <a:gd name="connsiteY2" fmla="*/ 1850 h 10000"/>
              <a:gd name="connsiteX3" fmla="*/ 3953 w 10020"/>
              <a:gd name="connsiteY3" fmla="*/ 1484 h 10000"/>
              <a:gd name="connsiteX4" fmla="*/ 2055 w 10020"/>
              <a:gd name="connsiteY4" fmla="*/ 1793 h 10000"/>
              <a:gd name="connsiteX5" fmla="*/ 2 w 10020"/>
              <a:gd name="connsiteY5" fmla="*/ 1379 h 10000"/>
              <a:gd name="connsiteX6" fmla="*/ 21 w 10020"/>
              <a:gd name="connsiteY6" fmla="*/ 9304 h 10000"/>
              <a:gd name="connsiteX7" fmla="*/ 2882 w 10020"/>
              <a:gd name="connsiteY7" fmla="*/ 8964 h 10000"/>
              <a:gd name="connsiteX8" fmla="*/ 4759 w 10020"/>
              <a:gd name="connsiteY8" fmla="*/ 9588 h 10000"/>
              <a:gd name="connsiteX9" fmla="*/ 7631 w 10020"/>
              <a:gd name="connsiteY9" fmla="*/ 9304 h 10000"/>
              <a:gd name="connsiteX10" fmla="*/ 10020 w 10020"/>
              <a:gd name="connsiteY10" fmla="*/ 9329 h 10000"/>
              <a:gd name="connsiteX11" fmla="*/ 10020 w 10020"/>
              <a:gd name="connsiteY11" fmla="*/ 204 h 10000"/>
              <a:gd name="connsiteX12" fmla="*/ 9343 w 10020"/>
              <a:gd name="connsiteY12" fmla="*/ 982 h 10000"/>
              <a:gd name="connsiteX0" fmla="*/ 9341 w 10018"/>
              <a:gd name="connsiteY0" fmla="*/ 982 h 10000"/>
              <a:gd name="connsiteX1" fmla="*/ 7736 w 10018"/>
              <a:gd name="connsiteY1" fmla="*/ 431 h 10000"/>
              <a:gd name="connsiteX2" fmla="*/ 6037 w 10018"/>
              <a:gd name="connsiteY2" fmla="*/ 1850 h 10000"/>
              <a:gd name="connsiteX3" fmla="*/ 3951 w 10018"/>
              <a:gd name="connsiteY3" fmla="*/ 1484 h 10000"/>
              <a:gd name="connsiteX4" fmla="*/ 2053 w 10018"/>
              <a:gd name="connsiteY4" fmla="*/ 1793 h 10000"/>
              <a:gd name="connsiteX5" fmla="*/ 0 w 10018"/>
              <a:gd name="connsiteY5" fmla="*/ 1379 h 10000"/>
              <a:gd name="connsiteX6" fmla="*/ 19 w 10018"/>
              <a:gd name="connsiteY6" fmla="*/ 9304 h 10000"/>
              <a:gd name="connsiteX7" fmla="*/ 2880 w 10018"/>
              <a:gd name="connsiteY7" fmla="*/ 8964 h 10000"/>
              <a:gd name="connsiteX8" fmla="*/ 4757 w 10018"/>
              <a:gd name="connsiteY8" fmla="*/ 9588 h 10000"/>
              <a:gd name="connsiteX9" fmla="*/ 7629 w 10018"/>
              <a:gd name="connsiteY9" fmla="*/ 9304 h 10000"/>
              <a:gd name="connsiteX10" fmla="*/ 10018 w 10018"/>
              <a:gd name="connsiteY10" fmla="*/ 9329 h 10000"/>
              <a:gd name="connsiteX11" fmla="*/ 10018 w 10018"/>
              <a:gd name="connsiteY11" fmla="*/ 204 h 10000"/>
              <a:gd name="connsiteX12" fmla="*/ 9341 w 10018"/>
              <a:gd name="connsiteY12" fmla="*/ 982 h 10000"/>
              <a:gd name="connsiteX0" fmla="*/ 9343 w 10020"/>
              <a:gd name="connsiteY0" fmla="*/ 982 h 10000"/>
              <a:gd name="connsiteX1" fmla="*/ 7738 w 10020"/>
              <a:gd name="connsiteY1" fmla="*/ 431 h 10000"/>
              <a:gd name="connsiteX2" fmla="*/ 6039 w 10020"/>
              <a:gd name="connsiteY2" fmla="*/ 1850 h 10000"/>
              <a:gd name="connsiteX3" fmla="*/ 3953 w 10020"/>
              <a:gd name="connsiteY3" fmla="*/ 1484 h 10000"/>
              <a:gd name="connsiteX4" fmla="*/ 2055 w 10020"/>
              <a:gd name="connsiteY4" fmla="*/ 1793 h 10000"/>
              <a:gd name="connsiteX5" fmla="*/ 2 w 10020"/>
              <a:gd name="connsiteY5" fmla="*/ 1379 h 10000"/>
              <a:gd name="connsiteX6" fmla="*/ 21 w 10020"/>
              <a:gd name="connsiteY6" fmla="*/ 9304 h 10000"/>
              <a:gd name="connsiteX7" fmla="*/ 2882 w 10020"/>
              <a:gd name="connsiteY7" fmla="*/ 8964 h 10000"/>
              <a:gd name="connsiteX8" fmla="*/ 4759 w 10020"/>
              <a:gd name="connsiteY8" fmla="*/ 9588 h 10000"/>
              <a:gd name="connsiteX9" fmla="*/ 7631 w 10020"/>
              <a:gd name="connsiteY9" fmla="*/ 9304 h 10000"/>
              <a:gd name="connsiteX10" fmla="*/ 10020 w 10020"/>
              <a:gd name="connsiteY10" fmla="*/ 9329 h 10000"/>
              <a:gd name="connsiteX11" fmla="*/ 10020 w 10020"/>
              <a:gd name="connsiteY11" fmla="*/ 204 h 10000"/>
              <a:gd name="connsiteX12" fmla="*/ 9343 w 10020"/>
              <a:gd name="connsiteY12" fmla="*/ 982 h 10000"/>
              <a:gd name="connsiteX0" fmla="*/ 9343 w 10020"/>
              <a:gd name="connsiteY0" fmla="*/ 982 h 10000"/>
              <a:gd name="connsiteX1" fmla="*/ 7738 w 10020"/>
              <a:gd name="connsiteY1" fmla="*/ 431 h 10000"/>
              <a:gd name="connsiteX2" fmla="*/ 6039 w 10020"/>
              <a:gd name="connsiteY2" fmla="*/ 1850 h 10000"/>
              <a:gd name="connsiteX3" fmla="*/ 3953 w 10020"/>
              <a:gd name="connsiteY3" fmla="*/ 1484 h 10000"/>
              <a:gd name="connsiteX4" fmla="*/ 2055 w 10020"/>
              <a:gd name="connsiteY4" fmla="*/ 1793 h 10000"/>
              <a:gd name="connsiteX5" fmla="*/ 2 w 10020"/>
              <a:gd name="connsiteY5" fmla="*/ 1379 h 10000"/>
              <a:gd name="connsiteX6" fmla="*/ 21 w 10020"/>
              <a:gd name="connsiteY6" fmla="*/ 9304 h 10000"/>
              <a:gd name="connsiteX7" fmla="*/ 2882 w 10020"/>
              <a:gd name="connsiteY7" fmla="*/ 8964 h 10000"/>
              <a:gd name="connsiteX8" fmla="*/ 4759 w 10020"/>
              <a:gd name="connsiteY8" fmla="*/ 9588 h 10000"/>
              <a:gd name="connsiteX9" fmla="*/ 7631 w 10020"/>
              <a:gd name="connsiteY9" fmla="*/ 9304 h 10000"/>
              <a:gd name="connsiteX10" fmla="*/ 10020 w 10020"/>
              <a:gd name="connsiteY10" fmla="*/ 9329 h 10000"/>
              <a:gd name="connsiteX11" fmla="*/ 10020 w 10020"/>
              <a:gd name="connsiteY11" fmla="*/ 204 h 10000"/>
              <a:gd name="connsiteX12" fmla="*/ 9343 w 10020"/>
              <a:gd name="connsiteY12" fmla="*/ 9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20" h="10000">
                <a:moveTo>
                  <a:pt x="9343" y="982"/>
                </a:moveTo>
                <a:cubicBezTo>
                  <a:pt x="9075" y="1833"/>
                  <a:pt x="8818" y="1412"/>
                  <a:pt x="7738" y="431"/>
                </a:cubicBezTo>
                <a:cubicBezTo>
                  <a:pt x="6658" y="-541"/>
                  <a:pt x="6537" y="221"/>
                  <a:pt x="6039" y="1850"/>
                </a:cubicBezTo>
                <a:cubicBezTo>
                  <a:pt x="5546" y="3479"/>
                  <a:pt x="4651" y="2246"/>
                  <a:pt x="3953" y="1484"/>
                </a:cubicBezTo>
                <a:cubicBezTo>
                  <a:pt x="3258" y="723"/>
                  <a:pt x="2681" y="999"/>
                  <a:pt x="2055" y="1793"/>
                </a:cubicBezTo>
                <a:cubicBezTo>
                  <a:pt x="1424" y="2579"/>
                  <a:pt x="665" y="643"/>
                  <a:pt x="2" y="1379"/>
                </a:cubicBezTo>
                <a:cubicBezTo>
                  <a:pt x="-10" y="3231"/>
                  <a:pt x="18" y="7680"/>
                  <a:pt x="21" y="9304"/>
                </a:cubicBezTo>
                <a:cubicBezTo>
                  <a:pt x="662" y="10148"/>
                  <a:pt x="2092" y="8917"/>
                  <a:pt x="2882" y="8964"/>
                </a:cubicBezTo>
                <a:cubicBezTo>
                  <a:pt x="3671" y="9011"/>
                  <a:pt x="4183" y="8875"/>
                  <a:pt x="4759" y="9588"/>
                </a:cubicBezTo>
                <a:cubicBezTo>
                  <a:pt x="5336" y="10310"/>
                  <a:pt x="6309" y="10002"/>
                  <a:pt x="7631" y="9304"/>
                </a:cubicBezTo>
                <a:cubicBezTo>
                  <a:pt x="8690" y="8737"/>
                  <a:pt x="9160" y="8795"/>
                  <a:pt x="10020" y="9329"/>
                </a:cubicBezTo>
                <a:lnTo>
                  <a:pt x="10020" y="204"/>
                </a:lnTo>
                <a:cubicBezTo>
                  <a:pt x="9095" y="-152"/>
                  <a:pt x="9578" y="228"/>
                  <a:pt x="9343" y="982"/>
                </a:cubicBezTo>
              </a:path>
            </a:pathLst>
          </a:custGeom>
          <a:gradFill flip="none" rotWithShape="1">
            <a:gsLst>
              <a:gs pos="88000">
                <a:srgbClr val="08121E">
                  <a:alpha val="50000"/>
                </a:srgbClr>
              </a:gs>
              <a:gs pos="0">
                <a:schemeClr val="tx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167" name="Moon"/>
          <p:cNvGrpSpPr>
            <a:grpSpLocks noChangeAspect="1"/>
          </p:cNvGrpSpPr>
          <p:nvPr/>
        </p:nvGrpSpPr>
        <p:grpSpPr bwMode="auto">
          <a:xfrm>
            <a:off x="5586344" y="660325"/>
            <a:ext cx="1067819" cy="1068914"/>
            <a:chOff x="957" y="311"/>
            <a:chExt cx="1953" cy="1955"/>
          </a:xfrm>
        </p:grpSpPr>
        <p:sp>
          <p:nvSpPr>
            <p:cNvPr id="168" name="Oval 167"/>
            <p:cNvSpPr>
              <a:spLocks noChangeArrowheads="1"/>
            </p:cNvSpPr>
            <p:nvPr/>
          </p:nvSpPr>
          <p:spPr bwMode="auto">
            <a:xfrm>
              <a:off x="957" y="311"/>
              <a:ext cx="1953" cy="1955"/>
            </a:xfrm>
            <a:prstGeom prst="ellipse">
              <a:avLst/>
            </a:prstGeom>
            <a:gradFill>
              <a:gsLst>
                <a:gs pos="100000">
                  <a:srgbClr val="676B6A"/>
                </a:gs>
                <a:gs pos="34000">
                  <a:srgbClr val="BCBEB4"/>
                </a:gs>
              </a:gsLst>
              <a:lin ang="4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9" name="Freeform 168"/>
            <p:cNvSpPr>
              <a:spLocks noEditPoints="1"/>
            </p:cNvSpPr>
            <p:nvPr/>
          </p:nvSpPr>
          <p:spPr bwMode="auto">
            <a:xfrm>
              <a:off x="1272" y="371"/>
              <a:ext cx="1415" cy="1694"/>
            </a:xfrm>
            <a:custGeom>
              <a:avLst/>
              <a:gdLst>
                <a:gd name="T0" fmla="*/ 180 w 597"/>
                <a:gd name="T1" fmla="*/ 52 h 715"/>
                <a:gd name="T2" fmla="*/ 245 w 597"/>
                <a:gd name="T3" fmla="*/ 0 h 715"/>
                <a:gd name="T4" fmla="*/ 310 w 597"/>
                <a:gd name="T5" fmla="*/ 52 h 715"/>
                <a:gd name="T6" fmla="*/ 245 w 597"/>
                <a:gd name="T7" fmla="*/ 104 h 715"/>
                <a:gd name="T8" fmla="*/ 180 w 597"/>
                <a:gd name="T9" fmla="*/ 52 h 715"/>
                <a:gd name="T10" fmla="*/ 279 w 597"/>
                <a:gd name="T11" fmla="*/ 579 h 715"/>
                <a:gd name="T12" fmla="*/ 344 w 597"/>
                <a:gd name="T13" fmla="*/ 631 h 715"/>
                <a:gd name="T14" fmla="*/ 410 w 597"/>
                <a:gd name="T15" fmla="*/ 579 h 715"/>
                <a:gd name="T16" fmla="*/ 344 w 597"/>
                <a:gd name="T17" fmla="*/ 526 h 715"/>
                <a:gd name="T18" fmla="*/ 279 w 597"/>
                <a:gd name="T19" fmla="*/ 579 h 715"/>
                <a:gd name="T20" fmla="*/ 51 w 597"/>
                <a:gd name="T21" fmla="*/ 196 h 715"/>
                <a:gd name="T22" fmla="*/ 145 w 597"/>
                <a:gd name="T23" fmla="*/ 272 h 715"/>
                <a:gd name="T24" fmla="*/ 239 w 597"/>
                <a:gd name="T25" fmla="*/ 196 h 715"/>
                <a:gd name="T26" fmla="*/ 145 w 597"/>
                <a:gd name="T27" fmla="*/ 121 h 715"/>
                <a:gd name="T28" fmla="*/ 51 w 597"/>
                <a:gd name="T29" fmla="*/ 196 h 715"/>
                <a:gd name="T30" fmla="*/ 283 w 597"/>
                <a:gd name="T31" fmla="*/ 136 h 715"/>
                <a:gd name="T32" fmla="*/ 328 w 597"/>
                <a:gd name="T33" fmla="*/ 173 h 715"/>
                <a:gd name="T34" fmla="*/ 373 w 597"/>
                <a:gd name="T35" fmla="*/ 136 h 715"/>
                <a:gd name="T36" fmla="*/ 328 w 597"/>
                <a:gd name="T37" fmla="*/ 99 h 715"/>
                <a:gd name="T38" fmla="*/ 283 w 597"/>
                <a:gd name="T39" fmla="*/ 136 h 715"/>
                <a:gd name="T40" fmla="*/ 83 w 597"/>
                <a:gd name="T41" fmla="*/ 632 h 715"/>
                <a:gd name="T42" fmla="*/ 105 w 597"/>
                <a:gd name="T43" fmla="*/ 650 h 715"/>
                <a:gd name="T44" fmla="*/ 128 w 597"/>
                <a:gd name="T45" fmla="*/ 632 h 715"/>
                <a:gd name="T46" fmla="*/ 105 w 597"/>
                <a:gd name="T47" fmla="*/ 613 h 715"/>
                <a:gd name="T48" fmla="*/ 83 w 597"/>
                <a:gd name="T49" fmla="*/ 632 h 715"/>
                <a:gd name="T50" fmla="*/ 52 w 597"/>
                <a:gd name="T51" fmla="*/ 95 h 715"/>
                <a:gd name="T52" fmla="*/ 75 w 597"/>
                <a:gd name="T53" fmla="*/ 114 h 715"/>
                <a:gd name="T54" fmla="*/ 98 w 597"/>
                <a:gd name="T55" fmla="*/ 95 h 715"/>
                <a:gd name="T56" fmla="*/ 75 w 597"/>
                <a:gd name="T57" fmla="*/ 77 h 715"/>
                <a:gd name="T58" fmla="*/ 52 w 597"/>
                <a:gd name="T59" fmla="*/ 95 h 715"/>
                <a:gd name="T60" fmla="*/ 552 w 597"/>
                <a:gd name="T61" fmla="*/ 338 h 715"/>
                <a:gd name="T62" fmla="*/ 574 w 597"/>
                <a:gd name="T63" fmla="*/ 356 h 715"/>
                <a:gd name="T64" fmla="*/ 597 w 597"/>
                <a:gd name="T65" fmla="*/ 338 h 715"/>
                <a:gd name="T66" fmla="*/ 574 w 597"/>
                <a:gd name="T67" fmla="*/ 319 h 715"/>
                <a:gd name="T68" fmla="*/ 552 w 597"/>
                <a:gd name="T69" fmla="*/ 338 h 715"/>
                <a:gd name="T70" fmla="*/ 379 w 597"/>
                <a:gd name="T71" fmla="*/ 352 h 715"/>
                <a:gd name="T72" fmla="*/ 455 w 597"/>
                <a:gd name="T73" fmla="*/ 398 h 715"/>
                <a:gd name="T74" fmla="*/ 532 w 597"/>
                <a:gd name="T75" fmla="*/ 352 h 715"/>
                <a:gd name="T76" fmla="*/ 455 w 597"/>
                <a:gd name="T77" fmla="*/ 305 h 715"/>
                <a:gd name="T78" fmla="*/ 379 w 597"/>
                <a:gd name="T79" fmla="*/ 352 h 715"/>
                <a:gd name="T80" fmla="*/ 0 w 597"/>
                <a:gd name="T81" fmla="*/ 544 h 715"/>
                <a:gd name="T82" fmla="*/ 61 w 597"/>
                <a:gd name="T83" fmla="*/ 582 h 715"/>
                <a:gd name="T84" fmla="*/ 122 w 597"/>
                <a:gd name="T85" fmla="*/ 544 h 715"/>
                <a:gd name="T86" fmla="*/ 61 w 597"/>
                <a:gd name="T87" fmla="*/ 506 h 715"/>
                <a:gd name="T88" fmla="*/ 0 w 597"/>
                <a:gd name="T89" fmla="*/ 544 h 715"/>
                <a:gd name="T90" fmla="*/ 451 w 597"/>
                <a:gd name="T91" fmla="*/ 604 h 715"/>
                <a:gd name="T92" fmla="*/ 497 w 597"/>
                <a:gd name="T93" fmla="*/ 641 h 715"/>
                <a:gd name="T94" fmla="*/ 542 w 597"/>
                <a:gd name="T95" fmla="*/ 604 h 715"/>
                <a:gd name="T96" fmla="*/ 497 w 597"/>
                <a:gd name="T97" fmla="*/ 567 h 715"/>
                <a:gd name="T98" fmla="*/ 451 w 597"/>
                <a:gd name="T99" fmla="*/ 604 h 715"/>
                <a:gd name="T100" fmla="*/ 409 w 597"/>
                <a:gd name="T101" fmla="*/ 689 h 715"/>
                <a:gd name="T102" fmla="*/ 441 w 597"/>
                <a:gd name="T103" fmla="*/ 715 h 715"/>
                <a:gd name="T104" fmla="*/ 473 w 597"/>
                <a:gd name="T105" fmla="*/ 689 h 715"/>
                <a:gd name="T106" fmla="*/ 441 w 597"/>
                <a:gd name="T107" fmla="*/ 663 h 715"/>
                <a:gd name="T108" fmla="*/ 409 w 597"/>
                <a:gd name="T109" fmla="*/ 689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97" h="715">
                  <a:moveTo>
                    <a:pt x="180" y="52"/>
                  </a:moveTo>
                  <a:cubicBezTo>
                    <a:pt x="180" y="24"/>
                    <a:pt x="209" y="0"/>
                    <a:pt x="245" y="0"/>
                  </a:cubicBezTo>
                  <a:cubicBezTo>
                    <a:pt x="280" y="0"/>
                    <a:pt x="310" y="24"/>
                    <a:pt x="310" y="52"/>
                  </a:cubicBezTo>
                  <a:cubicBezTo>
                    <a:pt x="310" y="81"/>
                    <a:pt x="280" y="104"/>
                    <a:pt x="245" y="104"/>
                  </a:cubicBezTo>
                  <a:cubicBezTo>
                    <a:pt x="209" y="104"/>
                    <a:pt x="180" y="81"/>
                    <a:pt x="180" y="52"/>
                  </a:cubicBezTo>
                  <a:close/>
                  <a:moveTo>
                    <a:pt x="279" y="579"/>
                  </a:moveTo>
                  <a:cubicBezTo>
                    <a:pt x="279" y="608"/>
                    <a:pt x="308" y="631"/>
                    <a:pt x="344" y="631"/>
                  </a:cubicBezTo>
                  <a:cubicBezTo>
                    <a:pt x="381" y="631"/>
                    <a:pt x="410" y="608"/>
                    <a:pt x="410" y="579"/>
                  </a:cubicBezTo>
                  <a:cubicBezTo>
                    <a:pt x="410" y="550"/>
                    <a:pt x="381" y="526"/>
                    <a:pt x="344" y="526"/>
                  </a:cubicBezTo>
                  <a:cubicBezTo>
                    <a:pt x="308" y="526"/>
                    <a:pt x="279" y="550"/>
                    <a:pt x="279" y="579"/>
                  </a:cubicBezTo>
                  <a:close/>
                  <a:moveTo>
                    <a:pt x="51" y="196"/>
                  </a:moveTo>
                  <a:cubicBezTo>
                    <a:pt x="51" y="238"/>
                    <a:pt x="93" y="272"/>
                    <a:pt x="145" y="272"/>
                  </a:cubicBezTo>
                  <a:cubicBezTo>
                    <a:pt x="197" y="272"/>
                    <a:pt x="239" y="238"/>
                    <a:pt x="239" y="196"/>
                  </a:cubicBezTo>
                  <a:cubicBezTo>
                    <a:pt x="239" y="155"/>
                    <a:pt x="197" y="121"/>
                    <a:pt x="145" y="121"/>
                  </a:cubicBezTo>
                  <a:cubicBezTo>
                    <a:pt x="93" y="121"/>
                    <a:pt x="51" y="155"/>
                    <a:pt x="51" y="196"/>
                  </a:cubicBezTo>
                  <a:close/>
                  <a:moveTo>
                    <a:pt x="283" y="136"/>
                  </a:moveTo>
                  <a:cubicBezTo>
                    <a:pt x="283" y="157"/>
                    <a:pt x="303" y="173"/>
                    <a:pt x="328" y="173"/>
                  </a:cubicBezTo>
                  <a:cubicBezTo>
                    <a:pt x="353" y="173"/>
                    <a:pt x="373" y="157"/>
                    <a:pt x="373" y="136"/>
                  </a:cubicBezTo>
                  <a:cubicBezTo>
                    <a:pt x="373" y="116"/>
                    <a:pt x="353" y="99"/>
                    <a:pt x="328" y="99"/>
                  </a:cubicBezTo>
                  <a:cubicBezTo>
                    <a:pt x="303" y="99"/>
                    <a:pt x="283" y="116"/>
                    <a:pt x="283" y="136"/>
                  </a:cubicBezTo>
                  <a:close/>
                  <a:moveTo>
                    <a:pt x="83" y="632"/>
                  </a:moveTo>
                  <a:cubicBezTo>
                    <a:pt x="83" y="642"/>
                    <a:pt x="93" y="650"/>
                    <a:pt x="105" y="650"/>
                  </a:cubicBezTo>
                  <a:cubicBezTo>
                    <a:pt x="117" y="650"/>
                    <a:pt x="128" y="642"/>
                    <a:pt x="128" y="632"/>
                  </a:cubicBezTo>
                  <a:cubicBezTo>
                    <a:pt x="128" y="622"/>
                    <a:pt x="117" y="613"/>
                    <a:pt x="105" y="613"/>
                  </a:cubicBezTo>
                  <a:cubicBezTo>
                    <a:pt x="93" y="613"/>
                    <a:pt x="83" y="622"/>
                    <a:pt x="83" y="632"/>
                  </a:cubicBezTo>
                  <a:close/>
                  <a:moveTo>
                    <a:pt x="52" y="95"/>
                  </a:moveTo>
                  <a:cubicBezTo>
                    <a:pt x="52" y="106"/>
                    <a:pt x="62" y="114"/>
                    <a:pt x="75" y="114"/>
                  </a:cubicBezTo>
                  <a:cubicBezTo>
                    <a:pt x="88" y="114"/>
                    <a:pt x="98" y="106"/>
                    <a:pt x="98" y="95"/>
                  </a:cubicBezTo>
                  <a:cubicBezTo>
                    <a:pt x="98" y="85"/>
                    <a:pt x="88" y="77"/>
                    <a:pt x="75" y="77"/>
                  </a:cubicBezTo>
                  <a:cubicBezTo>
                    <a:pt x="62" y="77"/>
                    <a:pt x="52" y="85"/>
                    <a:pt x="52" y="95"/>
                  </a:cubicBezTo>
                  <a:close/>
                  <a:moveTo>
                    <a:pt x="552" y="338"/>
                  </a:moveTo>
                  <a:cubicBezTo>
                    <a:pt x="552" y="348"/>
                    <a:pt x="562" y="356"/>
                    <a:pt x="574" y="356"/>
                  </a:cubicBezTo>
                  <a:cubicBezTo>
                    <a:pt x="586" y="356"/>
                    <a:pt x="597" y="348"/>
                    <a:pt x="597" y="338"/>
                  </a:cubicBezTo>
                  <a:cubicBezTo>
                    <a:pt x="597" y="328"/>
                    <a:pt x="586" y="319"/>
                    <a:pt x="574" y="319"/>
                  </a:cubicBezTo>
                  <a:cubicBezTo>
                    <a:pt x="562" y="319"/>
                    <a:pt x="552" y="328"/>
                    <a:pt x="552" y="338"/>
                  </a:cubicBezTo>
                  <a:close/>
                  <a:moveTo>
                    <a:pt x="379" y="352"/>
                  </a:moveTo>
                  <a:cubicBezTo>
                    <a:pt x="379" y="378"/>
                    <a:pt x="413" y="398"/>
                    <a:pt x="455" y="398"/>
                  </a:cubicBezTo>
                  <a:cubicBezTo>
                    <a:pt x="497" y="398"/>
                    <a:pt x="532" y="378"/>
                    <a:pt x="532" y="352"/>
                  </a:cubicBezTo>
                  <a:cubicBezTo>
                    <a:pt x="532" y="326"/>
                    <a:pt x="497" y="305"/>
                    <a:pt x="455" y="305"/>
                  </a:cubicBezTo>
                  <a:cubicBezTo>
                    <a:pt x="413" y="305"/>
                    <a:pt x="379" y="326"/>
                    <a:pt x="379" y="352"/>
                  </a:cubicBezTo>
                  <a:close/>
                  <a:moveTo>
                    <a:pt x="0" y="544"/>
                  </a:moveTo>
                  <a:cubicBezTo>
                    <a:pt x="0" y="565"/>
                    <a:pt x="27" y="582"/>
                    <a:pt x="61" y="582"/>
                  </a:cubicBezTo>
                  <a:cubicBezTo>
                    <a:pt x="94" y="582"/>
                    <a:pt x="122" y="565"/>
                    <a:pt x="122" y="544"/>
                  </a:cubicBezTo>
                  <a:cubicBezTo>
                    <a:pt x="122" y="523"/>
                    <a:pt x="94" y="506"/>
                    <a:pt x="61" y="506"/>
                  </a:cubicBezTo>
                  <a:cubicBezTo>
                    <a:pt x="27" y="506"/>
                    <a:pt x="0" y="523"/>
                    <a:pt x="0" y="544"/>
                  </a:cubicBezTo>
                  <a:close/>
                  <a:moveTo>
                    <a:pt x="451" y="604"/>
                  </a:moveTo>
                  <a:cubicBezTo>
                    <a:pt x="451" y="625"/>
                    <a:pt x="471" y="641"/>
                    <a:pt x="497" y="641"/>
                  </a:cubicBezTo>
                  <a:cubicBezTo>
                    <a:pt x="522" y="641"/>
                    <a:pt x="542" y="625"/>
                    <a:pt x="542" y="604"/>
                  </a:cubicBezTo>
                  <a:cubicBezTo>
                    <a:pt x="542" y="584"/>
                    <a:pt x="522" y="567"/>
                    <a:pt x="497" y="567"/>
                  </a:cubicBezTo>
                  <a:cubicBezTo>
                    <a:pt x="471" y="567"/>
                    <a:pt x="451" y="584"/>
                    <a:pt x="451" y="604"/>
                  </a:cubicBezTo>
                  <a:close/>
                  <a:moveTo>
                    <a:pt x="409" y="689"/>
                  </a:moveTo>
                  <a:cubicBezTo>
                    <a:pt x="409" y="704"/>
                    <a:pt x="423" y="715"/>
                    <a:pt x="441" y="715"/>
                  </a:cubicBezTo>
                  <a:cubicBezTo>
                    <a:pt x="458" y="715"/>
                    <a:pt x="473" y="704"/>
                    <a:pt x="473" y="689"/>
                  </a:cubicBezTo>
                  <a:cubicBezTo>
                    <a:pt x="473" y="675"/>
                    <a:pt x="458" y="663"/>
                    <a:pt x="441" y="663"/>
                  </a:cubicBezTo>
                  <a:cubicBezTo>
                    <a:pt x="423" y="663"/>
                    <a:pt x="409" y="675"/>
                    <a:pt x="409" y="6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0" name="Freeform 169"/>
            <p:cNvSpPr>
              <a:spLocks noEditPoints="1"/>
            </p:cNvSpPr>
            <p:nvPr/>
          </p:nvSpPr>
          <p:spPr bwMode="auto">
            <a:xfrm>
              <a:off x="1289" y="389"/>
              <a:ext cx="1375" cy="1657"/>
            </a:xfrm>
            <a:custGeom>
              <a:avLst/>
              <a:gdLst>
                <a:gd name="T0" fmla="*/ 209 w 580"/>
                <a:gd name="T1" fmla="*/ 81 h 699"/>
                <a:gd name="T2" fmla="*/ 235 w 580"/>
                <a:gd name="T3" fmla="*/ 0 h 699"/>
                <a:gd name="T4" fmla="*/ 250 w 580"/>
                <a:gd name="T5" fmla="*/ 9 h 699"/>
                <a:gd name="T6" fmla="*/ 295 w 580"/>
                <a:gd name="T7" fmla="*/ 578 h 699"/>
                <a:gd name="T8" fmla="*/ 376 w 580"/>
                <a:gd name="T9" fmla="*/ 541 h 699"/>
                <a:gd name="T10" fmla="*/ 280 w 580"/>
                <a:gd name="T11" fmla="*/ 570 h 699"/>
                <a:gd name="T12" fmla="*/ 295 w 580"/>
                <a:gd name="T13" fmla="*/ 578 h 699"/>
                <a:gd name="T14" fmla="*/ 156 w 580"/>
                <a:gd name="T15" fmla="*/ 137 h 699"/>
                <a:gd name="T16" fmla="*/ 135 w 580"/>
                <a:gd name="T17" fmla="*/ 124 h 699"/>
                <a:gd name="T18" fmla="*/ 98 w 580"/>
                <a:gd name="T19" fmla="*/ 241 h 699"/>
                <a:gd name="T20" fmla="*/ 291 w 580"/>
                <a:gd name="T21" fmla="*/ 134 h 699"/>
                <a:gd name="T22" fmla="*/ 348 w 580"/>
                <a:gd name="T23" fmla="*/ 107 h 699"/>
                <a:gd name="T24" fmla="*/ 280 w 580"/>
                <a:gd name="T25" fmla="*/ 128 h 699"/>
                <a:gd name="T26" fmla="*/ 291 w 580"/>
                <a:gd name="T27" fmla="*/ 134 h 699"/>
                <a:gd name="T28" fmla="*/ 103 w 580"/>
                <a:gd name="T29" fmla="*/ 612 h 699"/>
                <a:gd name="T30" fmla="*/ 97 w 580"/>
                <a:gd name="T31" fmla="*/ 609 h 699"/>
                <a:gd name="T32" fmla="*/ 89 w 580"/>
                <a:gd name="T33" fmla="*/ 637 h 699"/>
                <a:gd name="T34" fmla="*/ 53 w 580"/>
                <a:gd name="T35" fmla="*/ 89 h 699"/>
                <a:gd name="T36" fmla="*/ 82 w 580"/>
                <a:gd name="T37" fmla="*/ 76 h 699"/>
                <a:gd name="T38" fmla="*/ 49 w 580"/>
                <a:gd name="T39" fmla="*/ 87 h 699"/>
                <a:gd name="T40" fmla="*/ 53 w 580"/>
                <a:gd name="T41" fmla="*/ 89 h 699"/>
                <a:gd name="T42" fmla="*/ 572 w 580"/>
                <a:gd name="T43" fmla="*/ 317 h 699"/>
                <a:gd name="T44" fmla="*/ 566 w 580"/>
                <a:gd name="T45" fmla="*/ 314 h 699"/>
                <a:gd name="T46" fmla="*/ 558 w 580"/>
                <a:gd name="T47" fmla="*/ 342 h 699"/>
                <a:gd name="T48" fmla="*/ 399 w 580"/>
                <a:gd name="T49" fmla="*/ 351 h 699"/>
                <a:gd name="T50" fmla="*/ 494 w 580"/>
                <a:gd name="T51" fmla="*/ 316 h 699"/>
                <a:gd name="T52" fmla="*/ 382 w 580"/>
                <a:gd name="T53" fmla="*/ 342 h 699"/>
                <a:gd name="T54" fmla="*/ 399 w 580"/>
                <a:gd name="T55" fmla="*/ 351 h 699"/>
                <a:gd name="T56" fmla="*/ 66 w 580"/>
                <a:gd name="T57" fmla="*/ 510 h 699"/>
                <a:gd name="T58" fmla="*/ 52 w 580"/>
                <a:gd name="T59" fmla="*/ 504 h 699"/>
                <a:gd name="T60" fmla="*/ 27 w 580"/>
                <a:gd name="T61" fmla="*/ 562 h 699"/>
                <a:gd name="T62" fmla="*/ 459 w 580"/>
                <a:gd name="T63" fmla="*/ 601 h 699"/>
                <a:gd name="T64" fmla="*/ 516 w 580"/>
                <a:gd name="T65" fmla="*/ 575 h 699"/>
                <a:gd name="T66" fmla="*/ 450 w 580"/>
                <a:gd name="T67" fmla="*/ 595 h 699"/>
                <a:gd name="T68" fmla="*/ 459 w 580"/>
                <a:gd name="T69" fmla="*/ 601 h 699"/>
                <a:gd name="T70" fmla="*/ 439 w 580"/>
                <a:gd name="T71" fmla="*/ 664 h 699"/>
                <a:gd name="T72" fmla="*/ 432 w 580"/>
                <a:gd name="T73" fmla="*/ 660 h 699"/>
                <a:gd name="T74" fmla="*/ 420 w 580"/>
                <a:gd name="T75" fmla="*/ 699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0" h="699">
                  <a:moveTo>
                    <a:pt x="195" y="51"/>
                  </a:moveTo>
                  <a:cubicBezTo>
                    <a:pt x="195" y="63"/>
                    <a:pt x="201" y="74"/>
                    <a:pt x="209" y="81"/>
                  </a:cubicBezTo>
                  <a:cubicBezTo>
                    <a:pt x="193" y="74"/>
                    <a:pt x="180" y="60"/>
                    <a:pt x="180" y="43"/>
                  </a:cubicBezTo>
                  <a:cubicBezTo>
                    <a:pt x="180" y="19"/>
                    <a:pt x="204" y="0"/>
                    <a:pt x="235" y="0"/>
                  </a:cubicBezTo>
                  <a:cubicBezTo>
                    <a:pt x="252" y="0"/>
                    <a:pt x="266" y="5"/>
                    <a:pt x="277" y="14"/>
                  </a:cubicBezTo>
                  <a:cubicBezTo>
                    <a:pt x="268" y="10"/>
                    <a:pt x="260" y="9"/>
                    <a:pt x="250" y="9"/>
                  </a:cubicBezTo>
                  <a:cubicBezTo>
                    <a:pt x="220" y="9"/>
                    <a:pt x="195" y="28"/>
                    <a:pt x="195" y="51"/>
                  </a:cubicBezTo>
                  <a:close/>
                  <a:moveTo>
                    <a:pt x="295" y="578"/>
                  </a:moveTo>
                  <a:cubicBezTo>
                    <a:pt x="295" y="555"/>
                    <a:pt x="319" y="536"/>
                    <a:pt x="350" y="536"/>
                  </a:cubicBezTo>
                  <a:cubicBezTo>
                    <a:pt x="359" y="536"/>
                    <a:pt x="368" y="537"/>
                    <a:pt x="376" y="541"/>
                  </a:cubicBezTo>
                  <a:cubicBezTo>
                    <a:pt x="366" y="532"/>
                    <a:pt x="352" y="526"/>
                    <a:pt x="335" y="526"/>
                  </a:cubicBezTo>
                  <a:cubicBezTo>
                    <a:pt x="305" y="526"/>
                    <a:pt x="280" y="547"/>
                    <a:pt x="280" y="570"/>
                  </a:cubicBezTo>
                  <a:cubicBezTo>
                    <a:pt x="280" y="587"/>
                    <a:pt x="292" y="601"/>
                    <a:pt x="309" y="608"/>
                  </a:cubicBezTo>
                  <a:cubicBezTo>
                    <a:pt x="300" y="600"/>
                    <a:pt x="295" y="590"/>
                    <a:pt x="295" y="578"/>
                  </a:cubicBezTo>
                  <a:close/>
                  <a:moveTo>
                    <a:pt x="77" y="199"/>
                  </a:moveTo>
                  <a:cubicBezTo>
                    <a:pt x="77" y="165"/>
                    <a:pt x="112" y="137"/>
                    <a:pt x="156" y="137"/>
                  </a:cubicBezTo>
                  <a:cubicBezTo>
                    <a:pt x="170" y="137"/>
                    <a:pt x="182" y="140"/>
                    <a:pt x="194" y="145"/>
                  </a:cubicBezTo>
                  <a:cubicBezTo>
                    <a:pt x="179" y="133"/>
                    <a:pt x="158" y="124"/>
                    <a:pt x="135" y="124"/>
                  </a:cubicBezTo>
                  <a:cubicBezTo>
                    <a:pt x="91" y="124"/>
                    <a:pt x="56" y="153"/>
                    <a:pt x="56" y="187"/>
                  </a:cubicBezTo>
                  <a:cubicBezTo>
                    <a:pt x="56" y="211"/>
                    <a:pt x="73" y="231"/>
                    <a:pt x="98" y="241"/>
                  </a:cubicBezTo>
                  <a:cubicBezTo>
                    <a:pt x="85" y="231"/>
                    <a:pt x="77" y="215"/>
                    <a:pt x="77" y="199"/>
                  </a:cubicBezTo>
                  <a:close/>
                  <a:moveTo>
                    <a:pt x="291" y="134"/>
                  </a:moveTo>
                  <a:cubicBezTo>
                    <a:pt x="291" y="118"/>
                    <a:pt x="308" y="103"/>
                    <a:pt x="330" y="103"/>
                  </a:cubicBezTo>
                  <a:cubicBezTo>
                    <a:pt x="336" y="103"/>
                    <a:pt x="343" y="105"/>
                    <a:pt x="348" y="107"/>
                  </a:cubicBezTo>
                  <a:cubicBezTo>
                    <a:pt x="340" y="101"/>
                    <a:pt x="331" y="97"/>
                    <a:pt x="319" y="97"/>
                  </a:cubicBezTo>
                  <a:cubicBezTo>
                    <a:pt x="298" y="97"/>
                    <a:pt x="280" y="112"/>
                    <a:pt x="280" y="128"/>
                  </a:cubicBezTo>
                  <a:cubicBezTo>
                    <a:pt x="280" y="139"/>
                    <a:pt x="288" y="149"/>
                    <a:pt x="301" y="154"/>
                  </a:cubicBezTo>
                  <a:cubicBezTo>
                    <a:pt x="294" y="149"/>
                    <a:pt x="291" y="142"/>
                    <a:pt x="291" y="134"/>
                  </a:cubicBezTo>
                  <a:close/>
                  <a:moveTo>
                    <a:pt x="83" y="627"/>
                  </a:moveTo>
                  <a:cubicBezTo>
                    <a:pt x="83" y="619"/>
                    <a:pt x="92" y="612"/>
                    <a:pt x="103" y="612"/>
                  </a:cubicBezTo>
                  <a:cubicBezTo>
                    <a:pt x="105" y="612"/>
                    <a:pt x="109" y="613"/>
                    <a:pt x="111" y="614"/>
                  </a:cubicBezTo>
                  <a:cubicBezTo>
                    <a:pt x="107" y="611"/>
                    <a:pt x="103" y="609"/>
                    <a:pt x="97" y="609"/>
                  </a:cubicBezTo>
                  <a:cubicBezTo>
                    <a:pt x="86" y="609"/>
                    <a:pt x="78" y="615"/>
                    <a:pt x="78" y="623"/>
                  </a:cubicBezTo>
                  <a:cubicBezTo>
                    <a:pt x="78" y="629"/>
                    <a:pt x="83" y="635"/>
                    <a:pt x="89" y="637"/>
                  </a:cubicBezTo>
                  <a:cubicBezTo>
                    <a:pt x="85" y="634"/>
                    <a:pt x="83" y="630"/>
                    <a:pt x="83" y="627"/>
                  </a:cubicBezTo>
                  <a:close/>
                  <a:moveTo>
                    <a:pt x="53" y="89"/>
                  </a:moveTo>
                  <a:cubicBezTo>
                    <a:pt x="53" y="81"/>
                    <a:pt x="61" y="75"/>
                    <a:pt x="72" y="75"/>
                  </a:cubicBezTo>
                  <a:cubicBezTo>
                    <a:pt x="76" y="75"/>
                    <a:pt x="79" y="75"/>
                    <a:pt x="82" y="76"/>
                  </a:cubicBezTo>
                  <a:cubicBezTo>
                    <a:pt x="78" y="74"/>
                    <a:pt x="73" y="71"/>
                    <a:pt x="67" y="71"/>
                  </a:cubicBezTo>
                  <a:cubicBezTo>
                    <a:pt x="57" y="71"/>
                    <a:pt x="49" y="79"/>
                    <a:pt x="49" y="87"/>
                  </a:cubicBezTo>
                  <a:cubicBezTo>
                    <a:pt x="49" y="93"/>
                    <a:pt x="52" y="98"/>
                    <a:pt x="58" y="100"/>
                  </a:cubicBezTo>
                  <a:cubicBezTo>
                    <a:pt x="56" y="98"/>
                    <a:pt x="53" y="94"/>
                    <a:pt x="53" y="89"/>
                  </a:cubicBezTo>
                  <a:close/>
                  <a:moveTo>
                    <a:pt x="552" y="331"/>
                  </a:moveTo>
                  <a:cubicBezTo>
                    <a:pt x="552" y="323"/>
                    <a:pt x="561" y="317"/>
                    <a:pt x="572" y="317"/>
                  </a:cubicBezTo>
                  <a:cubicBezTo>
                    <a:pt x="574" y="317"/>
                    <a:pt x="578" y="317"/>
                    <a:pt x="580" y="319"/>
                  </a:cubicBezTo>
                  <a:cubicBezTo>
                    <a:pt x="576" y="316"/>
                    <a:pt x="572" y="314"/>
                    <a:pt x="566" y="314"/>
                  </a:cubicBezTo>
                  <a:cubicBezTo>
                    <a:pt x="555" y="314"/>
                    <a:pt x="547" y="321"/>
                    <a:pt x="547" y="329"/>
                  </a:cubicBezTo>
                  <a:cubicBezTo>
                    <a:pt x="547" y="335"/>
                    <a:pt x="552" y="340"/>
                    <a:pt x="558" y="342"/>
                  </a:cubicBezTo>
                  <a:cubicBezTo>
                    <a:pt x="554" y="340"/>
                    <a:pt x="552" y="336"/>
                    <a:pt x="552" y="331"/>
                  </a:cubicBezTo>
                  <a:close/>
                  <a:moveTo>
                    <a:pt x="399" y="351"/>
                  </a:moveTo>
                  <a:cubicBezTo>
                    <a:pt x="399" y="329"/>
                    <a:pt x="428" y="312"/>
                    <a:pt x="463" y="312"/>
                  </a:cubicBezTo>
                  <a:cubicBezTo>
                    <a:pt x="474" y="312"/>
                    <a:pt x="485" y="314"/>
                    <a:pt x="494" y="316"/>
                  </a:cubicBezTo>
                  <a:cubicBezTo>
                    <a:pt x="482" y="309"/>
                    <a:pt x="464" y="304"/>
                    <a:pt x="447" y="304"/>
                  </a:cubicBezTo>
                  <a:cubicBezTo>
                    <a:pt x="411" y="304"/>
                    <a:pt x="382" y="321"/>
                    <a:pt x="382" y="342"/>
                  </a:cubicBezTo>
                  <a:cubicBezTo>
                    <a:pt x="382" y="358"/>
                    <a:pt x="396" y="371"/>
                    <a:pt x="416" y="376"/>
                  </a:cubicBezTo>
                  <a:cubicBezTo>
                    <a:pt x="405" y="369"/>
                    <a:pt x="399" y="360"/>
                    <a:pt x="399" y="351"/>
                  </a:cubicBezTo>
                  <a:close/>
                  <a:moveTo>
                    <a:pt x="14" y="541"/>
                  </a:moveTo>
                  <a:cubicBezTo>
                    <a:pt x="14" y="524"/>
                    <a:pt x="37" y="510"/>
                    <a:pt x="66" y="510"/>
                  </a:cubicBezTo>
                  <a:cubicBezTo>
                    <a:pt x="75" y="510"/>
                    <a:pt x="83" y="511"/>
                    <a:pt x="90" y="513"/>
                  </a:cubicBezTo>
                  <a:cubicBezTo>
                    <a:pt x="81" y="508"/>
                    <a:pt x="68" y="504"/>
                    <a:pt x="52" y="504"/>
                  </a:cubicBezTo>
                  <a:cubicBezTo>
                    <a:pt x="24" y="504"/>
                    <a:pt x="0" y="517"/>
                    <a:pt x="0" y="535"/>
                  </a:cubicBezTo>
                  <a:cubicBezTo>
                    <a:pt x="0" y="547"/>
                    <a:pt x="12" y="557"/>
                    <a:pt x="27" y="562"/>
                  </a:cubicBezTo>
                  <a:cubicBezTo>
                    <a:pt x="19" y="557"/>
                    <a:pt x="14" y="549"/>
                    <a:pt x="14" y="541"/>
                  </a:cubicBezTo>
                  <a:close/>
                  <a:moveTo>
                    <a:pt x="459" y="601"/>
                  </a:moveTo>
                  <a:cubicBezTo>
                    <a:pt x="459" y="585"/>
                    <a:pt x="477" y="572"/>
                    <a:pt x="498" y="572"/>
                  </a:cubicBezTo>
                  <a:cubicBezTo>
                    <a:pt x="504" y="572"/>
                    <a:pt x="511" y="573"/>
                    <a:pt x="516" y="575"/>
                  </a:cubicBezTo>
                  <a:cubicBezTo>
                    <a:pt x="509" y="569"/>
                    <a:pt x="500" y="564"/>
                    <a:pt x="488" y="564"/>
                  </a:cubicBezTo>
                  <a:cubicBezTo>
                    <a:pt x="467" y="564"/>
                    <a:pt x="450" y="579"/>
                    <a:pt x="450" y="595"/>
                  </a:cubicBezTo>
                  <a:cubicBezTo>
                    <a:pt x="450" y="607"/>
                    <a:pt x="458" y="616"/>
                    <a:pt x="470" y="621"/>
                  </a:cubicBezTo>
                  <a:cubicBezTo>
                    <a:pt x="463" y="616"/>
                    <a:pt x="459" y="609"/>
                    <a:pt x="459" y="601"/>
                  </a:cubicBezTo>
                  <a:close/>
                  <a:moveTo>
                    <a:pt x="412" y="685"/>
                  </a:moveTo>
                  <a:cubicBezTo>
                    <a:pt x="412" y="673"/>
                    <a:pt x="425" y="664"/>
                    <a:pt x="439" y="664"/>
                  </a:cubicBezTo>
                  <a:cubicBezTo>
                    <a:pt x="444" y="664"/>
                    <a:pt x="449" y="665"/>
                    <a:pt x="453" y="666"/>
                  </a:cubicBezTo>
                  <a:cubicBezTo>
                    <a:pt x="448" y="662"/>
                    <a:pt x="441" y="660"/>
                    <a:pt x="432" y="660"/>
                  </a:cubicBezTo>
                  <a:cubicBezTo>
                    <a:pt x="418" y="660"/>
                    <a:pt x="405" y="669"/>
                    <a:pt x="405" y="680"/>
                  </a:cubicBezTo>
                  <a:cubicBezTo>
                    <a:pt x="405" y="688"/>
                    <a:pt x="411" y="695"/>
                    <a:pt x="420" y="699"/>
                  </a:cubicBezTo>
                  <a:cubicBezTo>
                    <a:pt x="416" y="695"/>
                    <a:pt x="412" y="691"/>
                    <a:pt x="412" y="685"/>
                  </a:cubicBezTo>
                  <a:close/>
                </a:path>
              </a:pathLst>
            </a:custGeom>
            <a:gradFill>
              <a:gsLst>
                <a:gs pos="100000">
                  <a:srgbClr val="676B6A"/>
                </a:gs>
                <a:gs pos="34000">
                  <a:srgbClr val="BCBEB4"/>
                </a:gs>
              </a:gsLst>
              <a:lin ang="4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300" name="Title 1"/>
          <p:cNvSpPr txBox="1">
            <a:spLocks/>
          </p:cNvSpPr>
          <p:nvPr/>
        </p:nvSpPr>
        <p:spPr>
          <a:xfrm>
            <a:off x="992395" y="1566103"/>
            <a:ext cx="1007855" cy="29436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dirty="0">
                <a:ln w="9525">
                  <a:noFill/>
                </a:ln>
                <a:solidFill>
                  <a:srgbClr val="3AAB45"/>
                </a:solidFill>
                <a:latin typeface="Franklin Gothic Demi" panose="020B0703020102020204" pitchFamily="34" charset="0"/>
                <a:cs typeface="Aharoni" pitchFamily="2" charset="-79"/>
              </a:rPr>
              <a:t>CALCULATION 1</a:t>
            </a:r>
            <a:endParaRPr lang="en-US" sz="900" dirty="0">
              <a:ln w="9525">
                <a:noFill/>
              </a:ln>
              <a:solidFill>
                <a:srgbClr val="3AAB45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140" name="earth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2176" y="3334693"/>
            <a:ext cx="1866926" cy="1866926"/>
          </a:xfrm>
          <a:prstGeom prst="rect">
            <a:avLst/>
          </a:prstGeom>
        </p:spPr>
      </p:pic>
      <p:sp>
        <p:nvSpPr>
          <p:cNvPr id="171" name="red lines"/>
          <p:cNvSpPr>
            <a:spLocks noEditPoints="1"/>
          </p:cNvSpPr>
          <p:nvPr/>
        </p:nvSpPr>
        <p:spPr bwMode="auto">
          <a:xfrm>
            <a:off x="4957329" y="-377363"/>
            <a:ext cx="2746902" cy="2734954"/>
          </a:xfrm>
          <a:custGeom>
            <a:avLst/>
            <a:gdLst>
              <a:gd name="T0" fmla="*/ 882 w 2069"/>
              <a:gd name="T1" fmla="*/ 1036 h 2060"/>
              <a:gd name="T2" fmla="*/ 835 w 2069"/>
              <a:gd name="T3" fmla="*/ 1027 h 2060"/>
              <a:gd name="T4" fmla="*/ 780 w 2069"/>
              <a:gd name="T5" fmla="*/ 1036 h 2060"/>
              <a:gd name="T6" fmla="*/ 695 w 2069"/>
              <a:gd name="T7" fmla="*/ 1036 h 2060"/>
              <a:gd name="T8" fmla="*/ 633 w 2069"/>
              <a:gd name="T9" fmla="*/ 1027 h 2060"/>
              <a:gd name="T10" fmla="*/ 586 w 2069"/>
              <a:gd name="T11" fmla="*/ 1036 h 2060"/>
              <a:gd name="T12" fmla="*/ 529 w 2069"/>
              <a:gd name="T13" fmla="*/ 1036 h 2060"/>
              <a:gd name="T14" fmla="*/ 441 w 2069"/>
              <a:gd name="T15" fmla="*/ 1036 h 2060"/>
              <a:gd name="T16" fmla="*/ 394 w 2069"/>
              <a:gd name="T17" fmla="*/ 1027 h 2060"/>
              <a:gd name="T18" fmla="*/ 337 w 2069"/>
              <a:gd name="T19" fmla="*/ 1036 h 2060"/>
              <a:gd name="T20" fmla="*/ 256 w 2069"/>
              <a:gd name="T21" fmla="*/ 1036 h 2060"/>
              <a:gd name="T22" fmla="*/ 195 w 2069"/>
              <a:gd name="T23" fmla="*/ 1027 h 2060"/>
              <a:gd name="T24" fmla="*/ 147 w 2069"/>
              <a:gd name="T25" fmla="*/ 1036 h 2060"/>
              <a:gd name="T26" fmla="*/ 90 w 2069"/>
              <a:gd name="T27" fmla="*/ 1036 h 2060"/>
              <a:gd name="T28" fmla="*/ 0 w 2069"/>
              <a:gd name="T29" fmla="*/ 1036 h 2060"/>
              <a:gd name="T30" fmla="*/ 1043 w 2069"/>
              <a:gd name="T31" fmla="*/ 2024 h 2060"/>
              <a:gd name="T32" fmla="*/ 1043 w 2069"/>
              <a:gd name="T33" fmla="*/ 1977 h 2060"/>
              <a:gd name="T34" fmla="*/ 1043 w 2069"/>
              <a:gd name="T35" fmla="*/ 1894 h 2060"/>
              <a:gd name="T36" fmla="*/ 1029 w 2069"/>
              <a:gd name="T37" fmla="*/ 1832 h 2060"/>
              <a:gd name="T38" fmla="*/ 1043 w 2069"/>
              <a:gd name="T39" fmla="*/ 1785 h 2060"/>
              <a:gd name="T40" fmla="*/ 1043 w 2069"/>
              <a:gd name="T41" fmla="*/ 1728 h 2060"/>
              <a:gd name="T42" fmla="*/ 1029 w 2069"/>
              <a:gd name="T43" fmla="*/ 1648 h 2060"/>
              <a:gd name="T44" fmla="*/ 1043 w 2069"/>
              <a:gd name="T45" fmla="*/ 1586 h 2060"/>
              <a:gd name="T46" fmla="*/ 1043 w 2069"/>
              <a:gd name="T47" fmla="*/ 1536 h 2060"/>
              <a:gd name="T48" fmla="*/ 1043 w 2069"/>
              <a:gd name="T49" fmla="*/ 1453 h 2060"/>
              <a:gd name="T50" fmla="*/ 1029 w 2069"/>
              <a:gd name="T51" fmla="*/ 1392 h 2060"/>
              <a:gd name="T52" fmla="*/ 1043 w 2069"/>
              <a:gd name="T53" fmla="*/ 1344 h 2060"/>
              <a:gd name="T54" fmla="*/ 1043 w 2069"/>
              <a:gd name="T55" fmla="*/ 1290 h 2060"/>
              <a:gd name="T56" fmla="*/ 1029 w 2069"/>
              <a:gd name="T57" fmla="*/ 1204 h 2060"/>
              <a:gd name="T58" fmla="*/ 1043 w 2069"/>
              <a:gd name="T59" fmla="*/ 1143 h 2060"/>
              <a:gd name="T60" fmla="*/ 1043 w 2069"/>
              <a:gd name="T61" fmla="*/ 1095 h 2060"/>
              <a:gd name="T62" fmla="*/ 2012 w 2069"/>
              <a:gd name="T63" fmla="*/ 1036 h 2060"/>
              <a:gd name="T64" fmla="*/ 1951 w 2069"/>
              <a:gd name="T65" fmla="*/ 1027 h 2060"/>
              <a:gd name="T66" fmla="*/ 1903 w 2069"/>
              <a:gd name="T67" fmla="*/ 1036 h 2060"/>
              <a:gd name="T68" fmla="*/ 1849 w 2069"/>
              <a:gd name="T69" fmla="*/ 1036 h 2060"/>
              <a:gd name="T70" fmla="*/ 1759 w 2069"/>
              <a:gd name="T71" fmla="*/ 1036 h 2060"/>
              <a:gd name="T72" fmla="*/ 1711 w 2069"/>
              <a:gd name="T73" fmla="*/ 1027 h 2060"/>
              <a:gd name="T74" fmla="*/ 1655 w 2069"/>
              <a:gd name="T75" fmla="*/ 1036 h 2060"/>
              <a:gd name="T76" fmla="*/ 1572 w 2069"/>
              <a:gd name="T77" fmla="*/ 1036 h 2060"/>
              <a:gd name="T78" fmla="*/ 1510 w 2069"/>
              <a:gd name="T79" fmla="*/ 1027 h 2060"/>
              <a:gd name="T80" fmla="*/ 1463 w 2069"/>
              <a:gd name="T81" fmla="*/ 1036 h 2060"/>
              <a:gd name="T82" fmla="*/ 1406 w 2069"/>
              <a:gd name="T83" fmla="*/ 1036 h 2060"/>
              <a:gd name="T84" fmla="*/ 1316 w 2069"/>
              <a:gd name="T85" fmla="*/ 1036 h 2060"/>
              <a:gd name="T86" fmla="*/ 1268 w 2069"/>
              <a:gd name="T87" fmla="*/ 1027 h 2060"/>
              <a:gd name="T88" fmla="*/ 1214 w 2069"/>
              <a:gd name="T89" fmla="*/ 1036 h 2060"/>
              <a:gd name="T90" fmla="*/ 1131 w 2069"/>
              <a:gd name="T91" fmla="*/ 1036 h 2060"/>
              <a:gd name="T92" fmla="*/ 1029 w 2069"/>
              <a:gd name="T93" fmla="*/ 939 h 2060"/>
              <a:gd name="T94" fmla="*/ 1043 w 2069"/>
              <a:gd name="T95" fmla="*/ 892 h 2060"/>
              <a:gd name="T96" fmla="*/ 1043 w 2069"/>
              <a:gd name="T97" fmla="*/ 835 h 2060"/>
              <a:gd name="T98" fmla="*/ 1029 w 2069"/>
              <a:gd name="T99" fmla="*/ 754 h 2060"/>
              <a:gd name="T100" fmla="*/ 1043 w 2069"/>
              <a:gd name="T101" fmla="*/ 693 h 2060"/>
              <a:gd name="T102" fmla="*/ 1043 w 2069"/>
              <a:gd name="T103" fmla="*/ 643 h 2060"/>
              <a:gd name="T104" fmla="*/ 1043 w 2069"/>
              <a:gd name="T105" fmla="*/ 560 h 2060"/>
              <a:gd name="T106" fmla="*/ 1029 w 2069"/>
              <a:gd name="T107" fmla="*/ 498 h 2060"/>
              <a:gd name="T108" fmla="*/ 1043 w 2069"/>
              <a:gd name="T109" fmla="*/ 448 h 2060"/>
              <a:gd name="T110" fmla="*/ 1043 w 2069"/>
              <a:gd name="T111" fmla="*/ 396 h 2060"/>
              <a:gd name="T112" fmla="*/ 1029 w 2069"/>
              <a:gd name="T113" fmla="*/ 311 h 2060"/>
              <a:gd name="T114" fmla="*/ 1043 w 2069"/>
              <a:gd name="T115" fmla="*/ 249 h 2060"/>
              <a:gd name="T116" fmla="*/ 1043 w 2069"/>
              <a:gd name="T117" fmla="*/ 202 h 2060"/>
              <a:gd name="T118" fmla="*/ 1043 w 2069"/>
              <a:gd name="T119" fmla="*/ 119 h 2060"/>
              <a:gd name="T120" fmla="*/ 1029 w 2069"/>
              <a:gd name="T121" fmla="*/ 57 h 2060"/>
              <a:gd name="T122" fmla="*/ 1043 w 2069"/>
              <a:gd name="T123" fmla="*/ 10 h 2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069" h="2060">
                <a:moveTo>
                  <a:pt x="944" y="1036"/>
                </a:moveTo>
                <a:lnTo>
                  <a:pt x="939" y="1036"/>
                </a:lnTo>
                <a:lnTo>
                  <a:pt x="939" y="1027"/>
                </a:lnTo>
                <a:lnTo>
                  <a:pt x="944" y="1027"/>
                </a:lnTo>
                <a:lnTo>
                  <a:pt x="944" y="1036"/>
                </a:lnTo>
                <a:lnTo>
                  <a:pt x="944" y="1036"/>
                </a:lnTo>
                <a:lnTo>
                  <a:pt x="944" y="1036"/>
                </a:lnTo>
                <a:close/>
                <a:moveTo>
                  <a:pt x="915" y="1036"/>
                </a:moveTo>
                <a:lnTo>
                  <a:pt x="910" y="1036"/>
                </a:lnTo>
                <a:lnTo>
                  <a:pt x="910" y="1027"/>
                </a:lnTo>
                <a:lnTo>
                  <a:pt x="915" y="1027"/>
                </a:lnTo>
                <a:lnTo>
                  <a:pt x="915" y="1036"/>
                </a:lnTo>
                <a:lnTo>
                  <a:pt x="915" y="1036"/>
                </a:lnTo>
                <a:lnTo>
                  <a:pt x="915" y="1036"/>
                </a:lnTo>
                <a:close/>
                <a:moveTo>
                  <a:pt x="889" y="1036"/>
                </a:moveTo>
                <a:lnTo>
                  <a:pt x="882" y="1036"/>
                </a:lnTo>
                <a:lnTo>
                  <a:pt x="882" y="1027"/>
                </a:lnTo>
                <a:lnTo>
                  <a:pt x="889" y="1027"/>
                </a:lnTo>
                <a:lnTo>
                  <a:pt x="889" y="1036"/>
                </a:lnTo>
                <a:lnTo>
                  <a:pt x="889" y="1036"/>
                </a:lnTo>
                <a:lnTo>
                  <a:pt x="889" y="1036"/>
                </a:lnTo>
                <a:close/>
                <a:moveTo>
                  <a:pt x="863" y="1036"/>
                </a:moveTo>
                <a:lnTo>
                  <a:pt x="854" y="1036"/>
                </a:lnTo>
                <a:lnTo>
                  <a:pt x="854" y="1027"/>
                </a:lnTo>
                <a:lnTo>
                  <a:pt x="863" y="1027"/>
                </a:lnTo>
                <a:lnTo>
                  <a:pt x="863" y="1036"/>
                </a:lnTo>
                <a:lnTo>
                  <a:pt x="863" y="1036"/>
                </a:lnTo>
                <a:lnTo>
                  <a:pt x="863" y="1036"/>
                </a:lnTo>
                <a:close/>
                <a:moveTo>
                  <a:pt x="835" y="1036"/>
                </a:moveTo>
                <a:lnTo>
                  <a:pt x="828" y="1036"/>
                </a:lnTo>
                <a:lnTo>
                  <a:pt x="828" y="1027"/>
                </a:lnTo>
                <a:lnTo>
                  <a:pt x="835" y="1027"/>
                </a:lnTo>
                <a:lnTo>
                  <a:pt x="835" y="1036"/>
                </a:lnTo>
                <a:lnTo>
                  <a:pt x="835" y="1036"/>
                </a:lnTo>
                <a:lnTo>
                  <a:pt x="835" y="1036"/>
                </a:lnTo>
                <a:close/>
                <a:moveTo>
                  <a:pt x="806" y="1036"/>
                </a:moveTo>
                <a:lnTo>
                  <a:pt x="799" y="1036"/>
                </a:lnTo>
                <a:lnTo>
                  <a:pt x="799" y="1027"/>
                </a:lnTo>
                <a:lnTo>
                  <a:pt x="806" y="1027"/>
                </a:lnTo>
                <a:lnTo>
                  <a:pt x="806" y="1036"/>
                </a:lnTo>
                <a:lnTo>
                  <a:pt x="806" y="1036"/>
                </a:lnTo>
                <a:lnTo>
                  <a:pt x="806" y="1036"/>
                </a:lnTo>
                <a:close/>
                <a:moveTo>
                  <a:pt x="780" y="1036"/>
                </a:moveTo>
                <a:lnTo>
                  <a:pt x="773" y="1036"/>
                </a:lnTo>
                <a:lnTo>
                  <a:pt x="773" y="1027"/>
                </a:lnTo>
                <a:lnTo>
                  <a:pt x="780" y="1027"/>
                </a:lnTo>
                <a:lnTo>
                  <a:pt x="780" y="1036"/>
                </a:lnTo>
                <a:lnTo>
                  <a:pt x="780" y="1036"/>
                </a:lnTo>
                <a:lnTo>
                  <a:pt x="780" y="1036"/>
                </a:lnTo>
                <a:close/>
                <a:moveTo>
                  <a:pt x="752" y="1036"/>
                </a:moveTo>
                <a:lnTo>
                  <a:pt x="745" y="1036"/>
                </a:lnTo>
                <a:lnTo>
                  <a:pt x="745" y="1027"/>
                </a:lnTo>
                <a:lnTo>
                  <a:pt x="752" y="1027"/>
                </a:lnTo>
                <a:lnTo>
                  <a:pt x="752" y="1036"/>
                </a:lnTo>
                <a:lnTo>
                  <a:pt x="752" y="1036"/>
                </a:lnTo>
                <a:lnTo>
                  <a:pt x="752" y="1036"/>
                </a:lnTo>
                <a:close/>
                <a:moveTo>
                  <a:pt x="723" y="1036"/>
                </a:moveTo>
                <a:lnTo>
                  <a:pt x="718" y="1036"/>
                </a:lnTo>
                <a:lnTo>
                  <a:pt x="718" y="1027"/>
                </a:lnTo>
                <a:lnTo>
                  <a:pt x="723" y="1027"/>
                </a:lnTo>
                <a:lnTo>
                  <a:pt x="723" y="1036"/>
                </a:lnTo>
                <a:lnTo>
                  <a:pt x="723" y="1036"/>
                </a:lnTo>
                <a:lnTo>
                  <a:pt x="723" y="1036"/>
                </a:lnTo>
                <a:close/>
                <a:moveTo>
                  <a:pt x="695" y="1036"/>
                </a:moveTo>
                <a:lnTo>
                  <a:pt x="690" y="1036"/>
                </a:lnTo>
                <a:lnTo>
                  <a:pt x="690" y="1027"/>
                </a:lnTo>
                <a:lnTo>
                  <a:pt x="695" y="1027"/>
                </a:lnTo>
                <a:lnTo>
                  <a:pt x="695" y="1036"/>
                </a:lnTo>
                <a:lnTo>
                  <a:pt x="695" y="1036"/>
                </a:lnTo>
                <a:lnTo>
                  <a:pt x="695" y="1036"/>
                </a:lnTo>
                <a:close/>
                <a:moveTo>
                  <a:pt x="669" y="1036"/>
                </a:moveTo>
                <a:lnTo>
                  <a:pt x="662" y="1036"/>
                </a:lnTo>
                <a:lnTo>
                  <a:pt x="662" y="1027"/>
                </a:lnTo>
                <a:lnTo>
                  <a:pt x="669" y="1027"/>
                </a:lnTo>
                <a:lnTo>
                  <a:pt x="669" y="1036"/>
                </a:lnTo>
                <a:lnTo>
                  <a:pt x="669" y="1036"/>
                </a:lnTo>
                <a:lnTo>
                  <a:pt x="669" y="1036"/>
                </a:lnTo>
                <a:close/>
                <a:moveTo>
                  <a:pt x="643" y="1036"/>
                </a:moveTo>
                <a:lnTo>
                  <a:pt x="633" y="1036"/>
                </a:lnTo>
                <a:lnTo>
                  <a:pt x="633" y="1027"/>
                </a:lnTo>
                <a:lnTo>
                  <a:pt x="643" y="1027"/>
                </a:lnTo>
                <a:lnTo>
                  <a:pt x="643" y="1036"/>
                </a:lnTo>
                <a:lnTo>
                  <a:pt x="643" y="1036"/>
                </a:lnTo>
                <a:lnTo>
                  <a:pt x="643" y="1036"/>
                </a:lnTo>
                <a:close/>
                <a:moveTo>
                  <a:pt x="614" y="1036"/>
                </a:moveTo>
                <a:lnTo>
                  <a:pt x="607" y="1036"/>
                </a:lnTo>
                <a:lnTo>
                  <a:pt x="607" y="1027"/>
                </a:lnTo>
                <a:lnTo>
                  <a:pt x="614" y="1027"/>
                </a:lnTo>
                <a:lnTo>
                  <a:pt x="614" y="1036"/>
                </a:lnTo>
                <a:lnTo>
                  <a:pt x="614" y="1036"/>
                </a:lnTo>
                <a:lnTo>
                  <a:pt x="614" y="1036"/>
                </a:lnTo>
                <a:close/>
                <a:moveTo>
                  <a:pt x="586" y="1036"/>
                </a:moveTo>
                <a:lnTo>
                  <a:pt x="581" y="1036"/>
                </a:lnTo>
                <a:lnTo>
                  <a:pt x="581" y="1027"/>
                </a:lnTo>
                <a:lnTo>
                  <a:pt x="586" y="1027"/>
                </a:lnTo>
                <a:lnTo>
                  <a:pt x="586" y="1036"/>
                </a:lnTo>
                <a:lnTo>
                  <a:pt x="586" y="1036"/>
                </a:lnTo>
                <a:lnTo>
                  <a:pt x="586" y="1036"/>
                </a:lnTo>
                <a:close/>
                <a:moveTo>
                  <a:pt x="557" y="1036"/>
                </a:moveTo>
                <a:lnTo>
                  <a:pt x="553" y="1036"/>
                </a:lnTo>
                <a:lnTo>
                  <a:pt x="553" y="1027"/>
                </a:lnTo>
                <a:lnTo>
                  <a:pt x="557" y="1027"/>
                </a:lnTo>
                <a:lnTo>
                  <a:pt x="557" y="1036"/>
                </a:lnTo>
                <a:lnTo>
                  <a:pt x="557" y="1036"/>
                </a:lnTo>
                <a:lnTo>
                  <a:pt x="557" y="1036"/>
                </a:lnTo>
                <a:close/>
                <a:moveTo>
                  <a:pt x="529" y="1036"/>
                </a:moveTo>
                <a:lnTo>
                  <a:pt x="524" y="1036"/>
                </a:lnTo>
                <a:lnTo>
                  <a:pt x="524" y="1027"/>
                </a:lnTo>
                <a:lnTo>
                  <a:pt x="529" y="1027"/>
                </a:lnTo>
                <a:lnTo>
                  <a:pt x="529" y="1036"/>
                </a:lnTo>
                <a:lnTo>
                  <a:pt x="529" y="1036"/>
                </a:lnTo>
                <a:lnTo>
                  <a:pt x="529" y="1036"/>
                </a:lnTo>
                <a:close/>
                <a:moveTo>
                  <a:pt x="505" y="1036"/>
                </a:moveTo>
                <a:lnTo>
                  <a:pt x="496" y="1036"/>
                </a:lnTo>
                <a:lnTo>
                  <a:pt x="496" y="1027"/>
                </a:lnTo>
                <a:lnTo>
                  <a:pt x="505" y="1027"/>
                </a:lnTo>
                <a:lnTo>
                  <a:pt x="505" y="1036"/>
                </a:lnTo>
                <a:lnTo>
                  <a:pt x="505" y="1036"/>
                </a:lnTo>
                <a:lnTo>
                  <a:pt x="505" y="1036"/>
                </a:lnTo>
                <a:close/>
                <a:moveTo>
                  <a:pt x="477" y="1036"/>
                </a:moveTo>
                <a:lnTo>
                  <a:pt x="467" y="1036"/>
                </a:lnTo>
                <a:lnTo>
                  <a:pt x="467" y="1027"/>
                </a:lnTo>
                <a:lnTo>
                  <a:pt x="477" y="1027"/>
                </a:lnTo>
                <a:lnTo>
                  <a:pt x="477" y="1036"/>
                </a:lnTo>
                <a:lnTo>
                  <a:pt x="477" y="1036"/>
                </a:lnTo>
                <a:lnTo>
                  <a:pt x="477" y="1036"/>
                </a:lnTo>
                <a:close/>
                <a:moveTo>
                  <a:pt x="448" y="1036"/>
                </a:moveTo>
                <a:lnTo>
                  <a:pt x="441" y="1036"/>
                </a:lnTo>
                <a:lnTo>
                  <a:pt x="441" y="1027"/>
                </a:lnTo>
                <a:lnTo>
                  <a:pt x="448" y="1027"/>
                </a:lnTo>
                <a:lnTo>
                  <a:pt x="448" y="1036"/>
                </a:lnTo>
                <a:lnTo>
                  <a:pt x="448" y="1036"/>
                </a:lnTo>
                <a:lnTo>
                  <a:pt x="448" y="1036"/>
                </a:lnTo>
                <a:close/>
                <a:moveTo>
                  <a:pt x="420" y="1036"/>
                </a:moveTo>
                <a:lnTo>
                  <a:pt x="415" y="1036"/>
                </a:lnTo>
                <a:lnTo>
                  <a:pt x="415" y="1027"/>
                </a:lnTo>
                <a:lnTo>
                  <a:pt x="420" y="1027"/>
                </a:lnTo>
                <a:lnTo>
                  <a:pt x="420" y="1036"/>
                </a:lnTo>
                <a:lnTo>
                  <a:pt x="420" y="1036"/>
                </a:lnTo>
                <a:lnTo>
                  <a:pt x="420" y="1036"/>
                </a:lnTo>
                <a:close/>
                <a:moveTo>
                  <a:pt x="394" y="1036"/>
                </a:moveTo>
                <a:lnTo>
                  <a:pt x="387" y="1036"/>
                </a:lnTo>
                <a:lnTo>
                  <a:pt x="387" y="1027"/>
                </a:lnTo>
                <a:lnTo>
                  <a:pt x="394" y="1027"/>
                </a:lnTo>
                <a:lnTo>
                  <a:pt x="394" y="1036"/>
                </a:lnTo>
                <a:lnTo>
                  <a:pt x="394" y="1036"/>
                </a:lnTo>
                <a:lnTo>
                  <a:pt x="394" y="1036"/>
                </a:lnTo>
                <a:close/>
                <a:moveTo>
                  <a:pt x="365" y="1036"/>
                </a:moveTo>
                <a:lnTo>
                  <a:pt x="358" y="1036"/>
                </a:lnTo>
                <a:lnTo>
                  <a:pt x="358" y="1027"/>
                </a:lnTo>
                <a:lnTo>
                  <a:pt x="365" y="1027"/>
                </a:lnTo>
                <a:lnTo>
                  <a:pt x="365" y="1036"/>
                </a:lnTo>
                <a:lnTo>
                  <a:pt x="365" y="1036"/>
                </a:lnTo>
                <a:lnTo>
                  <a:pt x="365" y="1036"/>
                </a:lnTo>
                <a:close/>
                <a:moveTo>
                  <a:pt x="337" y="1036"/>
                </a:moveTo>
                <a:lnTo>
                  <a:pt x="332" y="1036"/>
                </a:lnTo>
                <a:lnTo>
                  <a:pt x="332" y="1027"/>
                </a:lnTo>
                <a:lnTo>
                  <a:pt x="337" y="1027"/>
                </a:lnTo>
                <a:lnTo>
                  <a:pt x="337" y="1036"/>
                </a:lnTo>
                <a:lnTo>
                  <a:pt x="337" y="1036"/>
                </a:lnTo>
                <a:lnTo>
                  <a:pt x="337" y="1036"/>
                </a:lnTo>
                <a:close/>
                <a:moveTo>
                  <a:pt x="311" y="1036"/>
                </a:moveTo>
                <a:lnTo>
                  <a:pt x="304" y="1036"/>
                </a:lnTo>
                <a:lnTo>
                  <a:pt x="304" y="1027"/>
                </a:lnTo>
                <a:lnTo>
                  <a:pt x="311" y="1027"/>
                </a:lnTo>
                <a:lnTo>
                  <a:pt x="311" y="1036"/>
                </a:lnTo>
                <a:lnTo>
                  <a:pt x="311" y="1036"/>
                </a:lnTo>
                <a:lnTo>
                  <a:pt x="311" y="1036"/>
                </a:lnTo>
                <a:close/>
                <a:moveTo>
                  <a:pt x="282" y="1036"/>
                </a:moveTo>
                <a:lnTo>
                  <a:pt x="275" y="1036"/>
                </a:lnTo>
                <a:lnTo>
                  <a:pt x="275" y="1027"/>
                </a:lnTo>
                <a:lnTo>
                  <a:pt x="282" y="1027"/>
                </a:lnTo>
                <a:lnTo>
                  <a:pt x="282" y="1036"/>
                </a:lnTo>
                <a:lnTo>
                  <a:pt x="282" y="1036"/>
                </a:lnTo>
                <a:lnTo>
                  <a:pt x="282" y="1036"/>
                </a:lnTo>
                <a:close/>
                <a:moveTo>
                  <a:pt x="256" y="1036"/>
                </a:moveTo>
                <a:lnTo>
                  <a:pt x="249" y="1036"/>
                </a:lnTo>
                <a:lnTo>
                  <a:pt x="249" y="1027"/>
                </a:lnTo>
                <a:lnTo>
                  <a:pt x="256" y="1027"/>
                </a:lnTo>
                <a:lnTo>
                  <a:pt x="256" y="1036"/>
                </a:lnTo>
                <a:lnTo>
                  <a:pt x="256" y="1036"/>
                </a:lnTo>
                <a:lnTo>
                  <a:pt x="256" y="1036"/>
                </a:lnTo>
                <a:close/>
                <a:moveTo>
                  <a:pt x="228" y="1036"/>
                </a:moveTo>
                <a:lnTo>
                  <a:pt x="221" y="1036"/>
                </a:lnTo>
                <a:lnTo>
                  <a:pt x="221" y="1027"/>
                </a:lnTo>
                <a:lnTo>
                  <a:pt x="228" y="1027"/>
                </a:lnTo>
                <a:lnTo>
                  <a:pt x="228" y="1036"/>
                </a:lnTo>
                <a:lnTo>
                  <a:pt x="228" y="1036"/>
                </a:lnTo>
                <a:lnTo>
                  <a:pt x="228" y="1036"/>
                </a:lnTo>
                <a:close/>
                <a:moveTo>
                  <a:pt x="199" y="1036"/>
                </a:moveTo>
                <a:lnTo>
                  <a:pt x="195" y="1036"/>
                </a:lnTo>
                <a:lnTo>
                  <a:pt x="195" y="1027"/>
                </a:lnTo>
                <a:lnTo>
                  <a:pt x="199" y="1027"/>
                </a:lnTo>
                <a:lnTo>
                  <a:pt x="199" y="1036"/>
                </a:lnTo>
                <a:lnTo>
                  <a:pt x="199" y="1036"/>
                </a:lnTo>
                <a:lnTo>
                  <a:pt x="199" y="1036"/>
                </a:lnTo>
                <a:close/>
                <a:moveTo>
                  <a:pt x="171" y="1036"/>
                </a:moveTo>
                <a:lnTo>
                  <a:pt x="166" y="1036"/>
                </a:lnTo>
                <a:lnTo>
                  <a:pt x="166" y="1027"/>
                </a:lnTo>
                <a:lnTo>
                  <a:pt x="171" y="1027"/>
                </a:lnTo>
                <a:lnTo>
                  <a:pt x="171" y="1036"/>
                </a:lnTo>
                <a:lnTo>
                  <a:pt x="171" y="1036"/>
                </a:lnTo>
                <a:lnTo>
                  <a:pt x="171" y="1036"/>
                </a:lnTo>
                <a:close/>
                <a:moveTo>
                  <a:pt x="147" y="1036"/>
                </a:moveTo>
                <a:lnTo>
                  <a:pt x="138" y="1036"/>
                </a:lnTo>
                <a:lnTo>
                  <a:pt x="138" y="1027"/>
                </a:lnTo>
                <a:lnTo>
                  <a:pt x="147" y="1027"/>
                </a:lnTo>
                <a:lnTo>
                  <a:pt x="147" y="1036"/>
                </a:lnTo>
                <a:lnTo>
                  <a:pt x="147" y="1036"/>
                </a:lnTo>
                <a:lnTo>
                  <a:pt x="147" y="1036"/>
                </a:lnTo>
                <a:close/>
                <a:moveTo>
                  <a:pt x="119" y="1036"/>
                </a:moveTo>
                <a:lnTo>
                  <a:pt x="109" y="1036"/>
                </a:lnTo>
                <a:lnTo>
                  <a:pt x="109" y="1027"/>
                </a:lnTo>
                <a:lnTo>
                  <a:pt x="119" y="1027"/>
                </a:lnTo>
                <a:lnTo>
                  <a:pt x="119" y="1036"/>
                </a:lnTo>
                <a:lnTo>
                  <a:pt x="119" y="1036"/>
                </a:lnTo>
                <a:lnTo>
                  <a:pt x="119" y="1036"/>
                </a:lnTo>
                <a:close/>
                <a:moveTo>
                  <a:pt x="90" y="1036"/>
                </a:moveTo>
                <a:lnTo>
                  <a:pt x="81" y="1036"/>
                </a:lnTo>
                <a:lnTo>
                  <a:pt x="81" y="1027"/>
                </a:lnTo>
                <a:lnTo>
                  <a:pt x="90" y="1027"/>
                </a:lnTo>
                <a:lnTo>
                  <a:pt x="90" y="1036"/>
                </a:lnTo>
                <a:lnTo>
                  <a:pt x="90" y="1036"/>
                </a:lnTo>
                <a:lnTo>
                  <a:pt x="90" y="1036"/>
                </a:lnTo>
                <a:close/>
                <a:moveTo>
                  <a:pt x="62" y="1036"/>
                </a:moveTo>
                <a:lnTo>
                  <a:pt x="57" y="1036"/>
                </a:lnTo>
                <a:lnTo>
                  <a:pt x="57" y="1027"/>
                </a:lnTo>
                <a:lnTo>
                  <a:pt x="62" y="1027"/>
                </a:lnTo>
                <a:lnTo>
                  <a:pt x="62" y="1036"/>
                </a:lnTo>
                <a:lnTo>
                  <a:pt x="62" y="1036"/>
                </a:lnTo>
                <a:lnTo>
                  <a:pt x="62" y="1036"/>
                </a:lnTo>
                <a:close/>
                <a:moveTo>
                  <a:pt x="34" y="1036"/>
                </a:moveTo>
                <a:lnTo>
                  <a:pt x="29" y="1036"/>
                </a:lnTo>
                <a:lnTo>
                  <a:pt x="29" y="1027"/>
                </a:lnTo>
                <a:lnTo>
                  <a:pt x="34" y="1027"/>
                </a:lnTo>
                <a:lnTo>
                  <a:pt x="34" y="1036"/>
                </a:lnTo>
                <a:lnTo>
                  <a:pt x="34" y="1036"/>
                </a:lnTo>
                <a:lnTo>
                  <a:pt x="34" y="1036"/>
                </a:lnTo>
                <a:close/>
                <a:moveTo>
                  <a:pt x="8" y="1036"/>
                </a:moveTo>
                <a:lnTo>
                  <a:pt x="0" y="1036"/>
                </a:lnTo>
                <a:lnTo>
                  <a:pt x="0" y="1027"/>
                </a:lnTo>
                <a:lnTo>
                  <a:pt x="8" y="1027"/>
                </a:lnTo>
                <a:lnTo>
                  <a:pt x="8" y="1036"/>
                </a:lnTo>
                <a:lnTo>
                  <a:pt x="8" y="1036"/>
                </a:lnTo>
                <a:lnTo>
                  <a:pt x="8" y="1036"/>
                </a:lnTo>
                <a:close/>
                <a:moveTo>
                  <a:pt x="1043" y="2060"/>
                </a:moveTo>
                <a:lnTo>
                  <a:pt x="1029" y="2060"/>
                </a:lnTo>
                <a:lnTo>
                  <a:pt x="1029" y="2053"/>
                </a:lnTo>
                <a:lnTo>
                  <a:pt x="1043" y="2053"/>
                </a:lnTo>
                <a:lnTo>
                  <a:pt x="1043" y="2060"/>
                </a:lnTo>
                <a:lnTo>
                  <a:pt x="1043" y="2060"/>
                </a:lnTo>
                <a:lnTo>
                  <a:pt x="1043" y="2060"/>
                </a:lnTo>
                <a:close/>
                <a:moveTo>
                  <a:pt x="1043" y="2034"/>
                </a:moveTo>
                <a:lnTo>
                  <a:pt x="1029" y="2034"/>
                </a:lnTo>
                <a:lnTo>
                  <a:pt x="1029" y="2024"/>
                </a:lnTo>
                <a:lnTo>
                  <a:pt x="1043" y="2024"/>
                </a:lnTo>
                <a:lnTo>
                  <a:pt x="1043" y="2034"/>
                </a:lnTo>
                <a:lnTo>
                  <a:pt x="1043" y="2034"/>
                </a:lnTo>
                <a:lnTo>
                  <a:pt x="1043" y="2034"/>
                </a:lnTo>
                <a:close/>
                <a:moveTo>
                  <a:pt x="1043" y="2005"/>
                </a:moveTo>
                <a:lnTo>
                  <a:pt x="1029" y="2005"/>
                </a:lnTo>
                <a:lnTo>
                  <a:pt x="1029" y="1998"/>
                </a:lnTo>
                <a:lnTo>
                  <a:pt x="1043" y="1998"/>
                </a:lnTo>
                <a:lnTo>
                  <a:pt x="1043" y="2005"/>
                </a:lnTo>
                <a:lnTo>
                  <a:pt x="1043" y="2005"/>
                </a:lnTo>
                <a:lnTo>
                  <a:pt x="1043" y="2005"/>
                </a:lnTo>
                <a:close/>
                <a:moveTo>
                  <a:pt x="1043" y="1977"/>
                </a:moveTo>
                <a:lnTo>
                  <a:pt x="1029" y="1977"/>
                </a:lnTo>
                <a:lnTo>
                  <a:pt x="1029" y="1970"/>
                </a:lnTo>
                <a:lnTo>
                  <a:pt x="1043" y="1970"/>
                </a:lnTo>
                <a:lnTo>
                  <a:pt x="1043" y="1977"/>
                </a:lnTo>
                <a:lnTo>
                  <a:pt x="1043" y="1977"/>
                </a:lnTo>
                <a:lnTo>
                  <a:pt x="1043" y="1977"/>
                </a:lnTo>
                <a:close/>
                <a:moveTo>
                  <a:pt x="1043" y="1951"/>
                </a:moveTo>
                <a:lnTo>
                  <a:pt x="1029" y="1951"/>
                </a:lnTo>
                <a:lnTo>
                  <a:pt x="1029" y="1944"/>
                </a:lnTo>
                <a:lnTo>
                  <a:pt x="1043" y="1944"/>
                </a:lnTo>
                <a:lnTo>
                  <a:pt x="1043" y="1951"/>
                </a:lnTo>
                <a:lnTo>
                  <a:pt x="1043" y="1951"/>
                </a:lnTo>
                <a:lnTo>
                  <a:pt x="1043" y="1951"/>
                </a:lnTo>
                <a:close/>
                <a:moveTo>
                  <a:pt x="1043" y="1923"/>
                </a:moveTo>
                <a:lnTo>
                  <a:pt x="1029" y="1923"/>
                </a:lnTo>
                <a:lnTo>
                  <a:pt x="1029" y="1915"/>
                </a:lnTo>
                <a:lnTo>
                  <a:pt x="1043" y="1915"/>
                </a:lnTo>
                <a:lnTo>
                  <a:pt x="1043" y="1923"/>
                </a:lnTo>
                <a:lnTo>
                  <a:pt x="1043" y="1923"/>
                </a:lnTo>
                <a:lnTo>
                  <a:pt x="1043" y="1923"/>
                </a:lnTo>
                <a:close/>
                <a:moveTo>
                  <a:pt x="1043" y="1894"/>
                </a:moveTo>
                <a:lnTo>
                  <a:pt x="1029" y="1894"/>
                </a:lnTo>
                <a:lnTo>
                  <a:pt x="1029" y="1889"/>
                </a:lnTo>
                <a:lnTo>
                  <a:pt x="1043" y="1889"/>
                </a:lnTo>
                <a:lnTo>
                  <a:pt x="1043" y="1894"/>
                </a:lnTo>
                <a:lnTo>
                  <a:pt x="1043" y="1894"/>
                </a:lnTo>
                <a:lnTo>
                  <a:pt x="1043" y="1894"/>
                </a:lnTo>
                <a:close/>
                <a:moveTo>
                  <a:pt x="1043" y="1868"/>
                </a:moveTo>
                <a:lnTo>
                  <a:pt x="1029" y="1868"/>
                </a:lnTo>
                <a:lnTo>
                  <a:pt x="1029" y="1861"/>
                </a:lnTo>
                <a:lnTo>
                  <a:pt x="1043" y="1861"/>
                </a:lnTo>
                <a:lnTo>
                  <a:pt x="1043" y="1868"/>
                </a:lnTo>
                <a:lnTo>
                  <a:pt x="1043" y="1868"/>
                </a:lnTo>
                <a:lnTo>
                  <a:pt x="1043" y="1868"/>
                </a:lnTo>
                <a:close/>
                <a:moveTo>
                  <a:pt x="1043" y="1840"/>
                </a:moveTo>
                <a:lnTo>
                  <a:pt x="1029" y="1840"/>
                </a:lnTo>
                <a:lnTo>
                  <a:pt x="1029" y="1832"/>
                </a:lnTo>
                <a:lnTo>
                  <a:pt x="1043" y="1832"/>
                </a:lnTo>
                <a:lnTo>
                  <a:pt x="1043" y="1840"/>
                </a:lnTo>
                <a:lnTo>
                  <a:pt x="1043" y="1840"/>
                </a:lnTo>
                <a:lnTo>
                  <a:pt x="1043" y="1840"/>
                </a:lnTo>
                <a:close/>
                <a:moveTo>
                  <a:pt x="1043" y="1814"/>
                </a:moveTo>
                <a:lnTo>
                  <a:pt x="1029" y="1814"/>
                </a:lnTo>
                <a:lnTo>
                  <a:pt x="1029" y="1804"/>
                </a:lnTo>
                <a:lnTo>
                  <a:pt x="1043" y="1804"/>
                </a:lnTo>
                <a:lnTo>
                  <a:pt x="1043" y="1814"/>
                </a:lnTo>
                <a:lnTo>
                  <a:pt x="1043" y="1814"/>
                </a:lnTo>
                <a:lnTo>
                  <a:pt x="1043" y="1814"/>
                </a:lnTo>
                <a:close/>
                <a:moveTo>
                  <a:pt x="1043" y="1785"/>
                </a:moveTo>
                <a:lnTo>
                  <a:pt x="1029" y="1785"/>
                </a:lnTo>
                <a:lnTo>
                  <a:pt x="1029" y="1778"/>
                </a:lnTo>
                <a:lnTo>
                  <a:pt x="1043" y="1778"/>
                </a:lnTo>
                <a:lnTo>
                  <a:pt x="1043" y="1785"/>
                </a:lnTo>
                <a:lnTo>
                  <a:pt x="1043" y="1785"/>
                </a:lnTo>
                <a:lnTo>
                  <a:pt x="1043" y="1785"/>
                </a:lnTo>
                <a:close/>
                <a:moveTo>
                  <a:pt x="1043" y="1757"/>
                </a:moveTo>
                <a:lnTo>
                  <a:pt x="1029" y="1757"/>
                </a:lnTo>
                <a:lnTo>
                  <a:pt x="1029" y="1752"/>
                </a:lnTo>
                <a:lnTo>
                  <a:pt x="1043" y="1752"/>
                </a:lnTo>
                <a:lnTo>
                  <a:pt x="1043" y="1757"/>
                </a:lnTo>
                <a:lnTo>
                  <a:pt x="1043" y="1757"/>
                </a:lnTo>
                <a:lnTo>
                  <a:pt x="1043" y="1757"/>
                </a:lnTo>
                <a:close/>
                <a:moveTo>
                  <a:pt x="1043" y="1728"/>
                </a:moveTo>
                <a:lnTo>
                  <a:pt x="1029" y="1728"/>
                </a:lnTo>
                <a:lnTo>
                  <a:pt x="1029" y="1723"/>
                </a:lnTo>
                <a:lnTo>
                  <a:pt x="1043" y="1723"/>
                </a:lnTo>
                <a:lnTo>
                  <a:pt x="1043" y="1728"/>
                </a:lnTo>
                <a:lnTo>
                  <a:pt x="1043" y="1728"/>
                </a:lnTo>
                <a:lnTo>
                  <a:pt x="1043" y="1728"/>
                </a:lnTo>
                <a:close/>
                <a:moveTo>
                  <a:pt x="1043" y="1700"/>
                </a:moveTo>
                <a:lnTo>
                  <a:pt x="1029" y="1700"/>
                </a:lnTo>
                <a:lnTo>
                  <a:pt x="1029" y="1695"/>
                </a:lnTo>
                <a:lnTo>
                  <a:pt x="1043" y="1695"/>
                </a:lnTo>
                <a:lnTo>
                  <a:pt x="1043" y="1700"/>
                </a:lnTo>
                <a:lnTo>
                  <a:pt x="1043" y="1700"/>
                </a:lnTo>
                <a:lnTo>
                  <a:pt x="1043" y="1700"/>
                </a:lnTo>
                <a:close/>
                <a:moveTo>
                  <a:pt x="1043" y="1676"/>
                </a:moveTo>
                <a:lnTo>
                  <a:pt x="1029" y="1676"/>
                </a:lnTo>
                <a:lnTo>
                  <a:pt x="1029" y="1667"/>
                </a:lnTo>
                <a:lnTo>
                  <a:pt x="1043" y="1667"/>
                </a:lnTo>
                <a:lnTo>
                  <a:pt x="1043" y="1676"/>
                </a:lnTo>
                <a:lnTo>
                  <a:pt x="1043" y="1676"/>
                </a:lnTo>
                <a:lnTo>
                  <a:pt x="1043" y="1676"/>
                </a:lnTo>
                <a:close/>
                <a:moveTo>
                  <a:pt x="1043" y="1648"/>
                </a:moveTo>
                <a:lnTo>
                  <a:pt x="1029" y="1648"/>
                </a:lnTo>
                <a:lnTo>
                  <a:pt x="1029" y="1638"/>
                </a:lnTo>
                <a:lnTo>
                  <a:pt x="1043" y="1638"/>
                </a:lnTo>
                <a:lnTo>
                  <a:pt x="1043" y="1648"/>
                </a:lnTo>
                <a:lnTo>
                  <a:pt x="1043" y="1648"/>
                </a:lnTo>
                <a:lnTo>
                  <a:pt x="1043" y="1648"/>
                </a:lnTo>
                <a:close/>
                <a:moveTo>
                  <a:pt x="1043" y="1619"/>
                </a:moveTo>
                <a:lnTo>
                  <a:pt x="1029" y="1619"/>
                </a:lnTo>
                <a:lnTo>
                  <a:pt x="1029" y="1614"/>
                </a:lnTo>
                <a:lnTo>
                  <a:pt x="1043" y="1614"/>
                </a:lnTo>
                <a:lnTo>
                  <a:pt x="1043" y="1619"/>
                </a:lnTo>
                <a:lnTo>
                  <a:pt x="1043" y="1619"/>
                </a:lnTo>
                <a:lnTo>
                  <a:pt x="1043" y="1619"/>
                </a:lnTo>
                <a:close/>
                <a:moveTo>
                  <a:pt x="1043" y="1591"/>
                </a:moveTo>
                <a:lnTo>
                  <a:pt x="1029" y="1591"/>
                </a:lnTo>
                <a:lnTo>
                  <a:pt x="1029" y="1586"/>
                </a:lnTo>
                <a:lnTo>
                  <a:pt x="1043" y="1586"/>
                </a:lnTo>
                <a:lnTo>
                  <a:pt x="1043" y="1591"/>
                </a:lnTo>
                <a:lnTo>
                  <a:pt x="1043" y="1591"/>
                </a:lnTo>
                <a:lnTo>
                  <a:pt x="1043" y="1591"/>
                </a:lnTo>
                <a:close/>
                <a:moveTo>
                  <a:pt x="1043" y="1562"/>
                </a:moveTo>
                <a:lnTo>
                  <a:pt x="1029" y="1562"/>
                </a:lnTo>
                <a:lnTo>
                  <a:pt x="1029" y="1558"/>
                </a:lnTo>
                <a:lnTo>
                  <a:pt x="1043" y="1558"/>
                </a:lnTo>
                <a:lnTo>
                  <a:pt x="1043" y="1562"/>
                </a:lnTo>
                <a:lnTo>
                  <a:pt x="1043" y="1562"/>
                </a:lnTo>
                <a:lnTo>
                  <a:pt x="1043" y="1562"/>
                </a:lnTo>
                <a:close/>
                <a:moveTo>
                  <a:pt x="1043" y="1536"/>
                </a:moveTo>
                <a:lnTo>
                  <a:pt x="1029" y="1536"/>
                </a:lnTo>
                <a:lnTo>
                  <a:pt x="1029" y="1529"/>
                </a:lnTo>
                <a:lnTo>
                  <a:pt x="1043" y="1529"/>
                </a:lnTo>
                <a:lnTo>
                  <a:pt x="1043" y="1536"/>
                </a:lnTo>
                <a:lnTo>
                  <a:pt x="1043" y="1536"/>
                </a:lnTo>
                <a:lnTo>
                  <a:pt x="1043" y="1536"/>
                </a:lnTo>
                <a:close/>
                <a:moveTo>
                  <a:pt x="1043" y="1510"/>
                </a:moveTo>
                <a:lnTo>
                  <a:pt x="1029" y="1510"/>
                </a:lnTo>
                <a:lnTo>
                  <a:pt x="1029" y="1501"/>
                </a:lnTo>
                <a:lnTo>
                  <a:pt x="1043" y="1501"/>
                </a:lnTo>
                <a:lnTo>
                  <a:pt x="1043" y="1510"/>
                </a:lnTo>
                <a:lnTo>
                  <a:pt x="1043" y="1510"/>
                </a:lnTo>
                <a:lnTo>
                  <a:pt x="1043" y="1510"/>
                </a:lnTo>
                <a:close/>
                <a:moveTo>
                  <a:pt x="1043" y="1482"/>
                </a:moveTo>
                <a:lnTo>
                  <a:pt x="1029" y="1482"/>
                </a:lnTo>
                <a:lnTo>
                  <a:pt x="1029" y="1475"/>
                </a:lnTo>
                <a:lnTo>
                  <a:pt x="1043" y="1475"/>
                </a:lnTo>
                <a:lnTo>
                  <a:pt x="1043" y="1482"/>
                </a:lnTo>
                <a:lnTo>
                  <a:pt x="1043" y="1482"/>
                </a:lnTo>
                <a:lnTo>
                  <a:pt x="1043" y="1482"/>
                </a:lnTo>
                <a:close/>
                <a:moveTo>
                  <a:pt x="1043" y="1453"/>
                </a:moveTo>
                <a:lnTo>
                  <a:pt x="1029" y="1453"/>
                </a:lnTo>
                <a:lnTo>
                  <a:pt x="1029" y="1446"/>
                </a:lnTo>
                <a:lnTo>
                  <a:pt x="1043" y="1446"/>
                </a:lnTo>
                <a:lnTo>
                  <a:pt x="1043" y="1453"/>
                </a:lnTo>
                <a:lnTo>
                  <a:pt x="1043" y="1453"/>
                </a:lnTo>
                <a:lnTo>
                  <a:pt x="1043" y="1453"/>
                </a:lnTo>
                <a:close/>
                <a:moveTo>
                  <a:pt x="1043" y="1427"/>
                </a:moveTo>
                <a:lnTo>
                  <a:pt x="1029" y="1427"/>
                </a:lnTo>
                <a:lnTo>
                  <a:pt x="1029" y="1420"/>
                </a:lnTo>
                <a:lnTo>
                  <a:pt x="1043" y="1420"/>
                </a:lnTo>
                <a:lnTo>
                  <a:pt x="1043" y="1427"/>
                </a:lnTo>
                <a:lnTo>
                  <a:pt x="1043" y="1427"/>
                </a:lnTo>
                <a:lnTo>
                  <a:pt x="1043" y="1427"/>
                </a:lnTo>
                <a:close/>
                <a:moveTo>
                  <a:pt x="1043" y="1399"/>
                </a:moveTo>
                <a:lnTo>
                  <a:pt x="1029" y="1399"/>
                </a:lnTo>
                <a:lnTo>
                  <a:pt x="1029" y="1392"/>
                </a:lnTo>
                <a:lnTo>
                  <a:pt x="1043" y="1392"/>
                </a:lnTo>
                <a:lnTo>
                  <a:pt x="1043" y="1399"/>
                </a:lnTo>
                <a:lnTo>
                  <a:pt x="1043" y="1399"/>
                </a:lnTo>
                <a:lnTo>
                  <a:pt x="1043" y="1399"/>
                </a:lnTo>
                <a:close/>
                <a:moveTo>
                  <a:pt x="1043" y="1370"/>
                </a:moveTo>
                <a:lnTo>
                  <a:pt x="1029" y="1370"/>
                </a:lnTo>
                <a:lnTo>
                  <a:pt x="1029" y="1366"/>
                </a:lnTo>
                <a:lnTo>
                  <a:pt x="1043" y="1366"/>
                </a:lnTo>
                <a:lnTo>
                  <a:pt x="1043" y="1370"/>
                </a:lnTo>
                <a:lnTo>
                  <a:pt x="1043" y="1370"/>
                </a:lnTo>
                <a:lnTo>
                  <a:pt x="1043" y="1370"/>
                </a:lnTo>
                <a:close/>
                <a:moveTo>
                  <a:pt x="1043" y="1344"/>
                </a:moveTo>
                <a:lnTo>
                  <a:pt x="1029" y="1344"/>
                </a:lnTo>
                <a:lnTo>
                  <a:pt x="1029" y="1337"/>
                </a:lnTo>
                <a:lnTo>
                  <a:pt x="1043" y="1337"/>
                </a:lnTo>
                <a:lnTo>
                  <a:pt x="1043" y="1344"/>
                </a:lnTo>
                <a:lnTo>
                  <a:pt x="1043" y="1344"/>
                </a:lnTo>
                <a:lnTo>
                  <a:pt x="1043" y="1344"/>
                </a:lnTo>
                <a:close/>
                <a:moveTo>
                  <a:pt x="1043" y="1316"/>
                </a:moveTo>
                <a:lnTo>
                  <a:pt x="1029" y="1316"/>
                </a:lnTo>
                <a:lnTo>
                  <a:pt x="1029" y="1309"/>
                </a:lnTo>
                <a:lnTo>
                  <a:pt x="1043" y="1309"/>
                </a:lnTo>
                <a:lnTo>
                  <a:pt x="1043" y="1316"/>
                </a:lnTo>
                <a:lnTo>
                  <a:pt x="1043" y="1316"/>
                </a:lnTo>
                <a:lnTo>
                  <a:pt x="1043" y="1316"/>
                </a:lnTo>
                <a:close/>
                <a:moveTo>
                  <a:pt x="1043" y="1290"/>
                </a:moveTo>
                <a:lnTo>
                  <a:pt x="1029" y="1290"/>
                </a:lnTo>
                <a:lnTo>
                  <a:pt x="1029" y="1280"/>
                </a:lnTo>
                <a:lnTo>
                  <a:pt x="1043" y="1280"/>
                </a:lnTo>
                <a:lnTo>
                  <a:pt x="1043" y="1290"/>
                </a:lnTo>
                <a:lnTo>
                  <a:pt x="1043" y="1290"/>
                </a:lnTo>
                <a:lnTo>
                  <a:pt x="1043" y="1290"/>
                </a:lnTo>
                <a:close/>
                <a:moveTo>
                  <a:pt x="1043" y="1261"/>
                </a:moveTo>
                <a:lnTo>
                  <a:pt x="1029" y="1261"/>
                </a:lnTo>
                <a:lnTo>
                  <a:pt x="1029" y="1254"/>
                </a:lnTo>
                <a:lnTo>
                  <a:pt x="1043" y="1254"/>
                </a:lnTo>
                <a:lnTo>
                  <a:pt x="1043" y="1261"/>
                </a:lnTo>
                <a:lnTo>
                  <a:pt x="1043" y="1261"/>
                </a:lnTo>
                <a:lnTo>
                  <a:pt x="1043" y="1261"/>
                </a:lnTo>
                <a:close/>
                <a:moveTo>
                  <a:pt x="1043" y="1233"/>
                </a:moveTo>
                <a:lnTo>
                  <a:pt x="1029" y="1233"/>
                </a:lnTo>
                <a:lnTo>
                  <a:pt x="1029" y="1228"/>
                </a:lnTo>
                <a:lnTo>
                  <a:pt x="1043" y="1228"/>
                </a:lnTo>
                <a:lnTo>
                  <a:pt x="1043" y="1233"/>
                </a:lnTo>
                <a:lnTo>
                  <a:pt x="1043" y="1233"/>
                </a:lnTo>
                <a:lnTo>
                  <a:pt x="1043" y="1233"/>
                </a:lnTo>
                <a:close/>
                <a:moveTo>
                  <a:pt x="1043" y="1204"/>
                </a:moveTo>
                <a:lnTo>
                  <a:pt x="1029" y="1204"/>
                </a:lnTo>
                <a:lnTo>
                  <a:pt x="1029" y="1200"/>
                </a:lnTo>
                <a:lnTo>
                  <a:pt x="1043" y="1200"/>
                </a:lnTo>
                <a:lnTo>
                  <a:pt x="1043" y="1204"/>
                </a:lnTo>
                <a:lnTo>
                  <a:pt x="1043" y="1204"/>
                </a:lnTo>
                <a:lnTo>
                  <a:pt x="1043" y="1204"/>
                </a:lnTo>
                <a:close/>
                <a:moveTo>
                  <a:pt x="1043" y="1176"/>
                </a:moveTo>
                <a:lnTo>
                  <a:pt x="1029" y="1176"/>
                </a:lnTo>
                <a:lnTo>
                  <a:pt x="1029" y="1171"/>
                </a:lnTo>
                <a:lnTo>
                  <a:pt x="1043" y="1171"/>
                </a:lnTo>
                <a:lnTo>
                  <a:pt x="1043" y="1176"/>
                </a:lnTo>
                <a:lnTo>
                  <a:pt x="1043" y="1176"/>
                </a:lnTo>
                <a:lnTo>
                  <a:pt x="1043" y="1176"/>
                </a:lnTo>
                <a:close/>
                <a:moveTo>
                  <a:pt x="1043" y="1152"/>
                </a:moveTo>
                <a:lnTo>
                  <a:pt x="1029" y="1152"/>
                </a:lnTo>
                <a:lnTo>
                  <a:pt x="1029" y="1143"/>
                </a:lnTo>
                <a:lnTo>
                  <a:pt x="1043" y="1143"/>
                </a:lnTo>
                <a:lnTo>
                  <a:pt x="1043" y="1152"/>
                </a:lnTo>
                <a:lnTo>
                  <a:pt x="1043" y="1152"/>
                </a:lnTo>
                <a:lnTo>
                  <a:pt x="1043" y="1152"/>
                </a:lnTo>
                <a:close/>
                <a:moveTo>
                  <a:pt x="1043" y="1124"/>
                </a:moveTo>
                <a:lnTo>
                  <a:pt x="1029" y="1124"/>
                </a:lnTo>
                <a:lnTo>
                  <a:pt x="1029" y="1114"/>
                </a:lnTo>
                <a:lnTo>
                  <a:pt x="1043" y="1114"/>
                </a:lnTo>
                <a:lnTo>
                  <a:pt x="1043" y="1124"/>
                </a:lnTo>
                <a:lnTo>
                  <a:pt x="1043" y="1124"/>
                </a:lnTo>
                <a:lnTo>
                  <a:pt x="1043" y="1124"/>
                </a:lnTo>
                <a:close/>
                <a:moveTo>
                  <a:pt x="1043" y="1095"/>
                </a:moveTo>
                <a:lnTo>
                  <a:pt x="1029" y="1095"/>
                </a:lnTo>
                <a:lnTo>
                  <a:pt x="1029" y="1088"/>
                </a:lnTo>
                <a:lnTo>
                  <a:pt x="1043" y="1088"/>
                </a:lnTo>
                <a:lnTo>
                  <a:pt x="1043" y="1095"/>
                </a:lnTo>
                <a:lnTo>
                  <a:pt x="1043" y="1095"/>
                </a:lnTo>
                <a:lnTo>
                  <a:pt x="1043" y="1095"/>
                </a:lnTo>
                <a:close/>
                <a:moveTo>
                  <a:pt x="2069" y="1036"/>
                </a:moveTo>
                <a:lnTo>
                  <a:pt x="2060" y="1036"/>
                </a:lnTo>
                <a:lnTo>
                  <a:pt x="2060" y="1027"/>
                </a:lnTo>
                <a:lnTo>
                  <a:pt x="2069" y="1027"/>
                </a:lnTo>
                <a:lnTo>
                  <a:pt x="2069" y="1036"/>
                </a:lnTo>
                <a:lnTo>
                  <a:pt x="2069" y="1036"/>
                </a:lnTo>
                <a:lnTo>
                  <a:pt x="2069" y="1036"/>
                </a:lnTo>
                <a:close/>
                <a:moveTo>
                  <a:pt x="2041" y="1036"/>
                </a:moveTo>
                <a:lnTo>
                  <a:pt x="2034" y="1036"/>
                </a:lnTo>
                <a:lnTo>
                  <a:pt x="2034" y="1027"/>
                </a:lnTo>
                <a:lnTo>
                  <a:pt x="2041" y="1027"/>
                </a:lnTo>
                <a:lnTo>
                  <a:pt x="2041" y="1036"/>
                </a:lnTo>
                <a:lnTo>
                  <a:pt x="2041" y="1036"/>
                </a:lnTo>
                <a:lnTo>
                  <a:pt x="2041" y="1036"/>
                </a:lnTo>
                <a:close/>
                <a:moveTo>
                  <a:pt x="2012" y="1036"/>
                </a:moveTo>
                <a:lnTo>
                  <a:pt x="2008" y="1036"/>
                </a:lnTo>
                <a:lnTo>
                  <a:pt x="2008" y="1027"/>
                </a:lnTo>
                <a:lnTo>
                  <a:pt x="2012" y="1027"/>
                </a:lnTo>
                <a:lnTo>
                  <a:pt x="2012" y="1036"/>
                </a:lnTo>
                <a:lnTo>
                  <a:pt x="2012" y="1036"/>
                </a:lnTo>
                <a:lnTo>
                  <a:pt x="2012" y="1036"/>
                </a:lnTo>
                <a:close/>
                <a:moveTo>
                  <a:pt x="1986" y="1036"/>
                </a:moveTo>
                <a:lnTo>
                  <a:pt x="1979" y="1036"/>
                </a:lnTo>
                <a:lnTo>
                  <a:pt x="1979" y="1027"/>
                </a:lnTo>
                <a:lnTo>
                  <a:pt x="1986" y="1027"/>
                </a:lnTo>
                <a:lnTo>
                  <a:pt x="1986" y="1036"/>
                </a:lnTo>
                <a:lnTo>
                  <a:pt x="1986" y="1036"/>
                </a:lnTo>
                <a:lnTo>
                  <a:pt x="1986" y="1036"/>
                </a:lnTo>
                <a:close/>
                <a:moveTo>
                  <a:pt x="1958" y="1036"/>
                </a:moveTo>
                <a:lnTo>
                  <a:pt x="1951" y="1036"/>
                </a:lnTo>
                <a:lnTo>
                  <a:pt x="1951" y="1027"/>
                </a:lnTo>
                <a:lnTo>
                  <a:pt x="1958" y="1027"/>
                </a:lnTo>
                <a:lnTo>
                  <a:pt x="1958" y="1036"/>
                </a:lnTo>
                <a:lnTo>
                  <a:pt x="1958" y="1036"/>
                </a:lnTo>
                <a:lnTo>
                  <a:pt x="1958" y="1036"/>
                </a:lnTo>
                <a:close/>
                <a:moveTo>
                  <a:pt x="1930" y="1036"/>
                </a:moveTo>
                <a:lnTo>
                  <a:pt x="1925" y="1036"/>
                </a:lnTo>
                <a:lnTo>
                  <a:pt x="1925" y="1027"/>
                </a:lnTo>
                <a:lnTo>
                  <a:pt x="1930" y="1027"/>
                </a:lnTo>
                <a:lnTo>
                  <a:pt x="1930" y="1036"/>
                </a:lnTo>
                <a:lnTo>
                  <a:pt x="1930" y="1036"/>
                </a:lnTo>
                <a:lnTo>
                  <a:pt x="1930" y="1036"/>
                </a:lnTo>
                <a:close/>
                <a:moveTo>
                  <a:pt x="1903" y="1036"/>
                </a:moveTo>
                <a:lnTo>
                  <a:pt x="1896" y="1036"/>
                </a:lnTo>
                <a:lnTo>
                  <a:pt x="1896" y="1027"/>
                </a:lnTo>
                <a:lnTo>
                  <a:pt x="1903" y="1027"/>
                </a:lnTo>
                <a:lnTo>
                  <a:pt x="1903" y="1036"/>
                </a:lnTo>
                <a:lnTo>
                  <a:pt x="1903" y="1036"/>
                </a:lnTo>
                <a:lnTo>
                  <a:pt x="1903" y="1036"/>
                </a:lnTo>
                <a:close/>
                <a:moveTo>
                  <a:pt x="1875" y="1036"/>
                </a:moveTo>
                <a:lnTo>
                  <a:pt x="1868" y="1036"/>
                </a:lnTo>
                <a:lnTo>
                  <a:pt x="1868" y="1027"/>
                </a:lnTo>
                <a:lnTo>
                  <a:pt x="1875" y="1027"/>
                </a:lnTo>
                <a:lnTo>
                  <a:pt x="1875" y="1036"/>
                </a:lnTo>
                <a:lnTo>
                  <a:pt x="1875" y="1036"/>
                </a:lnTo>
                <a:lnTo>
                  <a:pt x="1875" y="1036"/>
                </a:lnTo>
                <a:close/>
                <a:moveTo>
                  <a:pt x="1849" y="1036"/>
                </a:moveTo>
                <a:lnTo>
                  <a:pt x="1839" y="1036"/>
                </a:lnTo>
                <a:lnTo>
                  <a:pt x="1839" y="1027"/>
                </a:lnTo>
                <a:lnTo>
                  <a:pt x="1849" y="1027"/>
                </a:lnTo>
                <a:lnTo>
                  <a:pt x="1849" y="1036"/>
                </a:lnTo>
                <a:lnTo>
                  <a:pt x="1849" y="1036"/>
                </a:lnTo>
                <a:lnTo>
                  <a:pt x="1849" y="1036"/>
                </a:lnTo>
                <a:close/>
                <a:moveTo>
                  <a:pt x="1821" y="1036"/>
                </a:moveTo>
                <a:lnTo>
                  <a:pt x="1816" y="1036"/>
                </a:lnTo>
                <a:lnTo>
                  <a:pt x="1816" y="1027"/>
                </a:lnTo>
                <a:lnTo>
                  <a:pt x="1821" y="1027"/>
                </a:lnTo>
                <a:lnTo>
                  <a:pt x="1821" y="1036"/>
                </a:lnTo>
                <a:lnTo>
                  <a:pt x="1821" y="1036"/>
                </a:lnTo>
                <a:lnTo>
                  <a:pt x="1821" y="1036"/>
                </a:lnTo>
                <a:close/>
                <a:moveTo>
                  <a:pt x="1792" y="1036"/>
                </a:moveTo>
                <a:lnTo>
                  <a:pt x="1787" y="1036"/>
                </a:lnTo>
                <a:lnTo>
                  <a:pt x="1787" y="1027"/>
                </a:lnTo>
                <a:lnTo>
                  <a:pt x="1792" y="1027"/>
                </a:lnTo>
                <a:lnTo>
                  <a:pt x="1792" y="1036"/>
                </a:lnTo>
                <a:lnTo>
                  <a:pt x="1792" y="1036"/>
                </a:lnTo>
                <a:lnTo>
                  <a:pt x="1792" y="1036"/>
                </a:lnTo>
                <a:close/>
                <a:moveTo>
                  <a:pt x="1764" y="1036"/>
                </a:moveTo>
                <a:lnTo>
                  <a:pt x="1759" y="1036"/>
                </a:lnTo>
                <a:lnTo>
                  <a:pt x="1759" y="1027"/>
                </a:lnTo>
                <a:lnTo>
                  <a:pt x="1764" y="1027"/>
                </a:lnTo>
                <a:lnTo>
                  <a:pt x="1764" y="1036"/>
                </a:lnTo>
                <a:lnTo>
                  <a:pt x="1764" y="1036"/>
                </a:lnTo>
                <a:lnTo>
                  <a:pt x="1764" y="1036"/>
                </a:lnTo>
                <a:close/>
                <a:moveTo>
                  <a:pt x="1740" y="1036"/>
                </a:moveTo>
                <a:lnTo>
                  <a:pt x="1730" y="1036"/>
                </a:lnTo>
                <a:lnTo>
                  <a:pt x="1730" y="1027"/>
                </a:lnTo>
                <a:lnTo>
                  <a:pt x="1740" y="1027"/>
                </a:lnTo>
                <a:lnTo>
                  <a:pt x="1740" y="1036"/>
                </a:lnTo>
                <a:lnTo>
                  <a:pt x="1740" y="1036"/>
                </a:lnTo>
                <a:lnTo>
                  <a:pt x="1740" y="1036"/>
                </a:lnTo>
                <a:close/>
                <a:moveTo>
                  <a:pt x="1711" y="1036"/>
                </a:moveTo>
                <a:lnTo>
                  <a:pt x="1702" y="1036"/>
                </a:lnTo>
                <a:lnTo>
                  <a:pt x="1702" y="1027"/>
                </a:lnTo>
                <a:lnTo>
                  <a:pt x="1711" y="1027"/>
                </a:lnTo>
                <a:lnTo>
                  <a:pt x="1711" y="1036"/>
                </a:lnTo>
                <a:lnTo>
                  <a:pt x="1711" y="1036"/>
                </a:lnTo>
                <a:lnTo>
                  <a:pt x="1711" y="1036"/>
                </a:lnTo>
                <a:close/>
                <a:moveTo>
                  <a:pt x="1683" y="1036"/>
                </a:moveTo>
                <a:lnTo>
                  <a:pt x="1674" y="1036"/>
                </a:lnTo>
                <a:lnTo>
                  <a:pt x="1674" y="1027"/>
                </a:lnTo>
                <a:lnTo>
                  <a:pt x="1683" y="1027"/>
                </a:lnTo>
                <a:lnTo>
                  <a:pt x="1683" y="1036"/>
                </a:lnTo>
                <a:lnTo>
                  <a:pt x="1683" y="1036"/>
                </a:lnTo>
                <a:lnTo>
                  <a:pt x="1683" y="1036"/>
                </a:lnTo>
                <a:close/>
                <a:moveTo>
                  <a:pt x="1655" y="1036"/>
                </a:moveTo>
                <a:lnTo>
                  <a:pt x="1650" y="1036"/>
                </a:lnTo>
                <a:lnTo>
                  <a:pt x="1650" y="1027"/>
                </a:lnTo>
                <a:lnTo>
                  <a:pt x="1655" y="1027"/>
                </a:lnTo>
                <a:lnTo>
                  <a:pt x="1655" y="1036"/>
                </a:lnTo>
                <a:lnTo>
                  <a:pt x="1655" y="1036"/>
                </a:lnTo>
                <a:lnTo>
                  <a:pt x="1655" y="1036"/>
                </a:lnTo>
                <a:close/>
                <a:moveTo>
                  <a:pt x="1626" y="1036"/>
                </a:moveTo>
                <a:lnTo>
                  <a:pt x="1621" y="1036"/>
                </a:lnTo>
                <a:lnTo>
                  <a:pt x="1621" y="1027"/>
                </a:lnTo>
                <a:lnTo>
                  <a:pt x="1626" y="1027"/>
                </a:lnTo>
                <a:lnTo>
                  <a:pt x="1626" y="1036"/>
                </a:lnTo>
                <a:lnTo>
                  <a:pt x="1626" y="1036"/>
                </a:lnTo>
                <a:lnTo>
                  <a:pt x="1626" y="1036"/>
                </a:lnTo>
                <a:close/>
                <a:moveTo>
                  <a:pt x="1600" y="1036"/>
                </a:moveTo>
                <a:lnTo>
                  <a:pt x="1593" y="1036"/>
                </a:lnTo>
                <a:lnTo>
                  <a:pt x="1593" y="1027"/>
                </a:lnTo>
                <a:lnTo>
                  <a:pt x="1600" y="1027"/>
                </a:lnTo>
                <a:lnTo>
                  <a:pt x="1600" y="1036"/>
                </a:lnTo>
                <a:lnTo>
                  <a:pt x="1600" y="1036"/>
                </a:lnTo>
                <a:lnTo>
                  <a:pt x="1600" y="1036"/>
                </a:lnTo>
                <a:close/>
                <a:moveTo>
                  <a:pt x="1572" y="1036"/>
                </a:moveTo>
                <a:lnTo>
                  <a:pt x="1565" y="1036"/>
                </a:lnTo>
                <a:lnTo>
                  <a:pt x="1565" y="1027"/>
                </a:lnTo>
                <a:lnTo>
                  <a:pt x="1572" y="1027"/>
                </a:lnTo>
                <a:lnTo>
                  <a:pt x="1572" y="1036"/>
                </a:lnTo>
                <a:lnTo>
                  <a:pt x="1572" y="1036"/>
                </a:lnTo>
                <a:lnTo>
                  <a:pt x="1572" y="1036"/>
                </a:lnTo>
                <a:close/>
                <a:moveTo>
                  <a:pt x="1546" y="1036"/>
                </a:moveTo>
                <a:lnTo>
                  <a:pt x="1538" y="1036"/>
                </a:lnTo>
                <a:lnTo>
                  <a:pt x="1538" y="1027"/>
                </a:lnTo>
                <a:lnTo>
                  <a:pt x="1546" y="1027"/>
                </a:lnTo>
                <a:lnTo>
                  <a:pt x="1546" y="1036"/>
                </a:lnTo>
                <a:lnTo>
                  <a:pt x="1546" y="1036"/>
                </a:lnTo>
                <a:lnTo>
                  <a:pt x="1546" y="1036"/>
                </a:lnTo>
                <a:close/>
                <a:moveTo>
                  <a:pt x="1517" y="1036"/>
                </a:moveTo>
                <a:lnTo>
                  <a:pt x="1510" y="1036"/>
                </a:lnTo>
                <a:lnTo>
                  <a:pt x="1510" y="1027"/>
                </a:lnTo>
                <a:lnTo>
                  <a:pt x="1517" y="1027"/>
                </a:lnTo>
                <a:lnTo>
                  <a:pt x="1517" y="1036"/>
                </a:lnTo>
                <a:lnTo>
                  <a:pt x="1517" y="1036"/>
                </a:lnTo>
                <a:lnTo>
                  <a:pt x="1517" y="1036"/>
                </a:lnTo>
                <a:close/>
                <a:moveTo>
                  <a:pt x="1491" y="1036"/>
                </a:moveTo>
                <a:lnTo>
                  <a:pt x="1482" y="1036"/>
                </a:lnTo>
                <a:lnTo>
                  <a:pt x="1482" y="1027"/>
                </a:lnTo>
                <a:lnTo>
                  <a:pt x="1491" y="1027"/>
                </a:lnTo>
                <a:lnTo>
                  <a:pt x="1491" y="1036"/>
                </a:lnTo>
                <a:lnTo>
                  <a:pt x="1491" y="1036"/>
                </a:lnTo>
                <a:lnTo>
                  <a:pt x="1491" y="1036"/>
                </a:lnTo>
                <a:close/>
                <a:moveTo>
                  <a:pt x="1463" y="1036"/>
                </a:moveTo>
                <a:lnTo>
                  <a:pt x="1456" y="1036"/>
                </a:lnTo>
                <a:lnTo>
                  <a:pt x="1456" y="1027"/>
                </a:lnTo>
                <a:lnTo>
                  <a:pt x="1463" y="1027"/>
                </a:lnTo>
                <a:lnTo>
                  <a:pt x="1463" y="1036"/>
                </a:lnTo>
                <a:lnTo>
                  <a:pt x="1463" y="1036"/>
                </a:lnTo>
                <a:lnTo>
                  <a:pt x="1463" y="1036"/>
                </a:lnTo>
                <a:close/>
                <a:moveTo>
                  <a:pt x="1434" y="1036"/>
                </a:moveTo>
                <a:lnTo>
                  <a:pt x="1429" y="1036"/>
                </a:lnTo>
                <a:lnTo>
                  <a:pt x="1429" y="1027"/>
                </a:lnTo>
                <a:lnTo>
                  <a:pt x="1434" y="1027"/>
                </a:lnTo>
                <a:lnTo>
                  <a:pt x="1434" y="1036"/>
                </a:lnTo>
                <a:lnTo>
                  <a:pt x="1434" y="1036"/>
                </a:lnTo>
                <a:lnTo>
                  <a:pt x="1434" y="1036"/>
                </a:lnTo>
                <a:close/>
                <a:moveTo>
                  <a:pt x="1406" y="1036"/>
                </a:moveTo>
                <a:lnTo>
                  <a:pt x="1401" y="1036"/>
                </a:lnTo>
                <a:lnTo>
                  <a:pt x="1401" y="1027"/>
                </a:lnTo>
                <a:lnTo>
                  <a:pt x="1406" y="1027"/>
                </a:lnTo>
                <a:lnTo>
                  <a:pt x="1406" y="1036"/>
                </a:lnTo>
                <a:lnTo>
                  <a:pt x="1406" y="1036"/>
                </a:lnTo>
                <a:lnTo>
                  <a:pt x="1406" y="1036"/>
                </a:lnTo>
                <a:close/>
                <a:moveTo>
                  <a:pt x="1380" y="1036"/>
                </a:moveTo>
                <a:lnTo>
                  <a:pt x="1373" y="1036"/>
                </a:lnTo>
                <a:lnTo>
                  <a:pt x="1373" y="1027"/>
                </a:lnTo>
                <a:lnTo>
                  <a:pt x="1380" y="1027"/>
                </a:lnTo>
                <a:lnTo>
                  <a:pt x="1380" y="1036"/>
                </a:lnTo>
                <a:lnTo>
                  <a:pt x="1380" y="1036"/>
                </a:lnTo>
                <a:lnTo>
                  <a:pt x="1380" y="1036"/>
                </a:lnTo>
                <a:close/>
                <a:moveTo>
                  <a:pt x="1354" y="1036"/>
                </a:moveTo>
                <a:lnTo>
                  <a:pt x="1344" y="1036"/>
                </a:lnTo>
                <a:lnTo>
                  <a:pt x="1344" y="1027"/>
                </a:lnTo>
                <a:lnTo>
                  <a:pt x="1354" y="1027"/>
                </a:lnTo>
                <a:lnTo>
                  <a:pt x="1354" y="1036"/>
                </a:lnTo>
                <a:lnTo>
                  <a:pt x="1354" y="1036"/>
                </a:lnTo>
                <a:lnTo>
                  <a:pt x="1354" y="1036"/>
                </a:lnTo>
                <a:close/>
                <a:moveTo>
                  <a:pt x="1325" y="1036"/>
                </a:moveTo>
                <a:lnTo>
                  <a:pt x="1316" y="1036"/>
                </a:lnTo>
                <a:lnTo>
                  <a:pt x="1316" y="1027"/>
                </a:lnTo>
                <a:lnTo>
                  <a:pt x="1325" y="1027"/>
                </a:lnTo>
                <a:lnTo>
                  <a:pt x="1325" y="1036"/>
                </a:lnTo>
                <a:lnTo>
                  <a:pt x="1325" y="1036"/>
                </a:lnTo>
                <a:lnTo>
                  <a:pt x="1325" y="1036"/>
                </a:lnTo>
                <a:close/>
                <a:moveTo>
                  <a:pt x="1297" y="1036"/>
                </a:moveTo>
                <a:lnTo>
                  <a:pt x="1292" y="1036"/>
                </a:lnTo>
                <a:lnTo>
                  <a:pt x="1292" y="1027"/>
                </a:lnTo>
                <a:lnTo>
                  <a:pt x="1297" y="1027"/>
                </a:lnTo>
                <a:lnTo>
                  <a:pt x="1297" y="1036"/>
                </a:lnTo>
                <a:lnTo>
                  <a:pt x="1297" y="1036"/>
                </a:lnTo>
                <a:lnTo>
                  <a:pt x="1297" y="1036"/>
                </a:lnTo>
                <a:close/>
                <a:moveTo>
                  <a:pt x="1268" y="1036"/>
                </a:moveTo>
                <a:lnTo>
                  <a:pt x="1264" y="1036"/>
                </a:lnTo>
                <a:lnTo>
                  <a:pt x="1264" y="1027"/>
                </a:lnTo>
                <a:lnTo>
                  <a:pt x="1268" y="1027"/>
                </a:lnTo>
                <a:lnTo>
                  <a:pt x="1268" y="1036"/>
                </a:lnTo>
                <a:lnTo>
                  <a:pt x="1268" y="1036"/>
                </a:lnTo>
                <a:lnTo>
                  <a:pt x="1268" y="1036"/>
                </a:lnTo>
                <a:close/>
                <a:moveTo>
                  <a:pt x="1240" y="1036"/>
                </a:moveTo>
                <a:lnTo>
                  <a:pt x="1235" y="1036"/>
                </a:lnTo>
                <a:lnTo>
                  <a:pt x="1235" y="1027"/>
                </a:lnTo>
                <a:lnTo>
                  <a:pt x="1240" y="1027"/>
                </a:lnTo>
                <a:lnTo>
                  <a:pt x="1240" y="1036"/>
                </a:lnTo>
                <a:lnTo>
                  <a:pt x="1240" y="1036"/>
                </a:lnTo>
                <a:lnTo>
                  <a:pt x="1240" y="1036"/>
                </a:lnTo>
                <a:close/>
                <a:moveTo>
                  <a:pt x="1214" y="1036"/>
                </a:moveTo>
                <a:lnTo>
                  <a:pt x="1207" y="1036"/>
                </a:lnTo>
                <a:lnTo>
                  <a:pt x="1207" y="1027"/>
                </a:lnTo>
                <a:lnTo>
                  <a:pt x="1214" y="1027"/>
                </a:lnTo>
                <a:lnTo>
                  <a:pt x="1214" y="1036"/>
                </a:lnTo>
                <a:lnTo>
                  <a:pt x="1214" y="1036"/>
                </a:lnTo>
                <a:lnTo>
                  <a:pt x="1214" y="1036"/>
                </a:lnTo>
                <a:close/>
                <a:moveTo>
                  <a:pt x="1188" y="1036"/>
                </a:moveTo>
                <a:lnTo>
                  <a:pt x="1178" y="1036"/>
                </a:lnTo>
                <a:lnTo>
                  <a:pt x="1178" y="1027"/>
                </a:lnTo>
                <a:lnTo>
                  <a:pt x="1188" y="1027"/>
                </a:lnTo>
                <a:lnTo>
                  <a:pt x="1188" y="1036"/>
                </a:lnTo>
                <a:lnTo>
                  <a:pt x="1188" y="1036"/>
                </a:lnTo>
                <a:lnTo>
                  <a:pt x="1188" y="1036"/>
                </a:lnTo>
                <a:close/>
                <a:moveTo>
                  <a:pt x="1159" y="1036"/>
                </a:moveTo>
                <a:lnTo>
                  <a:pt x="1152" y="1036"/>
                </a:lnTo>
                <a:lnTo>
                  <a:pt x="1152" y="1027"/>
                </a:lnTo>
                <a:lnTo>
                  <a:pt x="1159" y="1027"/>
                </a:lnTo>
                <a:lnTo>
                  <a:pt x="1159" y="1036"/>
                </a:lnTo>
                <a:lnTo>
                  <a:pt x="1159" y="1036"/>
                </a:lnTo>
                <a:lnTo>
                  <a:pt x="1159" y="1036"/>
                </a:lnTo>
                <a:close/>
                <a:moveTo>
                  <a:pt x="1131" y="1036"/>
                </a:moveTo>
                <a:lnTo>
                  <a:pt x="1126" y="1036"/>
                </a:lnTo>
                <a:lnTo>
                  <a:pt x="1126" y="1027"/>
                </a:lnTo>
                <a:lnTo>
                  <a:pt x="1131" y="1027"/>
                </a:lnTo>
                <a:lnTo>
                  <a:pt x="1131" y="1036"/>
                </a:lnTo>
                <a:lnTo>
                  <a:pt x="1131" y="1036"/>
                </a:lnTo>
                <a:lnTo>
                  <a:pt x="1131" y="1036"/>
                </a:lnTo>
                <a:close/>
                <a:moveTo>
                  <a:pt x="1043" y="972"/>
                </a:moveTo>
                <a:lnTo>
                  <a:pt x="1029" y="972"/>
                </a:lnTo>
                <a:lnTo>
                  <a:pt x="1029" y="967"/>
                </a:lnTo>
                <a:lnTo>
                  <a:pt x="1043" y="967"/>
                </a:lnTo>
                <a:lnTo>
                  <a:pt x="1043" y="972"/>
                </a:lnTo>
                <a:lnTo>
                  <a:pt x="1043" y="972"/>
                </a:lnTo>
                <a:lnTo>
                  <a:pt x="1043" y="972"/>
                </a:lnTo>
                <a:close/>
                <a:moveTo>
                  <a:pt x="1043" y="946"/>
                </a:moveTo>
                <a:lnTo>
                  <a:pt x="1029" y="946"/>
                </a:lnTo>
                <a:lnTo>
                  <a:pt x="1029" y="939"/>
                </a:lnTo>
                <a:lnTo>
                  <a:pt x="1043" y="939"/>
                </a:lnTo>
                <a:lnTo>
                  <a:pt x="1043" y="946"/>
                </a:lnTo>
                <a:lnTo>
                  <a:pt x="1043" y="946"/>
                </a:lnTo>
                <a:lnTo>
                  <a:pt x="1043" y="946"/>
                </a:lnTo>
                <a:close/>
                <a:moveTo>
                  <a:pt x="1043" y="920"/>
                </a:moveTo>
                <a:lnTo>
                  <a:pt x="1029" y="920"/>
                </a:lnTo>
                <a:lnTo>
                  <a:pt x="1029" y="911"/>
                </a:lnTo>
                <a:lnTo>
                  <a:pt x="1043" y="911"/>
                </a:lnTo>
                <a:lnTo>
                  <a:pt x="1043" y="920"/>
                </a:lnTo>
                <a:lnTo>
                  <a:pt x="1043" y="920"/>
                </a:lnTo>
                <a:lnTo>
                  <a:pt x="1043" y="920"/>
                </a:lnTo>
                <a:close/>
                <a:moveTo>
                  <a:pt x="1043" y="892"/>
                </a:moveTo>
                <a:lnTo>
                  <a:pt x="1029" y="892"/>
                </a:lnTo>
                <a:lnTo>
                  <a:pt x="1029" y="882"/>
                </a:lnTo>
                <a:lnTo>
                  <a:pt x="1043" y="882"/>
                </a:lnTo>
                <a:lnTo>
                  <a:pt x="1043" y="892"/>
                </a:lnTo>
                <a:lnTo>
                  <a:pt x="1043" y="892"/>
                </a:lnTo>
                <a:lnTo>
                  <a:pt x="1043" y="892"/>
                </a:lnTo>
                <a:close/>
                <a:moveTo>
                  <a:pt x="1043" y="863"/>
                </a:moveTo>
                <a:lnTo>
                  <a:pt x="1029" y="863"/>
                </a:lnTo>
                <a:lnTo>
                  <a:pt x="1029" y="858"/>
                </a:lnTo>
                <a:lnTo>
                  <a:pt x="1043" y="858"/>
                </a:lnTo>
                <a:lnTo>
                  <a:pt x="1043" y="863"/>
                </a:lnTo>
                <a:lnTo>
                  <a:pt x="1043" y="863"/>
                </a:lnTo>
                <a:lnTo>
                  <a:pt x="1043" y="863"/>
                </a:lnTo>
                <a:close/>
                <a:moveTo>
                  <a:pt x="1043" y="835"/>
                </a:moveTo>
                <a:lnTo>
                  <a:pt x="1029" y="835"/>
                </a:lnTo>
                <a:lnTo>
                  <a:pt x="1029" y="830"/>
                </a:lnTo>
                <a:lnTo>
                  <a:pt x="1043" y="830"/>
                </a:lnTo>
                <a:lnTo>
                  <a:pt x="1043" y="835"/>
                </a:lnTo>
                <a:lnTo>
                  <a:pt x="1043" y="835"/>
                </a:lnTo>
                <a:lnTo>
                  <a:pt x="1043" y="835"/>
                </a:lnTo>
                <a:close/>
                <a:moveTo>
                  <a:pt x="1043" y="806"/>
                </a:moveTo>
                <a:lnTo>
                  <a:pt x="1029" y="806"/>
                </a:lnTo>
                <a:lnTo>
                  <a:pt x="1029" y="802"/>
                </a:lnTo>
                <a:lnTo>
                  <a:pt x="1043" y="802"/>
                </a:lnTo>
                <a:lnTo>
                  <a:pt x="1043" y="806"/>
                </a:lnTo>
                <a:lnTo>
                  <a:pt x="1043" y="806"/>
                </a:lnTo>
                <a:lnTo>
                  <a:pt x="1043" y="806"/>
                </a:lnTo>
                <a:close/>
                <a:moveTo>
                  <a:pt x="1043" y="783"/>
                </a:moveTo>
                <a:lnTo>
                  <a:pt x="1029" y="783"/>
                </a:lnTo>
                <a:lnTo>
                  <a:pt x="1029" y="773"/>
                </a:lnTo>
                <a:lnTo>
                  <a:pt x="1043" y="773"/>
                </a:lnTo>
                <a:lnTo>
                  <a:pt x="1043" y="783"/>
                </a:lnTo>
                <a:lnTo>
                  <a:pt x="1043" y="783"/>
                </a:lnTo>
                <a:lnTo>
                  <a:pt x="1043" y="783"/>
                </a:lnTo>
                <a:close/>
                <a:moveTo>
                  <a:pt x="1043" y="754"/>
                </a:moveTo>
                <a:lnTo>
                  <a:pt x="1029" y="754"/>
                </a:lnTo>
                <a:lnTo>
                  <a:pt x="1029" y="745"/>
                </a:lnTo>
                <a:lnTo>
                  <a:pt x="1043" y="745"/>
                </a:lnTo>
                <a:lnTo>
                  <a:pt x="1043" y="754"/>
                </a:lnTo>
                <a:lnTo>
                  <a:pt x="1043" y="754"/>
                </a:lnTo>
                <a:lnTo>
                  <a:pt x="1043" y="754"/>
                </a:lnTo>
                <a:close/>
                <a:moveTo>
                  <a:pt x="1043" y="726"/>
                </a:moveTo>
                <a:lnTo>
                  <a:pt x="1029" y="726"/>
                </a:lnTo>
                <a:lnTo>
                  <a:pt x="1029" y="719"/>
                </a:lnTo>
                <a:lnTo>
                  <a:pt x="1043" y="719"/>
                </a:lnTo>
                <a:lnTo>
                  <a:pt x="1043" y="726"/>
                </a:lnTo>
                <a:lnTo>
                  <a:pt x="1043" y="726"/>
                </a:lnTo>
                <a:lnTo>
                  <a:pt x="1043" y="726"/>
                </a:lnTo>
                <a:close/>
                <a:moveTo>
                  <a:pt x="1043" y="697"/>
                </a:moveTo>
                <a:lnTo>
                  <a:pt x="1029" y="697"/>
                </a:lnTo>
                <a:lnTo>
                  <a:pt x="1029" y="693"/>
                </a:lnTo>
                <a:lnTo>
                  <a:pt x="1043" y="693"/>
                </a:lnTo>
                <a:lnTo>
                  <a:pt x="1043" y="697"/>
                </a:lnTo>
                <a:lnTo>
                  <a:pt x="1043" y="697"/>
                </a:lnTo>
                <a:lnTo>
                  <a:pt x="1043" y="697"/>
                </a:lnTo>
                <a:close/>
                <a:moveTo>
                  <a:pt x="1043" y="669"/>
                </a:moveTo>
                <a:lnTo>
                  <a:pt x="1029" y="669"/>
                </a:lnTo>
                <a:lnTo>
                  <a:pt x="1029" y="664"/>
                </a:lnTo>
                <a:lnTo>
                  <a:pt x="1043" y="664"/>
                </a:lnTo>
                <a:lnTo>
                  <a:pt x="1043" y="669"/>
                </a:lnTo>
                <a:lnTo>
                  <a:pt x="1043" y="669"/>
                </a:lnTo>
                <a:lnTo>
                  <a:pt x="1043" y="669"/>
                </a:lnTo>
                <a:close/>
                <a:moveTo>
                  <a:pt x="1043" y="643"/>
                </a:moveTo>
                <a:lnTo>
                  <a:pt x="1029" y="643"/>
                </a:lnTo>
                <a:lnTo>
                  <a:pt x="1029" y="636"/>
                </a:lnTo>
                <a:lnTo>
                  <a:pt x="1043" y="636"/>
                </a:lnTo>
                <a:lnTo>
                  <a:pt x="1043" y="643"/>
                </a:lnTo>
                <a:lnTo>
                  <a:pt x="1043" y="643"/>
                </a:lnTo>
                <a:lnTo>
                  <a:pt x="1043" y="643"/>
                </a:lnTo>
                <a:close/>
                <a:moveTo>
                  <a:pt x="1043" y="614"/>
                </a:moveTo>
                <a:lnTo>
                  <a:pt x="1029" y="614"/>
                </a:lnTo>
                <a:lnTo>
                  <a:pt x="1029" y="607"/>
                </a:lnTo>
                <a:lnTo>
                  <a:pt x="1043" y="607"/>
                </a:lnTo>
                <a:lnTo>
                  <a:pt x="1043" y="614"/>
                </a:lnTo>
                <a:lnTo>
                  <a:pt x="1043" y="614"/>
                </a:lnTo>
                <a:lnTo>
                  <a:pt x="1043" y="614"/>
                </a:lnTo>
                <a:close/>
                <a:moveTo>
                  <a:pt x="1043" y="588"/>
                </a:moveTo>
                <a:lnTo>
                  <a:pt x="1029" y="588"/>
                </a:lnTo>
                <a:lnTo>
                  <a:pt x="1029" y="581"/>
                </a:lnTo>
                <a:lnTo>
                  <a:pt x="1043" y="581"/>
                </a:lnTo>
                <a:lnTo>
                  <a:pt x="1043" y="588"/>
                </a:lnTo>
                <a:lnTo>
                  <a:pt x="1043" y="588"/>
                </a:lnTo>
                <a:lnTo>
                  <a:pt x="1043" y="588"/>
                </a:lnTo>
                <a:close/>
                <a:moveTo>
                  <a:pt x="1043" y="560"/>
                </a:moveTo>
                <a:lnTo>
                  <a:pt x="1029" y="560"/>
                </a:lnTo>
                <a:lnTo>
                  <a:pt x="1029" y="553"/>
                </a:lnTo>
                <a:lnTo>
                  <a:pt x="1043" y="553"/>
                </a:lnTo>
                <a:lnTo>
                  <a:pt x="1043" y="560"/>
                </a:lnTo>
                <a:lnTo>
                  <a:pt x="1043" y="560"/>
                </a:lnTo>
                <a:lnTo>
                  <a:pt x="1043" y="560"/>
                </a:lnTo>
                <a:close/>
                <a:moveTo>
                  <a:pt x="1043" y="534"/>
                </a:moveTo>
                <a:lnTo>
                  <a:pt x="1029" y="534"/>
                </a:lnTo>
                <a:lnTo>
                  <a:pt x="1029" y="527"/>
                </a:lnTo>
                <a:lnTo>
                  <a:pt x="1043" y="527"/>
                </a:lnTo>
                <a:lnTo>
                  <a:pt x="1043" y="534"/>
                </a:lnTo>
                <a:lnTo>
                  <a:pt x="1043" y="534"/>
                </a:lnTo>
                <a:lnTo>
                  <a:pt x="1043" y="534"/>
                </a:lnTo>
                <a:close/>
                <a:moveTo>
                  <a:pt x="1043" y="505"/>
                </a:moveTo>
                <a:lnTo>
                  <a:pt x="1029" y="505"/>
                </a:lnTo>
                <a:lnTo>
                  <a:pt x="1029" y="498"/>
                </a:lnTo>
                <a:lnTo>
                  <a:pt x="1043" y="498"/>
                </a:lnTo>
                <a:lnTo>
                  <a:pt x="1043" y="505"/>
                </a:lnTo>
                <a:lnTo>
                  <a:pt x="1043" y="505"/>
                </a:lnTo>
                <a:lnTo>
                  <a:pt x="1043" y="505"/>
                </a:lnTo>
                <a:close/>
                <a:moveTo>
                  <a:pt x="1043" y="477"/>
                </a:moveTo>
                <a:lnTo>
                  <a:pt x="1029" y="477"/>
                </a:lnTo>
                <a:lnTo>
                  <a:pt x="1029" y="472"/>
                </a:lnTo>
                <a:lnTo>
                  <a:pt x="1043" y="472"/>
                </a:lnTo>
                <a:lnTo>
                  <a:pt x="1043" y="477"/>
                </a:lnTo>
                <a:lnTo>
                  <a:pt x="1043" y="477"/>
                </a:lnTo>
                <a:lnTo>
                  <a:pt x="1043" y="477"/>
                </a:lnTo>
                <a:close/>
                <a:moveTo>
                  <a:pt x="1043" y="448"/>
                </a:moveTo>
                <a:lnTo>
                  <a:pt x="1029" y="448"/>
                </a:lnTo>
                <a:lnTo>
                  <a:pt x="1029" y="444"/>
                </a:lnTo>
                <a:lnTo>
                  <a:pt x="1043" y="444"/>
                </a:lnTo>
                <a:lnTo>
                  <a:pt x="1043" y="448"/>
                </a:lnTo>
                <a:lnTo>
                  <a:pt x="1043" y="448"/>
                </a:lnTo>
                <a:lnTo>
                  <a:pt x="1043" y="448"/>
                </a:lnTo>
                <a:close/>
                <a:moveTo>
                  <a:pt x="1043" y="422"/>
                </a:moveTo>
                <a:lnTo>
                  <a:pt x="1029" y="422"/>
                </a:lnTo>
                <a:lnTo>
                  <a:pt x="1029" y="415"/>
                </a:lnTo>
                <a:lnTo>
                  <a:pt x="1043" y="415"/>
                </a:lnTo>
                <a:lnTo>
                  <a:pt x="1043" y="422"/>
                </a:lnTo>
                <a:lnTo>
                  <a:pt x="1043" y="422"/>
                </a:lnTo>
                <a:lnTo>
                  <a:pt x="1043" y="422"/>
                </a:lnTo>
                <a:close/>
                <a:moveTo>
                  <a:pt x="1043" y="396"/>
                </a:moveTo>
                <a:lnTo>
                  <a:pt x="1029" y="396"/>
                </a:lnTo>
                <a:lnTo>
                  <a:pt x="1029" y="387"/>
                </a:lnTo>
                <a:lnTo>
                  <a:pt x="1043" y="387"/>
                </a:lnTo>
                <a:lnTo>
                  <a:pt x="1043" y="396"/>
                </a:lnTo>
                <a:lnTo>
                  <a:pt x="1043" y="396"/>
                </a:lnTo>
                <a:lnTo>
                  <a:pt x="1043" y="396"/>
                </a:lnTo>
                <a:close/>
                <a:moveTo>
                  <a:pt x="1043" y="368"/>
                </a:moveTo>
                <a:lnTo>
                  <a:pt x="1029" y="368"/>
                </a:lnTo>
                <a:lnTo>
                  <a:pt x="1029" y="358"/>
                </a:lnTo>
                <a:lnTo>
                  <a:pt x="1043" y="358"/>
                </a:lnTo>
                <a:lnTo>
                  <a:pt x="1043" y="368"/>
                </a:lnTo>
                <a:lnTo>
                  <a:pt x="1043" y="368"/>
                </a:lnTo>
                <a:lnTo>
                  <a:pt x="1043" y="368"/>
                </a:lnTo>
                <a:close/>
                <a:moveTo>
                  <a:pt x="1043" y="339"/>
                </a:moveTo>
                <a:lnTo>
                  <a:pt x="1029" y="339"/>
                </a:lnTo>
                <a:lnTo>
                  <a:pt x="1029" y="335"/>
                </a:lnTo>
                <a:lnTo>
                  <a:pt x="1043" y="335"/>
                </a:lnTo>
                <a:lnTo>
                  <a:pt x="1043" y="339"/>
                </a:lnTo>
                <a:lnTo>
                  <a:pt x="1043" y="339"/>
                </a:lnTo>
                <a:lnTo>
                  <a:pt x="1043" y="339"/>
                </a:lnTo>
                <a:close/>
                <a:moveTo>
                  <a:pt x="1043" y="311"/>
                </a:moveTo>
                <a:lnTo>
                  <a:pt x="1029" y="311"/>
                </a:lnTo>
                <a:lnTo>
                  <a:pt x="1029" y="306"/>
                </a:lnTo>
                <a:lnTo>
                  <a:pt x="1043" y="306"/>
                </a:lnTo>
                <a:lnTo>
                  <a:pt x="1043" y="311"/>
                </a:lnTo>
                <a:lnTo>
                  <a:pt x="1043" y="311"/>
                </a:lnTo>
                <a:lnTo>
                  <a:pt x="1043" y="311"/>
                </a:lnTo>
                <a:close/>
                <a:moveTo>
                  <a:pt x="1043" y="283"/>
                </a:moveTo>
                <a:lnTo>
                  <a:pt x="1029" y="283"/>
                </a:lnTo>
                <a:lnTo>
                  <a:pt x="1029" y="278"/>
                </a:lnTo>
                <a:lnTo>
                  <a:pt x="1043" y="278"/>
                </a:lnTo>
                <a:lnTo>
                  <a:pt x="1043" y="283"/>
                </a:lnTo>
                <a:lnTo>
                  <a:pt x="1043" y="283"/>
                </a:lnTo>
                <a:lnTo>
                  <a:pt x="1043" y="283"/>
                </a:lnTo>
                <a:close/>
                <a:moveTo>
                  <a:pt x="1043" y="256"/>
                </a:moveTo>
                <a:lnTo>
                  <a:pt x="1029" y="256"/>
                </a:lnTo>
                <a:lnTo>
                  <a:pt x="1029" y="249"/>
                </a:lnTo>
                <a:lnTo>
                  <a:pt x="1043" y="249"/>
                </a:lnTo>
                <a:lnTo>
                  <a:pt x="1043" y="256"/>
                </a:lnTo>
                <a:lnTo>
                  <a:pt x="1043" y="256"/>
                </a:lnTo>
                <a:lnTo>
                  <a:pt x="1043" y="256"/>
                </a:lnTo>
                <a:close/>
                <a:moveTo>
                  <a:pt x="1043" y="230"/>
                </a:moveTo>
                <a:lnTo>
                  <a:pt x="1029" y="230"/>
                </a:lnTo>
                <a:lnTo>
                  <a:pt x="1029" y="221"/>
                </a:lnTo>
                <a:lnTo>
                  <a:pt x="1043" y="221"/>
                </a:lnTo>
                <a:lnTo>
                  <a:pt x="1043" y="230"/>
                </a:lnTo>
                <a:lnTo>
                  <a:pt x="1043" y="230"/>
                </a:lnTo>
                <a:lnTo>
                  <a:pt x="1043" y="230"/>
                </a:lnTo>
                <a:close/>
                <a:moveTo>
                  <a:pt x="1043" y="202"/>
                </a:moveTo>
                <a:lnTo>
                  <a:pt x="1029" y="202"/>
                </a:lnTo>
                <a:lnTo>
                  <a:pt x="1029" y="195"/>
                </a:lnTo>
                <a:lnTo>
                  <a:pt x="1043" y="195"/>
                </a:lnTo>
                <a:lnTo>
                  <a:pt x="1043" y="202"/>
                </a:lnTo>
                <a:lnTo>
                  <a:pt x="1043" y="202"/>
                </a:lnTo>
                <a:lnTo>
                  <a:pt x="1043" y="202"/>
                </a:lnTo>
                <a:close/>
                <a:moveTo>
                  <a:pt x="1043" y="174"/>
                </a:moveTo>
                <a:lnTo>
                  <a:pt x="1029" y="174"/>
                </a:lnTo>
                <a:lnTo>
                  <a:pt x="1029" y="169"/>
                </a:lnTo>
                <a:lnTo>
                  <a:pt x="1043" y="169"/>
                </a:lnTo>
                <a:lnTo>
                  <a:pt x="1043" y="174"/>
                </a:lnTo>
                <a:lnTo>
                  <a:pt x="1043" y="174"/>
                </a:lnTo>
                <a:lnTo>
                  <a:pt x="1043" y="174"/>
                </a:lnTo>
                <a:close/>
                <a:moveTo>
                  <a:pt x="1043" y="145"/>
                </a:moveTo>
                <a:lnTo>
                  <a:pt x="1029" y="145"/>
                </a:lnTo>
                <a:lnTo>
                  <a:pt x="1029" y="140"/>
                </a:lnTo>
                <a:lnTo>
                  <a:pt x="1043" y="140"/>
                </a:lnTo>
                <a:lnTo>
                  <a:pt x="1043" y="145"/>
                </a:lnTo>
                <a:lnTo>
                  <a:pt x="1043" y="145"/>
                </a:lnTo>
                <a:lnTo>
                  <a:pt x="1043" y="145"/>
                </a:lnTo>
                <a:close/>
                <a:moveTo>
                  <a:pt x="1043" y="119"/>
                </a:moveTo>
                <a:lnTo>
                  <a:pt x="1029" y="119"/>
                </a:lnTo>
                <a:lnTo>
                  <a:pt x="1029" y="112"/>
                </a:lnTo>
                <a:lnTo>
                  <a:pt x="1043" y="112"/>
                </a:lnTo>
                <a:lnTo>
                  <a:pt x="1043" y="119"/>
                </a:lnTo>
                <a:lnTo>
                  <a:pt x="1043" y="119"/>
                </a:lnTo>
                <a:lnTo>
                  <a:pt x="1043" y="119"/>
                </a:lnTo>
                <a:close/>
                <a:moveTo>
                  <a:pt x="1043" y="91"/>
                </a:moveTo>
                <a:lnTo>
                  <a:pt x="1029" y="91"/>
                </a:lnTo>
                <a:lnTo>
                  <a:pt x="1029" y="83"/>
                </a:lnTo>
                <a:lnTo>
                  <a:pt x="1043" y="83"/>
                </a:lnTo>
                <a:lnTo>
                  <a:pt x="1043" y="91"/>
                </a:lnTo>
                <a:lnTo>
                  <a:pt x="1043" y="91"/>
                </a:lnTo>
                <a:lnTo>
                  <a:pt x="1043" y="91"/>
                </a:lnTo>
                <a:close/>
                <a:moveTo>
                  <a:pt x="1043" y="64"/>
                </a:moveTo>
                <a:lnTo>
                  <a:pt x="1029" y="64"/>
                </a:lnTo>
                <a:lnTo>
                  <a:pt x="1029" y="57"/>
                </a:lnTo>
                <a:lnTo>
                  <a:pt x="1043" y="57"/>
                </a:lnTo>
                <a:lnTo>
                  <a:pt x="1043" y="64"/>
                </a:lnTo>
                <a:lnTo>
                  <a:pt x="1043" y="64"/>
                </a:lnTo>
                <a:lnTo>
                  <a:pt x="1043" y="64"/>
                </a:lnTo>
                <a:close/>
                <a:moveTo>
                  <a:pt x="1043" y="36"/>
                </a:moveTo>
                <a:lnTo>
                  <a:pt x="1029" y="36"/>
                </a:lnTo>
                <a:lnTo>
                  <a:pt x="1029" y="29"/>
                </a:lnTo>
                <a:lnTo>
                  <a:pt x="1043" y="29"/>
                </a:lnTo>
                <a:lnTo>
                  <a:pt x="1043" y="36"/>
                </a:lnTo>
                <a:lnTo>
                  <a:pt x="1043" y="36"/>
                </a:lnTo>
                <a:lnTo>
                  <a:pt x="1043" y="36"/>
                </a:lnTo>
                <a:close/>
                <a:moveTo>
                  <a:pt x="1043" y="10"/>
                </a:moveTo>
                <a:lnTo>
                  <a:pt x="1029" y="10"/>
                </a:lnTo>
                <a:lnTo>
                  <a:pt x="1029" y="0"/>
                </a:lnTo>
                <a:lnTo>
                  <a:pt x="1043" y="0"/>
                </a:lnTo>
                <a:lnTo>
                  <a:pt x="1043" y="10"/>
                </a:lnTo>
                <a:lnTo>
                  <a:pt x="1043" y="10"/>
                </a:lnTo>
                <a:lnTo>
                  <a:pt x="1043" y="1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3468329" y="2551499"/>
            <a:ext cx="96774" cy="314517"/>
          </a:xfrm>
          <a:custGeom>
            <a:avLst/>
            <a:gdLst>
              <a:gd name="T0" fmla="*/ 0 w 30"/>
              <a:gd name="T1" fmla="*/ 0 h 97"/>
              <a:gd name="T2" fmla="*/ 30 w 30"/>
              <a:gd name="T3" fmla="*/ 0 h 97"/>
              <a:gd name="T4" fmla="*/ 30 w 30"/>
              <a:gd name="T5" fmla="*/ 97 h 97"/>
              <a:gd name="T6" fmla="*/ 0 w 30"/>
              <a:gd name="T7" fmla="*/ 97 h 97"/>
              <a:gd name="T8" fmla="*/ 0 w 30"/>
              <a:gd name="T9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97">
                <a:moveTo>
                  <a:pt x="0" y="0"/>
                </a:moveTo>
                <a:cubicBezTo>
                  <a:pt x="30" y="0"/>
                  <a:pt x="30" y="0"/>
                  <a:pt x="30" y="0"/>
                </a:cubicBezTo>
                <a:cubicBezTo>
                  <a:pt x="30" y="0"/>
                  <a:pt x="30" y="94"/>
                  <a:pt x="30" y="97"/>
                </a:cubicBezTo>
                <a:cubicBezTo>
                  <a:pt x="22" y="97"/>
                  <a:pt x="0" y="97"/>
                  <a:pt x="0" y="97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32000">
                <a:srgbClr val="2072A9"/>
              </a:gs>
              <a:gs pos="100000">
                <a:srgbClr val="5FCCF5"/>
              </a:gs>
            </a:gsLst>
            <a:lin ang="5400000" scaled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3370345" y="2551499"/>
            <a:ext cx="97985" cy="314517"/>
          </a:xfrm>
          <a:custGeom>
            <a:avLst/>
            <a:gdLst>
              <a:gd name="T0" fmla="*/ 0 w 30"/>
              <a:gd name="T1" fmla="*/ 0 h 97"/>
              <a:gd name="T2" fmla="*/ 30 w 30"/>
              <a:gd name="T3" fmla="*/ 0 h 97"/>
              <a:gd name="T4" fmla="*/ 30 w 30"/>
              <a:gd name="T5" fmla="*/ 97 h 97"/>
              <a:gd name="T6" fmla="*/ 0 w 30"/>
              <a:gd name="T7" fmla="*/ 97 h 97"/>
              <a:gd name="T8" fmla="*/ 0 w 30"/>
              <a:gd name="T9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97">
                <a:moveTo>
                  <a:pt x="0" y="0"/>
                </a:moveTo>
                <a:cubicBezTo>
                  <a:pt x="30" y="0"/>
                  <a:pt x="30" y="0"/>
                  <a:pt x="30" y="0"/>
                </a:cubicBezTo>
                <a:cubicBezTo>
                  <a:pt x="30" y="0"/>
                  <a:pt x="30" y="94"/>
                  <a:pt x="30" y="97"/>
                </a:cubicBezTo>
                <a:cubicBezTo>
                  <a:pt x="22" y="97"/>
                  <a:pt x="0" y="97"/>
                  <a:pt x="0" y="97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66000">
                <a:schemeClr val="accent4">
                  <a:lumMod val="75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algn="l" rotWithShape="0">
              <a:prstClr val="black">
                <a:alpha val="35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3464700" y="2866016"/>
            <a:ext cx="1110488" cy="772987"/>
          </a:xfrm>
          <a:custGeom>
            <a:avLst/>
            <a:gdLst>
              <a:gd name="T0" fmla="*/ 80 w 918"/>
              <a:gd name="T1" fmla="*/ 0 h 639"/>
              <a:gd name="T2" fmla="*/ 918 w 918"/>
              <a:gd name="T3" fmla="*/ 639 h 639"/>
              <a:gd name="T4" fmla="*/ 409 w 918"/>
              <a:gd name="T5" fmla="*/ 639 h 639"/>
              <a:gd name="T6" fmla="*/ 0 w 918"/>
              <a:gd name="T7" fmla="*/ 0 h 639"/>
              <a:gd name="T8" fmla="*/ 80 w 918"/>
              <a:gd name="T9" fmla="*/ 0 h 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8" h="639">
                <a:moveTo>
                  <a:pt x="80" y="0"/>
                </a:moveTo>
                <a:lnTo>
                  <a:pt x="918" y="639"/>
                </a:lnTo>
                <a:lnTo>
                  <a:pt x="409" y="639"/>
                </a:lnTo>
                <a:lnTo>
                  <a:pt x="0" y="0"/>
                </a:lnTo>
                <a:lnTo>
                  <a:pt x="80" y="0"/>
                </a:lnTo>
                <a:close/>
              </a:path>
            </a:pathLst>
          </a:custGeom>
          <a:solidFill>
            <a:srgbClr val="53A6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963088" y="3639003"/>
            <a:ext cx="615728" cy="1515733"/>
          </a:xfrm>
          <a:prstGeom prst="rect">
            <a:avLst/>
          </a:prstGeom>
          <a:gradFill>
            <a:gsLst>
              <a:gs pos="0">
                <a:srgbClr val="2072A9"/>
              </a:gs>
              <a:gs pos="100000">
                <a:srgbClr val="5FCCF5"/>
              </a:gs>
            </a:gsLst>
            <a:lin ang="5400000" scaled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3366715" y="2866016"/>
            <a:ext cx="596373" cy="772987"/>
          </a:xfrm>
          <a:custGeom>
            <a:avLst/>
            <a:gdLst>
              <a:gd name="T0" fmla="*/ 3 w 490"/>
              <a:gd name="T1" fmla="*/ 639 h 639"/>
              <a:gd name="T2" fmla="*/ 0 w 490"/>
              <a:gd name="T3" fmla="*/ 0 h 639"/>
              <a:gd name="T4" fmla="*/ 81 w 490"/>
              <a:gd name="T5" fmla="*/ 0 h 639"/>
              <a:gd name="T6" fmla="*/ 490 w 490"/>
              <a:gd name="T7" fmla="*/ 639 h 639"/>
              <a:gd name="T8" fmla="*/ 3 w 490"/>
              <a:gd name="T9" fmla="*/ 639 h 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0" h="639">
                <a:moveTo>
                  <a:pt x="3" y="639"/>
                </a:moveTo>
                <a:lnTo>
                  <a:pt x="0" y="0"/>
                </a:lnTo>
                <a:lnTo>
                  <a:pt x="81" y="0"/>
                </a:lnTo>
                <a:lnTo>
                  <a:pt x="490" y="639"/>
                </a:lnTo>
                <a:lnTo>
                  <a:pt x="3" y="6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01600" dist="38100" algn="l" rotWithShape="0">
              <a:prstClr val="black">
                <a:alpha val="35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3355827" y="3639003"/>
            <a:ext cx="607260" cy="1515733"/>
          </a:xfrm>
          <a:custGeom>
            <a:avLst/>
            <a:gdLst>
              <a:gd name="T0" fmla="*/ 0 w 490"/>
              <a:gd name="T1" fmla="*/ 0 h 1253"/>
              <a:gd name="T2" fmla="*/ 490 w 490"/>
              <a:gd name="T3" fmla="*/ 0 h 1253"/>
              <a:gd name="T4" fmla="*/ 490 w 490"/>
              <a:gd name="T5" fmla="*/ 1253 h 1253"/>
              <a:gd name="T6" fmla="*/ 3 w 490"/>
              <a:gd name="T7" fmla="*/ 1253 h 1253"/>
              <a:gd name="T8" fmla="*/ 0 w 490"/>
              <a:gd name="T9" fmla="*/ 0 h 1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0" h="1253">
                <a:moveTo>
                  <a:pt x="0" y="0"/>
                </a:moveTo>
                <a:lnTo>
                  <a:pt x="490" y="0"/>
                </a:lnTo>
                <a:lnTo>
                  <a:pt x="490" y="1253"/>
                </a:lnTo>
                <a:lnTo>
                  <a:pt x="3" y="125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algn="l" rotWithShape="0">
              <a:prstClr val="black">
                <a:alpha val="35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3273570" y="2551499"/>
            <a:ext cx="96774" cy="314517"/>
          </a:xfrm>
          <a:custGeom>
            <a:avLst/>
            <a:gdLst>
              <a:gd name="T0" fmla="*/ 30 w 30"/>
              <a:gd name="T1" fmla="*/ 0 h 97"/>
              <a:gd name="T2" fmla="*/ 1 w 30"/>
              <a:gd name="T3" fmla="*/ 0 h 97"/>
              <a:gd name="T4" fmla="*/ 0 w 30"/>
              <a:gd name="T5" fmla="*/ 97 h 97"/>
              <a:gd name="T6" fmla="*/ 30 w 30"/>
              <a:gd name="T7" fmla="*/ 97 h 97"/>
              <a:gd name="T8" fmla="*/ 30 w 30"/>
              <a:gd name="T9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97">
                <a:moveTo>
                  <a:pt x="3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94"/>
                  <a:pt x="0" y="97"/>
                </a:cubicBezTo>
                <a:cubicBezTo>
                  <a:pt x="8" y="97"/>
                  <a:pt x="30" y="97"/>
                  <a:pt x="30" y="97"/>
                </a:cubicBezTo>
                <a:lnTo>
                  <a:pt x="30" y="0"/>
                </a:lnTo>
                <a:close/>
              </a:path>
            </a:pathLst>
          </a:custGeom>
          <a:gradFill>
            <a:gsLst>
              <a:gs pos="4400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algn="l" rotWithShape="0">
              <a:prstClr val="black">
                <a:alpha val="45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7" name="Freeform 15"/>
          <p:cNvSpPr>
            <a:spLocks/>
          </p:cNvSpPr>
          <p:nvPr/>
        </p:nvSpPr>
        <p:spPr bwMode="auto">
          <a:xfrm>
            <a:off x="2777600" y="2866016"/>
            <a:ext cx="596373" cy="772987"/>
          </a:xfrm>
          <a:custGeom>
            <a:avLst/>
            <a:gdLst>
              <a:gd name="T0" fmla="*/ 493 w 493"/>
              <a:gd name="T1" fmla="*/ 639 h 639"/>
              <a:gd name="T2" fmla="*/ 490 w 493"/>
              <a:gd name="T3" fmla="*/ 0 h 639"/>
              <a:gd name="T4" fmla="*/ 410 w 493"/>
              <a:gd name="T5" fmla="*/ 0 h 639"/>
              <a:gd name="T6" fmla="*/ 0 w 493"/>
              <a:gd name="T7" fmla="*/ 639 h 639"/>
              <a:gd name="T8" fmla="*/ 493 w 493"/>
              <a:gd name="T9" fmla="*/ 639 h 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3" h="639">
                <a:moveTo>
                  <a:pt x="493" y="639"/>
                </a:moveTo>
                <a:lnTo>
                  <a:pt x="490" y="0"/>
                </a:lnTo>
                <a:lnTo>
                  <a:pt x="410" y="0"/>
                </a:lnTo>
                <a:lnTo>
                  <a:pt x="0" y="639"/>
                </a:lnTo>
                <a:lnTo>
                  <a:pt x="493" y="63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>
            <a:outerShdw blurRad="101600" dist="38100" algn="l" rotWithShape="0">
              <a:prstClr val="black">
                <a:alpha val="45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2777600" y="3639003"/>
            <a:ext cx="596373" cy="1515733"/>
          </a:xfrm>
          <a:custGeom>
            <a:avLst/>
            <a:gdLst>
              <a:gd name="T0" fmla="*/ 490 w 493"/>
              <a:gd name="T1" fmla="*/ 0 h 1253"/>
              <a:gd name="T2" fmla="*/ 3 w 493"/>
              <a:gd name="T3" fmla="*/ 0 h 1253"/>
              <a:gd name="T4" fmla="*/ 0 w 493"/>
              <a:gd name="T5" fmla="*/ 1253 h 1253"/>
              <a:gd name="T6" fmla="*/ 493 w 493"/>
              <a:gd name="T7" fmla="*/ 1253 h 1253"/>
              <a:gd name="T8" fmla="*/ 490 w 493"/>
              <a:gd name="T9" fmla="*/ 0 h 1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3" h="1253">
                <a:moveTo>
                  <a:pt x="490" y="0"/>
                </a:moveTo>
                <a:lnTo>
                  <a:pt x="3" y="0"/>
                </a:lnTo>
                <a:lnTo>
                  <a:pt x="0" y="1253"/>
                </a:lnTo>
                <a:lnTo>
                  <a:pt x="493" y="1253"/>
                </a:lnTo>
                <a:lnTo>
                  <a:pt x="490" y="0"/>
                </a:lnTo>
                <a:close/>
              </a:path>
            </a:pathLst>
          </a:cu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algn="l" rotWithShape="0">
              <a:prstClr val="black">
                <a:alpha val="45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3176796" y="2551499"/>
            <a:ext cx="96774" cy="314517"/>
          </a:xfrm>
          <a:custGeom>
            <a:avLst/>
            <a:gdLst>
              <a:gd name="T0" fmla="*/ 30 w 30"/>
              <a:gd name="T1" fmla="*/ 0 h 97"/>
              <a:gd name="T2" fmla="*/ 0 w 30"/>
              <a:gd name="T3" fmla="*/ 0 h 97"/>
              <a:gd name="T4" fmla="*/ 0 w 30"/>
              <a:gd name="T5" fmla="*/ 97 h 97"/>
              <a:gd name="T6" fmla="*/ 30 w 30"/>
              <a:gd name="T7" fmla="*/ 97 h 97"/>
              <a:gd name="T8" fmla="*/ 30 w 30"/>
              <a:gd name="T9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97">
                <a:moveTo>
                  <a:pt x="3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94"/>
                  <a:pt x="0" y="97"/>
                </a:cubicBezTo>
                <a:cubicBezTo>
                  <a:pt x="8" y="97"/>
                  <a:pt x="30" y="97"/>
                  <a:pt x="30" y="97"/>
                </a:cubicBezTo>
                <a:lnTo>
                  <a:pt x="30" y="0"/>
                </a:lnTo>
                <a:close/>
              </a:path>
            </a:pathLst>
          </a:custGeom>
          <a:gradFill>
            <a:gsLst>
              <a:gs pos="61000">
                <a:srgbClr val="297B31"/>
              </a:gs>
              <a:gs pos="100000">
                <a:srgbClr val="3AAB45"/>
              </a:gs>
            </a:gsLst>
            <a:lin ang="5400000" scaled="0"/>
          </a:gradFill>
          <a:ln>
            <a:noFill/>
          </a:ln>
          <a:effectLst>
            <a:outerShdw blurRad="101600" dist="38100" algn="l" rotWithShape="0">
              <a:prstClr val="black">
                <a:alpha val="45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2163082" y="2866016"/>
            <a:ext cx="1110488" cy="772987"/>
          </a:xfrm>
          <a:custGeom>
            <a:avLst/>
            <a:gdLst>
              <a:gd name="T0" fmla="*/ 838 w 918"/>
              <a:gd name="T1" fmla="*/ 0 h 639"/>
              <a:gd name="T2" fmla="*/ 0 w 918"/>
              <a:gd name="T3" fmla="*/ 639 h 639"/>
              <a:gd name="T4" fmla="*/ 508 w 918"/>
              <a:gd name="T5" fmla="*/ 639 h 639"/>
              <a:gd name="T6" fmla="*/ 918 w 918"/>
              <a:gd name="T7" fmla="*/ 0 h 639"/>
              <a:gd name="T8" fmla="*/ 838 w 918"/>
              <a:gd name="T9" fmla="*/ 0 h 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8" h="639">
                <a:moveTo>
                  <a:pt x="838" y="0"/>
                </a:moveTo>
                <a:lnTo>
                  <a:pt x="0" y="639"/>
                </a:lnTo>
                <a:lnTo>
                  <a:pt x="508" y="639"/>
                </a:lnTo>
                <a:lnTo>
                  <a:pt x="918" y="0"/>
                </a:lnTo>
                <a:lnTo>
                  <a:pt x="838" y="0"/>
                </a:lnTo>
                <a:close/>
              </a:path>
            </a:pathLst>
          </a:custGeom>
          <a:solidFill>
            <a:srgbClr val="3AAB45"/>
          </a:solidFill>
          <a:ln>
            <a:noFill/>
          </a:ln>
          <a:effectLst>
            <a:outerShdw blurRad="101600" dist="38100" algn="l" rotWithShape="0">
              <a:prstClr val="black">
                <a:alpha val="45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169130" y="3639003"/>
            <a:ext cx="612099" cy="1515733"/>
          </a:xfrm>
          <a:prstGeom prst="rect">
            <a:avLst/>
          </a:prstGeom>
          <a:gradFill>
            <a:gsLst>
              <a:gs pos="0">
                <a:srgbClr val="297B31"/>
              </a:gs>
              <a:gs pos="100000">
                <a:srgbClr val="3AAB45"/>
              </a:gs>
            </a:gsLst>
            <a:lin ang="5400000" scaled="0"/>
          </a:gradFill>
          <a:ln>
            <a:noFill/>
          </a:ln>
          <a:effectLst>
            <a:outerShdw blurRad="101600" dist="38100" algn="l" rotWithShape="0">
              <a:prstClr val="black">
                <a:alpha val="45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grpSp>
        <p:nvGrpSpPr>
          <p:cNvPr id="160" name="Rocket"/>
          <p:cNvGrpSpPr/>
          <p:nvPr/>
        </p:nvGrpSpPr>
        <p:grpSpPr>
          <a:xfrm>
            <a:off x="2801839" y="865106"/>
            <a:ext cx="1139806" cy="2127740"/>
            <a:chOff x="4112307" y="1237063"/>
            <a:chExt cx="1302680" cy="2431786"/>
          </a:xfrm>
        </p:grpSpPr>
        <p:sp>
          <p:nvSpPr>
            <p:cNvPr id="161" name="Freeform 11"/>
            <p:cNvSpPr>
              <a:spLocks noEditPoints="1"/>
            </p:cNvSpPr>
            <p:nvPr/>
          </p:nvSpPr>
          <p:spPr bwMode="auto">
            <a:xfrm>
              <a:off x="4112307" y="2797473"/>
              <a:ext cx="1302680" cy="871376"/>
            </a:xfrm>
            <a:custGeom>
              <a:avLst/>
              <a:gdLst>
                <a:gd name="T0" fmla="*/ 69 w 181"/>
                <a:gd name="T1" fmla="*/ 50 h 121"/>
                <a:gd name="T2" fmla="*/ 63 w 181"/>
                <a:gd name="T3" fmla="*/ 51 h 121"/>
                <a:gd name="T4" fmla="*/ 7 w 181"/>
                <a:gd name="T5" fmla="*/ 121 h 121"/>
                <a:gd name="T6" fmla="*/ 1 w 181"/>
                <a:gd name="T7" fmla="*/ 72 h 121"/>
                <a:gd name="T8" fmla="*/ 3 w 181"/>
                <a:gd name="T9" fmla="*/ 50 h 121"/>
                <a:gd name="T10" fmla="*/ 1 w 181"/>
                <a:gd name="T11" fmla="*/ 72 h 121"/>
                <a:gd name="T12" fmla="*/ 37 w 181"/>
                <a:gd name="T13" fmla="*/ 0 h 121"/>
                <a:gd name="T14" fmla="*/ 69 w 181"/>
                <a:gd name="T15" fmla="*/ 50 h 121"/>
                <a:gd name="T16" fmla="*/ 144 w 181"/>
                <a:gd name="T17" fmla="*/ 0 h 121"/>
                <a:gd name="T18" fmla="*/ 112 w 181"/>
                <a:gd name="T19" fmla="*/ 50 h 121"/>
                <a:gd name="T20" fmla="*/ 118 w 181"/>
                <a:gd name="T21" fmla="*/ 51 h 121"/>
                <a:gd name="T22" fmla="*/ 174 w 181"/>
                <a:gd name="T23" fmla="*/ 121 h 121"/>
                <a:gd name="T24" fmla="*/ 180 w 181"/>
                <a:gd name="T25" fmla="*/ 72 h 121"/>
                <a:gd name="T26" fmla="*/ 179 w 181"/>
                <a:gd name="T27" fmla="*/ 56 h 121"/>
                <a:gd name="T28" fmla="*/ 180 w 181"/>
                <a:gd name="T29" fmla="*/ 72 h 121"/>
                <a:gd name="T30" fmla="*/ 144 w 181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1" h="121">
                  <a:moveTo>
                    <a:pt x="69" y="50"/>
                  </a:moveTo>
                  <a:cubicBezTo>
                    <a:pt x="67" y="50"/>
                    <a:pt x="65" y="50"/>
                    <a:pt x="63" y="51"/>
                  </a:cubicBezTo>
                  <a:cubicBezTo>
                    <a:pt x="20" y="58"/>
                    <a:pt x="7" y="121"/>
                    <a:pt x="7" y="121"/>
                  </a:cubicBezTo>
                  <a:cubicBezTo>
                    <a:pt x="4" y="109"/>
                    <a:pt x="1" y="91"/>
                    <a:pt x="1" y="72"/>
                  </a:cubicBezTo>
                  <a:cubicBezTo>
                    <a:pt x="1" y="65"/>
                    <a:pt x="2" y="57"/>
                    <a:pt x="3" y="50"/>
                  </a:cubicBezTo>
                  <a:cubicBezTo>
                    <a:pt x="2" y="57"/>
                    <a:pt x="1" y="65"/>
                    <a:pt x="1" y="72"/>
                  </a:cubicBezTo>
                  <a:cubicBezTo>
                    <a:pt x="0" y="39"/>
                    <a:pt x="7" y="4"/>
                    <a:pt x="37" y="0"/>
                  </a:cubicBezTo>
                  <a:lnTo>
                    <a:pt x="69" y="50"/>
                  </a:lnTo>
                  <a:close/>
                  <a:moveTo>
                    <a:pt x="144" y="0"/>
                  </a:moveTo>
                  <a:cubicBezTo>
                    <a:pt x="112" y="50"/>
                    <a:pt x="112" y="50"/>
                    <a:pt x="112" y="50"/>
                  </a:cubicBezTo>
                  <a:cubicBezTo>
                    <a:pt x="114" y="50"/>
                    <a:pt x="116" y="50"/>
                    <a:pt x="118" y="51"/>
                  </a:cubicBezTo>
                  <a:cubicBezTo>
                    <a:pt x="161" y="58"/>
                    <a:pt x="174" y="121"/>
                    <a:pt x="174" y="121"/>
                  </a:cubicBezTo>
                  <a:cubicBezTo>
                    <a:pt x="177" y="109"/>
                    <a:pt x="180" y="91"/>
                    <a:pt x="180" y="72"/>
                  </a:cubicBezTo>
                  <a:cubicBezTo>
                    <a:pt x="180" y="67"/>
                    <a:pt x="180" y="61"/>
                    <a:pt x="179" y="56"/>
                  </a:cubicBezTo>
                  <a:cubicBezTo>
                    <a:pt x="180" y="61"/>
                    <a:pt x="180" y="67"/>
                    <a:pt x="180" y="72"/>
                  </a:cubicBezTo>
                  <a:cubicBezTo>
                    <a:pt x="181" y="39"/>
                    <a:pt x="174" y="4"/>
                    <a:pt x="144" y="0"/>
                  </a:cubicBezTo>
                  <a:close/>
                </a:path>
              </a:pathLst>
            </a:custGeom>
            <a:gradFill>
              <a:gsLst>
                <a:gs pos="0">
                  <a:srgbClr val="FBC4AC"/>
                </a:gs>
                <a:gs pos="100000">
                  <a:srgbClr val="7D3236"/>
                </a:gs>
                <a:gs pos="37000">
                  <a:srgbClr val="ED1C24"/>
                </a:gs>
              </a:gsLst>
              <a:lin ang="48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2" name="Freeform 12"/>
            <p:cNvSpPr>
              <a:spLocks noEditPoints="1"/>
            </p:cNvSpPr>
            <p:nvPr/>
          </p:nvSpPr>
          <p:spPr bwMode="auto">
            <a:xfrm>
              <a:off x="4119320" y="2878123"/>
              <a:ext cx="1295667" cy="790725"/>
            </a:xfrm>
            <a:custGeom>
              <a:avLst/>
              <a:gdLst>
                <a:gd name="T0" fmla="*/ 36 w 180"/>
                <a:gd name="T1" fmla="*/ 0 h 110"/>
                <a:gd name="T2" fmla="*/ 62 w 180"/>
                <a:gd name="T3" fmla="*/ 40 h 110"/>
                <a:gd name="T4" fmla="*/ 6 w 180"/>
                <a:gd name="T5" fmla="*/ 110 h 110"/>
                <a:gd name="T6" fmla="*/ 0 w 180"/>
                <a:gd name="T7" fmla="*/ 61 h 110"/>
                <a:gd name="T8" fmla="*/ 36 w 180"/>
                <a:gd name="T9" fmla="*/ 0 h 110"/>
                <a:gd name="T10" fmla="*/ 174 w 180"/>
                <a:gd name="T11" fmla="*/ 110 h 110"/>
                <a:gd name="T12" fmla="*/ 180 w 180"/>
                <a:gd name="T13" fmla="*/ 61 h 110"/>
                <a:gd name="T14" fmla="*/ 144 w 180"/>
                <a:gd name="T15" fmla="*/ 0 h 110"/>
                <a:gd name="T16" fmla="*/ 118 w 180"/>
                <a:gd name="T17" fmla="*/ 40 h 110"/>
                <a:gd name="T18" fmla="*/ 174 w 180"/>
                <a:gd name="T19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0" h="110">
                  <a:moveTo>
                    <a:pt x="36" y="0"/>
                  </a:moveTo>
                  <a:cubicBezTo>
                    <a:pt x="62" y="40"/>
                    <a:pt x="62" y="40"/>
                    <a:pt x="62" y="40"/>
                  </a:cubicBezTo>
                  <a:cubicBezTo>
                    <a:pt x="19" y="47"/>
                    <a:pt x="6" y="110"/>
                    <a:pt x="6" y="110"/>
                  </a:cubicBezTo>
                  <a:cubicBezTo>
                    <a:pt x="3" y="98"/>
                    <a:pt x="0" y="80"/>
                    <a:pt x="0" y="61"/>
                  </a:cubicBezTo>
                  <a:cubicBezTo>
                    <a:pt x="1" y="32"/>
                    <a:pt x="9" y="3"/>
                    <a:pt x="36" y="0"/>
                  </a:cubicBezTo>
                  <a:close/>
                  <a:moveTo>
                    <a:pt x="174" y="110"/>
                  </a:moveTo>
                  <a:cubicBezTo>
                    <a:pt x="177" y="98"/>
                    <a:pt x="179" y="80"/>
                    <a:pt x="180" y="61"/>
                  </a:cubicBezTo>
                  <a:cubicBezTo>
                    <a:pt x="179" y="32"/>
                    <a:pt x="171" y="3"/>
                    <a:pt x="144" y="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60" y="47"/>
                    <a:pt x="174" y="110"/>
                    <a:pt x="174" y="110"/>
                  </a:cubicBezTo>
                  <a:close/>
                </a:path>
              </a:pathLst>
            </a:custGeom>
            <a:gradFill>
              <a:gsLst>
                <a:gs pos="100000">
                  <a:srgbClr val="7D3236"/>
                </a:gs>
                <a:gs pos="0">
                  <a:srgbClr val="F47167"/>
                </a:gs>
                <a:gs pos="26000">
                  <a:srgbClr val="ED1C24"/>
                </a:gs>
              </a:gsLst>
              <a:lin ang="18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3" name="Freeform 13"/>
            <p:cNvSpPr>
              <a:spLocks/>
            </p:cNvSpPr>
            <p:nvPr/>
          </p:nvSpPr>
          <p:spPr bwMode="auto">
            <a:xfrm>
              <a:off x="4249062" y="1524599"/>
              <a:ext cx="1029170" cy="1842687"/>
            </a:xfrm>
            <a:custGeom>
              <a:avLst/>
              <a:gdLst>
                <a:gd name="T0" fmla="*/ 29 w 143"/>
                <a:gd name="T1" fmla="*/ 0 h 256"/>
                <a:gd name="T2" fmla="*/ 0 w 143"/>
                <a:gd name="T3" fmla="*/ 108 h 256"/>
                <a:gd name="T4" fmla="*/ 72 w 143"/>
                <a:gd name="T5" fmla="*/ 256 h 256"/>
                <a:gd name="T6" fmla="*/ 143 w 143"/>
                <a:gd name="T7" fmla="*/ 108 h 256"/>
                <a:gd name="T8" fmla="*/ 114 w 143"/>
                <a:gd name="T9" fmla="*/ 0 h 256"/>
                <a:gd name="T10" fmla="*/ 72 w 143"/>
                <a:gd name="T11" fmla="*/ 5 h 256"/>
                <a:gd name="T12" fmla="*/ 29 w 143"/>
                <a:gd name="T1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256">
                  <a:moveTo>
                    <a:pt x="29" y="0"/>
                  </a:moveTo>
                  <a:cubicBezTo>
                    <a:pt x="13" y="27"/>
                    <a:pt x="0" y="65"/>
                    <a:pt x="0" y="108"/>
                  </a:cubicBezTo>
                  <a:cubicBezTo>
                    <a:pt x="0" y="190"/>
                    <a:pt x="56" y="256"/>
                    <a:pt x="72" y="256"/>
                  </a:cubicBezTo>
                  <a:cubicBezTo>
                    <a:pt x="87" y="256"/>
                    <a:pt x="143" y="190"/>
                    <a:pt x="143" y="108"/>
                  </a:cubicBezTo>
                  <a:cubicBezTo>
                    <a:pt x="143" y="65"/>
                    <a:pt x="130" y="27"/>
                    <a:pt x="114" y="0"/>
                  </a:cubicBezTo>
                  <a:cubicBezTo>
                    <a:pt x="101" y="3"/>
                    <a:pt x="87" y="5"/>
                    <a:pt x="72" y="5"/>
                  </a:cubicBezTo>
                  <a:cubicBezTo>
                    <a:pt x="56" y="5"/>
                    <a:pt x="42" y="3"/>
                    <a:pt x="29" y="0"/>
                  </a:cubicBezTo>
                  <a:close/>
                </a:path>
              </a:pathLst>
            </a:custGeom>
            <a:gradFill>
              <a:gsLst>
                <a:gs pos="0">
                  <a:srgbClr val="AAC8D7"/>
                </a:gs>
                <a:gs pos="100000">
                  <a:srgbClr val="91B8CB"/>
                </a:gs>
                <a:gs pos="48000">
                  <a:schemeClr val="bg1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4" name="Freeform 14"/>
            <p:cNvSpPr>
              <a:spLocks/>
            </p:cNvSpPr>
            <p:nvPr/>
          </p:nvSpPr>
          <p:spPr bwMode="auto">
            <a:xfrm>
              <a:off x="4457701" y="1237063"/>
              <a:ext cx="611892" cy="322602"/>
            </a:xfrm>
            <a:custGeom>
              <a:avLst/>
              <a:gdLst>
                <a:gd name="T0" fmla="*/ 81 w 85"/>
                <a:gd name="T1" fmla="*/ 34 h 45"/>
                <a:gd name="T2" fmla="*/ 43 w 85"/>
                <a:gd name="T3" fmla="*/ 0 h 45"/>
                <a:gd name="T4" fmla="*/ 4 w 85"/>
                <a:gd name="T5" fmla="*/ 34 h 45"/>
                <a:gd name="T6" fmla="*/ 0 w 85"/>
                <a:gd name="T7" fmla="*/ 40 h 45"/>
                <a:gd name="T8" fmla="*/ 43 w 85"/>
                <a:gd name="T9" fmla="*/ 45 h 45"/>
                <a:gd name="T10" fmla="*/ 85 w 85"/>
                <a:gd name="T11" fmla="*/ 40 h 45"/>
                <a:gd name="T12" fmla="*/ 81 w 85"/>
                <a:gd name="T13" fmla="*/ 3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45">
                  <a:moveTo>
                    <a:pt x="81" y="34"/>
                  </a:moveTo>
                  <a:cubicBezTo>
                    <a:pt x="67" y="13"/>
                    <a:pt x="52" y="0"/>
                    <a:pt x="43" y="0"/>
                  </a:cubicBezTo>
                  <a:cubicBezTo>
                    <a:pt x="33" y="0"/>
                    <a:pt x="18" y="13"/>
                    <a:pt x="4" y="34"/>
                  </a:cubicBezTo>
                  <a:cubicBezTo>
                    <a:pt x="3" y="36"/>
                    <a:pt x="2" y="38"/>
                    <a:pt x="0" y="40"/>
                  </a:cubicBezTo>
                  <a:cubicBezTo>
                    <a:pt x="13" y="43"/>
                    <a:pt x="27" y="45"/>
                    <a:pt x="43" y="45"/>
                  </a:cubicBezTo>
                  <a:cubicBezTo>
                    <a:pt x="58" y="45"/>
                    <a:pt x="72" y="43"/>
                    <a:pt x="85" y="40"/>
                  </a:cubicBezTo>
                  <a:cubicBezTo>
                    <a:pt x="83" y="38"/>
                    <a:pt x="82" y="36"/>
                    <a:pt x="81" y="34"/>
                  </a:cubicBezTo>
                  <a:close/>
                </a:path>
              </a:pathLst>
            </a:custGeom>
            <a:gradFill>
              <a:gsLst>
                <a:gs pos="13000">
                  <a:srgbClr val="FBC4AC"/>
                </a:gs>
                <a:gs pos="0">
                  <a:srgbClr val="FBC2A7"/>
                </a:gs>
                <a:gs pos="100000">
                  <a:srgbClr val="7D3236"/>
                </a:gs>
                <a:gs pos="60000">
                  <a:srgbClr val="ED1C24"/>
                </a:gs>
              </a:gsLst>
              <a:lin ang="18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5" name="Oval 15"/>
            <p:cNvSpPr>
              <a:spLocks noChangeArrowheads="1"/>
            </p:cNvSpPr>
            <p:nvPr/>
          </p:nvSpPr>
          <p:spPr bwMode="auto">
            <a:xfrm>
              <a:off x="4543611" y="1884019"/>
              <a:ext cx="440071" cy="431304"/>
            </a:xfrm>
            <a:prstGeom prst="ellipse">
              <a:avLst/>
            </a:prstGeom>
            <a:solidFill>
              <a:srgbClr val="678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6" name="Oval 16"/>
            <p:cNvSpPr>
              <a:spLocks noChangeArrowheads="1"/>
            </p:cNvSpPr>
            <p:nvPr/>
          </p:nvSpPr>
          <p:spPr bwMode="auto">
            <a:xfrm>
              <a:off x="4731211" y="1617522"/>
              <a:ext cx="50845" cy="50845"/>
            </a:xfrm>
            <a:prstGeom prst="ellipse">
              <a:avLst/>
            </a:prstGeom>
            <a:gradFill flip="none" rotWithShape="1">
              <a:gsLst>
                <a:gs pos="0">
                  <a:srgbClr val="F1F2F2">
                    <a:alpha val="49804"/>
                  </a:srgbClr>
                </a:gs>
                <a:gs pos="74000">
                  <a:schemeClr val="tx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2" name="Oval 21"/>
            <p:cNvSpPr>
              <a:spLocks noChangeArrowheads="1"/>
            </p:cNvSpPr>
            <p:nvPr/>
          </p:nvSpPr>
          <p:spPr bwMode="auto">
            <a:xfrm>
              <a:off x="4731211" y="2790460"/>
              <a:ext cx="50845" cy="52733"/>
            </a:xfrm>
            <a:prstGeom prst="ellipse">
              <a:avLst/>
            </a:prstGeom>
            <a:gradFill flip="none" rotWithShape="1">
              <a:gsLst>
                <a:gs pos="0">
                  <a:srgbClr val="F1F2F2">
                    <a:alpha val="49804"/>
                  </a:srgbClr>
                </a:gs>
                <a:gs pos="74000">
                  <a:schemeClr val="tx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3" name="Oval 22"/>
            <p:cNvSpPr>
              <a:spLocks noChangeArrowheads="1"/>
            </p:cNvSpPr>
            <p:nvPr/>
          </p:nvSpPr>
          <p:spPr bwMode="auto">
            <a:xfrm>
              <a:off x="4731211" y="2957020"/>
              <a:ext cx="50845" cy="50845"/>
            </a:xfrm>
            <a:prstGeom prst="ellipse">
              <a:avLst/>
            </a:prstGeom>
            <a:gradFill flip="none" rotWithShape="1">
              <a:gsLst>
                <a:gs pos="0">
                  <a:srgbClr val="F1F2F2">
                    <a:alpha val="49804"/>
                  </a:srgbClr>
                </a:gs>
                <a:gs pos="74000">
                  <a:schemeClr val="tx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4" name="Oval 23"/>
            <p:cNvSpPr>
              <a:spLocks noChangeArrowheads="1"/>
            </p:cNvSpPr>
            <p:nvPr/>
          </p:nvSpPr>
          <p:spPr bwMode="auto">
            <a:xfrm>
              <a:off x="4731211" y="3086762"/>
              <a:ext cx="50845" cy="50845"/>
            </a:xfrm>
            <a:prstGeom prst="ellipse">
              <a:avLst/>
            </a:prstGeom>
            <a:gradFill flip="none" rotWithShape="1">
              <a:gsLst>
                <a:gs pos="0">
                  <a:srgbClr val="F1F2F2">
                    <a:alpha val="49804"/>
                  </a:srgbClr>
                </a:gs>
                <a:gs pos="74000">
                  <a:schemeClr val="tx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5" name="Oval 24"/>
            <p:cNvSpPr>
              <a:spLocks noChangeArrowheads="1"/>
            </p:cNvSpPr>
            <p:nvPr/>
          </p:nvSpPr>
          <p:spPr bwMode="auto">
            <a:xfrm>
              <a:off x="4543611" y="1862980"/>
              <a:ext cx="440071" cy="438317"/>
            </a:xfrm>
            <a:prstGeom prst="ellipse">
              <a:avLst/>
            </a:prstGeom>
            <a:solidFill>
              <a:srgbClr val="D9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6" name="Freeform 25"/>
            <p:cNvSpPr>
              <a:spLocks/>
            </p:cNvSpPr>
            <p:nvPr/>
          </p:nvSpPr>
          <p:spPr bwMode="auto">
            <a:xfrm>
              <a:off x="4601469" y="1927851"/>
              <a:ext cx="324355" cy="171820"/>
            </a:xfrm>
            <a:custGeom>
              <a:avLst/>
              <a:gdLst>
                <a:gd name="T0" fmla="*/ 23 w 45"/>
                <a:gd name="T1" fmla="*/ 4 h 24"/>
                <a:gd name="T2" fmla="*/ 45 w 45"/>
                <a:gd name="T3" fmla="*/ 24 h 24"/>
                <a:gd name="T4" fmla="*/ 45 w 45"/>
                <a:gd name="T5" fmla="*/ 22 h 24"/>
                <a:gd name="T6" fmla="*/ 23 w 45"/>
                <a:gd name="T7" fmla="*/ 0 h 24"/>
                <a:gd name="T8" fmla="*/ 0 w 45"/>
                <a:gd name="T9" fmla="*/ 22 h 24"/>
                <a:gd name="T10" fmla="*/ 1 w 45"/>
                <a:gd name="T11" fmla="*/ 24 h 24"/>
                <a:gd name="T12" fmla="*/ 23 w 45"/>
                <a:gd name="T13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24">
                  <a:moveTo>
                    <a:pt x="23" y="4"/>
                  </a:moveTo>
                  <a:cubicBezTo>
                    <a:pt x="34" y="4"/>
                    <a:pt x="43" y="13"/>
                    <a:pt x="45" y="24"/>
                  </a:cubicBezTo>
                  <a:cubicBezTo>
                    <a:pt x="45" y="23"/>
                    <a:pt x="45" y="22"/>
                    <a:pt x="45" y="22"/>
                  </a:cubicBezTo>
                  <a:cubicBezTo>
                    <a:pt x="45" y="10"/>
                    <a:pt x="35" y="0"/>
                    <a:pt x="23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22"/>
                    <a:pt x="0" y="23"/>
                    <a:pt x="1" y="24"/>
                  </a:cubicBezTo>
                  <a:cubicBezTo>
                    <a:pt x="2" y="13"/>
                    <a:pt x="11" y="4"/>
                    <a:pt x="23" y="4"/>
                  </a:cubicBezTo>
                  <a:close/>
                </a:path>
              </a:pathLst>
            </a:custGeom>
            <a:solidFill>
              <a:srgbClr val="005A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7" name="Freeform 26"/>
            <p:cNvSpPr>
              <a:spLocks/>
            </p:cNvSpPr>
            <p:nvPr/>
          </p:nvSpPr>
          <p:spPr bwMode="auto">
            <a:xfrm>
              <a:off x="4608482" y="1955904"/>
              <a:ext cx="317342" cy="287536"/>
            </a:xfrm>
            <a:custGeom>
              <a:avLst/>
              <a:gdLst>
                <a:gd name="T0" fmla="*/ 22 w 44"/>
                <a:gd name="T1" fmla="*/ 40 h 40"/>
                <a:gd name="T2" fmla="*/ 44 w 44"/>
                <a:gd name="T3" fmla="*/ 20 h 40"/>
                <a:gd name="T4" fmla="*/ 22 w 44"/>
                <a:gd name="T5" fmla="*/ 0 h 40"/>
                <a:gd name="T6" fmla="*/ 0 w 44"/>
                <a:gd name="T7" fmla="*/ 20 h 40"/>
                <a:gd name="T8" fmla="*/ 22 w 44"/>
                <a:gd name="T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22" y="40"/>
                  </a:moveTo>
                  <a:cubicBezTo>
                    <a:pt x="33" y="40"/>
                    <a:pt x="42" y="31"/>
                    <a:pt x="44" y="20"/>
                  </a:cubicBezTo>
                  <a:cubicBezTo>
                    <a:pt x="42" y="9"/>
                    <a:pt x="33" y="0"/>
                    <a:pt x="22" y="0"/>
                  </a:cubicBezTo>
                  <a:cubicBezTo>
                    <a:pt x="10" y="0"/>
                    <a:pt x="1" y="9"/>
                    <a:pt x="0" y="20"/>
                  </a:cubicBezTo>
                  <a:cubicBezTo>
                    <a:pt x="1" y="31"/>
                    <a:pt x="10" y="40"/>
                    <a:pt x="22" y="4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21016">
                  <a:schemeClr val="bg1"/>
                </a:gs>
                <a:gs pos="35000">
                  <a:srgbClr val="9FC1D2"/>
                </a:gs>
                <a:gs pos="63000">
                  <a:schemeClr val="accent1"/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8" name="Freeform 27"/>
            <p:cNvSpPr>
              <a:spLocks/>
            </p:cNvSpPr>
            <p:nvPr/>
          </p:nvSpPr>
          <p:spPr bwMode="auto">
            <a:xfrm>
              <a:off x="4831148" y="1301933"/>
              <a:ext cx="80650" cy="92924"/>
            </a:xfrm>
            <a:custGeom>
              <a:avLst/>
              <a:gdLst>
                <a:gd name="T0" fmla="*/ 8 w 11"/>
                <a:gd name="T1" fmla="*/ 4 h 13"/>
                <a:gd name="T2" fmla="*/ 1 w 11"/>
                <a:gd name="T3" fmla="*/ 2 h 13"/>
                <a:gd name="T4" fmla="*/ 2 w 11"/>
                <a:gd name="T5" fmla="*/ 9 h 13"/>
                <a:gd name="T6" fmla="*/ 9 w 11"/>
                <a:gd name="T7" fmla="*/ 11 h 13"/>
                <a:gd name="T8" fmla="*/ 8 w 11"/>
                <a:gd name="T9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3">
                  <a:moveTo>
                    <a:pt x="8" y="4"/>
                  </a:moveTo>
                  <a:cubicBezTo>
                    <a:pt x="6" y="1"/>
                    <a:pt x="3" y="0"/>
                    <a:pt x="1" y="2"/>
                  </a:cubicBezTo>
                  <a:cubicBezTo>
                    <a:pt x="0" y="3"/>
                    <a:pt x="0" y="6"/>
                    <a:pt x="2" y="9"/>
                  </a:cubicBezTo>
                  <a:cubicBezTo>
                    <a:pt x="5" y="11"/>
                    <a:pt x="8" y="13"/>
                    <a:pt x="9" y="11"/>
                  </a:cubicBezTo>
                  <a:cubicBezTo>
                    <a:pt x="11" y="10"/>
                    <a:pt x="10" y="7"/>
                    <a:pt x="8" y="4"/>
                  </a:cubicBezTo>
                  <a:close/>
                </a:path>
              </a:pathLst>
            </a:custGeom>
            <a:solidFill>
              <a:srgbClr val="F68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9" name="Oval 21"/>
            <p:cNvSpPr>
              <a:spLocks noChangeArrowheads="1"/>
            </p:cNvSpPr>
            <p:nvPr/>
          </p:nvSpPr>
          <p:spPr bwMode="auto">
            <a:xfrm>
              <a:off x="4733658" y="2644736"/>
              <a:ext cx="50845" cy="52733"/>
            </a:xfrm>
            <a:prstGeom prst="ellipse">
              <a:avLst/>
            </a:prstGeom>
            <a:gradFill flip="none" rotWithShape="1">
              <a:gsLst>
                <a:gs pos="0">
                  <a:srgbClr val="F1F2F2">
                    <a:alpha val="49804"/>
                  </a:srgbClr>
                </a:gs>
                <a:gs pos="74000">
                  <a:schemeClr val="tx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0" name="Oval 21"/>
            <p:cNvSpPr>
              <a:spLocks noChangeArrowheads="1"/>
            </p:cNvSpPr>
            <p:nvPr/>
          </p:nvSpPr>
          <p:spPr bwMode="auto">
            <a:xfrm>
              <a:off x="4738223" y="2506297"/>
              <a:ext cx="50845" cy="52733"/>
            </a:xfrm>
            <a:prstGeom prst="ellipse">
              <a:avLst/>
            </a:prstGeom>
            <a:gradFill flip="none" rotWithShape="1">
              <a:gsLst>
                <a:gs pos="0">
                  <a:srgbClr val="F1F2F2">
                    <a:alpha val="49804"/>
                  </a:srgbClr>
                </a:gs>
                <a:gs pos="74000">
                  <a:schemeClr val="tx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1" name="Oval 21"/>
            <p:cNvSpPr>
              <a:spLocks noChangeArrowheads="1"/>
            </p:cNvSpPr>
            <p:nvPr/>
          </p:nvSpPr>
          <p:spPr bwMode="auto">
            <a:xfrm>
              <a:off x="4738222" y="2358387"/>
              <a:ext cx="50845" cy="52733"/>
            </a:xfrm>
            <a:prstGeom prst="ellipse">
              <a:avLst/>
            </a:prstGeom>
            <a:gradFill flip="none" rotWithShape="1">
              <a:gsLst>
                <a:gs pos="0">
                  <a:srgbClr val="F1F2F2">
                    <a:alpha val="49804"/>
                  </a:srgbClr>
                </a:gs>
                <a:gs pos="74000">
                  <a:schemeClr val="tx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2" name="Oval 21"/>
            <p:cNvSpPr>
              <a:spLocks noChangeArrowheads="1"/>
            </p:cNvSpPr>
            <p:nvPr/>
          </p:nvSpPr>
          <p:spPr bwMode="auto">
            <a:xfrm>
              <a:off x="4727739" y="1749807"/>
              <a:ext cx="50845" cy="52733"/>
            </a:xfrm>
            <a:prstGeom prst="ellipse">
              <a:avLst/>
            </a:prstGeom>
            <a:gradFill flip="none" rotWithShape="1">
              <a:gsLst>
                <a:gs pos="0">
                  <a:srgbClr val="F1F2F2">
                    <a:alpha val="49804"/>
                  </a:srgbClr>
                </a:gs>
                <a:gs pos="74000">
                  <a:schemeClr val="tx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2717774" y="2148253"/>
            <a:ext cx="0" cy="1104256"/>
          </a:xfrm>
          <a:prstGeom prst="line">
            <a:avLst/>
          </a:prstGeom>
          <a:ln w="12700">
            <a:solidFill>
              <a:srgbClr val="359D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wifi"/>
          <p:cNvSpPr>
            <a:spLocks noEditPoints="1"/>
          </p:cNvSpPr>
          <p:nvPr/>
        </p:nvSpPr>
        <p:spPr bwMode="auto">
          <a:xfrm>
            <a:off x="4444522" y="1610877"/>
            <a:ext cx="287861" cy="283412"/>
          </a:xfrm>
          <a:custGeom>
            <a:avLst/>
            <a:gdLst>
              <a:gd name="T0" fmla="*/ 541 w 658"/>
              <a:gd name="T1" fmla="*/ 574 h 648"/>
              <a:gd name="T2" fmla="*/ 407 w 658"/>
              <a:gd name="T3" fmla="*/ 251 h 648"/>
              <a:gd name="T4" fmla="*/ 84 w 658"/>
              <a:gd name="T5" fmla="*/ 117 h 648"/>
              <a:gd name="T6" fmla="*/ 25 w 658"/>
              <a:gd name="T7" fmla="*/ 58 h 648"/>
              <a:gd name="T8" fmla="*/ 84 w 658"/>
              <a:gd name="T9" fmla="*/ 0 h 648"/>
              <a:gd name="T10" fmla="*/ 658 w 658"/>
              <a:gd name="T11" fmla="*/ 574 h 648"/>
              <a:gd name="T12" fmla="*/ 599 w 658"/>
              <a:gd name="T13" fmla="*/ 632 h 648"/>
              <a:gd name="T14" fmla="*/ 541 w 658"/>
              <a:gd name="T15" fmla="*/ 574 h 648"/>
              <a:gd name="T16" fmla="*/ 343 w 658"/>
              <a:gd name="T17" fmla="*/ 582 h 648"/>
              <a:gd name="T18" fmla="*/ 401 w 658"/>
              <a:gd name="T19" fmla="*/ 640 h 648"/>
              <a:gd name="T20" fmla="*/ 459 w 658"/>
              <a:gd name="T21" fmla="*/ 582 h 648"/>
              <a:gd name="T22" fmla="*/ 64 w 658"/>
              <a:gd name="T23" fmla="*/ 186 h 648"/>
              <a:gd name="T24" fmla="*/ 6 w 658"/>
              <a:gd name="T25" fmla="*/ 244 h 648"/>
              <a:gd name="T26" fmla="*/ 64 w 658"/>
              <a:gd name="T27" fmla="*/ 303 h 648"/>
              <a:gd name="T28" fmla="*/ 343 w 658"/>
              <a:gd name="T29" fmla="*/ 582 h 648"/>
              <a:gd name="T30" fmla="*/ 119 w 658"/>
              <a:gd name="T31" fmla="*/ 410 h 648"/>
              <a:gd name="T32" fmla="*/ 0 w 658"/>
              <a:gd name="T33" fmla="*/ 529 h 648"/>
              <a:gd name="T34" fmla="*/ 119 w 658"/>
              <a:gd name="T35" fmla="*/ 648 h 648"/>
              <a:gd name="T36" fmla="*/ 238 w 658"/>
              <a:gd name="T37" fmla="*/ 529 h 648"/>
              <a:gd name="T38" fmla="*/ 119 w 658"/>
              <a:gd name="T39" fmla="*/ 410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58" h="648">
                <a:moveTo>
                  <a:pt x="541" y="574"/>
                </a:moveTo>
                <a:cubicBezTo>
                  <a:pt x="541" y="448"/>
                  <a:pt x="490" y="334"/>
                  <a:pt x="407" y="251"/>
                </a:cubicBezTo>
                <a:cubicBezTo>
                  <a:pt x="324" y="168"/>
                  <a:pt x="210" y="117"/>
                  <a:pt x="84" y="117"/>
                </a:cubicBezTo>
                <a:cubicBezTo>
                  <a:pt x="51" y="117"/>
                  <a:pt x="25" y="91"/>
                  <a:pt x="25" y="58"/>
                </a:cubicBezTo>
                <a:cubicBezTo>
                  <a:pt x="25" y="26"/>
                  <a:pt x="51" y="0"/>
                  <a:pt x="84" y="0"/>
                </a:cubicBezTo>
                <a:cubicBezTo>
                  <a:pt x="401" y="0"/>
                  <a:pt x="658" y="257"/>
                  <a:pt x="658" y="574"/>
                </a:cubicBezTo>
                <a:cubicBezTo>
                  <a:pt x="658" y="606"/>
                  <a:pt x="632" y="632"/>
                  <a:pt x="599" y="632"/>
                </a:cubicBezTo>
                <a:cubicBezTo>
                  <a:pt x="567" y="632"/>
                  <a:pt x="541" y="606"/>
                  <a:pt x="541" y="574"/>
                </a:cubicBezTo>
                <a:close/>
                <a:moveTo>
                  <a:pt x="343" y="582"/>
                </a:moveTo>
                <a:cubicBezTo>
                  <a:pt x="343" y="614"/>
                  <a:pt x="369" y="640"/>
                  <a:pt x="401" y="640"/>
                </a:cubicBezTo>
                <a:cubicBezTo>
                  <a:pt x="433" y="640"/>
                  <a:pt x="459" y="614"/>
                  <a:pt x="459" y="582"/>
                </a:cubicBezTo>
                <a:cubicBezTo>
                  <a:pt x="459" y="363"/>
                  <a:pt x="282" y="186"/>
                  <a:pt x="64" y="186"/>
                </a:cubicBezTo>
                <a:cubicBezTo>
                  <a:pt x="32" y="186"/>
                  <a:pt x="6" y="212"/>
                  <a:pt x="6" y="244"/>
                </a:cubicBezTo>
                <a:cubicBezTo>
                  <a:pt x="6" y="277"/>
                  <a:pt x="32" y="303"/>
                  <a:pt x="64" y="303"/>
                </a:cubicBezTo>
                <a:cubicBezTo>
                  <a:pt x="218" y="303"/>
                  <a:pt x="343" y="427"/>
                  <a:pt x="343" y="582"/>
                </a:cubicBezTo>
                <a:close/>
                <a:moveTo>
                  <a:pt x="119" y="410"/>
                </a:moveTo>
                <a:cubicBezTo>
                  <a:pt x="54" y="410"/>
                  <a:pt x="0" y="463"/>
                  <a:pt x="0" y="529"/>
                </a:cubicBezTo>
                <a:cubicBezTo>
                  <a:pt x="0" y="595"/>
                  <a:pt x="54" y="648"/>
                  <a:pt x="119" y="648"/>
                </a:cubicBezTo>
                <a:cubicBezTo>
                  <a:pt x="185" y="648"/>
                  <a:pt x="238" y="595"/>
                  <a:pt x="238" y="529"/>
                </a:cubicBezTo>
                <a:cubicBezTo>
                  <a:pt x="238" y="463"/>
                  <a:pt x="185" y="410"/>
                  <a:pt x="119" y="4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222" name="star"/>
          <p:cNvSpPr>
            <a:spLocks/>
          </p:cNvSpPr>
          <p:nvPr/>
        </p:nvSpPr>
        <p:spPr bwMode="auto">
          <a:xfrm>
            <a:off x="1981071" y="1577628"/>
            <a:ext cx="313321" cy="299062"/>
          </a:xfrm>
          <a:custGeom>
            <a:avLst/>
            <a:gdLst>
              <a:gd name="T0" fmla="*/ 1206 w 2417"/>
              <a:gd name="T1" fmla="*/ 0 h 2307"/>
              <a:gd name="T2" fmla="*/ 1535 w 2417"/>
              <a:gd name="T3" fmla="*/ 756 h 2307"/>
              <a:gd name="T4" fmla="*/ 2417 w 2417"/>
              <a:gd name="T5" fmla="*/ 765 h 2307"/>
              <a:gd name="T6" fmla="*/ 1704 w 2417"/>
              <a:gd name="T7" fmla="*/ 1334 h 2307"/>
              <a:gd name="T8" fmla="*/ 2047 w 2417"/>
              <a:gd name="T9" fmla="*/ 2307 h 2307"/>
              <a:gd name="T10" fmla="*/ 1206 w 2417"/>
              <a:gd name="T11" fmla="*/ 1675 h 2307"/>
              <a:gd name="T12" fmla="*/ 374 w 2417"/>
              <a:gd name="T13" fmla="*/ 2303 h 2307"/>
              <a:gd name="T14" fmla="*/ 711 w 2417"/>
              <a:gd name="T15" fmla="*/ 1329 h 2307"/>
              <a:gd name="T16" fmla="*/ 0 w 2417"/>
              <a:gd name="T17" fmla="*/ 765 h 2307"/>
              <a:gd name="T18" fmla="*/ 886 w 2417"/>
              <a:gd name="T19" fmla="*/ 758 h 2307"/>
              <a:gd name="T20" fmla="*/ 1206 w 2417"/>
              <a:gd name="T21" fmla="*/ 0 h 2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17" h="2307">
                <a:moveTo>
                  <a:pt x="1206" y="0"/>
                </a:moveTo>
                <a:lnTo>
                  <a:pt x="1535" y="756"/>
                </a:lnTo>
                <a:lnTo>
                  <a:pt x="2417" y="765"/>
                </a:lnTo>
                <a:lnTo>
                  <a:pt x="1704" y="1334"/>
                </a:lnTo>
                <a:lnTo>
                  <a:pt x="2047" y="2307"/>
                </a:lnTo>
                <a:lnTo>
                  <a:pt x="1206" y="1675"/>
                </a:lnTo>
                <a:lnTo>
                  <a:pt x="374" y="2303"/>
                </a:lnTo>
                <a:lnTo>
                  <a:pt x="711" y="1329"/>
                </a:lnTo>
                <a:lnTo>
                  <a:pt x="0" y="765"/>
                </a:lnTo>
                <a:lnTo>
                  <a:pt x="886" y="758"/>
                </a:lnTo>
                <a:lnTo>
                  <a:pt x="120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223" name="hand target"/>
          <p:cNvGrpSpPr/>
          <p:nvPr/>
        </p:nvGrpSpPr>
        <p:grpSpPr>
          <a:xfrm>
            <a:off x="4800600" y="2514600"/>
            <a:ext cx="271399" cy="437893"/>
            <a:chOff x="4131011" y="1893724"/>
            <a:chExt cx="944179" cy="1523405"/>
          </a:xfrm>
        </p:grpSpPr>
        <p:sp>
          <p:nvSpPr>
            <p:cNvPr id="224" name="Freeform 200"/>
            <p:cNvSpPr>
              <a:spLocks noEditPoints="1"/>
            </p:cNvSpPr>
            <p:nvPr/>
          </p:nvSpPr>
          <p:spPr bwMode="auto">
            <a:xfrm>
              <a:off x="4131011" y="1893724"/>
              <a:ext cx="781993" cy="757337"/>
            </a:xfrm>
            <a:custGeom>
              <a:avLst/>
              <a:gdLst>
                <a:gd name="T0" fmla="*/ 110 w 359"/>
                <a:gd name="T1" fmla="*/ 180 h 348"/>
                <a:gd name="T2" fmla="*/ 152 w 359"/>
                <a:gd name="T3" fmla="*/ 245 h 348"/>
                <a:gd name="T4" fmla="*/ 151 w 359"/>
                <a:gd name="T5" fmla="*/ 275 h 348"/>
                <a:gd name="T6" fmla="*/ 151 w 359"/>
                <a:gd name="T7" fmla="*/ 279 h 348"/>
                <a:gd name="T8" fmla="*/ 77 w 359"/>
                <a:gd name="T9" fmla="*/ 180 h 348"/>
                <a:gd name="T10" fmla="*/ 181 w 359"/>
                <a:gd name="T11" fmla="*/ 76 h 348"/>
                <a:gd name="T12" fmla="*/ 284 w 359"/>
                <a:gd name="T13" fmla="*/ 180 h 348"/>
                <a:gd name="T14" fmla="*/ 249 w 359"/>
                <a:gd name="T15" fmla="*/ 258 h 348"/>
                <a:gd name="T16" fmla="*/ 248 w 359"/>
                <a:gd name="T17" fmla="*/ 249 h 348"/>
                <a:gd name="T18" fmla="*/ 246 w 359"/>
                <a:gd name="T19" fmla="*/ 208 h 348"/>
                <a:gd name="T20" fmla="*/ 252 w 359"/>
                <a:gd name="T21" fmla="*/ 180 h 348"/>
                <a:gd name="T22" fmla="*/ 252 w 359"/>
                <a:gd name="T23" fmla="*/ 179 h 348"/>
                <a:gd name="T24" fmla="*/ 181 w 359"/>
                <a:gd name="T25" fmla="*/ 109 h 348"/>
                <a:gd name="T26" fmla="*/ 110 w 359"/>
                <a:gd name="T27" fmla="*/ 180 h 348"/>
                <a:gd name="T28" fmla="*/ 179 w 359"/>
                <a:gd name="T29" fmla="*/ 33 h 348"/>
                <a:gd name="T30" fmla="*/ 326 w 359"/>
                <a:gd name="T31" fmla="*/ 177 h 348"/>
                <a:gd name="T32" fmla="*/ 326 w 359"/>
                <a:gd name="T33" fmla="*/ 179 h 348"/>
                <a:gd name="T34" fmla="*/ 295 w 359"/>
                <a:gd name="T35" fmla="*/ 268 h 348"/>
                <a:gd name="T36" fmla="*/ 332 w 359"/>
                <a:gd name="T37" fmla="*/ 278 h 348"/>
                <a:gd name="T38" fmla="*/ 359 w 359"/>
                <a:gd name="T39" fmla="*/ 179 h 348"/>
                <a:gd name="T40" fmla="*/ 179 w 359"/>
                <a:gd name="T41" fmla="*/ 0 h 348"/>
                <a:gd name="T42" fmla="*/ 0 w 359"/>
                <a:gd name="T43" fmla="*/ 179 h 348"/>
                <a:gd name="T44" fmla="*/ 120 w 359"/>
                <a:gd name="T45" fmla="*/ 348 h 348"/>
                <a:gd name="T46" fmla="*/ 132 w 359"/>
                <a:gd name="T47" fmla="*/ 317 h 348"/>
                <a:gd name="T48" fmla="*/ 33 w 359"/>
                <a:gd name="T49" fmla="*/ 179 h 348"/>
                <a:gd name="T50" fmla="*/ 179 w 359"/>
                <a:gd name="T51" fmla="*/ 33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59" h="348">
                  <a:moveTo>
                    <a:pt x="110" y="180"/>
                  </a:moveTo>
                  <a:cubicBezTo>
                    <a:pt x="110" y="209"/>
                    <a:pt x="127" y="234"/>
                    <a:pt x="152" y="245"/>
                  </a:cubicBezTo>
                  <a:cubicBezTo>
                    <a:pt x="152" y="255"/>
                    <a:pt x="151" y="265"/>
                    <a:pt x="151" y="275"/>
                  </a:cubicBezTo>
                  <a:cubicBezTo>
                    <a:pt x="151" y="276"/>
                    <a:pt x="151" y="278"/>
                    <a:pt x="151" y="279"/>
                  </a:cubicBezTo>
                  <a:cubicBezTo>
                    <a:pt x="108" y="267"/>
                    <a:pt x="77" y="227"/>
                    <a:pt x="77" y="180"/>
                  </a:cubicBezTo>
                  <a:cubicBezTo>
                    <a:pt x="77" y="123"/>
                    <a:pt x="123" y="77"/>
                    <a:pt x="181" y="76"/>
                  </a:cubicBezTo>
                  <a:cubicBezTo>
                    <a:pt x="238" y="77"/>
                    <a:pt x="284" y="123"/>
                    <a:pt x="284" y="180"/>
                  </a:cubicBezTo>
                  <a:cubicBezTo>
                    <a:pt x="284" y="211"/>
                    <a:pt x="271" y="239"/>
                    <a:pt x="249" y="258"/>
                  </a:cubicBezTo>
                  <a:cubicBezTo>
                    <a:pt x="249" y="255"/>
                    <a:pt x="248" y="252"/>
                    <a:pt x="248" y="249"/>
                  </a:cubicBezTo>
                  <a:cubicBezTo>
                    <a:pt x="247" y="235"/>
                    <a:pt x="247" y="222"/>
                    <a:pt x="246" y="208"/>
                  </a:cubicBezTo>
                  <a:cubicBezTo>
                    <a:pt x="249" y="199"/>
                    <a:pt x="252" y="190"/>
                    <a:pt x="252" y="180"/>
                  </a:cubicBezTo>
                  <a:cubicBezTo>
                    <a:pt x="252" y="179"/>
                    <a:pt x="252" y="179"/>
                    <a:pt x="252" y="179"/>
                  </a:cubicBezTo>
                  <a:cubicBezTo>
                    <a:pt x="252" y="140"/>
                    <a:pt x="220" y="109"/>
                    <a:pt x="181" y="109"/>
                  </a:cubicBezTo>
                  <a:cubicBezTo>
                    <a:pt x="141" y="109"/>
                    <a:pt x="110" y="141"/>
                    <a:pt x="110" y="180"/>
                  </a:cubicBezTo>
                  <a:close/>
                  <a:moveTo>
                    <a:pt x="179" y="33"/>
                  </a:moveTo>
                  <a:cubicBezTo>
                    <a:pt x="260" y="33"/>
                    <a:pt x="326" y="96"/>
                    <a:pt x="326" y="177"/>
                  </a:cubicBezTo>
                  <a:cubicBezTo>
                    <a:pt x="326" y="179"/>
                    <a:pt x="326" y="179"/>
                    <a:pt x="326" y="179"/>
                  </a:cubicBezTo>
                  <a:cubicBezTo>
                    <a:pt x="326" y="206"/>
                    <a:pt x="313" y="245"/>
                    <a:pt x="295" y="268"/>
                  </a:cubicBezTo>
                  <a:cubicBezTo>
                    <a:pt x="310" y="273"/>
                    <a:pt x="319" y="275"/>
                    <a:pt x="332" y="278"/>
                  </a:cubicBezTo>
                  <a:cubicBezTo>
                    <a:pt x="349" y="250"/>
                    <a:pt x="359" y="214"/>
                    <a:pt x="359" y="179"/>
                  </a:cubicBezTo>
                  <a:cubicBezTo>
                    <a:pt x="358" y="80"/>
                    <a:pt x="278" y="0"/>
                    <a:pt x="179" y="0"/>
                  </a:cubicBezTo>
                  <a:cubicBezTo>
                    <a:pt x="80" y="0"/>
                    <a:pt x="0" y="80"/>
                    <a:pt x="0" y="179"/>
                  </a:cubicBezTo>
                  <a:cubicBezTo>
                    <a:pt x="0" y="257"/>
                    <a:pt x="50" y="324"/>
                    <a:pt x="120" y="348"/>
                  </a:cubicBezTo>
                  <a:cubicBezTo>
                    <a:pt x="123" y="337"/>
                    <a:pt x="128" y="327"/>
                    <a:pt x="132" y="317"/>
                  </a:cubicBezTo>
                  <a:cubicBezTo>
                    <a:pt x="74" y="297"/>
                    <a:pt x="33" y="243"/>
                    <a:pt x="33" y="179"/>
                  </a:cubicBezTo>
                  <a:cubicBezTo>
                    <a:pt x="33" y="98"/>
                    <a:pt x="99" y="33"/>
                    <a:pt x="179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5" name="Freeform 201"/>
            <p:cNvSpPr>
              <a:spLocks noEditPoints="1"/>
            </p:cNvSpPr>
            <p:nvPr/>
          </p:nvSpPr>
          <p:spPr bwMode="auto">
            <a:xfrm>
              <a:off x="4347799" y="2226525"/>
              <a:ext cx="727391" cy="1190604"/>
            </a:xfrm>
            <a:custGeom>
              <a:avLst/>
              <a:gdLst>
                <a:gd name="T0" fmla="*/ 273 w 334"/>
                <a:gd name="T1" fmla="*/ 430 h 548"/>
                <a:gd name="T2" fmla="*/ 146 w 334"/>
                <a:gd name="T3" fmla="*/ 459 h 548"/>
                <a:gd name="T4" fmla="*/ 118 w 334"/>
                <a:gd name="T5" fmla="*/ 452 h 548"/>
                <a:gd name="T6" fmla="*/ 46 w 334"/>
                <a:gd name="T7" fmla="*/ 324 h 548"/>
                <a:gd name="T8" fmla="*/ 16 w 334"/>
                <a:gd name="T9" fmla="*/ 233 h 548"/>
                <a:gd name="T10" fmla="*/ 68 w 334"/>
                <a:gd name="T11" fmla="*/ 176 h 548"/>
                <a:gd name="T12" fmla="*/ 72 w 334"/>
                <a:gd name="T13" fmla="*/ 229 h 548"/>
                <a:gd name="T14" fmla="*/ 66 w 334"/>
                <a:gd name="T15" fmla="*/ 254 h 548"/>
                <a:gd name="T16" fmla="*/ 81 w 334"/>
                <a:gd name="T17" fmla="*/ 248 h 548"/>
                <a:gd name="T18" fmla="*/ 67 w 334"/>
                <a:gd name="T19" fmla="*/ 46 h 548"/>
                <a:gd name="T20" fmla="*/ 124 w 334"/>
                <a:gd name="T21" fmla="*/ 40 h 548"/>
                <a:gd name="T22" fmla="*/ 135 w 334"/>
                <a:gd name="T23" fmla="*/ 201 h 548"/>
                <a:gd name="T24" fmla="*/ 140 w 334"/>
                <a:gd name="T25" fmla="*/ 201 h 548"/>
                <a:gd name="T26" fmla="*/ 166 w 334"/>
                <a:gd name="T27" fmla="*/ 131 h 548"/>
                <a:gd name="T28" fmla="*/ 202 w 334"/>
                <a:gd name="T29" fmla="*/ 182 h 548"/>
                <a:gd name="T30" fmla="*/ 226 w 334"/>
                <a:gd name="T31" fmla="*/ 137 h 548"/>
                <a:gd name="T32" fmla="*/ 257 w 334"/>
                <a:gd name="T33" fmla="*/ 180 h 548"/>
                <a:gd name="T34" fmla="*/ 280 w 334"/>
                <a:gd name="T35" fmla="*/ 153 h 548"/>
                <a:gd name="T36" fmla="*/ 306 w 334"/>
                <a:gd name="T37" fmla="*/ 175 h 548"/>
                <a:gd name="T38" fmla="*/ 321 w 334"/>
                <a:gd name="T39" fmla="*/ 326 h 548"/>
                <a:gd name="T40" fmla="*/ 305 w 334"/>
                <a:gd name="T41" fmla="*/ 408 h 548"/>
                <a:gd name="T42" fmla="*/ 273 w 334"/>
                <a:gd name="T43" fmla="*/ 430 h 548"/>
                <a:gd name="T44" fmla="*/ 146 w 334"/>
                <a:gd name="T45" fmla="*/ 548 h 548"/>
                <a:gd name="T46" fmla="*/ 334 w 334"/>
                <a:gd name="T47" fmla="*/ 491 h 548"/>
                <a:gd name="T48" fmla="*/ 311 w 334"/>
                <a:gd name="T49" fmla="*/ 435 h 548"/>
                <a:gd name="T50" fmla="*/ 133 w 334"/>
                <a:gd name="T51" fmla="*/ 479 h 548"/>
                <a:gd name="T52" fmla="*/ 146 w 334"/>
                <a:gd name="T53" fmla="*/ 548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4" h="548">
                  <a:moveTo>
                    <a:pt x="273" y="430"/>
                  </a:moveTo>
                  <a:cubicBezTo>
                    <a:pt x="261" y="433"/>
                    <a:pt x="156" y="458"/>
                    <a:pt x="146" y="459"/>
                  </a:cubicBezTo>
                  <a:cubicBezTo>
                    <a:pt x="137" y="461"/>
                    <a:pt x="121" y="467"/>
                    <a:pt x="118" y="452"/>
                  </a:cubicBezTo>
                  <a:cubicBezTo>
                    <a:pt x="115" y="437"/>
                    <a:pt x="63" y="353"/>
                    <a:pt x="46" y="324"/>
                  </a:cubicBezTo>
                  <a:cubicBezTo>
                    <a:pt x="31" y="296"/>
                    <a:pt x="0" y="254"/>
                    <a:pt x="16" y="233"/>
                  </a:cubicBezTo>
                  <a:cubicBezTo>
                    <a:pt x="34" y="209"/>
                    <a:pt x="43" y="199"/>
                    <a:pt x="68" y="176"/>
                  </a:cubicBezTo>
                  <a:cubicBezTo>
                    <a:pt x="69" y="192"/>
                    <a:pt x="70" y="206"/>
                    <a:pt x="72" y="229"/>
                  </a:cubicBezTo>
                  <a:cubicBezTo>
                    <a:pt x="73" y="242"/>
                    <a:pt x="63" y="249"/>
                    <a:pt x="66" y="254"/>
                  </a:cubicBezTo>
                  <a:cubicBezTo>
                    <a:pt x="73" y="268"/>
                    <a:pt x="82" y="265"/>
                    <a:pt x="81" y="248"/>
                  </a:cubicBezTo>
                  <a:cubicBezTo>
                    <a:pt x="80" y="231"/>
                    <a:pt x="71" y="89"/>
                    <a:pt x="67" y="46"/>
                  </a:cubicBezTo>
                  <a:cubicBezTo>
                    <a:pt x="63" y="2"/>
                    <a:pt x="121" y="0"/>
                    <a:pt x="124" y="40"/>
                  </a:cubicBezTo>
                  <a:cubicBezTo>
                    <a:pt x="125" y="56"/>
                    <a:pt x="133" y="187"/>
                    <a:pt x="135" y="201"/>
                  </a:cubicBezTo>
                  <a:cubicBezTo>
                    <a:pt x="137" y="215"/>
                    <a:pt x="141" y="212"/>
                    <a:pt x="140" y="201"/>
                  </a:cubicBezTo>
                  <a:cubicBezTo>
                    <a:pt x="139" y="169"/>
                    <a:pt x="133" y="132"/>
                    <a:pt x="166" y="131"/>
                  </a:cubicBezTo>
                  <a:cubicBezTo>
                    <a:pt x="193" y="130"/>
                    <a:pt x="194" y="154"/>
                    <a:pt x="202" y="182"/>
                  </a:cubicBezTo>
                  <a:cubicBezTo>
                    <a:pt x="202" y="166"/>
                    <a:pt x="200" y="137"/>
                    <a:pt x="226" y="137"/>
                  </a:cubicBezTo>
                  <a:cubicBezTo>
                    <a:pt x="248" y="138"/>
                    <a:pt x="251" y="153"/>
                    <a:pt x="257" y="180"/>
                  </a:cubicBezTo>
                  <a:cubicBezTo>
                    <a:pt x="258" y="159"/>
                    <a:pt x="268" y="153"/>
                    <a:pt x="280" y="153"/>
                  </a:cubicBezTo>
                  <a:cubicBezTo>
                    <a:pt x="294" y="152"/>
                    <a:pt x="303" y="163"/>
                    <a:pt x="306" y="175"/>
                  </a:cubicBezTo>
                  <a:cubicBezTo>
                    <a:pt x="312" y="205"/>
                    <a:pt x="324" y="272"/>
                    <a:pt x="321" y="326"/>
                  </a:cubicBezTo>
                  <a:cubicBezTo>
                    <a:pt x="320" y="375"/>
                    <a:pt x="310" y="393"/>
                    <a:pt x="305" y="408"/>
                  </a:cubicBezTo>
                  <a:cubicBezTo>
                    <a:pt x="300" y="423"/>
                    <a:pt x="285" y="427"/>
                    <a:pt x="273" y="430"/>
                  </a:cubicBezTo>
                  <a:close/>
                  <a:moveTo>
                    <a:pt x="146" y="548"/>
                  </a:moveTo>
                  <a:cubicBezTo>
                    <a:pt x="334" y="491"/>
                    <a:pt x="334" y="491"/>
                    <a:pt x="334" y="491"/>
                  </a:cubicBezTo>
                  <a:cubicBezTo>
                    <a:pt x="311" y="435"/>
                    <a:pt x="311" y="435"/>
                    <a:pt x="311" y="435"/>
                  </a:cubicBezTo>
                  <a:cubicBezTo>
                    <a:pt x="133" y="479"/>
                    <a:pt x="133" y="479"/>
                    <a:pt x="133" y="479"/>
                  </a:cubicBezTo>
                  <a:lnTo>
                    <a:pt x="146" y="5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26" name="satellite"/>
          <p:cNvGrpSpPr>
            <a:grpSpLocks noChangeAspect="1"/>
          </p:cNvGrpSpPr>
          <p:nvPr/>
        </p:nvGrpSpPr>
        <p:grpSpPr bwMode="auto">
          <a:xfrm>
            <a:off x="1755700" y="2569012"/>
            <a:ext cx="346797" cy="346798"/>
            <a:chOff x="1798" y="1313"/>
            <a:chExt cx="969" cy="969"/>
          </a:xfrm>
          <a:solidFill>
            <a:schemeClr val="tx2"/>
          </a:solidFill>
        </p:grpSpPr>
        <p:sp>
          <p:nvSpPr>
            <p:cNvPr id="227" name="Freeform 252"/>
            <p:cNvSpPr>
              <a:spLocks noEditPoints="1"/>
            </p:cNvSpPr>
            <p:nvPr/>
          </p:nvSpPr>
          <p:spPr bwMode="auto">
            <a:xfrm>
              <a:off x="1861" y="1945"/>
              <a:ext cx="278" cy="269"/>
            </a:xfrm>
            <a:custGeom>
              <a:avLst/>
              <a:gdLst>
                <a:gd name="T0" fmla="*/ 40 w 232"/>
                <a:gd name="T1" fmla="*/ 28 h 224"/>
                <a:gd name="T2" fmla="*/ 86 w 232"/>
                <a:gd name="T3" fmla="*/ 139 h 224"/>
                <a:gd name="T4" fmla="*/ 197 w 232"/>
                <a:gd name="T5" fmla="*/ 184 h 224"/>
                <a:gd name="T6" fmla="*/ 217 w 232"/>
                <a:gd name="T7" fmla="*/ 204 h 224"/>
                <a:gd name="T8" fmla="*/ 197 w 232"/>
                <a:gd name="T9" fmla="*/ 224 h 224"/>
                <a:gd name="T10" fmla="*/ 0 w 232"/>
                <a:gd name="T11" fmla="*/ 28 h 224"/>
                <a:gd name="T12" fmla="*/ 20 w 232"/>
                <a:gd name="T13" fmla="*/ 8 h 224"/>
                <a:gd name="T14" fmla="*/ 40 w 232"/>
                <a:gd name="T15" fmla="*/ 28 h 224"/>
                <a:gd name="T16" fmla="*/ 84 w 232"/>
                <a:gd name="T17" fmla="*/ 3 h 224"/>
                <a:gd name="T18" fmla="*/ 64 w 232"/>
                <a:gd name="T19" fmla="*/ 23 h 224"/>
                <a:gd name="T20" fmla="*/ 201 w 232"/>
                <a:gd name="T21" fmla="*/ 161 h 224"/>
                <a:gd name="T22" fmla="*/ 222 w 232"/>
                <a:gd name="T23" fmla="*/ 140 h 224"/>
                <a:gd name="T24" fmla="*/ 201 w 232"/>
                <a:gd name="T25" fmla="*/ 120 h 224"/>
                <a:gd name="T26" fmla="*/ 104 w 232"/>
                <a:gd name="T27" fmla="*/ 23 h 224"/>
                <a:gd name="T28" fmla="*/ 84 w 232"/>
                <a:gd name="T29" fmla="*/ 3 h 224"/>
                <a:gd name="T30" fmla="*/ 144 w 232"/>
                <a:gd name="T31" fmla="*/ 0 h 224"/>
                <a:gd name="T32" fmla="*/ 128 w 232"/>
                <a:gd name="T33" fmla="*/ 15 h 224"/>
                <a:gd name="T34" fmla="*/ 212 w 232"/>
                <a:gd name="T35" fmla="*/ 100 h 224"/>
                <a:gd name="T36" fmla="*/ 231 w 232"/>
                <a:gd name="T37" fmla="*/ 87 h 224"/>
                <a:gd name="T38" fmla="*/ 214 w 232"/>
                <a:gd name="T39" fmla="*/ 67 h 224"/>
                <a:gd name="T40" fmla="*/ 162 w 232"/>
                <a:gd name="T41" fmla="*/ 15 h 224"/>
                <a:gd name="T42" fmla="*/ 144 w 232"/>
                <a:gd name="T4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2" h="224">
                  <a:moveTo>
                    <a:pt x="40" y="28"/>
                  </a:moveTo>
                  <a:cubicBezTo>
                    <a:pt x="40" y="71"/>
                    <a:pt x="57" y="110"/>
                    <a:pt x="86" y="139"/>
                  </a:cubicBezTo>
                  <a:cubicBezTo>
                    <a:pt x="114" y="167"/>
                    <a:pt x="153" y="184"/>
                    <a:pt x="197" y="184"/>
                  </a:cubicBezTo>
                  <a:cubicBezTo>
                    <a:pt x="208" y="184"/>
                    <a:pt x="217" y="193"/>
                    <a:pt x="217" y="204"/>
                  </a:cubicBezTo>
                  <a:cubicBezTo>
                    <a:pt x="217" y="215"/>
                    <a:pt x="208" y="224"/>
                    <a:pt x="197" y="224"/>
                  </a:cubicBezTo>
                  <a:cubicBezTo>
                    <a:pt x="88" y="224"/>
                    <a:pt x="0" y="136"/>
                    <a:pt x="0" y="28"/>
                  </a:cubicBezTo>
                  <a:cubicBezTo>
                    <a:pt x="0" y="17"/>
                    <a:pt x="9" y="8"/>
                    <a:pt x="20" y="8"/>
                  </a:cubicBezTo>
                  <a:cubicBezTo>
                    <a:pt x="31" y="8"/>
                    <a:pt x="40" y="17"/>
                    <a:pt x="40" y="28"/>
                  </a:cubicBezTo>
                  <a:close/>
                  <a:moveTo>
                    <a:pt x="84" y="3"/>
                  </a:moveTo>
                  <a:cubicBezTo>
                    <a:pt x="73" y="3"/>
                    <a:pt x="64" y="12"/>
                    <a:pt x="64" y="23"/>
                  </a:cubicBezTo>
                  <a:cubicBezTo>
                    <a:pt x="64" y="99"/>
                    <a:pt x="125" y="161"/>
                    <a:pt x="201" y="161"/>
                  </a:cubicBezTo>
                  <a:cubicBezTo>
                    <a:pt x="213" y="161"/>
                    <a:pt x="222" y="151"/>
                    <a:pt x="222" y="140"/>
                  </a:cubicBezTo>
                  <a:cubicBezTo>
                    <a:pt x="222" y="129"/>
                    <a:pt x="213" y="120"/>
                    <a:pt x="201" y="120"/>
                  </a:cubicBezTo>
                  <a:cubicBezTo>
                    <a:pt x="148" y="120"/>
                    <a:pt x="104" y="77"/>
                    <a:pt x="104" y="23"/>
                  </a:cubicBezTo>
                  <a:cubicBezTo>
                    <a:pt x="104" y="12"/>
                    <a:pt x="95" y="3"/>
                    <a:pt x="84" y="3"/>
                  </a:cubicBezTo>
                  <a:close/>
                  <a:moveTo>
                    <a:pt x="144" y="0"/>
                  </a:moveTo>
                  <a:cubicBezTo>
                    <a:pt x="133" y="0"/>
                    <a:pt x="128" y="9"/>
                    <a:pt x="128" y="15"/>
                  </a:cubicBezTo>
                  <a:cubicBezTo>
                    <a:pt x="128" y="56"/>
                    <a:pt x="171" y="100"/>
                    <a:pt x="212" y="100"/>
                  </a:cubicBezTo>
                  <a:cubicBezTo>
                    <a:pt x="218" y="100"/>
                    <a:pt x="230" y="96"/>
                    <a:pt x="231" y="87"/>
                  </a:cubicBezTo>
                  <a:cubicBezTo>
                    <a:pt x="232" y="75"/>
                    <a:pt x="223" y="67"/>
                    <a:pt x="214" y="67"/>
                  </a:cubicBezTo>
                  <a:cubicBezTo>
                    <a:pt x="185" y="67"/>
                    <a:pt x="162" y="44"/>
                    <a:pt x="162" y="15"/>
                  </a:cubicBezTo>
                  <a:cubicBezTo>
                    <a:pt x="162" y="9"/>
                    <a:pt x="155" y="0"/>
                    <a:pt x="14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8" name="Freeform 253"/>
            <p:cNvSpPr>
              <a:spLocks noEditPoints="1"/>
            </p:cNvSpPr>
            <p:nvPr/>
          </p:nvSpPr>
          <p:spPr bwMode="auto">
            <a:xfrm>
              <a:off x="1798" y="1313"/>
              <a:ext cx="969" cy="969"/>
            </a:xfrm>
            <a:custGeom>
              <a:avLst/>
              <a:gdLst>
                <a:gd name="T0" fmla="*/ 403 w 808"/>
                <a:gd name="T1" fmla="*/ 221 h 807"/>
                <a:gd name="T2" fmla="*/ 532 w 808"/>
                <a:gd name="T3" fmla="*/ 191 h 807"/>
                <a:gd name="T4" fmla="*/ 559 w 808"/>
                <a:gd name="T5" fmla="*/ 174 h 807"/>
                <a:gd name="T6" fmla="*/ 631 w 808"/>
                <a:gd name="T7" fmla="*/ 272 h 807"/>
                <a:gd name="T8" fmla="*/ 607 w 808"/>
                <a:gd name="T9" fmla="*/ 387 h 807"/>
                <a:gd name="T10" fmla="*/ 581 w 808"/>
                <a:gd name="T11" fmla="*/ 392 h 807"/>
                <a:gd name="T12" fmla="*/ 312 w 808"/>
                <a:gd name="T13" fmla="*/ 489 h 807"/>
                <a:gd name="T14" fmla="*/ 385 w 808"/>
                <a:gd name="T15" fmla="*/ 444 h 807"/>
                <a:gd name="T16" fmla="*/ 376 w 808"/>
                <a:gd name="T17" fmla="*/ 417 h 807"/>
                <a:gd name="T18" fmla="*/ 296 w 808"/>
                <a:gd name="T19" fmla="*/ 477 h 807"/>
                <a:gd name="T20" fmla="*/ 5 w 808"/>
                <a:gd name="T21" fmla="*/ 125 h 807"/>
                <a:gd name="T22" fmla="*/ 216 w 808"/>
                <a:gd name="T23" fmla="*/ 302 h 807"/>
                <a:gd name="T24" fmla="*/ 308 w 808"/>
                <a:gd name="T25" fmla="*/ 210 h 807"/>
                <a:gd name="T26" fmla="*/ 126 w 808"/>
                <a:gd name="T27" fmla="*/ 5 h 807"/>
                <a:gd name="T28" fmla="*/ 5 w 808"/>
                <a:gd name="T29" fmla="*/ 108 h 807"/>
                <a:gd name="T30" fmla="*/ 562 w 808"/>
                <a:gd name="T31" fmla="*/ 556 h 807"/>
                <a:gd name="T32" fmla="*/ 473 w 808"/>
                <a:gd name="T33" fmla="*/ 593 h 807"/>
                <a:gd name="T34" fmla="*/ 700 w 808"/>
                <a:gd name="T35" fmla="*/ 803 h 807"/>
                <a:gd name="T36" fmla="*/ 803 w 808"/>
                <a:gd name="T37" fmla="*/ 682 h 807"/>
                <a:gd name="T38" fmla="*/ 595 w 808"/>
                <a:gd name="T39" fmla="*/ 497 h 807"/>
                <a:gd name="T40" fmla="*/ 568 w 808"/>
                <a:gd name="T41" fmla="*/ 446 h 807"/>
                <a:gd name="T42" fmla="*/ 560 w 808"/>
                <a:gd name="T43" fmla="*/ 407 h 807"/>
                <a:gd name="T44" fmla="*/ 497 w 808"/>
                <a:gd name="T45" fmla="*/ 307 h 807"/>
                <a:gd name="T46" fmla="*/ 398 w 808"/>
                <a:gd name="T47" fmla="*/ 245 h 807"/>
                <a:gd name="T48" fmla="*/ 316 w 808"/>
                <a:gd name="T49" fmla="*/ 240 h 807"/>
                <a:gd name="T50" fmla="*/ 246 w 808"/>
                <a:gd name="T51" fmla="*/ 310 h 807"/>
                <a:gd name="T52" fmla="*/ 245 w 808"/>
                <a:gd name="T53" fmla="*/ 368 h 807"/>
                <a:gd name="T54" fmla="*/ 307 w 808"/>
                <a:gd name="T55" fmla="*/ 445 h 807"/>
                <a:gd name="T56" fmla="*/ 436 w 808"/>
                <a:gd name="T57" fmla="*/ 364 h 807"/>
                <a:gd name="T58" fmla="*/ 362 w 808"/>
                <a:gd name="T59" fmla="*/ 496 h 807"/>
                <a:gd name="T60" fmla="*/ 406 w 808"/>
                <a:gd name="T61" fmla="*/ 552 h 807"/>
                <a:gd name="T62" fmla="*/ 495 w 808"/>
                <a:gd name="T63" fmla="*/ 559 h 807"/>
                <a:gd name="T64" fmla="*/ 564 w 808"/>
                <a:gd name="T65" fmla="*/ 489 h 807"/>
                <a:gd name="T66" fmla="*/ 276 w 808"/>
                <a:gd name="T67" fmla="*/ 487 h 807"/>
                <a:gd name="T68" fmla="*/ 276 w 808"/>
                <a:gd name="T69" fmla="*/ 556 h 807"/>
                <a:gd name="T70" fmla="*/ 276 w 808"/>
                <a:gd name="T71" fmla="*/ 487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08" h="807">
                  <a:moveTo>
                    <a:pt x="515" y="290"/>
                  </a:moveTo>
                  <a:cubicBezTo>
                    <a:pt x="481" y="256"/>
                    <a:pt x="442" y="233"/>
                    <a:pt x="403" y="221"/>
                  </a:cubicBezTo>
                  <a:cubicBezTo>
                    <a:pt x="407" y="212"/>
                    <a:pt x="412" y="204"/>
                    <a:pt x="418" y="198"/>
                  </a:cubicBezTo>
                  <a:cubicBezTo>
                    <a:pt x="445" y="171"/>
                    <a:pt x="490" y="170"/>
                    <a:pt x="532" y="191"/>
                  </a:cubicBezTo>
                  <a:cubicBezTo>
                    <a:pt x="529" y="186"/>
                    <a:pt x="524" y="182"/>
                    <a:pt x="536" y="173"/>
                  </a:cubicBezTo>
                  <a:cubicBezTo>
                    <a:pt x="540" y="169"/>
                    <a:pt x="548" y="166"/>
                    <a:pt x="559" y="174"/>
                  </a:cubicBezTo>
                  <a:cubicBezTo>
                    <a:pt x="573" y="186"/>
                    <a:pt x="606" y="217"/>
                    <a:pt x="618" y="231"/>
                  </a:cubicBezTo>
                  <a:cubicBezTo>
                    <a:pt x="633" y="249"/>
                    <a:pt x="642" y="259"/>
                    <a:pt x="631" y="272"/>
                  </a:cubicBezTo>
                  <a:cubicBezTo>
                    <a:pt x="623" y="281"/>
                    <a:pt x="619" y="279"/>
                    <a:pt x="614" y="273"/>
                  </a:cubicBezTo>
                  <a:cubicBezTo>
                    <a:pt x="635" y="316"/>
                    <a:pt x="633" y="360"/>
                    <a:pt x="607" y="387"/>
                  </a:cubicBezTo>
                  <a:cubicBezTo>
                    <a:pt x="600" y="393"/>
                    <a:pt x="593" y="398"/>
                    <a:pt x="584" y="402"/>
                  </a:cubicBezTo>
                  <a:cubicBezTo>
                    <a:pt x="583" y="398"/>
                    <a:pt x="582" y="395"/>
                    <a:pt x="581" y="392"/>
                  </a:cubicBezTo>
                  <a:cubicBezTo>
                    <a:pt x="568" y="356"/>
                    <a:pt x="546" y="321"/>
                    <a:pt x="515" y="290"/>
                  </a:cubicBezTo>
                  <a:close/>
                  <a:moveTo>
                    <a:pt x="312" y="489"/>
                  </a:moveTo>
                  <a:cubicBezTo>
                    <a:pt x="317" y="494"/>
                    <a:pt x="320" y="499"/>
                    <a:pt x="323" y="505"/>
                  </a:cubicBezTo>
                  <a:cubicBezTo>
                    <a:pt x="385" y="444"/>
                    <a:pt x="385" y="444"/>
                    <a:pt x="385" y="444"/>
                  </a:cubicBezTo>
                  <a:cubicBezTo>
                    <a:pt x="390" y="439"/>
                    <a:pt x="390" y="431"/>
                    <a:pt x="385" y="426"/>
                  </a:cubicBezTo>
                  <a:cubicBezTo>
                    <a:pt x="376" y="417"/>
                    <a:pt x="376" y="417"/>
                    <a:pt x="376" y="417"/>
                  </a:cubicBezTo>
                  <a:cubicBezTo>
                    <a:pt x="371" y="412"/>
                    <a:pt x="363" y="412"/>
                    <a:pt x="358" y="417"/>
                  </a:cubicBezTo>
                  <a:cubicBezTo>
                    <a:pt x="296" y="477"/>
                    <a:pt x="296" y="477"/>
                    <a:pt x="296" y="477"/>
                  </a:cubicBezTo>
                  <a:cubicBezTo>
                    <a:pt x="302" y="480"/>
                    <a:pt x="307" y="484"/>
                    <a:pt x="312" y="489"/>
                  </a:cubicBezTo>
                  <a:close/>
                  <a:moveTo>
                    <a:pt x="5" y="125"/>
                  </a:moveTo>
                  <a:cubicBezTo>
                    <a:pt x="212" y="332"/>
                    <a:pt x="212" y="332"/>
                    <a:pt x="212" y="332"/>
                  </a:cubicBezTo>
                  <a:cubicBezTo>
                    <a:pt x="212" y="322"/>
                    <a:pt x="214" y="312"/>
                    <a:pt x="216" y="302"/>
                  </a:cubicBezTo>
                  <a:cubicBezTo>
                    <a:pt x="222" y="279"/>
                    <a:pt x="233" y="259"/>
                    <a:pt x="249" y="243"/>
                  </a:cubicBezTo>
                  <a:cubicBezTo>
                    <a:pt x="265" y="227"/>
                    <a:pt x="285" y="216"/>
                    <a:pt x="308" y="210"/>
                  </a:cubicBezTo>
                  <a:cubicBezTo>
                    <a:pt x="314" y="209"/>
                    <a:pt x="321" y="208"/>
                    <a:pt x="328" y="207"/>
                  </a:cubicBezTo>
                  <a:cubicBezTo>
                    <a:pt x="126" y="5"/>
                    <a:pt x="126" y="5"/>
                    <a:pt x="126" y="5"/>
                  </a:cubicBezTo>
                  <a:cubicBezTo>
                    <a:pt x="121" y="0"/>
                    <a:pt x="113" y="0"/>
                    <a:pt x="108" y="5"/>
                  </a:cubicBezTo>
                  <a:cubicBezTo>
                    <a:pt x="5" y="108"/>
                    <a:pt x="5" y="108"/>
                    <a:pt x="5" y="108"/>
                  </a:cubicBezTo>
                  <a:cubicBezTo>
                    <a:pt x="0" y="113"/>
                    <a:pt x="0" y="120"/>
                    <a:pt x="5" y="125"/>
                  </a:cubicBezTo>
                  <a:close/>
                  <a:moveTo>
                    <a:pt x="562" y="556"/>
                  </a:moveTo>
                  <a:cubicBezTo>
                    <a:pt x="546" y="572"/>
                    <a:pt x="526" y="583"/>
                    <a:pt x="502" y="589"/>
                  </a:cubicBezTo>
                  <a:cubicBezTo>
                    <a:pt x="493" y="591"/>
                    <a:pt x="483" y="593"/>
                    <a:pt x="473" y="593"/>
                  </a:cubicBezTo>
                  <a:cubicBezTo>
                    <a:pt x="682" y="803"/>
                    <a:pt x="682" y="803"/>
                    <a:pt x="682" y="803"/>
                  </a:cubicBezTo>
                  <a:cubicBezTo>
                    <a:pt x="687" y="807"/>
                    <a:pt x="695" y="807"/>
                    <a:pt x="700" y="803"/>
                  </a:cubicBezTo>
                  <a:cubicBezTo>
                    <a:pt x="803" y="699"/>
                    <a:pt x="803" y="699"/>
                    <a:pt x="803" y="699"/>
                  </a:cubicBezTo>
                  <a:cubicBezTo>
                    <a:pt x="808" y="694"/>
                    <a:pt x="808" y="687"/>
                    <a:pt x="803" y="682"/>
                  </a:cubicBezTo>
                  <a:cubicBezTo>
                    <a:pt x="598" y="477"/>
                    <a:pt x="598" y="477"/>
                    <a:pt x="598" y="477"/>
                  </a:cubicBezTo>
                  <a:cubicBezTo>
                    <a:pt x="597" y="484"/>
                    <a:pt x="596" y="490"/>
                    <a:pt x="595" y="497"/>
                  </a:cubicBezTo>
                  <a:cubicBezTo>
                    <a:pt x="589" y="520"/>
                    <a:pt x="578" y="540"/>
                    <a:pt x="562" y="556"/>
                  </a:cubicBezTo>
                  <a:close/>
                  <a:moveTo>
                    <a:pt x="568" y="446"/>
                  </a:moveTo>
                  <a:cubicBezTo>
                    <a:pt x="567" y="442"/>
                    <a:pt x="567" y="437"/>
                    <a:pt x="566" y="432"/>
                  </a:cubicBezTo>
                  <a:cubicBezTo>
                    <a:pt x="564" y="424"/>
                    <a:pt x="562" y="415"/>
                    <a:pt x="560" y="407"/>
                  </a:cubicBezTo>
                  <a:cubicBezTo>
                    <a:pt x="549" y="373"/>
                    <a:pt x="528" y="338"/>
                    <a:pt x="497" y="307"/>
                  </a:cubicBezTo>
                  <a:cubicBezTo>
                    <a:pt x="497" y="307"/>
                    <a:pt x="497" y="307"/>
                    <a:pt x="497" y="307"/>
                  </a:cubicBezTo>
                  <a:cubicBezTo>
                    <a:pt x="469" y="279"/>
                    <a:pt x="437" y="259"/>
                    <a:pt x="405" y="247"/>
                  </a:cubicBezTo>
                  <a:cubicBezTo>
                    <a:pt x="398" y="245"/>
                    <a:pt x="398" y="245"/>
                    <a:pt x="398" y="245"/>
                  </a:cubicBezTo>
                  <a:cubicBezTo>
                    <a:pt x="384" y="241"/>
                    <a:pt x="371" y="238"/>
                    <a:pt x="359" y="237"/>
                  </a:cubicBezTo>
                  <a:cubicBezTo>
                    <a:pt x="343" y="236"/>
                    <a:pt x="329" y="237"/>
                    <a:pt x="316" y="240"/>
                  </a:cubicBezTo>
                  <a:cubicBezTo>
                    <a:pt x="298" y="245"/>
                    <a:pt x="283" y="253"/>
                    <a:pt x="271" y="265"/>
                  </a:cubicBezTo>
                  <a:cubicBezTo>
                    <a:pt x="259" y="277"/>
                    <a:pt x="250" y="293"/>
                    <a:pt x="246" y="310"/>
                  </a:cubicBezTo>
                  <a:cubicBezTo>
                    <a:pt x="242" y="326"/>
                    <a:pt x="241" y="345"/>
                    <a:pt x="244" y="365"/>
                  </a:cubicBezTo>
                  <a:cubicBezTo>
                    <a:pt x="245" y="368"/>
                    <a:pt x="245" y="368"/>
                    <a:pt x="245" y="368"/>
                  </a:cubicBezTo>
                  <a:cubicBezTo>
                    <a:pt x="250" y="399"/>
                    <a:pt x="265" y="432"/>
                    <a:pt x="288" y="463"/>
                  </a:cubicBezTo>
                  <a:cubicBezTo>
                    <a:pt x="307" y="445"/>
                    <a:pt x="307" y="445"/>
                    <a:pt x="307" y="445"/>
                  </a:cubicBezTo>
                  <a:cubicBezTo>
                    <a:pt x="273" y="402"/>
                    <a:pt x="261" y="355"/>
                    <a:pt x="282" y="330"/>
                  </a:cubicBezTo>
                  <a:cubicBezTo>
                    <a:pt x="310" y="299"/>
                    <a:pt x="378" y="314"/>
                    <a:pt x="436" y="364"/>
                  </a:cubicBezTo>
                  <a:cubicBezTo>
                    <a:pt x="494" y="414"/>
                    <a:pt x="519" y="480"/>
                    <a:pt x="492" y="512"/>
                  </a:cubicBezTo>
                  <a:cubicBezTo>
                    <a:pt x="469" y="539"/>
                    <a:pt x="414" y="531"/>
                    <a:pt x="362" y="496"/>
                  </a:cubicBezTo>
                  <a:cubicBezTo>
                    <a:pt x="342" y="517"/>
                    <a:pt x="342" y="517"/>
                    <a:pt x="342" y="517"/>
                  </a:cubicBezTo>
                  <a:cubicBezTo>
                    <a:pt x="362" y="532"/>
                    <a:pt x="384" y="544"/>
                    <a:pt x="406" y="552"/>
                  </a:cubicBezTo>
                  <a:cubicBezTo>
                    <a:pt x="417" y="556"/>
                    <a:pt x="429" y="559"/>
                    <a:pt x="440" y="560"/>
                  </a:cubicBezTo>
                  <a:cubicBezTo>
                    <a:pt x="460" y="563"/>
                    <a:pt x="478" y="563"/>
                    <a:pt x="495" y="559"/>
                  </a:cubicBezTo>
                  <a:cubicBezTo>
                    <a:pt x="512" y="554"/>
                    <a:pt x="527" y="546"/>
                    <a:pt x="540" y="534"/>
                  </a:cubicBezTo>
                  <a:cubicBezTo>
                    <a:pt x="552" y="522"/>
                    <a:pt x="560" y="507"/>
                    <a:pt x="564" y="489"/>
                  </a:cubicBezTo>
                  <a:cubicBezTo>
                    <a:pt x="568" y="476"/>
                    <a:pt x="569" y="462"/>
                    <a:pt x="568" y="446"/>
                  </a:cubicBezTo>
                  <a:close/>
                  <a:moveTo>
                    <a:pt x="276" y="487"/>
                  </a:moveTo>
                  <a:cubicBezTo>
                    <a:pt x="257" y="487"/>
                    <a:pt x="242" y="503"/>
                    <a:pt x="242" y="521"/>
                  </a:cubicBezTo>
                  <a:cubicBezTo>
                    <a:pt x="242" y="540"/>
                    <a:pt x="257" y="556"/>
                    <a:pt x="276" y="556"/>
                  </a:cubicBezTo>
                  <a:cubicBezTo>
                    <a:pt x="295" y="556"/>
                    <a:pt x="310" y="540"/>
                    <a:pt x="310" y="521"/>
                  </a:cubicBezTo>
                  <a:cubicBezTo>
                    <a:pt x="310" y="503"/>
                    <a:pt x="295" y="487"/>
                    <a:pt x="276" y="4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229" name="Title 1"/>
          <p:cNvSpPr txBox="1">
            <a:spLocks/>
          </p:cNvSpPr>
          <p:nvPr/>
        </p:nvSpPr>
        <p:spPr>
          <a:xfrm>
            <a:off x="774838" y="2606417"/>
            <a:ext cx="1007855" cy="29436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dirty="0">
                <a:ln w="9525">
                  <a:noFill/>
                </a:ln>
                <a:solidFill>
                  <a:srgbClr val="BFBFBF"/>
                </a:solidFill>
                <a:latin typeface="Franklin Gothic Demi" panose="020B0703020102020204" pitchFamily="34" charset="0"/>
                <a:cs typeface="Aharoni" pitchFamily="2" charset="-79"/>
              </a:rPr>
              <a:t>CALCULATION 2</a:t>
            </a:r>
            <a:endParaRPr lang="en-US" sz="900" dirty="0">
              <a:ln w="9525">
                <a:noFill/>
              </a:ln>
              <a:solidFill>
                <a:srgbClr val="BFBFBF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30" name="Title 1"/>
          <p:cNvSpPr txBox="1">
            <a:spLocks/>
          </p:cNvSpPr>
          <p:nvPr/>
        </p:nvSpPr>
        <p:spPr>
          <a:xfrm>
            <a:off x="929521" y="1772864"/>
            <a:ext cx="1154870" cy="35069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" dirty="0">
                <a:ln w="9525">
                  <a:noFill/>
                </a:ln>
                <a:solidFill>
                  <a:schemeClr val="bg1"/>
                </a:solidFill>
                <a:latin typeface="Franklin Gothic Medium Cond" panose="020B0606030402020204" pitchFamily="34" charset="0"/>
                <a:cs typeface="Calibri" panose="020F0502020204030204" pitchFamily="34" charset="0"/>
              </a:rPr>
              <a:t>Put your text here if you would like. Otherwise just delete this and use the diagram if you wish.</a:t>
            </a:r>
          </a:p>
        </p:txBody>
      </p:sp>
      <p:cxnSp>
        <p:nvCxnSpPr>
          <p:cNvPr id="942" name="Straight Arrow Connector 941"/>
          <p:cNvCxnSpPr/>
          <p:nvPr/>
        </p:nvCxnSpPr>
        <p:spPr>
          <a:xfrm flipH="1" flipV="1">
            <a:off x="2293822" y="1786551"/>
            <a:ext cx="423952" cy="366109"/>
          </a:xfrm>
          <a:prstGeom prst="straightConnector1">
            <a:avLst/>
          </a:prstGeom>
          <a:ln w="12700">
            <a:solidFill>
              <a:srgbClr val="359D3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2499960" y="3313497"/>
            <a:ext cx="58361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/>
          <p:nvPr/>
        </p:nvCxnSpPr>
        <p:spPr>
          <a:xfrm flipH="1" flipV="1">
            <a:off x="2123311" y="2942055"/>
            <a:ext cx="376649" cy="371443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itle 1"/>
          <p:cNvSpPr txBox="1">
            <a:spLocks/>
          </p:cNvSpPr>
          <p:nvPr/>
        </p:nvSpPr>
        <p:spPr>
          <a:xfrm>
            <a:off x="710699" y="2806293"/>
            <a:ext cx="1154870" cy="35069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" dirty="0">
                <a:ln w="9525">
                  <a:noFill/>
                </a:ln>
                <a:solidFill>
                  <a:schemeClr val="bg1"/>
                </a:solidFill>
                <a:latin typeface="Franklin Gothic Medium Cond" panose="020B0606030402020204" pitchFamily="34" charset="0"/>
                <a:cs typeface="Calibri" panose="020F0502020204030204" pitchFamily="34" charset="0"/>
              </a:rPr>
              <a:t>Put your text here if you would like. Otherwise just delete this and use the diagram if you wish.</a:t>
            </a:r>
          </a:p>
        </p:txBody>
      </p:sp>
      <p:cxnSp>
        <p:nvCxnSpPr>
          <p:cNvPr id="248" name="Straight Connector 247"/>
          <p:cNvCxnSpPr/>
          <p:nvPr/>
        </p:nvCxnSpPr>
        <p:spPr>
          <a:xfrm>
            <a:off x="4036343" y="2148253"/>
            <a:ext cx="0" cy="1104256"/>
          </a:xfrm>
          <a:prstGeom prst="line">
            <a:avLst/>
          </a:prstGeom>
          <a:ln w="12700">
            <a:solidFill>
              <a:srgbClr val="4184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Arrow Connector 248"/>
          <p:cNvCxnSpPr/>
          <p:nvPr/>
        </p:nvCxnSpPr>
        <p:spPr>
          <a:xfrm flipV="1">
            <a:off x="4035359" y="1865964"/>
            <a:ext cx="352742" cy="286696"/>
          </a:xfrm>
          <a:prstGeom prst="straightConnector1">
            <a:avLst/>
          </a:prstGeom>
          <a:ln w="12700">
            <a:solidFill>
              <a:srgbClr val="4184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Title 1"/>
          <p:cNvSpPr txBox="1">
            <a:spLocks/>
          </p:cNvSpPr>
          <p:nvPr/>
        </p:nvSpPr>
        <p:spPr>
          <a:xfrm>
            <a:off x="4851604" y="1565659"/>
            <a:ext cx="1007855" cy="29436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dirty="0">
                <a:ln w="9525">
                  <a:noFill/>
                </a:ln>
                <a:solidFill>
                  <a:srgbClr val="53A6DF"/>
                </a:solidFill>
                <a:latin typeface="Franklin Gothic Demi" panose="020B0703020102020204" pitchFamily="34" charset="0"/>
                <a:cs typeface="Aharoni" pitchFamily="2" charset="-79"/>
              </a:rPr>
              <a:t>CALCULATION 4</a:t>
            </a:r>
            <a:endParaRPr lang="en-US" sz="900" dirty="0">
              <a:ln w="9525">
                <a:noFill/>
              </a:ln>
              <a:solidFill>
                <a:srgbClr val="53A6DF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53" name="Title 1"/>
          <p:cNvSpPr txBox="1">
            <a:spLocks/>
          </p:cNvSpPr>
          <p:nvPr/>
        </p:nvSpPr>
        <p:spPr>
          <a:xfrm>
            <a:off x="4788730" y="1772420"/>
            <a:ext cx="1154870" cy="35069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" dirty="0">
                <a:ln w="9525">
                  <a:noFill/>
                </a:ln>
                <a:solidFill>
                  <a:schemeClr val="bg1"/>
                </a:solidFill>
                <a:latin typeface="Franklin Gothic Medium Cond" panose="020B0606030402020204" pitchFamily="34" charset="0"/>
                <a:cs typeface="Calibri" panose="020F0502020204030204" pitchFamily="34" charset="0"/>
              </a:rPr>
              <a:t>Put your text here if you would like. Otherwise just delete this and use the diagram if you wish.</a:t>
            </a:r>
          </a:p>
        </p:txBody>
      </p:sp>
      <p:sp>
        <p:nvSpPr>
          <p:cNvPr id="256" name="Title 1"/>
          <p:cNvSpPr txBox="1">
            <a:spLocks/>
          </p:cNvSpPr>
          <p:nvPr/>
        </p:nvSpPr>
        <p:spPr>
          <a:xfrm>
            <a:off x="5106187" y="2609116"/>
            <a:ext cx="1007855" cy="29436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dirty="0">
                <a:ln w="9525">
                  <a:noFill/>
                </a:ln>
                <a:solidFill>
                  <a:srgbClr val="FFC000"/>
                </a:solidFill>
                <a:latin typeface="Franklin Gothic Demi" panose="020B0703020102020204" pitchFamily="34" charset="0"/>
                <a:cs typeface="Aharoni" pitchFamily="2" charset="-79"/>
              </a:rPr>
              <a:t>CALCULATION 3</a:t>
            </a:r>
            <a:endParaRPr lang="en-US" sz="900" dirty="0">
              <a:ln w="9525">
                <a:noFill/>
              </a:ln>
              <a:solidFill>
                <a:srgbClr val="FFC000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57" name="Title 1"/>
          <p:cNvSpPr txBox="1">
            <a:spLocks/>
          </p:cNvSpPr>
          <p:nvPr/>
        </p:nvSpPr>
        <p:spPr>
          <a:xfrm>
            <a:off x="5043313" y="2815878"/>
            <a:ext cx="1154870" cy="35069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" dirty="0">
                <a:ln w="9525">
                  <a:noFill/>
                </a:ln>
                <a:solidFill>
                  <a:schemeClr val="bg1"/>
                </a:solidFill>
                <a:latin typeface="Franklin Gothic Medium Cond" panose="020B0606030402020204" pitchFamily="34" charset="0"/>
                <a:cs typeface="Calibri" panose="020F0502020204030204" pitchFamily="34" charset="0"/>
              </a:rPr>
              <a:t>Put your text here if you would like. Otherwise just delete this and use the diagram if you wish.</a:t>
            </a:r>
          </a:p>
        </p:txBody>
      </p:sp>
      <p:cxnSp>
        <p:nvCxnSpPr>
          <p:cNvPr id="258" name="Straight Connector 257"/>
          <p:cNvCxnSpPr/>
          <p:nvPr/>
        </p:nvCxnSpPr>
        <p:spPr>
          <a:xfrm>
            <a:off x="3691508" y="3307164"/>
            <a:ext cx="583614" cy="0"/>
          </a:xfrm>
          <a:prstGeom prst="line">
            <a:avLst/>
          </a:prstGeom>
          <a:ln w="12700">
            <a:solidFill>
              <a:srgbClr val="DEA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Arrow Connector 258"/>
          <p:cNvCxnSpPr/>
          <p:nvPr/>
        </p:nvCxnSpPr>
        <p:spPr>
          <a:xfrm flipV="1">
            <a:off x="4273756" y="2933981"/>
            <a:ext cx="376826" cy="373184"/>
          </a:xfrm>
          <a:prstGeom prst="straightConnector1">
            <a:avLst/>
          </a:prstGeom>
          <a:ln w="12700">
            <a:solidFill>
              <a:srgbClr val="DEA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itle 1"/>
          <p:cNvSpPr txBox="1">
            <a:spLocks/>
          </p:cNvSpPr>
          <p:nvPr/>
        </p:nvSpPr>
        <p:spPr>
          <a:xfrm rot="16200000">
            <a:off x="3384453" y="3773974"/>
            <a:ext cx="501588" cy="29436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Aharoni" pitchFamily="2" charset="-79"/>
              </a:rPr>
              <a:t>03</a:t>
            </a:r>
            <a:endParaRPr lang="en-US" sz="2100" dirty="0">
              <a:ln w="9525">
                <a:noFill/>
              </a:ln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66" name="Title 1"/>
          <p:cNvSpPr txBox="1">
            <a:spLocks/>
          </p:cNvSpPr>
          <p:nvPr/>
        </p:nvSpPr>
        <p:spPr>
          <a:xfrm rot="16200000">
            <a:off x="3916228" y="3769839"/>
            <a:ext cx="501588" cy="29436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Aharoni" pitchFamily="2" charset="-79"/>
              </a:rPr>
              <a:t>04</a:t>
            </a:r>
            <a:endParaRPr lang="en-US" sz="2100" dirty="0">
              <a:ln w="9525">
                <a:noFill/>
              </a:ln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67" name="Title 1"/>
          <p:cNvSpPr txBox="1">
            <a:spLocks/>
          </p:cNvSpPr>
          <p:nvPr/>
        </p:nvSpPr>
        <p:spPr>
          <a:xfrm rot="16200000">
            <a:off x="2875331" y="3773974"/>
            <a:ext cx="501588" cy="29436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Aharoni" pitchFamily="2" charset="-79"/>
              </a:rPr>
              <a:t>02</a:t>
            </a:r>
            <a:endParaRPr lang="en-US" sz="2100" dirty="0">
              <a:ln w="9525">
                <a:noFill/>
              </a:ln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68" name="Title 1"/>
          <p:cNvSpPr txBox="1">
            <a:spLocks/>
          </p:cNvSpPr>
          <p:nvPr/>
        </p:nvSpPr>
        <p:spPr>
          <a:xfrm rot="16200000">
            <a:off x="2353838" y="3771559"/>
            <a:ext cx="501588" cy="29436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Aharoni" pitchFamily="2" charset="-79"/>
              </a:rPr>
              <a:t>01</a:t>
            </a:r>
            <a:endParaRPr lang="en-US" sz="2100" dirty="0">
              <a:ln w="9525">
                <a:noFill/>
              </a:ln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2538249" y="39906"/>
            <a:ext cx="1713859" cy="25452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7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NOTE: (ANIMATED) SLIDE</a:t>
            </a:r>
          </a:p>
        </p:txBody>
      </p:sp>
    </p:spTree>
    <p:extLst>
      <p:ext uri="{BB962C8B-B14F-4D97-AF65-F5344CB8AC3E}">
        <p14:creationId xmlns:p14="http://schemas.microsoft.com/office/powerpoint/2010/main" val="188282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5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25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25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7" grpId="0" animBg="1"/>
      <p:bldP spid="8" grpId="0" animBg="1"/>
      <p:bldP spid="9" grpId="0" animBg="1"/>
      <p:bldP spid="221" grpId="0" animBg="1"/>
      <p:bldP spid="222" grpId="0" animBg="1"/>
      <p:bldP spid="229" grpId="0"/>
      <p:bldP spid="230" grpId="0"/>
      <p:bldP spid="247" grpId="0"/>
      <p:bldP spid="252" grpId="0"/>
      <p:bldP spid="253" grpId="0"/>
      <p:bldP spid="256" grpId="0"/>
      <p:bldP spid="257" grpId="0"/>
      <p:bldP spid="265" grpId="0"/>
      <p:bldP spid="266" grpId="0"/>
      <p:bldP spid="267" grpId="0"/>
      <p:bldP spid="2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8121E"/>
            </a:gs>
            <a:gs pos="100000">
              <a:srgbClr val="081320"/>
            </a:gs>
            <a:gs pos="48000">
              <a:srgbClr val="0B1E3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wavy_bg"/>
          <p:cNvSpPr>
            <a:spLocks/>
          </p:cNvSpPr>
          <p:nvPr/>
        </p:nvSpPr>
        <p:spPr bwMode="auto">
          <a:xfrm flipH="1" flipV="1">
            <a:off x="3398697" y="549820"/>
            <a:ext cx="3464443" cy="4364944"/>
          </a:xfrm>
          <a:custGeom>
            <a:avLst/>
            <a:gdLst>
              <a:gd name="T0" fmla="*/ 1621 w 1716"/>
              <a:gd name="T1" fmla="*/ 188 h 1341"/>
              <a:gd name="T2" fmla="*/ 1395 w 1716"/>
              <a:gd name="T3" fmla="*/ 120 h 1341"/>
              <a:gd name="T4" fmla="*/ 1156 w 1716"/>
              <a:gd name="T5" fmla="*/ 295 h 1341"/>
              <a:gd name="T6" fmla="*/ 863 w 1716"/>
              <a:gd name="T7" fmla="*/ 250 h 1341"/>
              <a:gd name="T8" fmla="*/ 596 w 1716"/>
              <a:gd name="T9" fmla="*/ 288 h 1341"/>
              <a:gd name="T10" fmla="*/ 323 w 1716"/>
              <a:gd name="T11" fmla="*/ 237 h 1341"/>
              <a:gd name="T12" fmla="*/ 0 w 1716"/>
              <a:gd name="T13" fmla="*/ 194 h 1341"/>
              <a:gd name="T14" fmla="*/ 160 w 1716"/>
              <a:gd name="T15" fmla="*/ 695 h 1341"/>
              <a:gd name="T16" fmla="*/ 45 w 1716"/>
              <a:gd name="T17" fmla="*/ 1126 h 1341"/>
              <a:gd name="T18" fmla="*/ 257 w 1716"/>
              <a:gd name="T19" fmla="*/ 1215 h 1341"/>
              <a:gd name="T20" fmla="*/ 712 w 1716"/>
              <a:gd name="T21" fmla="*/ 1173 h 1341"/>
              <a:gd name="T22" fmla="*/ 976 w 1716"/>
              <a:gd name="T23" fmla="*/ 1250 h 1341"/>
              <a:gd name="T24" fmla="*/ 1380 w 1716"/>
              <a:gd name="T25" fmla="*/ 1215 h 1341"/>
              <a:gd name="T26" fmla="*/ 1716 w 1716"/>
              <a:gd name="T27" fmla="*/ 1218 h 1341"/>
              <a:gd name="T28" fmla="*/ 1716 w 1716"/>
              <a:gd name="T29" fmla="*/ 92 h 1341"/>
              <a:gd name="T30" fmla="*/ 1621 w 1716"/>
              <a:gd name="T31" fmla="*/ 188 h 1341"/>
              <a:gd name="connsiteX0" fmla="*/ 9184 w 9738"/>
              <a:gd name="connsiteY0" fmla="*/ 904 h 9202"/>
              <a:gd name="connsiteX1" fmla="*/ 7867 w 9738"/>
              <a:gd name="connsiteY1" fmla="*/ 397 h 9202"/>
              <a:gd name="connsiteX2" fmla="*/ 6475 w 9738"/>
              <a:gd name="connsiteY2" fmla="*/ 1702 h 9202"/>
              <a:gd name="connsiteX3" fmla="*/ 4767 w 9738"/>
              <a:gd name="connsiteY3" fmla="*/ 1366 h 9202"/>
              <a:gd name="connsiteX4" fmla="*/ 3211 w 9738"/>
              <a:gd name="connsiteY4" fmla="*/ 1650 h 9202"/>
              <a:gd name="connsiteX5" fmla="*/ 1620 w 9738"/>
              <a:gd name="connsiteY5" fmla="*/ 1269 h 9202"/>
              <a:gd name="connsiteX6" fmla="*/ 670 w 9738"/>
              <a:gd name="connsiteY6" fmla="*/ 4685 h 9202"/>
              <a:gd name="connsiteX7" fmla="*/ 0 w 9738"/>
              <a:gd name="connsiteY7" fmla="*/ 7899 h 9202"/>
              <a:gd name="connsiteX8" fmla="*/ 1236 w 9738"/>
              <a:gd name="connsiteY8" fmla="*/ 8562 h 9202"/>
              <a:gd name="connsiteX9" fmla="*/ 3887 w 9738"/>
              <a:gd name="connsiteY9" fmla="*/ 8249 h 9202"/>
              <a:gd name="connsiteX10" fmla="*/ 5426 w 9738"/>
              <a:gd name="connsiteY10" fmla="*/ 8823 h 9202"/>
              <a:gd name="connsiteX11" fmla="*/ 7780 w 9738"/>
              <a:gd name="connsiteY11" fmla="*/ 8562 h 9202"/>
              <a:gd name="connsiteX12" fmla="*/ 9738 w 9738"/>
              <a:gd name="connsiteY12" fmla="*/ 8585 h 9202"/>
              <a:gd name="connsiteX13" fmla="*/ 9738 w 9738"/>
              <a:gd name="connsiteY13" fmla="*/ 188 h 9202"/>
              <a:gd name="connsiteX14" fmla="*/ 9184 w 9738"/>
              <a:gd name="connsiteY14" fmla="*/ 904 h 9202"/>
              <a:gd name="connsiteX0" fmla="*/ 9431 w 10000"/>
              <a:gd name="connsiteY0" fmla="*/ 982 h 10000"/>
              <a:gd name="connsiteX1" fmla="*/ 8079 w 10000"/>
              <a:gd name="connsiteY1" fmla="*/ 431 h 10000"/>
              <a:gd name="connsiteX2" fmla="*/ 6649 w 10000"/>
              <a:gd name="connsiteY2" fmla="*/ 1850 h 10000"/>
              <a:gd name="connsiteX3" fmla="*/ 4895 w 10000"/>
              <a:gd name="connsiteY3" fmla="*/ 1484 h 10000"/>
              <a:gd name="connsiteX4" fmla="*/ 3297 w 10000"/>
              <a:gd name="connsiteY4" fmla="*/ 1793 h 10000"/>
              <a:gd name="connsiteX5" fmla="*/ 1664 w 10000"/>
              <a:gd name="connsiteY5" fmla="*/ 1379 h 10000"/>
              <a:gd name="connsiteX6" fmla="*/ 0 w 10000"/>
              <a:gd name="connsiteY6" fmla="*/ 8584 h 10000"/>
              <a:gd name="connsiteX7" fmla="*/ 1269 w 10000"/>
              <a:gd name="connsiteY7" fmla="*/ 9304 h 10000"/>
              <a:gd name="connsiteX8" fmla="*/ 3992 w 10000"/>
              <a:gd name="connsiteY8" fmla="*/ 8964 h 10000"/>
              <a:gd name="connsiteX9" fmla="*/ 5572 w 10000"/>
              <a:gd name="connsiteY9" fmla="*/ 9588 h 10000"/>
              <a:gd name="connsiteX10" fmla="*/ 7989 w 10000"/>
              <a:gd name="connsiteY10" fmla="*/ 9304 h 10000"/>
              <a:gd name="connsiteX11" fmla="*/ 10000 w 10000"/>
              <a:gd name="connsiteY11" fmla="*/ 9329 h 10000"/>
              <a:gd name="connsiteX12" fmla="*/ 10000 w 10000"/>
              <a:gd name="connsiteY12" fmla="*/ 204 h 10000"/>
              <a:gd name="connsiteX13" fmla="*/ 9431 w 10000"/>
              <a:gd name="connsiteY13" fmla="*/ 982 h 10000"/>
              <a:gd name="connsiteX0" fmla="*/ 8313 w 8882"/>
              <a:gd name="connsiteY0" fmla="*/ 982 h 10000"/>
              <a:gd name="connsiteX1" fmla="*/ 6961 w 8882"/>
              <a:gd name="connsiteY1" fmla="*/ 431 h 10000"/>
              <a:gd name="connsiteX2" fmla="*/ 5531 w 8882"/>
              <a:gd name="connsiteY2" fmla="*/ 1850 h 10000"/>
              <a:gd name="connsiteX3" fmla="*/ 3777 w 8882"/>
              <a:gd name="connsiteY3" fmla="*/ 1484 h 10000"/>
              <a:gd name="connsiteX4" fmla="*/ 2179 w 8882"/>
              <a:gd name="connsiteY4" fmla="*/ 1793 h 10000"/>
              <a:gd name="connsiteX5" fmla="*/ 546 w 8882"/>
              <a:gd name="connsiteY5" fmla="*/ 1379 h 10000"/>
              <a:gd name="connsiteX6" fmla="*/ 151 w 8882"/>
              <a:gd name="connsiteY6" fmla="*/ 9304 h 10000"/>
              <a:gd name="connsiteX7" fmla="*/ 2874 w 8882"/>
              <a:gd name="connsiteY7" fmla="*/ 8964 h 10000"/>
              <a:gd name="connsiteX8" fmla="*/ 4454 w 8882"/>
              <a:gd name="connsiteY8" fmla="*/ 9588 h 10000"/>
              <a:gd name="connsiteX9" fmla="*/ 6871 w 8882"/>
              <a:gd name="connsiteY9" fmla="*/ 9304 h 10000"/>
              <a:gd name="connsiteX10" fmla="*/ 8882 w 8882"/>
              <a:gd name="connsiteY10" fmla="*/ 9329 h 10000"/>
              <a:gd name="connsiteX11" fmla="*/ 8882 w 8882"/>
              <a:gd name="connsiteY11" fmla="*/ 204 h 10000"/>
              <a:gd name="connsiteX12" fmla="*/ 8313 w 8882"/>
              <a:gd name="connsiteY12" fmla="*/ 982 h 10000"/>
              <a:gd name="connsiteX0" fmla="*/ 9084 w 9725"/>
              <a:gd name="connsiteY0" fmla="*/ 982 h 10000"/>
              <a:gd name="connsiteX1" fmla="*/ 7562 w 9725"/>
              <a:gd name="connsiteY1" fmla="*/ 431 h 10000"/>
              <a:gd name="connsiteX2" fmla="*/ 5952 w 9725"/>
              <a:gd name="connsiteY2" fmla="*/ 1850 h 10000"/>
              <a:gd name="connsiteX3" fmla="*/ 3977 w 9725"/>
              <a:gd name="connsiteY3" fmla="*/ 1484 h 10000"/>
              <a:gd name="connsiteX4" fmla="*/ 2178 w 9725"/>
              <a:gd name="connsiteY4" fmla="*/ 1793 h 10000"/>
              <a:gd name="connsiteX5" fmla="*/ 340 w 9725"/>
              <a:gd name="connsiteY5" fmla="*/ 1379 h 10000"/>
              <a:gd name="connsiteX6" fmla="*/ 251 w 9725"/>
              <a:gd name="connsiteY6" fmla="*/ 9304 h 10000"/>
              <a:gd name="connsiteX7" fmla="*/ 2961 w 9725"/>
              <a:gd name="connsiteY7" fmla="*/ 8964 h 10000"/>
              <a:gd name="connsiteX8" fmla="*/ 4740 w 9725"/>
              <a:gd name="connsiteY8" fmla="*/ 9588 h 10000"/>
              <a:gd name="connsiteX9" fmla="*/ 7461 w 9725"/>
              <a:gd name="connsiteY9" fmla="*/ 9304 h 10000"/>
              <a:gd name="connsiteX10" fmla="*/ 9725 w 9725"/>
              <a:gd name="connsiteY10" fmla="*/ 9329 h 10000"/>
              <a:gd name="connsiteX11" fmla="*/ 9725 w 9725"/>
              <a:gd name="connsiteY11" fmla="*/ 204 h 10000"/>
              <a:gd name="connsiteX12" fmla="*/ 9084 w 9725"/>
              <a:gd name="connsiteY12" fmla="*/ 982 h 10000"/>
              <a:gd name="connsiteX0" fmla="*/ 9340 w 9999"/>
              <a:gd name="connsiteY0" fmla="*/ 982 h 10000"/>
              <a:gd name="connsiteX1" fmla="*/ 7775 w 9999"/>
              <a:gd name="connsiteY1" fmla="*/ 431 h 10000"/>
              <a:gd name="connsiteX2" fmla="*/ 6119 w 9999"/>
              <a:gd name="connsiteY2" fmla="*/ 1850 h 10000"/>
              <a:gd name="connsiteX3" fmla="*/ 4088 w 9999"/>
              <a:gd name="connsiteY3" fmla="*/ 1484 h 10000"/>
              <a:gd name="connsiteX4" fmla="*/ 2239 w 9999"/>
              <a:gd name="connsiteY4" fmla="*/ 1793 h 10000"/>
              <a:gd name="connsiteX5" fmla="*/ 349 w 9999"/>
              <a:gd name="connsiteY5" fmla="*/ 1379 h 10000"/>
              <a:gd name="connsiteX6" fmla="*/ 257 w 9999"/>
              <a:gd name="connsiteY6" fmla="*/ 9304 h 10000"/>
              <a:gd name="connsiteX7" fmla="*/ 3044 w 9999"/>
              <a:gd name="connsiteY7" fmla="*/ 8964 h 10000"/>
              <a:gd name="connsiteX8" fmla="*/ 4873 w 9999"/>
              <a:gd name="connsiteY8" fmla="*/ 9588 h 10000"/>
              <a:gd name="connsiteX9" fmla="*/ 7671 w 9999"/>
              <a:gd name="connsiteY9" fmla="*/ 9304 h 10000"/>
              <a:gd name="connsiteX10" fmla="*/ 9999 w 9999"/>
              <a:gd name="connsiteY10" fmla="*/ 9329 h 10000"/>
              <a:gd name="connsiteX11" fmla="*/ 9999 w 9999"/>
              <a:gd name="connsiteY11" fmla="*/ 204 h 10000"/>
              <a:gd name="connsiteX12" fmla="*/ 9340 w 9999"/>
              <a:gd name="connsiteY12" fmla="*/ 982 h 10000"/>
              <a:gd name="connsiteX0" fmla="*/ 9168 w 9827"/>
              <a:gd name="connsiteY0" fmla="*/ 982 h 10000"/>
              <a:gd name="connsiteX1" fmla="*/ 7603 w 9827"/>
              <a:gd name="connsiteY1" fmla="*/ 431 h 10000"/>
              <a:gd name="connsiteX2" fmla="*/ 5947 w 9827"/>
              <a:gd name="connsiteY2" fmla="*/ 1850 h 10000"/>
              <a:gd name="connsiteX3" fmla="*/ 3915 w 9827"/>
              <a:gd name="connsiteY3" fmla="*/ 1484 h 10000"/>
              <a:gd name="connsiteX4" fmla="*/ 2066 w 9827"/>
              <a:gd name="connsiteY4" fmla="*/ 1793 h 10000"/>
              <a:gd name="connsiteX5" fmla="*/ 176 w 9827"/>
              <a:gd name="connsiteY5" fmla="*/ 1379 h 10000"/>
              <a:gd name="connsiteX6" fmla="*/ 84 w 9827"/>
              <a:gd name="connsiteY6" fmla="*/ 9304 h 10000"/>
              <a:gd name="connsiteX7" fmla="*/ 2871 w 9827"/>
              <a:gd name="connsiteY7" fmla="*/ 8964 h 10000"/>
              <a:gd name="connsiteX8" fmla="*/ 4700 w 9827"/>
              <a:gd name="connsiteY8" fmla="*/ 9588 h 10000"/>
              <a:gd name="connsiteX9" fmla="*/ 7499 w 9827"/>
              <a:gd name="connsiteY9" fmla="*/ 9304 h 10000"/>
              <a:gd name="connsiteX10" fmla="*/ 9827 w 9827"/>
              <a:gd name="connsiteY10" fmla="*/ 9329 h 10000"/>
              <a:gd name="connsiteX11" fmla="*/ 9827 w 9827"/>
              <a:gd name="connsiteY11" fmla="*/ 204 h 10000"/>
              <a:gd name="connsiteX12" fmla="*/ 9168 w 9827"/>
              <a:gd name="connsiteY12" fmla="*/ 982 h 10000"/>
              <a:gd name="connsiteX0" fmla="*/ 9245 w 9916"/>
              <a:gd name="connsiteY0" fmla="*/ 982 h 10000"/>
              <a:gd name="connsiteX1" fmla="*/ 7653 w 9916"/>
              <a:gd name="connsiteY1" fmla="*/ 431 h 10000"/>
              <a:gd name="connsiteX2" fmla="*/ 5968 w 9916"/>
              <a:gd name="connsiteY2" fmla="*/ 1850 h 10000"/>
              <a:gd name="connsiteX3" fmla="*/ 3900 w 9916"/>
              <a:gd name="connsiteY3" fmla="*/ 1484 h 10000"/>
              <a:gd name="connsiteX4" fmla="*/ 2018 w 9916"/>
              <a:gd name="connsiteY4" fmla="*/ 1793 h 10000"/>
              <a:gd name="connsiteX5" fmla="*/ 95 w 9916"/>
              <a:gd name="connsiteY5" fmla="*/ 1379 h 10000"/>
              <a:gd name="connsiteX6" fmla="*/ 1 w 9916"/>
              <a:gd name="connsiteY6" fmla="*/ 9304 h 10000"/>
              <a:gd name="connsiteX7" fmla="*/ 2838 w 9916"/>
              <a:gd name="connsiteY7" fmla="*/ 8964 h 10000"/>
              <a:gd name="connsiteX8" fmla="*/ 4699 w 9916"/>
              <a:gd name="connsiteY8" fmla="*/ 9588 h 10000"/>
              <a:gd name="connsiteX9" fmla="*/ 7547 w 9916"/>
              <a:gd name="connsiteY9" fmla="*/ 9304 h 10000"/>
              <a:gd name="connsiteX10" fmla="*/ 9916 w 9916"/>
              <a:gd name="connsiteY10" fmla="*/ 9329 h 10000"/>
              <a:gd name="connsiteX11" fmla="*/ 9916 w 9916"/>
              <a:gd name="connsiteY11" fmla="*/ 204 h 10000"/>
              <a:gd name="connsiteX12" fmla="*/ 9245 w 9916"/>
              <a:gd name="connsiteY12" fmla="*/ 982 h 10000"/>
              <a:gd name="connsiteX0" fmla="*/ 9343 w 10020"/>
              <a:gd name="connsiteY0" fmla="*/ 982 h 10000"/>
              <a:gd name="connsiteX1" fmla="*/ 7738 w 10020"/>
              <a:gd name="connsiteY1" fmla="*/ 431 h 10000"/>
              <a:gd name="connsiteX2" fmla="*/ 6039 w 10020"/>
              <a:gd name="connsiteY2" fmla="*/ 1850 h 10000"/>
              <a:gd name="connsiteX3" fmla="*/ 3953 w 10020"/>
              <a:gd name="connsiteY3" fmla="*/ 1484 h 10000"/>
              <a:gd name="connsiteX4" fmla="*/ 2055 w 10020"/>
              <a:gd name="connsiteY4" fmla="*/ 1793 h 10000"/>
              <a:gd name="connsiteX5" fmla="*/ 2 w 10020"/>
              <a:gd name="connsiteY5" fmla="*/ 1379 h 10000"/>
              <a:gd name="connsiteX6" fmla="*/ 21 w 10020"/>
              <a:gd name="connsiteY6" fmla="*/ 9304 h 10000"/>
              <a:gd name="connsiteX7" fmla="*/ 2882 w 10020"/>
              <a:gd name="connsiteY7" fmla="*/ 8964 h 10000"/>
              <a:gd name="connsiteX8" fmla="*/ 4759 w 10020"/>
              <a:gd name="connsiteY8" fmla="*/ 9588 h 10000"/>
              <a:gd name="connsiteX9" fmla="*/ 7631 w 10020"/>
              <a:gd name="connsiteY9" fmla="*/ 9304 h 10000"/>
              <a:gd name="connsiteX10" fmla="*/ 10020 w 10020"/>
              <a:gd name="connsiteY10" fmla="*/ 9329 h 10000"/>
              <a:gd name="connsiteX11" fmla="*/ 10020 w 10020"/>
              <a:gd name="connsiteY11" fmla="*/ 204 h 10000"/>
              <a:gd name="connsiteX12" fmla="*/ 9343 w 10020"/>
              <a:gd name="connsiteY12" fmla="*/ 982 h 10000"/>
              <a:gd name="connsiteX0" fmla="*/ 9343 w 10020"/>
              <a:gd name="connsiteY0" fmla="*/ 982 h 10000"/>
              <a:gd name="connsiteX1" fmla="*/ 7738 w 10020"/>
              <a:gd name="connsiteY1" fmla="*/ 431 h 10000"/>
              <a:gd name="connsiteX2" fmla="*/ 6039 w 10020"/>
              <a:gd name="connsiteY2" fmla="*/ 1850 h 10000"/>
              <a:gd name="connsiteX3" fmla="*/ 3953 w 10020"/>
              <a:gd name="connsiteY3" fmla="*/ 1484 h 10000"/>
              <a:gd name="connsiteX4" fmla="*/ 2055 w 10020"/>
              <a:gd name="connsiteY4" fmla="*/ 1793 h 10000"/>
              <a:gd name="connsiteX5" fmla="*/ 2 w 10020"/>
              <a:gd name="connsiteY5" fmla="*/ 1379 h 10000"/>
              <a:gd name="connsiteX6" fmla="*/ 21 w 10020"/>
              <a:gd name="connsiteY6" fmla="*/ 9304 h 10000"/>
              <a:gd name="connsiteX7" fmla="*/ 2882 w 10020"/>
              <a:gd name="connsiteY7" fmla="*/ 8964 h 10000"/>
              <a:gd name="connsiteX8" fmla="*/ 4759 w 10020"/>
              <a:gd name="connsiteY8" fmla="*/ 9588 h 10000"/>
              <a:gd name="connsiteX9" fmla="*/ 7631 w 10020"/>
              <a:gd name="connsiteY9" fmla="*/ 9304 h 10000"/>
              <a:gd name="connsiteX10" fmla="*/ 10020 w 10020"/>
              <a:gd name="connsiteY10" fmla="*/ 9329 h 10000"/>
              <a:gd name="connsiteX11" fmla="*/ 10020 w 10020"/>
              <a:gd name="connsiteY11" fmla="*/ 204 h 10000"/>
              <a:gd name="connsiteX12" fmla="*/ 9343 w 10020"/>
              <a:gd name="connsiteY12" fmla="*/ 982 h 10000"/>
              <a:gd name="connsiteX0" fmla="*/ 9341 w 10018"/>
              <a:gd name="connsiteY0" fmla="*/ 982 h 10000"/>
              <a:gd name="connsiteX1" fmla="*/ 7736 w 10018"/>
              <a:gd name="connsiteY1" fmla="*/ 431 h 10000"/>
              <a:gd name="connsiteX2" fmla="*/ 6037 w 10018"/>
              <a:gd name="connsiteY2" fmla="*/ 1850 h 10000"/>
              <a:gd name="connsiteX3" fmla="*/ 3951 w 10018"/>
              <a:gd name="connsiteY3" fmla="*/ 1484 h 10000"/>
              <a:gd name="connsiteX4" fmla="*/ 2053 w 10018"/>
              <a:gd name="connsiteY4" fmla="*/ 1793 h 10000"/>
              <a:gd name="connsiteX5" fmla="*/ 0 w 10018"/>
              <a:gd name="connsiteY5" fmla="*/ 1379 h 10000"/>
              <a:gd name="connsiteX6" fmla="*/ 19 w 10018"/>
              <a:gd name="connsiteY6" fmla="*/ 9304 h 10000"/>
              <a:gd name="connsiteX7" fmla="*/ 2880 w 10018"/>
              <a:gd name="connsiteY7" fmla="*/ 8964 h 10000"/>
              <a:gd name="connsiteX8" fmla="*/ 4757 w 10018"/>
              <a:gd name="connsiteY8" fmla="*/ 9588 h 10000"/>
              <a:gd name="connsiteX9" fmla="*/ 7629 w 10018"/>
              <a:gd name="connsiteY9" fmla="*/ 9304 h 10000"/>
              <a:gd name="connsiteX10" fmla="*/ 10018 w 10018"/>
              <a:gd name="connsiteY10" fmla="*/ 9329 h 10000"/>
              <a:gd name="connsiteX11" fmla="*/ 10018 w 10018"/>
              <a:gd name="connsiteY11" fmla="*/ 204 h 10000"/>
              <a:gd name="connsiteX12" fmla="*/ 9341 w 10018"/>
              <a:gd name="connsiteY12" fmla="*/ 982 h 10000"/>
              <a:gd name="connsiteX0" fmla="*/ 9343 w 10020"/>
              <a:gd name="connsiteY0" fmla="*/ 982 h 10000"/>
              <a:gd name="connsiteX1" fmla="*/ 7738 w 10020"/>
              <a:gd name="connsiteY1" fmla="*/ 431 h 10000"/>
              <a:gd name="connsiteX2" fmla="*/ 6039 w 10020"/>
              <a:gd name="connsiteY2" fmla="*/ 1850 h 10000"/>
              <a:gd name="connsiteX3" fmla="*/ 3953 w 10020"/>
              <a:gd name="connsiteY3" fmla="*/ 1484 h 10000"/>
              <a:gd name="connsiteX4" fmla="*/ 2055 w 10020"/>
              <a:gd name="connsiteY4" fmla="*/ 1793 h 10000"/>
              <a:gd name="connsiteX5" fmla="*/ 2 w 10020"/>
              <a:gd name="connsiteY5" fmla="*/ 1379 h 10000"/>
              <a:gd name="connsiteX6" fmla="*/ 21 w 10020"/>
              <a:gd name="connsiteY6" fmla="*/ 9304 h 10000"/>
              <a:gd name="connsiteX7" fmla="*/ 2882 w 10020"/>
              <a:gd name="connsiteY7" fmla="*/ 8964 h 10000"/>
              <a:gd name="connsiteX8" fmla="*/ 4759 w 10020"/>
              <a:gd name="connsiteY8" fmla="*/ 9588 h 10000"/>
              <a:gd name="connsiteX9" fmla="*/ 7631 w 10020"/>
              <a:gd name="connsiteY9" fmla="*/ 9304 h 10000"/>
              <a:gd name="connsiteX10" fmla="*/ 10020 w 10020"/>
              <a:gd name="connsiteY10" fmla="*/ 9329 h 10000"/>
              <a:gd name="connsiteX11" fmla="*/ 10020 w 10020"/>
              <a:gd name="connsiteY11" fmla="*/ 204 h 10000"/>
              <a:gd name="connsiteX12" fmla="*/ 9343 w 10020"/>
              <a:gd name="connsiteY12" fmla="*/ 982 h 10000"/>
              <a:gd name="connsiteX0" fmla="*/ 9343 w 10020"/>
              <a:gd name="connsiteY0" fmla="*/ 982 h 10000"/>
              <a:gd name="connsiteX1" fmla="*/ 7738 w 10020"/>
              <a:gd name="connsiteY1" fmla="*/ 431 h 10000"/>
              <a:gd name="connsiteX2" fmla="*/ 6039 w 10020"/>
              <a:gd name="connsiteY2" fmla="*/ 1850 h 10000"/>
              <a:gd name="connsiteX3" fmla="*/ 3953 w 10020"/>
              <a:gd name="connsiteY3" fmla="*/ 1484 h 10000"/>
              <a:gd name="connsiteX4" fmla="*/ 2055 w 10020"/>
              <a:gd name="connsiteY4" fmla="*/ 1793 h 10000"/>
              <a:gd name="connsiteX5" fmla="*/ 2 w 10020"/>
              <a:gd name="connsiteY5" fmla="*/ 1379 h 10000"/>
              <a:gd name="connsiteX6" fmla="*/ 21 w 10020"/>
              <a:gd name="connsiteY6" fmla="*/ 9304 h 10000"/>
              <a:gd name="connsiteX7" fmla="*/ 2882 w 10020"/>
              <a:gd name="connsiteY7" fmla="*/ 8964 h 10000"/>
              <a:gd name="connsiteX8" fmla="*/ 4759 w 10020"/>
              <a:gd name="connsiteY8" fmla="*/ 9588 h 10000"/>
              <a:gd name="connsiteX9" fmla="*/ 7631 w 10020"/>
              <a:gd name="connsiteY9" fmla="*/ 9304 h 10000"/>
              <a:gd name="connsiteX10" fmla="*/ 10020 w 10020"/>
              <a:gd name="connsiteY10" fmla="*/ 9329 h 10000"/>
              <a:gd name="connsiteX11" fmla="*/ 10020 w 10020"/>
              <a:gd name="connsiteY11" fmla="*/ 204 h 10000"/>
              <a:gd name="connsiteX12" fmla="*/ 9343 w 10020"/>
              <a:gd name="connsiteY12" fmla="*/ 9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20" h="10000">
                <a:moveTo>
                  <a:pt x="9343" y="982"/>
                </a:moveTo>
                <a:cubicBezTo>
                  <a:pt x="9075" y="1833"/>
                  <a:pt x="8818" y="1412"/>
                  <a:pt x="7738" y="431"/>
                </a:cubicBezTo>
                <a:cubicBezTo>
                  <a:pt x="6658" y="-541"/>
                  <a:pt x="6537" y="221"/>
                  <a:pt x="6039" y="1850"/>
                </a:cubicBezTo>
                <a:cubicBezTo>
                  <a:pt x="5546" y="3479"/>
                  <a:pt x="4651" y="2246"/>
                  <a:pt x="3953" y="1484"/>
                </a:cubicBezTo>
                <a:cubicBezTo>
                  <a:pt x="3258" y="723"/>
                  <a:pt x="2681" y="999"/>
                  <a:pt x="2055" y="1793"/>
                </a:cubicBezTo>
                <a:cubicBezTo>
                  <a:pt x="1424" y="2579"/>
                  <a:pt x="665" y="643"/>
                  <a:pt x="2" y="1379"/>
                </a:cubicBezTo>
                <a:cubicBezTo>
                  <a:pt x="-10" y="3231"/>
                  <a:pt x="18" y="7680"/>
                  <a:pt x="21" y="9304"/>
                </a:cubicBezTo>
                <a:cubicBezTo>
                  <a:pt x="662" y="10148"/>
                  <a:pt x="2092" y="8917"/>
                  <a:pt x="2882" y="8964"/>
                </a:cubicBezTo>
                <a:cubicBezTo>
                  <a:pt x="3671" y="9011"/>
                  <a:pt x="4183" y="8875"/>
                  <a:pt x="4759" y="9588"/>
                </a:cubicBezTo>
                <a:cubicBezTo>
                  <a:pt x="5336" y="10310"/>
                  <a:pt x="6309" y="10002"/>
                  <a:pt x="7631" y="9304"/>
                </a:cubicBezTo>
                <a:cubicBezTo>
                  <a:pt x="8690" y="8737"/>
                  <a:pt x="9160" y="8795"/>
                  <a:pt x="10020" y="9329"/>
                </a:cubicBezTo>
                <a:lnTo>
                  <a:pt x="10020" y="204"/>
                </a:lnTo>
                <a:cubicBezTo>
                  <a:pt x="9095" y="-152"/>
                  <a:pt x="9578" y="228"/>
                  <a:pt x="9343" y="982"/>
                </a:cubicBezTo>
              </a:path>
            </a:pathLst>
          </a:custGeom>
          <a:gradFill flip="none" rotWithShape="1">
            <a:gsLst>
              <a:gs pos="88000">
                <a:srgbClr val="08121E">
                  <a:alpha val="50000"/>
                </a:srgbClr>
              </a:gs>
              <a:gs pos="0">
                <a:schemeClr val="tx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99" name="wavy_bg"/>
          <p:cNvSpPr>
            <a:spLocks/>
          </p:cNvSpPr>
          <p:nvPr/>
        </p:nvSpPr>
        <p:spPr bwMode="auto">
          <a:xfrm>
            <a:off x="0" y="464025"/>
            <a:ext cx="3391771" cy="4243076"/>
          </a:xfrm>
          <a:custGeom>
            <a:avLst/>
            <a:gdLst>
              <a:gd name="T0" fmla="*/ 1621 w 1716"/>
              <a:gd name="T1" fmla="*/ 188 h 1341"/>
              <a:gd name="T2" fmla="*/ 1395 w 1716"/>
              <a:gd name="T3" fmla="*/ 120 h 1341"/>
              <a:gd name="T4" fmla="*/ 1156 w 1716"/>
              <a:gd name="T5" fmla="*/ 295 h 1341"/>
              <a:gd name="T6" fmla="*/ 863 w 1716"/>
              <a:gd name="T7" fmla="*/ 250 h 1341"/>
              <a:gd name="T8" fmla="*/ 596 w 1716"/>
              <a:gd name="T9" fmla="*/ 288 h 1341"/>
              <a:gd name="T10" fmla="*/ 323 w 1716"/>
              <a:gd name="T11" fmla="*/ 237 h 1341"/>
              <a:gd name="T12" fmla="*/ 0 w 1716"/>
              <a:gd name="T13" fmla="*/ 194 h 1341"/>
              <a:gd name="T14" fmla="*/ 160 w 1716"/>
              <a:gd name="T15" fmla="*/ 695 h 1341"/>
              <a:gd name="T16" fmla="*/ 45 w 1716"/>
              <a:gd name="T17" fmla="*/ 1126 h 1341"/>
              <a:gd name="T18" fmla="*/ 257 w 1716"/>
              <a:gd name="T19" fmla="*/ 1215 h 1341"/>
              <a:gd name="T20" fmla="*/ 712 w 1716"/>
              <a:gd name="T21" fmla="*/ 1173 h 1341"/>
              <a:gd name="T22" fmla="*/ 976 w 1716"/>
              <a:gd name="T23" fmla="*/ 1250 h 1341"/>
              <a:gd name="T24" fmla="*/ 1380 w 1716"/>
              <a:gd name="T25" fmla="*/ 1215 h 1341"/>
              <a:gd name="T26" fmla="*/ 1716 w 1716"/>
              <a:gd name="T27" fmla="*/ 1218 h 1341"/>
              <a:gd name="T28" fmla="*/ 1716 w 1716"/>
              <a:gd name="T29" fmla="*/ 92 h 1341"/>
              <a:gd name="T30" fmla="*/ 1621 w 1716"/>
              <a:gd name="T31" fmla="*/ 188 h 1341"/>
              <a:gd name="connsiteX0" fmla="*/ 9184 w 9738"/>
              <a:gd name="connsiteY0" fmla="*/ 904 h 9202"/>
              <a:gd name="connsiteX1" fmla="*/ 7867 w 9738"/>
              <a:gd name="connsiteY1" fmla="*/ 397 h 9202"/>
              <a:gd name="connsiteX2" fmla="*/ 6475 w 9738"/>
              <a:gd name="connsiteY2" fmla="*/ 1702 h 9202"/>
              <a:gd name="connsiteX3" fmla="*/ 4767 w 9738"/>
              <a:gd name="connsiteY3" fmla="*/ 1366 h 9202"/>
              <a:gd name="connsiteX4" fmla="*/ 3211 w 9738"/>
              <a:gd name="connsiteY4" fmla="*/ 1650 h 9202"/>
              <a:gd name="connsiteX5" fmla="*/ 1620 w 9738"/>
              <a:gd name="connsiteY5" fmla="*/ 1269 h 9202"/>
              <a:gd name="connsiteX6" fmla="*/ 670 w 9738"/>
              <a:gd name="connsiteY6" fmla="*/ 4685 h 9202"/>
              <a:gd name="connsiteX7" fmla="*/ 0 w 9738"/>
              <a:gd name="connsiteY7" fmla="*/ 7899 h 9202"/>
              <a:gd name="connsiteX8" fmla="*/ 1236 w 9738"/>
              <a:gd name="connsiteY8" fmla="*/ 8562 h 9202"/>
              <a:gd name="connsiteX9" fmla="*/ 3887 w 9738"/>
              <a:gd name="connsiteY9" fmla="*/ 8249 h 9202"/>
              <a:gd name="connsiteX10" fmla="*/ 5426 w 9738"/>
              <a:gd name="connsiteY10" fmla="*/ 8823 h 9202"/>
              <a:gd name="connsiteX11" fmla="*/ 7780 w 9738"/>
              <a:gd name="connsiteY11" fmla="*/ 8562 h 9202"/>
              <a:gd name="connsiteX12" fmla="*/ 9738 w 9738"/>
              <a:gd name="connsiteY12" fmla="*/ 8585 h 9202"/>
              <a:gd name="connsiteX13" fmla="*/ 9738 w 9738"/>
              <a:gd name="connsiteY13" fmla="*/ 188 h 9202"/>
              <a:gd name="connsiteX14" fmla="*/ 9184 w 9738"/>
              <a:gd name="connsiteY14" fmla="*/ 904 h 9202"/>
              <a:gd name="connsiteX0" fmla="*/ 9431 w 10000"/>
              <a:gd name="connsiteY0" fmla="*/ 982 h 10000"/>
              <a:gd name="connsiteX1" fmla="*/ 8079 w 10000"/>
              <a:gd name="connsiteY1" fmla="*/ 431 h 10000"/>
              <a:gd name="connsiteX2" fmla="*/ 6649 w 10000"/>
              <a:gd name="connsiteY2" fmla="*/ 1850 h 10000"/>
              <a:gd name="connsiteX3" fmla="*/ 4895 w 10000"/>
              <a:gd name="connsiteY3" fmla="*/ 1484 h 10000"/>
              <a:gd name="connsiteX4" fmla="*/ 3297 w 10000"/>
              <a:gd name="connsiteY4" fmla="*/ 1793 h 10000"/>
              <a:gd name="connsiteX5" fmla="*/ 1664 w 10000"/>
              <a:gd name="connsiteY5" fmla="*/ 1379 h 10000"/>
              <a:gd name="connsiteX6" fmla="*/ 0 w 10000"/>
              <a:gd name="connsiteY6" fmla="*/ 8584 h 10000"/>
              <a:gd name="connsiteX7" fmla="*/ 1269 w 10000"/>
              <a:gd name="connsiteY7" fmla="*/ 9304 h 10000"/>
              <a:gd name="connsiteX8" fmla="*/ 3992 w 10000"/>
              <a:gd name="connsiteY8" fmla="*/ 8964 h 10000"/>
              <a:gd name="connsiteX9" fmla="*/ 5572 w 10000"/>
              <a:gd name="connsiteY9" fmla="*/ 9588 h 10000"/>
              <a:gd name="connsiteX10" fmla="*/ 7989 w 10000"/>
              <a:gd name="connsiteY10" fmla="*/ 9304 h 10000"/>
              <a:gd name="connsiteX11" fmla="*/ 10000 w 10000"/>
              <a:gd name="connsiteY11" fmla="*/ 9329 h 10000"/>
              <a:gd name="connsiteX12" fmla="*/ 10000 w 10000"/>
              <a:gd name="connsiteY12" fmla="*/ 204 h 10000"/>
              <a:gd name="connsiteX13" fmla="*/ 9431 w 10000"/>
              <a:gd name="connsiteY13" fmla="*/ 982 h 10000"/>
              <a:gd name="connsiteX0" fmla="*/ 8313 w 8882"/>
              <a:gd name="connsiteY0" fmla="*/ 982 h 10000"/>
              <a:gd name="connsiteX1" fmla="*/ 6961 w 8882"/>
              <a:gd name="connsiteY1" fmla="*/ 431 h 10000"/>
              <a:gd name="connsiteX2" fmla="*/ 5531 w 8882"/>
              <a:gd name="connsiteY2" fmla="*/ 1850 h 10000"/>
              <a:gd name="connsiteX3" fmla="*/ 3777 w 8882"/>
              <a:gd name="connsiteY3" fmla="*/ 1484 h 10000"/>
              <a:gd name="connsiteX4" fmla="*/ 2179 w 8882"/>
              <a:gd name="connsiteY4" fmla="*/ 1793 h 10000"/>
              <a:gd name="connsiteX5" fmla="*/ 546 w 8882"/>
              <a:gd name="connsiteY5" fmla="*/ 1379 h 10000"/>
              <a:gd name="connsiteX6" fmla="*/ 151 w 8882"/>
              <a:gd name="connsiteY6" fmla="*/ 9304 h 10000"/>
              <a:gd name="connsiteX7" fmla="*/ 2874 w 8882"/>
              <a:gd name="connsiteY7" fmla="*/ 8964 h 10000"/>
              <a:gd name="connsiteX8" fmla="*/ 4454 w 8882"/>
              <a:gd name="connsiteY8" fmla="*/ 9588 h 10000"/>
              <a:gd name="connsiteX9" fmla="*/ 6871 w 8882"/>
              <a:gd name="connsiteY9" fmla="*/ 9304 h 10000"/>
              <a:gd name="connsiteX10" fmla="*/ 8882 w 8882"/>
              <a:gd name="connsiteY10" fmla="*/ 9329 h 10000"/>
              <a:gd name="connsiteX11" fmla="*/ 8882 w 8882"/>
              <a:gd name="connsiteY11" fmla="*/ 204 h 10000"/>
              <a:gd name="connsiteX12" fmla="*/ 8313 w 8882"/>
              <a:gd name="connsiteY12" fmla="*/ 982 h 10000"/>
              <a:gd name="connsiteX0" fmla="*/ 9084 w 9725"/>
              <a:gd name="connsiteY0" fmla="*/ 982 h 10000"/>
              <a:gd name="connsiteX1" fmla="*/ 7562 w 9725"/>
              <a:gd name="connsiteY1" fmla="*/ 431 h 10000"/>
              <a:gd name="connsiteX2" fmla="*/ 5952 w 9725"/>
              <a:gd name="connsiteY2" fmla="*/ 1850 h 10000"/>
              <a:gd name="connsiteX3" fmla="*/ 3977 w 9725"/>
              <a:gd name="connsiteY3" fmla="*/ 1484 h 10000"/>
              <a:gd name="connsiteX4" fmla="*/ 2178 w 9725"/>
              <a:gd name="connsiteY4" fmla="*/ 1793 h 10000"/>
              <a:gd name="connsiteX5" fmla="*/ 340 w 9725"/>
              <a:gd name="connsiteY5" fmla="*/ 1379 h 10000"/>
              <a:gd name="connsiteX6" fmla="*/ 251 w 9725"/>
              <a:gd name="connsiteY6" fmla="*/ 9304 h 10000"/>
              <a:gd name="connsiteX7" fmla="*/ 2961 w 9725"/>
              <a:gd name="connsiteY7" fmla="*/ 8964 h 10000"/>
              <a:gd name="connsiteX8" fmla="*/ 4740 w 9725"/>
              <a:gd name="connsiteY8" fmla="*/ 9588 h 10000"/>
              <a:gd name="connsiteX9" fmla="*/ 7461 w 9725"/>
              <a:gd name="connsiteY9" fmla="*/ 9304 h 10000"/>
              <a:gd name="connsiteX10" fmla="*/ 9725 w 9725"/>
              <a:gd name="connsiteY10" fmla="*/ 9329 h 10000"/>
              <a:gd name="connsiteX11" fmla="*/ 9725 w 9725"/>
              <a:gd name="connsiteY11" fmla="*/ 204 h 10000"/>
              <a:gd name="connsiteX12" fmla="*/ 9084 w 9725"/>
              <a:gd name="connsiteY12" fmla="*/ 982 h 10000"/>
              <a:gd name="connsiteX0" fmla="*/ 9340 w 9999"/>
              <a:gd name="connsiteY0" fmla="*/ 982 h 10000"/>
              <a:gd name="connsiteX1" fmla="*/ 7775 w 9999"/>
              <a:gd name="connsiteY1" fmla="*/ 431 h 10000"/>
              <a:gd name="connsiteX2" fmla="*/ 6119 w 9999"/>
              <a:gd name="connsiteY2" fmla="*/ 1850 h 10000"/>
              <a:gd name="connsiteX3" fmla="*/ 4088 w 9999"/>
              <a:gd name="connsiteY3" fmla="*/ 1484 h 10000"/>
              <a:gd name="connsiteX4" fmla="*/ 2239 w 9999"/>
              <a:gd name="connsiteY4" fmla="*/ 1793 h 10000"/>
              <a:gd name="connsiteX5" fmla="*/ 349 w 9999"/>
              <a:gd name="connsiteY5" fmla="*/ 1379 h 10000"/>
              <a:gd name="connsiteX6" fmla="*/ 257 w 9999"/>
              <a:gd name="connsiteY6" fmla="*/ 9304 h 10000"/>
              <a:gd name="connsiteX7" fmla="*/ 3044 w 9999"/>
              <a:gd name="connsiteY7" fmla="*/ 8964 h 10000"/>
              <a:gd name="connsiteX8" fmla="*/ 4873 w 9999"/>
              <a:gd name="connsiteY8" fmla="*/ 9588 h 10000"/>
              <a:gd name="connsiteX9" fmla="*/ 7671 w 9999"/>
              <a:gd name="connsiteY9" fmla="*/ 9304 h 10000"/>
              <a:gd name="connsiteX10" fmla="*/ 9999 w 9999"/>
              <a:gd name="connsiteY10" fmla="*/ 9329 h 10000"/>
              <a:gd name="connsiteX11" fmla="*/ 9999 w 9999"/>
              <a:gd name="connsiteY11" fmla="*/ 204 h 10000"/>
              <a:gd name="connsiteX12" fmla="*/ 9340 w 9999"/>
              <a:gd name="connsiteY12" fmla="*/ 982 h 10000"/>
              <a:gd name="connsiteX0" fmla="*/ 9168 w 9827"/>
              <a:gd name="connsiteY0" fmla="*/ 982 h 10000"/>
              <a:gd name="connsiteX1" fmla="*/ 7603 w 9827"/>
              <a:gd name="connsiteY1" fmla="*/ 431 h 10000"/>
              <a:gd name="connsiteX2" fmla="*/ 5947 w 9827"/>
              <a:gd name="connsiteY2" fmla="*/ 1850 h 10000"/>
              <a:gd name="connsiteX3" fmla="*/ 3915 w 9827"/>
              <a:gd name="connsiteY3" fmla="*/ 1484 h 10000"/>
              <a:gd name="connsiteX4" fmla="*/ 2066 w 9827"/>
              <a:gd name="connsiteY4" fmla="*/ 1793 h 10000"/>
              <a:gd name="connsiteX5" fmla="*/ 176 w 9827"/>
              <a:gd name="connsiteY5" fmla="*/ 1379 h 10000"/>
              <a:gd name="connsiteX6" fmla="*/ 84 w 9827"/>
              <a:gd name="connsiteY6" fmla="*/ 9304 h 10000"/>
              <a:gd name="connsiteX7" fmla="*/ 2871 w 9827"/>
              <a:gd name="connsiteY7" fmla="*/ 8964 h 10000"/>
              <a:gd name="connsiteX8" fmla="*/ 4700 w 9827"/>
              <a:gd name="connsiteY8" fmla="*/ 9588 h 10000"/>
              <a:gd name="connsiteX9" fmla="*/ 7499 w 9827"/>
              <a:gd name="connsiteY9" fmla="*/ 9304 h 10000"/>
              <a:gd name="connsiteX10" fmla="*/ 9827 w 9827"/>
              <a:gd name="connsiteY10" fmla="*/ 9329 h 10000"/>
              <a:gd name="connsiteX11" fmla="*/ 9827 w 9827"/>
              <a:gd name="connsiteY11" fmla="*/ 204 h 10000"/>
              <a:gd name="connsiteX12" fmla="*/ 9168 w 9827"/>
              <a:gd name="connsiteY12" fmla="*/ 982 h 10000"/>
              <a:gd name="connsiteX0" fmla="*/ 9245 w 9916"/>
              <a:gd name="connsiteY0" fmla="*/ 982 h 10000"/>
              <a:gd name="connsiteX1" fmla="*/ 7653 w 9916"/>
              <a:gd name="connsiteY1" fmla="*/ 431 h 10000"/>
              <a:gd name="connsiteX2" fmla="*/ 5968 w 9916"/>
              <a:gd name="connsiteY2" fmla="*/ 1850 h 10000"/>
              <a:gd name="connsiteX3" fmla="*/ 3900 w 9916"/>
              <a:gd name="connsiteY3" fmla="*/ 1484 h 10000"/>
              <a:gd name="connsiteX4" fmla="*/ 2018 w 9916"/>
              <a:gd name="connsiteY4" fmla="*/ 1793 h 10000"/>
              <a:gd name="connsiteX5" fmla="*/ 95 w 9916"/>
              <a:gd name="connsiteY5" fmla="*/ 1379 h 10000"/>
              <a:gd name="connsiteX6" fmla="*/ 1 w 9916"/>
              <a:gd name="connsiteY6" fmla="*/ 9304 h 10000"/>
              <a:gd name="connsiteX7" fmla="*/ 2838 w 9916"/>
              <a:gd name="connsiteY7" fmla="*/ 8964 h 10000"/>
              <a:gd name="connsiteX8" fmla="*/ 4699 w 9916"/>
              <a:gd name="connsiteY8" fmla="*/ 9588 h 10000"/>
              <a:gd name="connsiteX9" fmla="*/ 7547 w 9916"/>
              <a:gd name="connsiteY9" fmla="*/ 9304 h 10000"/>
              <a:gd name="connsiteX10" fmla="*/ 9916 w 9916"/>
              <a:gd name="connsiteY10" fmla="*/ 9329 h 10000"/>
              <a:gd name="connsiteX11" fmla="*/ 9916 w 9916"/>
              <a:gd name="connsiteY11" fmla="*/ 204 h 10000"/>
              <a:gd name="connsiteX12" fmla="*/ 9245 w 9916"/>
              <a:gd name="connsiteY12" fmla="*/ 982 h 10000"/>
              <a:gd name="connsiteX0" fmla="*/ 9343 w 10020"/>
              <a:gd name="connsiteY0" fmla="*/ 982 h 10000"/>
              <a:gd name="connsiteX1" fmla="*/ 7738 w 10020"/>
              <a:gd name="connsiteY1" fmla="*/ 431 h 10000"/>
              <a:gd name="connsiteX2" fmla="*/ 6039 w 10020"/>
              <a:gd name="connsiteY2" fmla="*/ 1850 h 10000"/>
              <a:gd name="connsiteX3" fmla="*/ 3953 w 10020"/>
              <a:gd name="connsiteY3" fmla="*/ 1484 h 10000"/>
              <a:gd name="connsiteX4" fmla="*/ 2055 w 10020"/>
              <a:gd name="connsiteY4" fmla="*/ 1793 h 10000"/>
              <a:gd name="connsiteX5" fmla="*/ 2 w 10020"/>
              <a:gd name="connsiteY5" fmla="*/ 1379 h 10000"/>
              <a:gd name="connsiteX6" fmla="*/ 21 w 10020"/>
              <a:gd name="connsiteY6" fmla="*/ 9304 h 10000"/>
              <a:gd name="connsiteX7" fmla="*/ 2882 w 10020"/>
              <a:gd name="connsiteY7" fmla="*/ 8964 h 10000"/>
              <a:gd name="connsiteX8" fmla="*/ 4759 w 10020"/>
              <a:gd name="connsiteY8" fmla="*/ 9588 h 10000"/>
              <a:gd name="connsiteX9" fmla="*/ 7631 w 10020"/>
              <a:gd name="connsiteY9" fmla="*/ 9304 h 10000"/>
              <a:gd name="connsiteX10" fmla="*/ 10020 w 10020"/>
              <a:gd name="connsiteY10" fmla="*/ 9329 h 10000"/>
              <a:gd name="connsiteX11" fmla="*/ 10020 w 10020"/>
              <a:gd name="connsiteY11" fmla="*/ 204 h 10000"/>
              <a:gd name="connsiteX12" fmla="*/ 9343 w 10020"/>
              <a:gd name="connsiteY12" fmla="*/ 982 h 10000"/>
              <a:gd name="connsiteX0" fmla="*/ 9343 w 10020"/>
              <a:gd name="connsiteY0" fmla="*/ 982 h 10000"/>
              <a:gd name="connsiteX1" fmla="*/ 7738 w 10020"/>
              <a:gd name="connsiteY1" fmla="*/ 431 h 10000"/>
              <a:gd name="connsiteX2" fmla="*/ 6039 w 10020"/>
              <a:gd name="connsiteY2" fmla="*/ 1850 h 10000"/>
              <a:gd name="connsiteX3" fmla="*/ 3953 w 10020"/>
              <a:gd name="connsiteY3" fmla="*/ 1484 h 10000"/>
              <a:gd name="connsiteX4" fmla="*/ 2055 w 10020"/>
              <a:gd name="connsiteY4" fmla="*/ 1793 h 10000"/>
              <a:gd name="connsiteX5" fmla="*/ 2 w 10020"/>
              <a:gd name="connsiteY5" fmla="*/ 1379 h 10000"/>
              <a:gd name="connsiteX6" fmla="*/ 21 w 10020"/>
              <a:gd name="connsiteY6" fmla="*/ 9304 h 10000"/>
              <a:gd name="connsiteX7" fmla="*/ 2882 w 10020"/>
              <a:gd name="connsiteY7" fmla="*/ 8964 h 10000"/>
              <a:gd name="connsiteX8" fmla="*/ 4759 w 10020"/>
              <a:gd name="connsiteY8" fmla="*/ 9588 h 10000"/>
              <a:gd name="connsiteX9" fmla="*/ 7631 w 10020"/>
              <a:gd name="connsiteY9" fmla="*/ 9304 h 10000"/>
              <a:gd name="connsiteX10" fmla="*/ 10020 w 10020"/>
              <a:gd name="connsiteY10" fmla="*/ 9329 h 10000"/>
              <a:gd name="connsiteX11" fmla="*/ 10020 w 10020"/>
              <a:gd name="connsiteY11" fmla="*/ 204 h 10000"/>
              <a:gd name="connsiteX12" fmla="*/ 9343 w 10020"/>
              <a:gd name="connsiteY12" fmla="*/ 982 h 10000"/>
              <a:gd name="connsiteX0" fmla="*/ 9341 w 10018"/>
              <a:gd name="connsiteY0" fmla="*/ 982 h 10000"/>
              <a:gd name="connsiteX1" fmla="*/ 7736 w 10018"/>
              <a:gd name="connsiteY1" fmla="*/ 431 h 10000"/>
              <a:gd name="connsiteX2" fmla="*/ 6037 w 10018"/>
              <a:gd name="connsiteY2" fmla="*/ 1850 h 10000"/>
              <a:gd name="connsiteX3" fmla="*/ 3951 w 10018"/>
              <a:gd name="connsiteY3" fmla="*/ 1484 h 10000"/>
              <a:gd name="connsiteX4" fmla="*/ 2053 w 10018"/>
              <a:gd name="connsiteY4" fmla="*/ 1793 h 10000"/>
              <a:gd name="connsiteX5" fmla="*/ 0 w 10018"/>
              <a:gd name="connsiteY5" fmla="*/ 1379 h 10000"/>
              <a:gd name="connsiteX6" fmla="*/ 19 w 10018"/>
              <a:gd name="connsiteY6" fmla="*/ 9304 h 10000"/>
              <a:gd name="connsiteX7" fmla="*/ 2880 w 10018"/>
              <a:gd name="connsiteY7" fmla="*/ 8964 h 10000"/>
              <a:gd name="connsiteX8" fmla="*/ 4757 w 10018"/>
              <a:gd name="connsiteY8" fmla="*/ 9588 h 10000"/>
              <a:gd name="connsiteX9" fmla="*/ 7629 w 10018"/>
              <a:gd name="connsiteY9" fmla="*/ 9304 h 10000"/>
              <a:gd name="connsiteX10" fmla="*/ 10018 w 10018"/>
              <a:gd name="connsiteY10" fmla="*/ 9329 h 10000"/>
              <a:gd name="connsiteX11" fmla="*/ 10018 w 10018"/>
              <a:gd name="connsiteY11" fmla="*/ 204 h 10000"/>
              <a:gd name="connsiteX12" fmla="*/ 9341 w 10018"/>
              <a:gd name="connsiteY12" fmla="*/ 982 h 10000"/>
              <a:gd name="connsiteX0" fmla="*/ 9343 w 10020"/>
              <a:gd name="connsiteY0" fmla="*/ 982 h 10000"/>
              <a:gd name="connsiteX1" fmla="*/ 7738 w 10020"/>
              <a:gd name="connsiteY1" fmla="*/ 431 h 10000"/>
              <a:gd name="connsiteX2" fmla="*/ 6039 w 10020"/>
              <a:gd name="connsiteY2" fmla="*/ 1850 h 10000"/>
              <a:gd name="connsiteX3" fmla="*/ 3953 w 10020"/>
              <a:gd name="connsiteY3" fmla="*/ 1484 h 10000"/>
              <a:gd name="connsiteX4" fmla="*/ 2055 w 10020"/>
              <a:gd name="connsiteY4" fmla="*/ 1793 h 10000"/>
              <a:gd name="connsiteX5" fmla="*/ 2 w 10020"/>
              <a:gd name="connsiteY5" fmla="*/ 1379 h 10000"/>
              <a:gd name="connsiteX6" fmla="*/ 21 w 10020"/>
              <a:gd name="connsiteY6" fmla="*/ 9304 h 10000"/>
              <a:gd name="connsiteX7" fmla="*/ 2882 w 10020"/>
              <a:gd name="connsiteY7" fmla="*/ 8964 h 10000"/>
              <a:gd name="connsiteX8" fmla="*/ 4759 w 10020"/>
              <a:gd name="connsiteY8" fmla="*/ 9588 h 10000"/>
              <a:gd name="connsiteX9" fmla="*/ 7631 w 10020"/>
              <a:gd name="connsiteY9" fmla="*/ 9304 h 10000"/>
              <a:gd name="connsiteX10" fmla="*/ 10020 w 10020"/>
              <a:gd name="connsiteY10" fmla="*/ 9329 h 10000"/>
              <a:gd name="connsiteX11" fmla="*/ 10020 w 10020"/>
              <a:gd name="connsiteY11" fmla="*/ 204 h 10000"/>
              <a:gd name="connsiteX12" fmla="*/ 9343 w 10020"/>
              <a:gd name="connsiteY12" fmla="*/ 982 h 10000"/>
              <a:gd name="connsiteX0" fmla="*/ 9343 w 10020"/>
              <a:gd name="connsiteY0" fmla="*/ 982 h 10000"/>
              <a:gd name="connsiteX1" fmla="*/ 7738 w 10020"/>
              <a:gd name="connsiteY1" fmla="*/ 431 h 10000"/>
              <a:gd name="connsiteX2" fmla="*/ 6039 w 10020"/>
              <a:gd name="connsiteY2" fmla="*/ 1850 h 10000"/>
              <a:gd name="connsiteX3" fmla="*/ 3953 w 10020"/>
              <a:gd name="connsiteY3" fmla="*/ 1484 h 10000"/>
              <a:gd name="connsiteX4" fmla="*/ 2055 w 10020"/>
              <a:gd name="connsiteY4" fmla="*/ 1793 h 10000"/>
              <a:gd name="connsiteX5" fmla="*/ 2 w 10020"/>
              <a:gd name="connsiteY5" fmla="*/ 1379 h 10000"/>
              <a:gd name="connsiteX6" fmla="*/ 21 w 10020"/>
              <a:gd name="connsiteY6" fmla="*/ 9304 h 10000"/>
              <a:gd name="connsiteX7" fmla="*/ 2882 w 10020"/>
              <a:gd name="connsiteY7" fmla="*/ 8964 h 10000"/>
              <a:gd name="connsiteX8" fmla="*/ 4759 w 10020"/>
              <a:gd name="connsiteY8" fmla="*/ 9588 h 10000"/>
              <a:gd name="connsiteX9" fmla="*/ 7631 w 10020"/>
              <a:gd name="connsiteY9" fmla="*/ 9304 h 10000"/>
              <a:gd name="connsiteX10" fmla="*/ 10020 w 10020"/>
              <a:gd name="connsiteY10" fmla="*/ 9329 h 10000"/>
              <a:gd name="connsiteX11" fmla="*/ 10020 w 10020"/>
              <a:gd name="connsiteY11" fmla="*/ 204 h 10000"/>
              <a:gd name="connsiteX12" fmla="*/ 9343 w 10020"/>
              <a:gd name="connsiteY12" fmla="*/ 9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20" h="10000">
                <a:moveTo>
                  <a:pt x="9343" y="982"/>
                </a:moveTo>
                <a:cubicBezTo>
                  <a:pt x="9075" y="1833"/>
                  <a:pt x="8818" y="1412"/>
                  <a:pt x="7738" y="431"/>
                </a:cubicBezTo>
                <a:cubicBezTo>
                  <a:pt x="6658" y="-541"/>
                  <a:pt x="6537" y="221"/>
                  <a:pt x="6039" y="1850"/>
                </a:cubicBezTo>
                <a:cubicBezTo>
                  <a:pt x="5546" y="3479"/>
                  <a:pt x="4651" y="2246"/>
                  <a:pt x="3953" y="1484"/>
                </a:cubicBezTo>
                <a:cubicBezTo>
                  <a:pt x="3258" y="723"/>
                  <a:pt x="2681" y="999"/>
                  <a:pt x="2055" y="1793"/>
                </a:cubicBezTo>
                <a:cubicBezTo>
                  <a:pt x="1424" y="2579"/>
                  <a:pt x="665" y="643"/>
                  <a:pt x="2" y="1379"/>
                </a:cubicBezTo>
                <a:cubicBezTo>
                  <a:pt x="-10" y="3231"/>
                  <a:pt x="18" y="7680"/>
                  <a:pt x="21" y="9304"/>
                </a:cubicBezTo>
                <a:cubicBezTo>
                  <a:pt x="662" y="10148"/>
                  <a:pt x="2092" y="8917"/>
                  <a:pt x="2882" y="8964"/>
                </a:cubicBezTo>
                <a:cubicBezTo>
                  <a:pt x="3671" y="9011"/>
                  <a:pt x="4183" y="8875"/>
                  <a:pt x="4759" y="9588"/>
                </a:cubicBezTo>
                <a:cubicBezTo>
                  <a:pt x="5336" y="10310"/>
                  <a:pt x="6309" y="10002"/>
                  <a:pt x="7631" y="9304"/>
                </a:cubicBezTo>
                <a:cubicBezTo>
                  <a:pt x="8690" y="8737"/>
                  <a:pt x="9160" y="8795"/>
                  <a:pt x="10020" y="9329"/>
                </a:cubicBezTo>
                <a:lnTo>
                  <a:pt x="10020" y="204"/>
                </a:lnTo>
                <a:cubicBezTo>
                  <a:pt x="9095" y="-152"/>
                  <a:pt x="9578" y="228"/>
                  <a:pt x="9343" y="982"/>
                </a:cubicBezTo>
              </a:path>
            </a:pathLst>
          </a:custGeom>
          <a:gradFill flip="none" rotWithShape="1">
            <a:gsLst>
              <a:gs pos="88000">
                <a:srgbClr val="08121E">
                  <a:alpha val="50000"/>
                </a:srgbClr>
              </a:gs>
              <a:gs pos="0">
                <a:schemeClr val="tx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167" name="Moon"/>
          <p:cNvGrpSpPr>
            <a:grpSpLocks noChangeAspect="1"/>
          </p:cNvGrpSpPr>
          <p:nvPr/>
        </p:nvGrpSpPr>
        <p:grpSpPr bwMode="auto">
          <a:xfrm>
            <a:off x="5586344" y="660325"/>
            <a:ext cx="1067819" cy="1068914"/>
            <a:chOff x="957" y="311"/>
            <a:chExt cx="1953" cy="1955"/>
          </a:xfrm>
        </p:grpSpPr>
        <p:sp>
          <p:nvSpPr>
            <p:cNvPr id="168" name="Oval 167"/>
            <p:cNvSpPr>
              <a:spLocks noChangeArrowheads="1"/>
            </p:cNvSpPr>
            <p:nvPr/>
          </p:nvSpPr>
          <p:spPr bwMode="auto">
            <a:xfrm>
              <a:off x="957" y="311"/>
              <a:ext cx="1953" cy="1955"/>
            </a:xfrm>
            <a:prstGeom prst="ellipse">
              <a:avLst/>
            </a:prstGeom>
            <a:gradFill>
              <a:gsLst>
                <a:gs pos="100000">
                  <a:srgbClr val="676B6A"/>
                </a:gs>
                <a:gs pos="34000">
                  <a:srgbClr val="BCBEB4"/>
                </a:gs>
              </a:gsLst>
              <a:lin ang="4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9" name="Freeform 168"/>
            <p:cNvSpPr>
              <a:spLocks noEditPoints="1"/>
            </p:cNvSpPr>
            <p:nvPr/>
          </p:nvSpPr>
          <p:spPr bwMode="auto">
            <a:xfrm>
              <a:off x="1272" y="371"/>
              <a:ext cx="1415" cy="1694"/>
            </a:xfrm>
            <a:custGeom>
              <a:avLst/>
              <a:gdLst>
                <a:gd name="T0" fmla="*/ 180 w 597"/>
                <a:gd name="T1" fmla="*/ 52 h 715"/>
                <a:gd name="T2" fmla="*/ 245 w 597"/>
                <a:gd name="T3" fmla="*/ 0 h 715"/>
                <a:gd name="T4" fmla="*/ 310 w 597"/>
                <a:gd name="T5" fmla="*/ 52 h 715"/>
                <a:gd name="T6" fmla="*/ 245 w 597"/>
                <a:gd name="T7" fmla="*/ 104 h 715"/>
                <a:gd name="T8" fmla="*/ 180 w 597"/>
                <a:gd name="T9" fmla="*/ 52 h 715"/>
                <a:gd name="T10" fmla="*/ 279 w 597"/>
                <a:gd name="T11" fmla="*/ 579 h 715"/>
                <a:gd name="T12" fmla="*/ 344 w 597"/>
                <a:gd name="T13" fmla="*/ 631 h 715"/>
                <a:gd name="T14" fmla="*/ 410 w 597"/>
                <a:gd name="T15" fmla="*/ 579 h 715"/>
                <a:gd name="T16" fmla="*/ 344 w 597"/>
                <a:gd name="T17" fmla="*/ 526 h 715"/>
                <a:gd name="T18" fmla="*/ 279 w 597"/>
                <a:gd name="T19" fmla="*/ 579 h 715"/>
                <a:gd name="T20" fmla="*/ 51 w 597"/>
                <a:gd name="T21" fmla="*/ 196 h 715"/>
                <a:gd name="T22" fmla="*/ 145 w 597"/>
                <a:gd name="T23" fmla="*/ 272 h 715"/>
                <a:gd name="T24" fmla="*/ 239 w 597"/>
                <a:gd name="T25" fmla="*/ 196 h 715"/>
                <a:gd name="T26" fmla="*/ 145 w 597"/>
                <a:gd name="T27" fmla="*/ 121 h 715"/>
                <a:gd name="T28" fmla="*/ 51 w 597"/>
                <a:gd name="T29" fmla="*/ 196 h 715"/>
                <a:gd name="T30" fmla="*/ 283 w 597"/>
                <a:gd name="T31" fmla="*/ 136 h 715"/>
                <a:gd name="T32" fmla="*/ 328 w 597"/>
                <a:gd name="T33" fmla="*/ 173 h 715"/>
                <a:gd name="T34" fmla="*/ 373 w 597"/>
                <a:gd name="T35" fmla="*/ 136 h 715"/>
                <a:gd name="T36" fmla="*/ 328 w 597"/>
                <a:gd name="T37" fmla="*/ 99 h 715"/>
                <a:gd name="T38" fmla="*/ 283 w 597"/>
                <a:gd name="T39" fmla="*/ 136 h 715"/>
                <a:gd name="T40" fmla="*/ 83 w 597"/>
                <a:gd name="T41" fmla="*/ 632 h 715"/>
                <a:gd name="T42" fmla="*/ 105 w 597"/>
                <a:gd name="T43" fmla="*/ 650 h 715"/>
                <a:gd name="T44" fmla="*/ 128 w 597"/>
                <a:gd name="T45" fmla="*/ 632 h 715"/>
                <a:gd name="T46" fmla="*/ 105 w 597"/>
                <a:gd name="T47" fmla="*/ 613 h 715"/>
                <a:gd name="T48" fmla="*/ 83 w 597"/>
                <a:gd name="T49" fmla="*/ 632 h 715"/>
                <a:gd name="T50" fmla="*/ 52 w 597"/>
                <a:gd name="T51" fmla="*/ 95 h 715"/>
                <a:gd name="T52" fmla="*/ 75 w 597"/>
                <a:gd name="T53" fmla="*/ 114 h 715"/>
                <a:gd name="T54" fmla="*/ 98 w 597"/>
                <a:gd name="T55" fmla="*/ 95 h 715"/>
                <a:gd name="T56" fmla="*/ 75 w 597"/>
                <a:gd name="T57" fmla="*/ 77 h 715"/>
                <a:gd name="T58" fmla="*/ 52 w 597"/>
                <a:gd name="T59" fmla="*/ 95 h 715"/>
                <a:gd name="T60" fmla="*/ 552 w 597"/>
                <a:gd name="T61" fmla="*/ 338 h 715"/>
                <a:gd name="T62" fmla="*/ 574 w 597"/>
                <a:gd name="T63" fmla="*/ 356 h 715"/>
                <a:gd name="T64" fmla="*/ 597 w 597"/>
                <a:gd name="T65" fmla="*/ 338 h 715"/>
                <a:gd name="T66" fmla="*/ 574 w 597"/>
                <a:gd name="T67" fmla="*/ 319 h 715"/>
                <a:gd name="T68" fmla="*/ 552 w 597"/>
                <a:gd name="T69" fmla="*/ 338 h 715"/>
                <a:gd name="T70" fmla="*/ 379 w 597"/>
                <a:gd name="T71" fmla="*/ 352 h 715"/>
                <a:gd name="T72" fmla="*/ 455 w 597"/>
                <a:gd name="T73" fmla="*/ 398 h 715"/>
                <a:gd name="T74" fmla="*/ 532 w 597"/>
                <a:gd name="T75" fmla="*/ 352 h 715"/>
                <a:gd name="T76" fmla="*/ 455 w 597"/>
                <a:gd name="T77" fmla="*/ 305 h 715"/>
                <a:gd name="T78" fmla="*/ 379 w 597"/>
                <a:gd name="T79" fmla="*/ 352 h 715"/>
                <a:gd name="T80" fmla="*/ 0 w 597"/>
                <a:gd name="T81" fmla="*/ 544 h 715"/>
                <a:gd name="T82" fmla="*/ 61 w 597"/>
                <a:gd name="T83" fmla="*/ 582 h 715"/>
                <a:gd name="T84" fmla="*/ 122 w 597"/>
                <a:gd name="T85" fmla="*/ 544 h 715"/>
                <a:gd name="T86" fmla="*/ 61 w 597"/>
                <a:gd name="T87" fmla="*/ 506 h 715"/>
                <a:gd name="T88" fmla="*/ 0 w 597"/>
                <a:gd name="T89" fmla="*/ 544 h 715"/>
                <a:gd name="T90" fmla="*/ 451 w 597"/>
                <a:gd name="T91" fmla="*/ 604 h 715"/>
                <a:gd name="T92" fmla="*/ 497 w 597"/>
                <a:gd name="T93" fmla="*/ 641 h 715"/>
                <a:gd name="T94" fmla="*/ 542 w 597"/>
                <a:gd name="T95" fmla="*/ 604 h 715"/>
                <a:gd name="T96" fmla="*/ 497 w 597"/>
                <a:gd name="T97" fmla="*/ 567 h 715"/>
                <a:gd name="T98" fmla="*/ 451 w 597"/>
                <a:gd name="T99" fmla="*/ 604 h 715"/>
                <a:gd name="T100" fmla="*/ 409 w 597"/>
                <a:gd name="T101" fmla="*/ 689 h 715"/>
                <a:gd name="T102" fmla="*/ 441 w 597"/>
                <a:gd name="T103" fmla="*/ 715 h 715"/>
                <a:gd name="T104" fmla="*/ 473 w 597"/>
                <a:gd name="T105" fmla="*/ 689 h 715"/>
                <a:gd name="T106" fmla="*/ 441 w 597"/>
                <a:gd name="T107" fmla="*/ 663 h 715"/>
                <a:gd name="T108" fmla="*/ 409 w 597"/>
                <a:gd name="T109" fmla="*/ 689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97" h="715">
                  <a:moveTo>
                    <a:pt x="180" y="52"/>
                  </a:moveTo>
                  <a:cubicBezTo>
                    <a:pt x="180" y="24"/>
                    <a:pt x="209" y="0"/>
                    <a:pt x="245" y="0"/>
                  </a:cubicBezTo>
                  <a:cubicBezTo>
                    <a:pt x="280" y="0"/>
                    <a:pt x="310" y="24"/>
                    <a:pt x="310" y="52"/>
                  </a:cubicBezTo>
                  <a:cubicBezTo>
                    <a:pt x="310" y="81"/>
                    <a:pt x="280" y="104"/>
                    <a:pt x="245" y="104"/>
                  </a:cubicBezTo>
                  <a:cubicBezTo>
                    <a:pt x="209" y="104"/>
                    <a:pt x="180" y="81"/>
                    <a:pt x="180" y="52"/>
                  </a:cubicBezTo>
                  <a:close/>
                  <a:moveTo>
                    <a:pt x="279" y="579"/>
                  </a:moveTo>
                  <a:cubicBezTo>
                    <a:pt x="279" y="608"/>
                    <a:pt x="308" y="631"/>
                    <a:pt x="344" y="631"/>
                  </a:cubicBezTo>
                  <a:cubicBezTo>
                    <a:pt x="381" y="631"/>
                    <a:pt x="410" y="608"/>
                    <a:pt x="410" y="579"/>
                  </a:cubicBezTo>
                  <a:cubicBezTo>
                    <a:pt x="410" y="550"/>
                    <a:pt x="381" y="526"/>
                    <a:pt x="344" y="526"/>
                  </a:cubicBezTo>
                  <a:cubicBezTo>
                    <a:pt x="308" y="526"/>
                    <a:pt x="279" y="550"/>
                    <a:pt x="279" y="579"/>
                  </a:cubicBezTo>
                  <a:close/>
                  <a:moveTo>
                    <a:pt x="51" y="196"/>
                  </a:moveTo>
                  <a:cubicBezTo>
                    <a:pt x="51" y="238"/>
                    <a:pt x="93" y="272"/>
                    <a:pt x="145" y="272"/>
                  </a:cubicBezTo>
                  <a:cubicBezTo>
                    <a:pt x="197" y="272"/>
                    <a:pt x="239" y="238"/>
                    <a:pt x="239" y="196"/>
                  </a:cubicBezTo>
                  <a:cubicBezTo>
                    <a:pt x="239" y="155"/>
                    <a:pt x="197" y="121"/>
                    <a:pt x="145" y="121"/>
                  </a:cubicBezTo>
                  <a:cubicBezTo>
                    <a:pt x="93" y="121"/>
                    <a:pt x="51" y="155"/>
                    <a:pt x="51" y="196"/>
                  </a:cubicBezTo>
                  <a:close/>
                  <a:moveTo>
                    <a:pt x="283" y="136"/>
                  </a:moveTo>
                  <a:cubicBezTo>
                    <a:pt x="283" y="157"/>
                    <a:pt x="303" y="173"/>
                    <a:pt x="328" y="173"/>
                  </a:cubicBezTo>
                  <a:cubicBezTo>
                    <a:pt x="353" y="173"/>
                    <a:pt x="373" y="157"/>
                    <a:pt x="373" y="136"/>
                  </a:cubicBezTo>
                  <a:cubicBezTo>
                    <a:pt x="373" y="116"/>
                    <a:pt x="353" y="99"/>
                    <a:pt x="328" y="99"/>
                  </a:cubicBezTo>
                  <a:cubicBezTo>
                    <a:pt x="303" y="99"/>
                    <a:pt x="283" y="116"/>
                    <a:pt x="283" y="136"/>
                  </a:cubicBezTo>
                  <a:close/>
                  <a:moveTo>
                    <a:pt x="83" y="632"/>
                  </a:moveTo>
                  <a:cubicBezTo>
                    <a:pt x="83" y="642"/>
                    <a:pt x="93" y="650"/>
                    <a:pt x="105" y="650"/>
                  </a:cubicBezTo>
                  <a:cubicBezTo>
                    <a:pt x="117" y="650"/>
                    <a:pt x="128" y="642"/>
                    <a:pt x="128" y="632"/>
                  </a:cubicBezTo>
                  <a:cubicBezTo>
                    <a:pt x="128" y="622"/>
                    <a:pt x="117" y="613"/>
                    <a:pt x="105" y="613"/>
                  </a:cubicBezTo>
                  <a:cubicBezTo>
                    <a:pt x="93" y="613"/>
                    <a:pt x="83" y="622"/>
                    <a:pt x="83" y="632"/>
                  </a:cubicBezTo>
                  <a:close/>
                  <a:moveTo>
                    <a:pt x="52" y="95"/>
                  </a:moveTo>
                  <a:cubicBezTo>
                    <a:pt x="52" y="106"/>
                    <a:pt x="62" y="114"/>
                    <a:pt x="75" y="114"/>
                  </a:cubicBezTo>
                  <a:cubicBezTo>
                    <a:pt x="88" y="114"/>
                    <a:pt x="98" y="106"/>
                    <a:pt x="98" y="95"/>
                  </a:cubicBezTo>
                  <a:cubicBezTo>
                    <a:pt x="98" y="85"/>
                    <a:pt x="88" y="77"/>
                    <a:pt x="75" y="77"/>
                  </a:cubicBezTo>
                  <a:cubicBezTo>
                    <a:pt x="62" y="77"/>
                    <a:pt x="52" y="85"/>
                    <a:pt x="52" y="95"/>
                  </a:cubicBezTo>
                  <a:close/>
                  <a:moveTo>
                    <a:pt x="552" y="338"/>
                  </a:moveTo>
                  <a:cubicBezTo>
                    <a:pt x="552" y="348"/>
                    <a:pt x="562" y="356"/>
                    <a:pt x="574" y="356"/>
                  </a:cubicBezTo>
                  <a:cubicBezTo>
                    <a:pt x="586" y="356"/>
                    <a:pt x="597" y="348"/>
                    <a:pt x="597" y="338"/>
                  </a:cubicBezTo>
                  <a:cubicBezTo>
                    <a:pt x="597" y="328"/>
                    <a:pt x="586" y="319"/>
                    <a:pt x="574" y="319"/>
                  </a:cubicBezTo>
                  <a:cubicBezTo>
                    <a:pt x="562" y="319"/>
                    <a:pt x="552" y="328"/>
                    <a:pt x="552" y="338"/>
                  </a:cubicBezTo>
                  <a:close/>
                  <a:moveTo>
                    <a:pt x="379" y="352"/>
                  </a:moveTo>
                  <a:cubicBezTo>
                    <a:pt x="379" y="378"/>
                    <a:pt x="413" y="398"/>
                    <a:pt x="455" y="398"/>
                  </a:cubicBezTo>
                  <a:cubicBezTo>
                    <a:pt x="497" y="398"/>
                    <a:pt x="532" y="378"/>
                    <a:pt x="532" y="352"/>
                  </a:cubicBezTo>
                  <a:cubicBezTo>
                    <a:pt x="532" y="326"/>
                    <a:pt x="497" y="305"/>
                    <a:pt x="455" y="305"/>
                  </a:cubicBezTo>
                  <a:cubicBezTo>
                    <a:pt x="413" y="305"/>
                    <a:pt x="379" y="326"/>
                    <a:pt x="379" y="352"/>
                  </a:cubicBezTo>
                  <a:close/>
                  <a:moveTo>
                    <a:pt x="0" y="544"/>
                  </a:moveTo>
                  <a:cubicBezTo>
                    <a:pt x="0" y="565"/>
                    <a:pt x="27" y="582"/>
                    <a:pt x="61" y="582"/>
                  </a:cubicBezTo>
                  <a:cubicBezTo>
                    <a:pt x="94" y="582"/>
                    <a:pt x="122" y="565"/>
                    <a:pt x="122" y="544"/>
                  </a:cubicBezTo>
                  <a:cubicBezTo>
                    <a:pt x="122" y="523"/>
                    <a:pt x="94" y="506"/>
                    <a:pt x="61" y="506"/>
                  </a:cubicBezTo>
                  <a:cubicBezTo>
                    <a:pt x="27" y="506"/>
                    <a:pt x="0" y="523"/>
                    <a:pt x="0" y="544"/>
                  </a:cubicBezTo>
                  <a:close/>
                  <a:moveTo>
                    <a:pt x="451" y="604"/>
                  </a:moveTo>
                  <a:cubicBezTo>
                    <a:pt x="451" y="625"/>
                    <a:pt x="471" y="641"/>
                    <a:pt x="497" y="641"/>
                  </a:cubicBezTo>
                  <a:cubicBezTo>
                    <a:pt x="522" y="641"/>
                    <a:pt x="542" y="625"/>
                    <a:pt x="542" y="604"/>
                  </a:cubicBezTo>
                  <a:cubicBezTo>
                    <a:pt x="542" y="584"/>
                    <a:pt x="522" y="567"/>
                    <a:pt x="497" y="567"/>
                  </a:cubicBezTo>
                  <a:cubicBezTo>
                    <a:pt x="471" y="567"/>
                    <a:pt x="451" y="584"/>
                    <a:pt x="451" y="604"/>
                  </a:cubicBezTo>
                  <a:close/>
                  <a:moveTo>
                    <a:pt x="409" y="689"/>
                  </a:moveTo>
                  <a:cubicBezTo>
                    <a:pt x="409" y="704"/>
                    <a:pt x="423" y="715"/>
                    <a:pt x="441" y="715"/>
                  </a:cubicBezTo>
                  <a:cubicBezTo>
                    <a:pt x="458" y="715"/>
                    <a:pt x="473" y="704"/>
                    <a:pt x="473" y="689"/>
                  </a:cubicBezTo>
                  <a:cubicBezTo>
                    <a:pt x="473" y="675"/>
                    <a:pt x="458" y="663"/>
                    <a:pt x="441" y="663"/>
                  </a:cubicBezTo>
                  <a:cubicBezTo>
                    <a:pt x="423" y="663"/>
                    <a:pt x="409" y="675"/>
                    <a:pt x="409" y="6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0" name="Freeform 169"/>
            <p:cNvSpPr>
              <a:spLocks noEditPoints="1"/>
            </p:cNvSpPr>
            <p:nvPr/>
          </p:nvSpPr>
          <p:spPr bwMode="auto">
            <a:xfrm>
              <a:off x="1289" y="389"/>
              <a:ext cx="1375" cy="1657"/>
            </a:xfrm>
            <a:custGeom>
              <a:avLst/>
              <a:gdLst>
                <a:gd name="T0" fmla="*/ 209 w 580"/>
                <a:gd name="T1" fmla="*/ 81 h 699"/>
                <a:gd name="T2" fmla="*/ 235 w 580"/>
                <a:gd name="T3" fmla="*/ 0 h 699"/>
                <a:gd name="T4" fmla="*/ 250 w 580"/>
                <a:gd name="T5" fmla="*/ 9 h 699"/>
                <a:gd name="T6" fmla="*/ 295 w 580"/>
                <a:gd name="T7" fmla="*/ 578 h 699"/>
                <a:gd name="T8" fmla="*/ 376 w 580"/>
                <a:gd name="T9" fmla="*/ 541 h 699"/>
                <a:gd name="T10" fmla="*/ 280 w 580"/>
                <a:gd name="T11" fmla="*/ 570 h 699"/>
                <a:gd name="T12" fmla="*/ 295 w 580"/>
                <a:gd name="T13" fmla="*/ 578 h 699"/>
                <a:gd name="T14" fmla="*/ 156 w 580"/>
                <a:gd name="T15" fmla="*/ 137 h 699"/>
                <a:gd name="T16" fmla="*/ 135 w 580"/>
                <a:gd name="T17" fmla="*/ 124 h 699"/>
                <a:gd name="T18" fmla="*/ 98 w 580"/>
                <a:gd name="T19" fmla="*/ 241 h 699"/>
                <a:gd name="T20" fmla="*/ 291 w 580"/>
                <a:gd name="T21" fmla="*/ 134 h 699"/>
                <a:gd name="T22" fmla="*/ 348 w 580"/>
                <a:gd name="T23" fmla="*/ 107 h 699"/>
                <a:gd name="T24" fmla="*/ 280 w 580"/>
                <a:gd name="T25" fmla="*/ 128 h 699"/>
                <a:gd name="T26" fmla="*/ 291 w 580"/>
                <a:gd name="T27" fmla="*/ 134 h 699"/>
                <a:gd name="T28" fmla="*/ 103 w 580"/>
                <a:gd name="T29" fmla="*/ 612 h 699"/>
                <a:gd name="T30" fmla="*/ 97 w 580"/>
                <a:gd name="T31" fmla="*/ 609 h 699"/>
                <a:gd name="T32" fmla="*/ 89 w 580"/>
                <a:gd name="T33" fmla="*/ 637 h 699"/>
                <a:gd name="T34" fmla="*/ 53 w 580"/>
                <a:gd name="T35" fmla="*/ 89 h 699"/>
                <a:gd name="T36" fmla="*/ 82 w 580"/>
                <a:gd name="T37" fmla="*/ 76 h 699"/>
                <a:gd name="T38" fmla="*/ 49 w 580"/>
                <a:gd name="T39" fmla="*/ 87 h 699"/>
                <a:gd name="T40" fmla="*/ 53 w 580"/>
                <a:gd name="T41" fmla="*/ 89 h 699"/>
                <a:gd name="T42" fmla="*/ 572 w 580"/>
                <a:gd name="T43" fmla="*/ 317 h 699"/>
                <a:gd name="T44" fmla="*/ 566 w 580"/>
                <a:gd name="T45" fmla="*/ 314 h 699"/>
                <a:gd name="T46" fmla="*/ 558 w 580"/>
                <a:gd name="T47" fmla="*/ 342 h 699"/>
                <a:gd name="T48" fmla="*/ 399 w 580"/>
                <a:gd name="T49" fmla="*/ 351 h 699"/>
                <a:gd name="T50" fmla="*/ 494 w 580"/>
                <a:gd name="T51" fmla="*/ 316 h 699"/>
                <a:gd name="T52" fmla="*/ 382 w 580"/>
                <a:gd name="T53" fmla="*/ 342 h 699"/>
                <a:gd name="T54" fmla="*/ 399 w 580"/>
                <a:gd name="T55" fmla="*/ 351 h 699"/>
                <a:gd name="T56" fmla="*/ 66 w 580"/>
                <a:gd name="T57" fmla="*/ 510 h 699"/>
                <a:gd name="T58" fmla="*/ 52 w 580"/>
                <a:gd name="T59" fmla="*/ 504 h 699"/>
                <a:gd name="T60" fmla="*/ 27 w 580"/>
                <a:gd name="T61" fmla="*/ 562 h 699"/>
                <a:gd name="T62" fmla="*/ 459 w 580"/>
                <a:gd name="T63" fmla="*/ 601 h 699"/>
                <a:gd name="T64" fmla="*/ 516 w 580"/>
                <a:gd name="T65" fmla="*/ 575 h 699"/>
                <a:gd name="T66" fmla="*/ 450 w 580"/>
                <a:gd name="T67" fmla="*/ 595 h 699"/>
                <a:gd name="T68" fmla="*/ 459 w 580"/>
                <a:gd name="T69" fmla="*/ 601 h 699"/>
                <a:gd name="T70" fmla="*/ 439 w 580"/>
                <a:gd name="T71" fmla="*/ 664 h 699"/>
                <a:gd name="T72" fmla="*/ 432 w 580"/>
                <a:gd name="T73" fmla="*/ 660 h 699"/>
                <a:gd name="T74" fmla="*/ 420 w 580"/>
                <a:gd name="T75" fmla="*/ 699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0" h="699">
                  <a:moveTo>
                    <a:pt x="195" y="51"/>
                  </a:moveTo>
                  <a:cubicBezTo>
                    <a:pt x="195" y="63"/>
                    <a:pt x="201" y="74"/>
                    <a:pt x="209" y="81"/>
                  </a:cubicBezTo>
                  <a:cubicBezTo>
                    <a:pt x="193" y="74"/>
                    <a:pt x="180" y="60"/>
                    <a:pt x="180" y="43"/>
                  </a:cubicBezTo>
                  <a:cubicBezTo>
                    <a:pt x="180" y="19"/>
                    <a:pt x="204" y="0"/>
                    <a:pt x="235" y="0"/>
                  </a:cubicBezTo>
                  <a:cubicBezTo>
                    <a:pt x="252" y="0"/>
                    <a:pt x="266" y="5"/>
                    <a:pt x="277" y="14"/>
                  </a:cubicBezTo>
                  <a:cubicBezTo>
                    <a:pt x="268" y="10"/>
                    <a:pt x="260" y="9"/>
                    <a:pt x="250" y="9"/>
                  </a:cubicBezTo>
                  <a:cubicBezTo>
                    <a:pt x="220" y="9"/>
                    <a:pt x="195" y="28"/>
                    <a:pt x="195" y="51"/>
                  </a:cubicBezTo>
                  <a:close/>
                  <a:moveTo>
                    <a:pt x="295" y="578"/>
                  </a:moveTo>
                  <a:cubicBezTo>
                    <a:pt x="295" y="555"/>
                    <a:pt x="319" y="536"/>
                    <a:pt x="350" y="536"/>
                  </a:cubicBezTo>
                  <a:cubicBezTo>
                    <a:pt x="359" y="536"/>
                    <a:pt x="368" y="537"/>
                    <a:pt x="376" y="541"/>
                  </a:cubicBezTo>
                  <a:cubicBezTo>
                    <a:pt x="366" y="532"/>
                    <a:pt x="352" y="526"/>
                    <a:pt x="335" y="526"/>
                  </a:cubicBezTo>
                  <a:cubicBezTo>
                    <a:pt x="305" y="526"/>
                    <a:pt x="280" y="547"/>
                    <a:pt x="280" y="570"/>
                  </a:cubicBezTo>
                  <a:cubicBezTo>
                    <a:pt x="280" y="587"/>
                    <a:pt x="292" y="601"/>
                    <a:pt x="309" y="608"/>
                  </a:cubicBezTo>
                  <a:cubicBezTo>
                    <a:pt x="300" y="600"/>
                    <a:pt x="295" y="590"/>
                    <a:pt x="295" y="578"/>
                  </a:cubicBezTo>
                  <a:close/>
                  <a:moveTo>
                    <a:pt x="77" y="199"/>
                  </a:moveTo>
                  <a:cubicBezTo>
                    <a:pt x="77" y="165"/>
                    <a:pt x="112" y="137"/>
                    <a:pt x="156" y="137"/>
                  </a:cubicBezTo>
                  <a:cubicBezTo>
                    <a:pt x="170" y="137"/>
                    <a:pt x="182" y="140"/>
                    <a:pt x="194" y="145"/>
                  </a:cubicBezTo>
                  <a:cubicBezTo>
                    <a:pt x="179" y="133"/>
                    <a:pt x="158" y="124"/>
                    <a:pt x="135" y="124"/>
                  </a:cubicBezTo>
                  <a:cubicBezTo>
                    <a:pt x="91" y="124"/>
                    <a:pt x="56" y="153"/>
                    <a:pt x="56" y="187"/>
                  </a:cubicBezTo>
                  <a:cubicBezTo>
                    <a:pt x="56" y="211"/>
                    <a:pt x="73" y="231"/>
                    <a:pt x="98" y="241"/>
                  </a:cubicBezTo>
                  <a:cubicBezTo>
                    <a:pt x="85" y="231"/>
                    <a:pt x="77" y="215"/>
                    <a:pt x="77" y="199"/>
                  </a:cubicBezTo>
                  <a:close/>
                  <a:moveTo>
                    <a:pt x="291" y="134"/>
                  </a:moveTo>
                  <a:cubicBezTo>
                    <a:pt x="291" y="118"/>
                    <a:pt x="308" y="103"/>
                    <a:pt x="330" y="103"/>
                  </a:cubicBezTo>
                  <a:cubicBezTo>
                    <a:pt x="336" y="103"/>
                    <a:pt x="343" y="105"/>
                    <a:pt x="348" y="107"/>
                  </a:cubicBezTo>
                  <a:cubicBezTo>
                    <a:pt x="340" y="101"/>
                    <a:pt x="331" y="97"/>
                    <a:pt x="319" y="97"/>
                  </a:cubicBezTo>
                  <a:cubicBezTo>
                    <a:pt x="298" y="97"/>
                    <a:pt x="280" y="112"/>
                    <a:pt x="280" y="128"/>
                  </a:cubicBezTo>
                  <a:cubicBezTo>
                    <a:pt x="280" y="139"/>
                    <a:pt x="288" y="149"/>
                    <a:pt x="301" y="154"/>
                  </a:cubicBezTo>
                  <a:cubicBezTo>
                    <a:pt x="294" y="149"/>
                    <a:pt x="291" y="142"/>
                    <a:pt x="291" y="134"/>
                  </a:cubicBezTo>
                  <a:close/>
                  <a:moveTo>
                    <a:pt x="83" y="627"/>
                  </a:moveTo>
                  <a:cubicBezTo>
                    <a:pt x="83" y="619"/>
                    <a:pt x="92" y="612"/>
                    <a:pt x="103" y="612"/>
                  </a:cubicBezTo>
                  <a:cubicBezTo>
                    <a:pt x="105" y="612"/>
                    <a:pt x="109" y="613"/>
                    <a:pt x="111" y="614"/>
                  </a:cubicBezTo>
                  <a:cubicBezTo>
                    <a:pt x="107" y="611"/>
                    <a:pt x="103" y="609"/>
                    <a:pt x="97" y="609"/>
                  </a:cubicBezTo>
                  <a:cubicBezTo>
                    <a:pt x="86" y="609"/>
                    <a:pt x="78" y="615"/>
                    <a:pt x="78" y="623"/>
                  </a:cubicBezTo>
                  <a:cubicBezTo>
                    <a:pt x="78" y="629"/>
                    <a:pt x="83" y="635"/>
                    <a:pt x="89" y="637"/>
                  </a:cubicBezTo>
                  <a:cubicBezTo>
                    <a:pt x="85" y="634"/>
                    <a:pt x="83" y="630"/>
                    <a:pt x="83" y="627"/>
                  </a:cubicBezTo>
                  <a:close/>
                  <a:moveTo>
                    <a:pt x="53" y="89"/>
                  </a:moveTo>
                  <a:cubicBezTo>
                    <a:pt x="53" y="81"/>
                    <a:pt x="61" y="75"/>
                    <a:pt x="72" y="75"/>
                  </a:cubicBezTo>
                  <a:cubicBezTo>
                    <a:pt x="76" y="75"/>
                    <a:pt x="79" y="75"/>
                    <a:pt x="82" y="76"/>
                  </a:cubicBezTo>
                  <a:cubicBezTo>
                    <a:pt x="78" y="74"/>
                    <a:pt x="73" y="71"/>
                    <a:pt x="67" y="71"/>
                  </a:cubicBezTo>
                  <a:cubicBezTo>
                    <a:pt x="57" y="71"/>
                    <a:pt x="49" y="79"/>
                    <a:pt x="49" y="87"/>
                  </a:cubicBezTo>
                  <a:cubicBezTo>
                    <a:pt x="49" y="93"/>
                    <a:pt x="52" y="98"/>
                    <a:pt x="58" y="100"/>
                  </a:cubicBezTo>
                  <a:cubicBezTo>
                    <a:pt x="56" y="98"/>
                    <a:pt x="53" y="94"/>
                    <a:pt x="53" y="89"/>
                  </a:cubicBezTo>
                  <a:close/>
                  <a:moveTo>
                    <a:pt x="552" y="331"/>
                  </a:moveTo>
                  <a:cubicBezTo>
                    <a:pt x="552" y="323"/>
                    <a:pt x="561" y="317"/>
                    <a:pt x="572" y="317"/>
                  </a:cubicBezTo>
                  <a:cubicBezTo>
                    <a:pt x="574" y="317"/>
                    <a:pt x="578" y="317"/>
                    <a:pt x="580" y="319"/>
                  </a:cubicBezTo>
                  <a:cubicBezTo>
                    <a:pt x="576" y="316"/>
                    <a:pt x="572" y="314"/>
                    <a:pt x="566" y="314"/>
                  </a:cubicBezTo>
                  <a:cubicBezTo>
                    <a:pt x="555" y="314"/>
                    <a:pt x="547" y="321"/>
                    <a:pt x="547" y="329"/>
                  </a:cubicBezTo>
                  <a:cubicBezTo>
                    <a:pt x="547" y="335"/>
                    <a:pt x="552" y="340"/>
                    <a:pt x="558" y="342"/>
                  </a:cubicBezTo>
                  <a:cubicBezTo>
                    <a:pt x="554" y="340"/>
                    <a:pt x="552" y="336"/>
                    <a:pt x="552" y="331"/>
                  </a:cubicBezTo>
                  <a:close/>
                  <a:moveTo>
                    <a:pt x="399" y="351"/>
                  </a:moveTo>
                  <a:cubicBezTo>
                    <a:pt x="399" y="329"/>
                    <a:pt x="428" y="312"/>
                    <a:pt x="463" y="312"/>
                  </a:cubicBezTo>
                  <a:cubicBezTo>
                    <a:pt x="474" y="312"/>
                    <a:pt x="485" y="314"/>
                    <a:pt x="494" y="316"/>
                  </a:cubicBezTo>
                  <a:cubicBezTo>
                    <a:pt x="482" y="309"/>
                    <a:pt x="464" y="304"/>
                    <a:pt x="447" y="304"/>
                  </a:cubicBezTo>
                  <a:cubicBezTo>
                    <a:pt x="411" y="304"/>
                    <a:pt x="382" y="321"/>
                    <a:pt x="382" y="342"/>
                  </a:cubicBezTo>
                  <a:cubicBezTo>
                    <a:pt x="382" y="358"/>
                    <a:pt x="396" y="371"/>
                    <a:pt x="416" y="376"/>
                  </a:cubicBezTo>
                  <a:cubicBezTo>
                    <a:pt x="405" y="369"/>
                    <a:pt x="399" y="360"/>
                    <a:pt x="399" y="351"/>
                  </a:cubicBezTo>
                  <a:close/>
                  <a:moveTo>
                    <a:pt x="14" y="541"/>
                  </a:moveTo>
                  <a:cubicBezTo>
                    <a:pt x="14" y="524"/>
                    <a:pt x="37" y="510"/>
                    <a:pt x="66" y="510"/>
                  </a:cubicBezTo>
                  <a:cubicBezTo>
                    <a:pt x="75" y="510"/>
                    <a:pt x="83" y="511"/>
                    <a:pt x="90" y="513"/>
                  </a:cubicBezTo>
                  <a:cubicBezTo>
                    <a:pt x="81" y="508"/>
                    <a:pt x="68" y="504"/>
                    <a:pt x="52" y="504"/>
                  </a:cubicBezTo>
                  <a:cubicBezTo>
                    <a:pt x="24" y="504"/>
                    <a:pt x="0" y="517"/>
                    <a:pt x="0" y="535"/>
                  </a:cubicBezTo>
                  <a:cubicBezTo>
                    <a:pt x="0" y="547"/>
                    <a:pt x="12" y="557"/>
                    <a:pt x="27" y="562"/>
                  </a:cubicBezTo>
                  <a:cubicBezTo>
                    <a:pt x="19" y="557"/>
                    <a:pt x="14" y="549"/>
                    <a:pt x="14" y="541"/>
                  </a:cubicBezTo>
                  <a:close/>
                  <a:moveTo>
                    <a:pt x="459" y="601"/>
                  </a:moveTo>
                  <a:cubicBezTo>
                    <a:pt x="459" y="585"/>
                    <a:pt x="477" y="572"/>
                    <a:pt x="498" y="572"/>
                  </a:cubicBezTo>
                  <a:cubicBezTo>
                    <a:pt x="504" y="572"/>
                    <a:pt x="511" y="573"/>
                    <a:pt x="516" y="575"/>
                  </a:cubicBezTo>
                  <a:cubicBezTo>
                    <a:pt x="509" y="569"/>
                    <a:pt x="500" y="564"/>
                    <a:pt x="488" y="564"/>
                  </a:cubicBezTo>
                  <a:cubicBezTo>
                    <a:pt x="467" y="564"/>
                    <a:pt x="450" y="579"/>
                    <a:pt x="450" y="595"/>
                  </a:cubicBezTo>
                  <a:cubicBezTo>
                    <a:pt x="450" y="607"/>
                    <a:pt x="458" y="616"/>
                    <a:pt x="470" y="621"/>
                  </a:cubicBezTo>
                  <a:cubicBezTo>
                    <a:pt x="463" y="616"/>
                    <a:pt x="459" y="609"/>
                    <a:pt x="459" y="601"/>
                  </a:cubicBezTo>
                  <a:close/>
                  <a:moveTo>
                    <a:pt x="412" y="685"/>
                  </a:moveTo>
                  <a:cubicBezTo>
                    <a:pt x="412" y="673"/>
                    <a:pt x="425" y="664"/>
                    <a:pt x="439" y="664"/>
                  </a:cubicBezTo>
                  <a:cubicBezTo>
                    <a:pt x="444" y="664"/>
                    <a:pt x="449" y="665"/>
                    <a:pt x="453" y="666"/>
                  </a:cubicBezTo>
                  <a:cubicBezTo>
                    <a:pt x="448" y="662"/>
                    <a:pt x="441" y="660"/>
                    <a:pt x="432" y="660"/>
                  </a:cubicBezTo>
                  <a:cubicBezTo>
                    <a:pt x="418" y="660"/>
                    <a:pt x="405" y="669"/>
                    <a:pt x="405" y="680"/>
                  </a:cubicBezTo>
                  <a:cubicBezTo>
                    <a:pt x="405" y="688"/>
                    <a:pt x="411" y="695"/>
                    <a:pt x="420" y="699"/>
                  </a:cubicBezTo>
                  <a:cubicBezTo>
                    <a:pt x="416" y="695"/>
                    <a:pt x="412" y="691"/>
                    <a:pt x="412" y="685"/>
                  </a:cubicBezTo>
                  <a:close/>
                </a:path>
              </a:pathLst>
            </a:custGeom>
            <a:gradFill>
              <a:gsLst>
                <a:gs pos="100000">
                  <a:srgbClr val="676B6A"/>
                </a:gs>
                <a:gs pos="34000">
                  <a:srgbClr val="BCBEB4"/>
                </a:gs>
              </a:gsLst>
              <a:lin ang="42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300" name="Title 1"/>
          <p:cNvSpPr txBox="1">
            <a:spLocks/>
          </p:cNvSpPr>
          <p:nvPr/>
        </p:nvSpPr>
        <p:spPr>
          <a:xfrm>
            <a:off x="992395" y="1566103"/>
            <a:ext cx="1007855" cy="29436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dirty="0">
                <a:ln w="9525">
                  <a:noFill/>
                </a:ln>
                <a:solidFill>
                  <a:srgbClr val="3AAB45"/>
                </a:solidFill>
                <a:latin typeface="Franklin Gothic Demi" panose="020B0703020102020204" pitchFamily="34" charset="0"/>
                <a:cs typeface="Aharoni" pitchFamily="2" charset="-79"/>
              </a:rPr>
              <a:t>CALCULATION 1</a:t>
            </a:r>
            <a:endParaRPr lang="en-US" sz="900" dirty="0">
              <a:ln w="9525">
                <a:noFill/>
              </a:ln>
              <a:solidFill>
                <a:srgbClr val="3AAB45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140" name="earth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2176" y="3334693"/>
            <a:ext cx="1866926" cy="1866926"/>
          </a:xfrm>
          <a:prstGeom prst="rect">
            <a:avLst/>
          </a:prstGeom>
        </p:spPr>
      </p:pic>
      <p:sp>
        <p:nvSpPr>
          <p:cNvPr id="171" name="red lines"/>
          <p:cNvSpPr>
            <a:spLocks noEditPoints="1"/>
          </p:cNvSpPr>
          <p:nvPr/>
        </p:nvSpPr>
        <p:spPr bwMode="auto">
          <a:xfrm>
            <a:off x="4957329" y="-377363"/>
            <a:ext cx="2746902" cy="2734954"/>
          </a:xfrm>
          <a:custGeom>
            <a:avLst/>
            <a:gdLst>
              <a:gd name="T0" fmla="*/ 882 w 2069"/>
              <a:gd name="T1" fmla="*/ 1036 h 2060"/>
              <a:gd name="T2" fmla="*/ 835 w 2069"/>
              <a:gd name="T3" fmla="*/ 1027 h 2060"/>
              <a:gd name="T4" fmla="*/ 780 w 2069"/>
              <a:gd name="T5" fmla="*/ 1036 h 2060"/>
              <a:gd name="T6" fmla="*/ 695 w 2069"/>
              <a:gd name="T7" fmla="*/ 1036 h 2060"/>
              <a:gd name="T8" fmla="*/ 633 w 2069"/>
              <a:gd name="T9" fmla="*/ 1027 h 2060"/>
              <a:gd name="T10" fmla="*/ 586 w 2069"/>
              <a:gd name="T11" fmla="*/ 1036 h 2060"/>
              <a:gd name="T12" fmla="*/ 529 w 2069"/>
              <a:gd name="T13" fmla="*/ 1036 h 2060"/>
              <a:gd name="T14" fmla="*/ 441 w 2069"/>
              <a:gd name="T15" fmla="*/ 1036 h 2060"/>
              <a:gd name="T16" fmla="*/ 394 w 2069"/>
              <a:gd name="T17" fmla="*/ 1027 h 2060"/>
              <a:gd name="T18" fmla="*/ 337 w 2069"/>
              <a:gd name="T19" fmla="*/ 1036 h 2060"/>
              <a:gd name="T20" fmla="*/ 256 w 2069"/>
              <a:gd name="T21" fmla="*/ 1036 h 2060"/>
              <a:gd name="T22" fmla="*/ 195 w 2069"/>
              <a:gd name="T23" fmla="*/ 1027 h 2060"/>
              <a:gd name="T24" fmla="*/ 147 w 2069"/>
              <a:gd name="T25" fmla="*/ 1036 h 2060"/>
              <a:gd name="T26" fmla="*/ 90 w 2069"/>
              <a:gd name="T27" fmla="*/ 1036 h 2060"/>
              <a:gd name="T28" fmla="*/ 0 w 2069"/>
              <a:gd name="T29" fmla="*/ 1036 h 2060"/>
              <a:gd name="T30" fmla="*/ 1043 w 2069"/>
              <a:gd name="T31" fmla="*/ 2024 h 2060"/>
              <a:gd name="T32" fmla="*/ 1043 w 2069"/>
              <a:gd name="T33" fmla="*/ 1977 h 2060"/>
              <a:gd name="T34" fmla="*/ 1043 w 2069"/>
              <a:gd name="T35" fmla="*/ 1894 h 2060"/>
              <a:gd name="T36" fmla="*/ 1029 w 2069"/>
              <a:gd name="T37" fmla="*/ 1832 h 2060"/>
              <a:gd name="T38" fmla="*/ 1043 w 2069"/>
              <a:gd name="T39" fmla="*/ 1785 h 2060"/>
              <a:gd name="T40" fmla="*/ 1043 w 2069"/>
              <a:gd name="T41" fmla="*/ 1728 h 2060"/>
              <a:gd name="T42" fmla="*/ 1029 w 2069"/>
              <a:gd name="T43" fmla="*/ 1648 h 2060"/>
              <a:gd name="T44" fmla="*/ 1043 w 2069"/>
              <a:gd name="T45" fmla="*/ 1586 h 2060"/>
              <a:gd name="T46" fmla="*/ 1043 w 2069"/>
              <a:gd name="T47" fmla="*/ 1536 h 2060"/>
              <a:gd name="T48" fmla="*/ 1043 w 2069"/>
              <a:gd name="T49" fmla="*/ 1453 h 2060"/>
              <a:gd name="T50" fmla="*/ 1029 w 2069"/>
              <a:gd name="T51" fmla="*/ 1392 h 2060"/>
              <a:gd name="T52" fmla="*/ 1043 w 2069"/>
              <a:gd name="T53" fmla="*/ 1344 h 2060"/>
              <a:gd name="T54" fmla="*/ 1043 w 2069"/>
              <a:gd name="T55" fmla="*/ 1290 h 2060"/>
              <a:gd name="T56" fmla="*/ 1029 w 2069"/>
              <a:gd name="T57" fmla="*/ 1204 h 2060"/>
              <a:gd name="T58" fmla="*/ 1043 w 2069"/>
              <a:gd name="T59" fmla="*/ 1143 h 2060"/>
              <a:gd name="T60" fmla="*/ 1043 w 2069"/>
              <a:gd name="T61" fmla="*/ 1095 h 2060"/>
              <a:gd name="T62" fmla="*/ 2012 w 2069"/>
              <a:gd name="T63" fmla="*/ 1036 h 2060"/>
              <a:gd name="T64" fmla="*/ 1951 w 2069"/>
              <a:gd name="T65" fmla="*/ 1027 h 2060"/>
              <a:gd name="T66" fmla="*/ 1903 w 2069"/>
              <a:gd name="T67" fmla="*/ 1036 h 2060"/>
              <a:gd name="T68" fmla="*/ 1849 w 2069"/>
              <a:gd name="T69" fmla="*/ 1036 h 2060"/>
              <a:gd name="T70" fmla="*/ 1759 w 2069"/>
              <a:gd name="T71" fmla="*/ 1036 h 2060"/>
              <a:gd name="T72" fmla="*/ 1711 w 2069"/>
              <a:gd name="T73" fmla="*/ 1027 h 2060"/>
              <a:gd name="T74" fmla="*/ 1655 w 2069"/>
              <a:gd name="T75" fmla="*/ 1036 h 2060"/>
              <a:gd name="T76" fmla="*/ 1572 w 2069"/>
              <a:gd name="T77" fmla="*/ 1036 h 2060"/>
              <a:gd name="T78" fmla="*/ 1510 w 2069"/>
              <a:gd name="T79" fmla="*/ 1027 h 2060"/>
              <a:gd name="T80" fmla="*/ 1463 w 2069"/>
              <a:gd name="T81" fmla="*/ 1036 h 2060"/>
              <a:gd name="T82" fmla="*/ 1406 w 2069"/>
              <a:gd name="T83" fmla="*/ 1036 h 2060"/>
              <a:gd name="T84" fmla="*/ 1316 w 2069"/>
              <a:gd name="T85" fmla="*/ 1036 h 2060"/>
              <a:gd name="T86" fmla="*/ 1268 w 2069"/>
              <a:gd name="T87" fmla="*/ 1027 h 2060"/>
              <a:gd name="T88" fmla="*/ 1214 w 2069"/>
              <a:gd name="T89" fmla="*/ 1036 h 2060"/>
              <a:gd name="T90" fmla="*/ 1131 w 2069"/>
              <a:gd name="T91" fmla="*/ 1036 h 2060"/>
              <a:gd name="T92" fmla="*/ 1029 w 2069"/>
              <a:gd name="T93" fmla="*/ 939 h 2060"/>
              <a:gd name="T94" fmla="*/ 1043 w 2069"/>
              <a:gd name="T95" fmla="*/ 892 h 2060"/>
              <a:gd name="T96" fmla="*/ 1043 w 2069"/>
              <a:gd name="T97" fmla="*/ 835 h 2060"/>
              <a:gd name="T98" fmla="*/ 1029 w 2069"/>
              <a:gd name="T99" fmla="*/ 754 h 2060"/>
              <a:gd name="T100" fmla="*/ 1043 w 2069"/>
              <a:gd name="T101" fmla="*/ 693 h 2060"/>
              <a:gd name="T102" fmla="*/ 1043 w 2069"/>
              <a:gd name="T103" fmla="*/ 643 h 2060"/>
              <a:gd name="T104" fmla="*/ 1043 w 2069"/>
              <a:gd name="T105" fmla="*/ 560 h 2060"/>
              <a:gd name="T106" fmla="*/ 1029 w 2069"/>
              <a:gd name="T107" fmla="*/ 498 h 2060"/>
              <a:gd name="T108" fmla="*/ 1043 w 2069"/>
              <a:gd name="T109" fmla="*/ 448 h 2060"/>
              <a:gd name="T110" fmla="*/ 1043 w 2069"/>
              <a:gd name="T111" fmla="*/ 396 h 2060"/>
              <a:gd name="T112" fmla="*/ 1029 w 2069"/>
              <a:gd name="T113" fmla="*/ 311 h 2060"/>
              <a:gd name="T114" fmla="*/ 1043 w 2069"/>
              <a:gd name="T115" fmla="*/ 249 h 2060"/>
              <a:gd name="T116" fmla="*/ 1043 w 2069"/>
              <a:gd name="T117" fmla="*/ 202 h 2060"/>
              <a:gd name="T118" fmla="*/ 1043 w 2069"/>
              <a:gd name="T119" fmla="*/ 119 h 2060"/>
              <a:gd name="T120" fmla="*/ 1029 w 2069"/>
              <a:gd name="T121" fmla="*/ 57 h 2060"/>
              <a:gd name="T122" fmla="*/ 1043 w 2069"/>
              <a:gd name="T123" fmla="*/ 10 h 2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069" h="2060">
                <a:moveTo>
                  <a:pt x="944" y="1036"/>
                </a:moveTo>
                <a:lnTo>
                  <a:pt x="939" y="1036"/>
                </a:lnTo>
                <a:lnTo>
                  <a:pt x="939" y="1027"/>
                </a:lnTo>
                <a:lnTo>
                  <a:pt x="944" y="1027"/>
                </a:lnTo>
                <a:lnTo>
                  <a:pt x="944" y="1036"/>
                </a:lnTo>
                <a:lnTo>
                  <a:pt x="944" y="1036"/>
                </a:lnTo>
                <a:lnTo>
                  <a:pt x="944" y="1036"/>
                </a:lnTo>
                <a:close/>
                <a:moveTo>
                  <a:pt x="915" y="1036"/>
                </a:moveTo>
                <a:lnTo>
                  <a:pt x="910" y="1036"/>
                </a:lnTo>
                <a:lnTo>
                  <a:pt x="910" y="1027"/>
                </a:lnTo>
                <a:lnTo>
                  <a:pt x="915" y="1027"/>
                </a:lnTo>
                <a:lnTo>
                  <a:pt x="915" y="1036"/>
                </a:lnTo>
                <a:lnTo>
                  <a:pt x="915" y="1036"/>
                </a:lnTo>
                <a:lnTo>
                  <a:pt x="915" y="1036"/>
                </a:lnTo>
                <a:close/>
                <a:moveTo>
                  <a:pt x="889" y="1036"/>
                </a:moveTo>
                <a:lnTo>
                  <a:pt x="882" y="1036"/>
                </a:lnTo>
                <a:lnTo>
                  <a:pt x="882" y="1027"/>
                </a:lnTo>
                <a:lnTo>
                  <a:pt x="889" y="1027"/>
                </a:lnTo>
                <a:lnTo>
                  <a:pt x="889" y="1036"/>
                </a:lnTo>
                <a:lnTo>
                  <a:pt x="889" y="1036"/>
                </a:lnTo>
                <a:lnTo>
                  <a:pt x="889" y="1036"/>
                </a:lnTo>
                <a:close/>
                <a:moveTo>
                  <a:pt x="863" y="1036"/>
                </a:moveTo>
                <a:lnTo>
                  <a:pt x="854" y="1036"/>
                </a:lnTo>
                <a:lnTo>
                  <a:pt x="854" y="1027"/>
                </a:lnTo>
                <a:lnTo>
                  <a:pt x="863" y="1027"/>
                </a:lnTo>
                <a:lnTo>
                  <a:pt x="863" y="1036"/>
                </a:lnTo>
                <a:lnTo>
                  <a:pt x="863" y="1036"/>
                </a:lnTo>
                <a:lnTo>
                  <a:pt x="863" y="1036"/>
                </a:lnTo>
                <a:close/>
                <a:moveTo>
                  <a:pt x="835" y="1036"/>
                </a:moveTo>
                <a:lnTo>
                  <a:pt x="828" y="1036"/>
                </a:lnTo>
                <a:lnTo>
                  <a:pt x="828" y="1027"/>
                </a:lnTo>
                <a:lnTo>
                  <a:pt x="835" y="1027"/>
                </a:lnTo>
                <a:lnTo>
                  <a:pt x="835" y="1036"/>
                </a:lnTo>
                <a:lnTo>
                  <a:pt x="835" y="1036"/>
                </a:lnTo>
                <a:lnTo>
                  <a:pt x="835" y="1036"/>
                </a:lnTo>
                <a:close/>
                <a:moveTo>
                  <a:pt x="806" y="1036"/>
                </a:moveTo>
                <a:lnTo>
                  <a:pt x="799" y="1036"/>
                </a:lnTo>
                <a:lnTo>
                  <a:pt x="799" y="1027"/>
                </a:lnTo>
                <a:lnTo>
                  <a:pt x="806" y="1027"/>
                </a:lnTo>
                <a:lnTo>
                  <a:pt x="806" y="1036"/>
                </a:lnTo>
                <a:lnTo>
                  <a:pt x="806" y="1036"/>
                </a:lnTo>
                <a:lnTo>
                  <a:pt x="806" y="1036"/>
                </a:lnTo>
                <a:close/>
                <a:moveTo>
                  <a:pt x="780" y="1036"/>
                </a:moveTo>
                <a:lnTo>
                  <a:pt x="773" y="1036"/>
                </a:lnTo>
                <a:lnTo>
                  <a:pt x="773" y="1027"/>
                </a:lnTo>
                <a:lnTo>
                  <a:pt x="780" y="1027"/>
                </a:lnTo>
                <a:lnTo>
                  <a:pt x="780" y="1036"/>
                </a:lnTo>
                <a:lnTo>
                  <a:pt x="780" y="1036"/>
                </a:lnTo>
                <a:lnTo>
                  <a:pt x="780" y="1036"/>
                </a:lnTo>
                <a:close/>
                <a:moveTo>
                  <a:pt x="752" y="1036"/>
                </a:moveTo>
                <a:lnTo>
                  <a:pt x="745" y="1036"/>
                </a:lnTo>
                <a:lnTo>
                  <a:pt x="745" y="1027"/>
                </a:lnTo>
                <a:lnTo>
                  <a:pt x="752" y="1027"/>
                </a:lnTo>
                <a:lnTo>
                  <a:pt x="752" y="1036"/>
                </a:lnTo>
                <a:lnTo>
                  <a:pt x="752" y="1036"/>
                </a:lnTo>
                <a:lnTo>
                  <a:pt x="752" y="1036"/>
                </a:lnTo>
                <a:close/>
                <a:moveTo>
                  <a:pt x="723" y="1036"/>
                </a:moveTo>
                <a:lnTo>
                  <a:pt x="718" y="1036"/>
                </a:lnTo>
                <a:lnTo>
                  <a:pt x="718" y="1027"/>
                </a:lnTo>
                <a:lnTo>
                  <a:pt x="723" y="1027"/>
                </a:lnTo>
                <a:lnTo>
                  <a:pt x="723" y="1036"/>
                </a:lnTo>
                <a:lnTo>
                  <a:pt x="723" y="1036"/>
                </a:lnTo>
                <a:lnTo>
                  <a:pt x="723" y="1036"/>
                </a:lnTo>
                <a:close/>
                <a:moveTo>
                  <a:pt x="695" y="1036"/>
                </a:moveTo>
                <a:lnTo>
                  <a:pt x="690" y="1036"/>
                </a:lnTo>
                <a:lnTo>
                  <a:pt x="690" y="1027"/>
                </a:lnTo>
                <a:lnTo>
                  <a:pt x="695" y="1027"/>
                </a:lnTo>
                <a:lnTo>
                  <a:pt x="695" y="1036"/>
                </a:lnTo>
                <a:lnTo>
                  <a:pt x="695" y="1036"/>
                </a:lnTo>
                <a:lnTo>
                  <a:pt x="695" y="1036"/>
                </a:lnTo>
                <a:close/>
                <a:moveTo>
                  <a:pt x="669" y="1036"/>
                </a:moveTo>
                <a:lnTo>
                  <a:pt x="662" y="1036"/>
                </a:lnTo>
                <a:lnTo>
                  <a:pt x="662" y="1027"/>
                </a:lnTo>
                <a:lnTo>
                  <a:pt x="669" y="1027"/>
                </a:lnTo>
                <a:lnTo>
                  <a:pt x="669" y="1036"/>
                </a:lnTo>
                <a:lnTo>
                  <a:pt x="669" y="1036"/>
                </a:lnTo>
                <a:lnTo>
                  <a:pt x="669" y="1036"/>
                </a:lnTo>
                <a:close/>
                <a:moveTo>
                  <a:pt x="643" y="1036"/>
                </a:moveTo>
                <a:lnTo>
                  <a:pt x="633" y="1036"/>
                </a:lnTo>
                <a:lnTo>
                  <a:pt x="633" y="1027"/>
                </a:lnTo>
                <a:lnTo>
                  <a:pt x="643" y="1027"/>
                </a:lnTo>
                <a:lnTo>
                  <a:pt x="643" y="1036"/>
                </a:lnTo>
                <a:lnTo>
                  <a:pt x="643" y="1036"/>
                </a:lnTo>
                <a:lnTo>
                  <a:pt x="643" y="1036"/>
                </a:lnTo>
                <a:close/>
                <a:moveTo>
                  <a:pt x="614" y="1036"/>
                </a:moveTo>
                <a:lnTo>
                  <a:pt x="607" y="1036"/>
                </a:lnTo>
                <a:lnTo>
                  <a:pt x="607" y="1027"/>
                </a:lnTo>
                <a:lnTo>
                  <a:pt x="614" y="1027"/>
                </a:lnTo>
                <a:lnTo>
                  <a:pt x="614" y="1036"/>
                </a:lnTo>
                <a:lnTo>
                  <a:pt x="614" y="1036"/>
                </a:lnTo>
                <a:lnTo>
                  <a:pt x="614" y="1036"/>
                </a:lnTo>
                <a:close/>
                <a:moveTo>
                  <a:pt x="586" y="1036"/>
                </a:moveTo>
                <a:lnTo>
                  <a:pt x="581" y="1036"/>
                </a:lnTo>
                <a:lnTo>
                  <a:pt x="581" y="1027"/>
                </a:lnTo>
                <a:lnTo>
                  <a:pt x="586" y="1027"/>
                </a:lnTo>
                <a:lnTo>
                  <a:pt x="586" y="1036"/>
                </a:lnTo>
                <a:lnTo>
                  <a:pt x="586" y="1036"/>
                </a:lnTo>
                <a:lnTo>
                  <a:pt x="586" y="1036"/>
                </a:lnTo>
                <a:close/>
                <a:moveTo>
                  <a:pt x="557" y="1036"/>
                </a:moveTo>
                <a:lnTo>
                  <a:pt x="553" y="1036"/>
                </a:lnTo>
                <a:lnTo>
                  <a:pt x="553" y="1027"/>
                </a:lnTo>
                <a:lnTo>
                  <a:pt x="557" y="1027"/>
                </a:lnTo>
                <a:lnTo>
                  <a:pt x="557" y="1036"/>
                </a:lnTo>
                <a:lnTo>
                  <a:pt x="557" y="1036"/>
                </a:lnTo>
                <a:lnTo>
                  <a:pt x="557" y="1036"/>
                </a:lnTo>
                <a:close/>
                <a:moveTo>
                  <a:pt x="529" y="1036"/>
                </a:moveTo>
                <a:lnTo>
                  <a:pt x="524" y="1036"/>
                </a:lnTo>
                <a:lnTo>
                  <a:pt x="524" y="1027"/>
                </a:lnTo>
                <a:lnTo>
                  <a:pt x="529" y="1027"/>
                </a:lnTo>
                <a:lnTo>
                  <a:pt x="529" y="1036"/>
                </a:lnTo>
                <a:lnTo>
                  <a:pt x="529" y="1036"/>
                </a:lnTo>
                <a:lnTo>
                  <a:pt x="529" y="1036"/>
                </a:lnTo>
                <a:close/>
                <a:moveTo>
                  <a:pt x="505" y="1036"/>
                </a:moveTo>
                <a:lnTo>
                  <a:pt x="496" y="1036"/>
                </a:lnTo>
                <a:lnTo>
                  <a:pt x="496" y="1027"/>
                </a:lnTo>
                <a:lnTo>
                  <a:pt x="505" y="1027"/>
                </a:lnTo>
                <a:lnTo>
                  <a:pt x="505" y="1036"/>
                </a:lnTo>
                <a:lnTo>
                  <a:pt x="505" y="1036"/>
                </a:lnTo>
                <a:lnTo>
                  <a:pt x="505" y="1036"/>
                </a:lnTo>
                <a:close/>
                <a:moveTo>
                  <a:pt x="477" y="1036"/>
                </a:moveTo>
                <a:lnTo>
                  <a:pt x="467" y="1036"/>
                </a:lnTo>
                <a:lnTo>
                  <a:pt x="467" y="1027"/>
                </a:lnTo>
                <a:lnTo>
                  <a:pt x="477" y="1027"/>
                </a:lnTo>
                <a:lnTo>
                  <a:pt x="477" y="1036"/>
                </a:lnTo>
                <a:lnTo>
                  <a:pt x="477" y="1036"/>
                </a:lnTo>
                <a:lnTo>
                  <a:pt x="477" y="1036"/>
                </a:lnTo>
                <a:close/>
                <a:moveTo>
                  <a:pt x="448" y="1036"/>
                </a:moveTo>
                <a:lnTo>
                  <a:pt x="441" y="1036"/>
                </a:lnTo>
                <a:lnTo>
                  <a:pt x="441" y="1027"/>
                </a:lnTo>
                <a:lnTo>
                  <a:pt x="448" y="1027"/>
                </a:lnTo>
                <a:lnTo>
                  <a:pt x="448" y="1036"/>
                </a:lnTo>
                <a:lnTo>
                  <a:pt x="448" y="1036"/>
                </a:lnTo>
                <a:lnTo>
                  <a:pt x="448" y="1036"/>
                </a:lnTo>
                <a:close/>
                <a:moveTo>
                  <a:pt x="420" y="1036"/>
                </a:moveTo>
                <a:lnTo>
                  <a:pt x="415" y="1036"/>
                </a:lnTo>
                <a:lnTo>
                  <a:pt x="415" y="1027"/>
                </a:lnTo>
                <a:lnTo>
                  <a:pt x="420" y="1027"/>
                </a:lnTo>
                <a:lnTo>
                  <a:pt x="420" y="1036"/>
                </a:lnTo>
                <a:lnTo>
                  <a:pt x="420" y="1036"/>
                </a:lnTo>
                <a:lnTo>
                  <a:pt x="420" y="1036"/>
                </a:lnTo>
                <a:close/>
                <a:moveTo>
                  <a:pt x="394" y="1036"/>
                </a:moveTo>
                <a:lnTo>
                  <a:pt x="387" y="1036"/>
                </a:lnTo>
                <a:lnTo>
                  <a:pt x="387" y="1027"/>
                </a:lnTo>
                <a:lnTo>
                  <a:pt x="394" y="1027"/>
                </a:lnTo>
                <a:lnTo>
                  <a:pt x="394" y="1036"/>
                </a:lnTo>
                <a:lnTo>
                  <a:pt x="394" y="1036"/>
                </a:lnTo>
                <a:lnTo>
                  <a:pt x="394" y="1036"/>
                </a:lnTo>
                <a:close/>
                <a:moveTo>
                  <a:pt x="365" y="1036"/>
                </a:moveTo>
                <a:lnTo>
                  <a:pt x="358" y="1036"/>
                </a:lnTo>
                <a:lnTo>
                  <a:pt x="358" y="1027"/>
                </a:lnTo>
                <a:lnTo>
                  <a:pt x="365" y="1027"/>
                </a:lnTo>
                <a:lnTo>
                  <a:pt x="365" y="1036"/>
                </a:lnTo>
                <a:lnTo>
                  <a:pt x="365" y="1036"/>
                </a:lnTo>
                <a:lnTo>
                  <a:pt x="365" y="1036"/>
                </a:lnTo>
                <a:close/>
                <a:moveTo>
                  <a:pt x="337" y="1036"/>
                </a:moveTo>
                <a:lnTo>
                  <a:pt x="332" y="1036"/>
                </a:lnTo>
                <a:lnTo>
                  <a:pt x="332" y="1027"/>
                </a:lnTo>
                <a:lnTo>
                  <a:pt x="337" y="1027"/>
                </a:lnTo>
                <a:lnTo>
                  <a:pt x="337" y="1036"/>
                </a:lnTo>
                <a:lnTo>
                  <a:pt x="337" y="1036"/>
                </a:lnTo>
                <a:lnTo>
                  <a:pt x="337" y="1036"/>
                </a:lnTo>
                <a:close/>
                <a:moveTo>
                  <a:pt x="311" y="1036"/>
                </a:moveTo>
                <a:lnTo>
                  <a:pt x="304" y="1036"/>
                </a:lnTo>
                <a:lnTo>
                  <a:pt x="304" y="1027"/>
                </a:lnTo>
                <a:lnTo>
                  <a:pt x="311" y="1027"/>
                </a:lnTo>
                <a:lnTo>
                  <a:pt x="311" y="1036"/>
                </a:lnTo>
                <a:lnTo>
                  <a:pt x="311" y="1036"/>
                </a:lnTo>
                <a:lnTo>
                  <a:pt x="311" y="1036"/>
                </a:lnTo>
                <a:close/>
                <a:moveTo>
                  <a:pt x="282" y="1036"/>
                </a:moveTo>
                <a:lnTo>
                  <a:pt x="275" y="1036"/>
                </a:lnTo>
                <a:lnTo>
                  <a:pt x="275" y="1027"/>
                </a:lnTo>
                <a:lnTo>
                  <a:pt x="282" y="1027"/>
                </a:lnTo>
                <a:lnTo>
                  <a:pt x="282" y="1036"/>
                </a:lnTo>
                <a:lnTo>
                  <a:pt x="282" y="1036"/>
                </a:lnTo>
                <a:lnTo>
                  <a:pt x="282" y="1036"/>
                </a:lnTo>
                <a:close/>
                <a:moveTo>
                  <a:pt x="256" y="1036"/>
                </a:moveTo>
                <a:lnTo>
                  <a:pt x="249" y="1036"/>
                </a:lnTo>
                <a:lnTo>
                  <a:pt x="249" y="1027"/>
                </a:lnTo>
                <a:lnTo>
                  <a:pt x="256" y="1027"/>
                </a:lnTo>
                <a:lnTo>
                  <a:pt x="256" y="1036"/>
                </a:lnTo>
                <a:lnTo>
                  <a:pt x="256" y="1036"/>
                </a:lnTo>
                <a:lnTo>
                  <a:pt x="256" y="1036"/>
                </a:lnTo>
                <a:close/>
                <a:moveTo>
                  <a:pt x="228" y="1036"/>
                </a:moveTo>
                <a:lnTo>
                  <a:pt x="221" y="1036"/>
                </a:lnTo>
                <a:lnTo>
                  <a:pt x="221" y="1027"/>
                </a:lnTo>
                <a:lnTo>
                  <a:pt x="228" y="1027"/>
                </a:lnTo>
                <a:lnTo>
                  <a:pt x="228" y="1036"/>
                </a:lnTo>
                <a:lnTo>
                  <a:pt x="228" y="1036"/>
                </a:lnTo>
                <a:lnTo>
                  <a:pt x="228" y="1036"/>
                </a:lnTo>
                <a:close/>
                <a:moveTo>
                  <a:pt x="199" y="1036"/>
                </a:moveTo>
                <a:lnTo>
                  <a:pt x="195" y="1036"/>
                </a:lnTo>
                <a:lnTo>
                  <a:pt x="195" y="1027"/>
                </a:lnTo>
                <a:lnTo>
                  <a:pt x="199" y="1027"/>
                </a:lnTo>
                <a:lnTo>
                  <a:pt x="199" y="1036"/>
                </a:lnTo>
                <a:lnTo>
                  <a:pt x="199" y="1036"/>
                </a:lnTo>
                <a:lnTo>
                  <a:pt x="199" y="1036"/>
                </a:lnTo>
                <a:close/>
                <a:moveTo>
                  <a:pt x="171" y="1036"/>
                </a:moveTo>
                <a:lnTo>
                  <a:pt x="166" y="1036"/>
                </a:lnTo>
                <a:lnTo>
                  <a:pt x="166" y="1027"/>
                </a:lnTo>
                <a:lnTo>
                  <a:pt x="171" y="1027"/>
                </a:lnTo>
                <a:lnTo>
                  <a:pt x="171" y="1036"/>
                </a:lnTo>
                <a:lnTo>
                  <a:pt x="171" y="1036"/>
                </a:lnTo>
                <a:lnTo>
                  <a:pt x="171" y="1036"/>
                </a:lnTo>
                <a:close/>
                <a:moveTo>
                  <a:pt x="147" y="1036"/>
                </a:moveTo>
                <a:lnTo>
                  <a:pt x="138" y="1036"/>
                </a:lnTo>
                <a:lnTo>
                  <a:pt x="138" y="1027"/>
                </a:lnTo>
                <a:lnTo>
                  <a:pt x="147" y="1027"/>
                </a:lnTo>
                <a:lnTo>
                  <a:pt x="147" y="1036"/>
                </a:lnTo>
                <a:lnTo>
                  <a:pt x="147" y="1036"/>
                </a:lnTo>
                <a:lnTo>
                  <a:pt x="147" y="1036"/>
                </a:lnTo>
                <a:close/>
                <a:moveTo>
                  <a:pt x="119" y="1036"/>
                </a:moveTo>
                <a:lnTo>
                  <a:pt x="109" y="1036"/>
                </a:lnTo>
                <a:lnTo>
                  <a:pt x="109" y="1027"/>
                </a:lnTo>
                <a:lnTo>
                  <a:pt x="119" y="1027"/>
                </a:lnTo>
                <a:lnTo>
                  <a:pt x="119" y="1036"/>
                </a:lnTo>
                <a:lnTo>
                  <a:pt x="119" y="1036"/>
                </a:lnTo>
                <a:lnTo>
                  <a:pt x="119" y="1036"/>
                </a:lnTo>
                <a:close/>
                <a:moveTo>
                  <a:pt x="90" y="1036"/>
                </a:moveTo>
                <a:lnTo>
                  <a:pt x="81" y="1036"/>
                </a:lnTo>
                <a:lnTo>
                  <a:pt x="81" y="1027"/>
                </a:lnTo>
                <a:lnTo>
                  <a:pt x="90" y="1027"/>
                </a:lnTo>
                <a:lnTo>
                  <a:pt x="90" y="1036"/>
                </a:lnTo>
                <a:lnTo>
                  <a:pt x="90" y="1036"/>
                </a:lnTo>
                <a:lnTo>
                  <a:pt x="90" y="1036"/>
                </a:lnTo>
                <a:close/>
                <a:moveTo>
                  <a:pt x="62" y="1036"/>
                </a:moveTo>
                <a:lnTo>
                  <a:pt x="57" y="1036"/>
                </a:lnTo>
                <a:lnTo>
                  <a:pt x="57" y="1027"/>
                </a:lnTo>
                <a:lnTo>
                  <a:pt x="62" y="1027"/>
                </a:lnTo>
                <a:lnTo>
                  <a:pt x="62" y="1036"/>
                </a:lnTo>
                <a:lnTo>
                  <a:pt x="62" y="1036"/>
                </a:lnTo>
                <a:lnTo>
                  <a:pt x="62" y="1036"/>
                </a:lnTo>
                <a:close/>
                <a:moveTo>
                  <a:pt x="34" y="1036"/>
                </a:moveTo>
                <a:lnTo>
                  <a:pt x="29" y="1036"/>
                </a:lnTo>
                <a:lnTo>
                  <a:pt x="29" y="1027"/>
                </a:lnTo>
                <a:lnTo>
                  <a:pt x="34" y="1027"/>
                </a:lnTo>
                <a:lnTo>
                  <a:pt x="34" y="1036"/>
                </a:lnTo>
                <a:lnTo>
                  <a:pt x="34" y="1036"/>
                </a:lnTo>
                <a:lnTo>
                  <a:pt x="34" y="1036"/>
                </a:lnTo>
                <a:close/>
                <a:moveTo>
                  <a:pt x="8" y="1036"/>
                </a:moveTo>
                <a:lnTo>
                  <a:pt x="0" y="1036"/>
                </a:lnTo>
                <a:lnTo>
                  <a:pt x="0" y="1027"/>
                </a:lnTo>
                <a:lnTo>
                  <a:pt x="8" y="1027"/>
                </a:lnTo>
                <a:lnTo>
                  <a:pt x="8" y="1036"/>
                </a:lnTo>
                <a:lnTo>
                  <a:pt x="8" y="1036"/>
                </a:lnTo>
                <a:lnTo>
                  <a:pt x="8" y="1036"/>
                </a:lnTo>
                <a:close/>
                <a:moveTo>
                  <a:pt x="1043" y="2060"/>
                </a:moveTo>
                <a:lnTo>
                  <a:pt x="1029" y="2060"/>
                </a:lnTo>
                <a:lnTo>
                  <a:pt x="1029" y="2053"/>
                </a:lnTo>
                <a:lnTo>
                  <a:pt x="1043" y="2053"/>
                </a:lnTo>
                <a:lnTo>
                  <a:pt x="1043" y="2060"/>
                </a:lnTo>
                <a:lnTo>
                  <a:pt x="1043" y="2060"/>
                </a:lnTo>
                <a:lnTo>
                  <a:pt x="1043" y="2060"/>
                </a:lnTo>
                <a:close/>
                <a:moveTo>
                  <a:pt x="1043" y="2034"/>
                </a:moveTo>
                <a:lnTo>
                  <a:pt x="1029" y="2034"/>
                </a:lnTo>
                <a:lnTo>
                  <a:pt x="1029" y="2024"/>
                </a:lnTo>
                <a:lnTo>
                  <a:pt x="1043" y="2024"/>
                </a:lnTo>
                <a:lnTo>
                  <a:pt x="1043" y="2034"/>
                </a:lnTo>
                <a:lnTo>
                  <a:pt x="1043" y="2034"/>
                </a:lnTo>
                <a:lnTo>
                  <a:pt x="1043" y="2034"/>
                </a:lnTo>
                <a:close/>
                <a:moveTo>
                  <a:pt x="1043" y="2005"/>
                </a:moveTo>
                <a:lnTo>
                  <a:pt x="1029" y="2005"/>
                </a:lnTo>
                <a:lnTo>
                  <a:pt x="1029" y="1998"/>
                </a:lnTo>
                <a:lnTo>
                  <a:pt x="1043" y="1998"/>
                </a:lnTo>
                <a:lnTo>
                  <a:pt x="1043" y="2005"/>
                </a:lnTo>
                <a:lnTo>
                  <a:pt x="1043" y="2005"/>
                </a:lnTo>
                <a:lnTo>
                  <a:pt x="1043" y="2005"/>
                </a:lnTo>
                <a:close/>
                <a:moveTo>
                  <a:pt x="1043" y="1977"/>
                </a:moveTo>
                <a:lnTo>
                  <a:pt x="1029" y="1977"/>
                </a:lnTo>
                <a:lnTo>
                  <a:pt x="1029" y="1970"/>
                </a:lnTo>
                <a:lnTo>
                  <a:pt x="1043" y="1970"/>
                </a:lnTo>
                <a:lnTo>
                  <a:pt x="1043" y="1977"/>
                </a:lnTo>
                <a:lnTo>
                  <a:pt x="1043" y="1977"/>
                </a:lnTo>
                <a:lnTo>
                  <a:pt x="1043" y="1977"/>
                </a:lnTo>
                <a:close/>
                <a:moveTo>
                  <a:pt x="1043" y="1951"/>
                </a:moveTo>
                <a:lnTo>
                  <a:pt x="1029" y="1951"/>
                </a:lnTo>
                <a:lnTo>
                  <a:pt x="1029" y="1944"/>
                </a:lnTo>
                <a:lnTo>
                  <a:pt x="1043" y="1944"/>
                </a:lnTo>
                <a:lnTo>
                  <a:pt x="1043" y="1951"/>
                </a:lnTo>
                <a:lnTo>
                  <a:pt x="1043" y="1951"/>
                </a:lnTo>
                <a:lnTo>
                  <a:pt x="1043" y="1951"/>
                </a:lnTo>
                <a:close/>
                <a:moveTo>
                  <a:pt x="1043" y="1923"/>
                </a:moveTo>
                <a:lnTo>
                  <a:pt x="1029" y="1923"/>
                </a:lnTo>
                <a:lnTo>
                  <a:pt x="1029" y="1915"/>
                </a:lnTo>
                <a:lnTo>
                  <a:pt x="1043" y="1915"/>
                </a:lnTo>
                <a:lnTo>
                  <a:pt x="1043" y="1923"/>
                </a:lnTo>
                <a:lnTo>
                  <a:pt x="1043" y="1923"/>
                </a:lnTo>
                <a:lnTo>
                  <a:pt x="1043" y="1923"/>
                </a:lnTo>
                <a:close/>
                <a:moveTo>
                  <a:pt x="1043" y="1894"/>
                </a:moveTo>
                <a:lnTo>
                  <a:pt x="1029" y="1894"/>
                </a:lnTo>
                <a:lnTo>
                  <a:pt x="1029" y="1889"/>
                </a:lnTo>
                <a:lnTo>
                  <a:pt x="1043" y="1889"/>
                </a:lnTo>
                <a:lnTo>
                  <a:pt x="1043" y="1894"/>
                </a:lnTo>
                <a:lnTo>
                  <a:pt x="1043" y="1894"/>
                </a:lnTo>
                <a:lnTo>
                  <a:pt x="1043" y="1894"/>
                </a:lnTo>
                <a:close/>
                <a:moveTo>
                  <a:pt x="1043" y="1868"/>
                </a:moveTo>
                <a:lnTo>
                  <a:pt x="1029" y="1868"/>
                </a:lnTo>
                <a:lnTo>
                  <a:pt x="1029" y="1861"/>
                </a:lnTo>
                <a:lnTo>
                  <a:pt x="1043" y="1861"/>
                </a:lnTo>
                <a:lnTo>
                  <a:pt x="1043" y="1868"/>
                </a:lnTo>
                <a:lnTo>
                  <a:pt x="1043" y="1868"/>
                </a:lnTo>
                <a:lnTo>
                  <a:pt x="1043" y="1868"/>
                </a:lnTo>
                <a:close/>
                <a:moveTo>
                  <a:pt x="1043" y="1840"/>
                </a:moveTo>
                <a:lnTo>
                  <a:pt x="1029" y="1840"/>
                </a:lnTo>
                <a:lnTo>
                  <a:pt x="1029" y="1832"/>
                </a:lnTo>
                <a:lnTo>
                  <a:pt x="1043" y="1832"/>
                </a:lnTo>
                <a:lnTo>
                  <a:pt x="1043" y="1840"/>
                </a:lnTo>
                <a:lnTo>
                  <a:pt x="1043" y="1840"/>
                </a:lnTo>
                <a:lnTo>
                  <a:pt x="1043" y="1840"/>
                </a:lnTo>
                <a:close/>
                <a:moveTo>
                  <a:pt x="1043" y="1814"/>
                </a:moveTo>
                <a:lnTo>
                  <a:pt x="1029" y="1814"/>
                </a:lnTo>
                <a:lnTo>
                  <a:pt x="1029" y="1804"/>
                </a:lnTo>
                <a:lnTo>
                  <a:pt x="1043" y="1804"/>
                </a:lnTo>
                <a:lnTo>
                  <a:pt x="1043" y="1814"/>
                </a:lnTo>
                <a:lnTo>
                  <a:pt x="1043" y="1814"/>
                </a:lnTo>
                <a:lnTo>
                  <a:pt x="1043" y="1814"/>
                </a:lnTo>
                <a:close/>
                <a:moveTo>
                  <a:pt x="1043" y="1785"/>
                </a:moveTo>
                <a:lnTo>
                  <a:pt x="1029" y="1785"/>
                </a:lnTo>
                <a:lnTo>
                  <a:pt x="1029" y="1778"/>
                </a:lnTo>
                <a:lnTo>
                  <a:pt x="1043" y="1778"/>
                </a:lnTo>
                <a:lnTo>
                  <a:pt x="1043" y="1785"/>
                </a:lnTo>
                <a:lnTo>
                  <a:pt x="1043" y="1785"/>
                </a:lnTo>
                <a:lnTo>
                  <a:pt x="1043" y="1785"/>
                </a:lnTo>
                <a:close/>
                <a:moveTo>
                  <a:pt x="1043" y="1757"/>
                </a:moveTo>
                <a:lnTo>
                  <a:pt x="1029" y="1757"/>
                </a:lnTo>
                <a:lnTo>
                  <a:pt x="1029" y="1752"/>
                </a:lnTo>
                <a:lnTo>
                  <a:pt x="1043" y="1752"/>
                </a:lnTo>
                <a:lnTo>
                  <a:pt x="1043" y="1757"/>
                </a:lnTo>
                <a:lnTo>
                  <a:pt x="1043" y="1757"/>
                </a:lnTo>
                <a:lnTo>
                  <a:pt x="1043" y="1757"/>
                </a:lnTo>
                <a:close/>
                <a:moveTo>
                  <a:pt x="1043" y="1728"/>
                </a:moveTo>
                <a:lnTo>
                  <a:pt x="1029" y="1728"/>
                </a:lnTo>
                <a:lnTo>
                  <a:pt x="1029" y="1723"/>
                </a:lnTo>
                <a:lnTo>
                  <a:pt x="1043" y="1723"/>
                </a:lnTo>
                <a:lnTo>
                  <a:pt x="1043" y="1728"/>
                </a:lnTo>
                <a:lnTo>
                  <a:pt x="1043" y="1728"/>
                </a:lnTo>
                <a:lnTo>
                  <a:pt x="1043" y="1728"/>
                </a:lnTo>
                <a:close/>
                <a:moveTo>
                  <a:pt x="1043" y="1700"/>
                </a:moveTo>
                <a:lnTo>
                  <a:pt x="1029" y="1700"/>
                </a:lnTo>
                <a:lnTo>
                  <a:pt x="1029" y="1695"/>
                </a:lnTo>
                <a:lnTo>
                  <a:pt x="1043" y="1695"/>
                </a:lnTo>
                <a:lnTo>
                  <a:pt x="1043" y="1700"/>
                </a:lnTo>
                <a:lnTo>
                  <a:pt x="1043" y="1700"/>
                </a:lnTo>
                <a:lnTo>
                  <a:pt x="1043" y="1700"/>
                </a:lnTo>
                <a:close/>
                <a:moveTo>
                  <a:pt x="1043" y="1676"/>
                </a:moveTo>
                <a:lnTo>
                  <a:pt x="1029" y="1676"/>
                </a:lnTo>
                <a:lnTo>
                  <a:pt x="1029" y="1667"/>
                </a:lnTo>
                <a:lnTo>
                  <a:pt x="1043" y="1667"/>
                </a:lnTo>
                <a:lnTo>
                  <a:pt x="1043" y="1676"/>
                </a:lnTo>
                <a:lnTo>
                  <a:pt x="1043" y="1676"/>
                </a:lnTo>
                <a:lnTo>
                  <a:pt x="1043" y="1676"/>
                </a:lnTo>
                <a:close/>
                <a:moveTo>
                  <a:pt x="1043" y="1648"/>
                </a:moveTo>
                <a:lnTo>
                  <a:pt x="1029" y="1648"/>
                </a:lnTo>
                <a:lnTo>
                  <a:pt x="1029" y="1638"/>
                </a:lnTo>
                <a:lnTo>
                  <a:pt x="1043" y="1638"/>
                </a:lnTo>
                <a:lnTo>
                  <a:pt x="1043" y="1648"/>
                </a:lnTo>
                <a:lnTo>
                  <a:pt x="1043" y="1648"/>
                </a:lnTo>
                <a:lnTo>
                  <a:pt x="1043" y="1648"/>
                </a:lnTo>
                <a:close/>
                <a:moveTo>
                  <a:pt x="1043" y="1619"/>
                </a:moveTo>
                <a:lnTo>
                  <a:pt x="1029" y="1619"/>
                </a:lnTo>
                <a:lnTo>
                  <a:pt x="1029" y="1614"/>
                </a:lnTo>
                <a:lnTo>
                  <a:pt x="1043" y="1614"/>
                </a:lnTo>
                <a:lnTo>
                  <a:pt x="1043" y="1619"/>
                </a:lnTo>
                <a:lnTo>
                  <a:pt x="1043" y="1619"/>
                </a:lnTo>
                <a:lnTo>
                  <a:pt x="1043" y="1619"/>
                </a:lnTo>
                <a:close/>
                <a:moveTo>
                  <a:pt x="1043" y="1591"/>
                </a:moveTo>
                <a:lnTo>
                  <a:pt x="1029" y="1591"/>
                </a:lnTo>
                <a:lnTo>
                  <a:pt x="1029" y="1586"/>
                </a:lnTo>
                <a:lnTo>
                  <a:pt x="1043" y="1586"/>
                </a:lnTo>
                <a:lnTo>
                  <a:pt x="1043" y="1591"/>
                </a:lnTo>
                <a:lnTo>
                  <a:pt x="1043" y="1591"/>
                </a:lnTo>
                <a:lnTo>
                  <a:pt x="1043" y="1591"/>
                </a:lnTo>
                <a:close/>
                <a:moveTo>
                  <a:pt x="1043" y="1562"/>
                </a:moveTo>
                <a:lnTo>
                  <a:pt x="1029" y="1562"/>
                </a:lnTo>
                <a:lnTo>
                  <a:pt x="1029" y="1558"/>
                </a:lnTo>
                <a:lnTo>
                  <a:pt x="1043" y="1558"/>
                </a:lnTo>
                <a:lnTo>
                  <a:pt x="1043" y="1562"/>
                </a:lnTo>
                <a:lnTo>
                  <a:pt x="1043" y="1562"/>
                </a:lnTo>
                <a:lnTo>
                  <a:pt x="1043" y="1562"/>
                </a:lnTo>
                <a:close/>
                <a:moveTo>
                  <a:pt x="1043" y="1536"/>
                </a:moveTo>
                <a:lnTo>
                  <a:pt x="1029" y="1536"/>
                </a:lnTo>
                <a:lnTo>
                  <a:pt x="1029" y="1529"/>
                </a:lnTo>
                <a:lnTo>
                  <a:pt x="1043" y="1529"/>
                </a:lnTo>
                <a:lnTo>
                  <a:pt x="1043" y="1536"/>
                </a:lnTo>
                <a:lnTo>
                  <a:pt x="1043" y="1536"/>
                </a:lnTo>
                <a:lnTo>
                  <a:pt x="1043" y="1536"/>
                </a:lnTo>
                <a:close/>
                <a:moveTo>
                  <a:pt x="1043" y="1510"/>
                </a:moveTo>
                <a:lnTo>
                  <a:pt x="1029" y="1510"/>
                </a:lnTo>
                <a:lnTo>
                  <a:pt x="1029" y="1501"/>
                </a:lnTo>
                <a:lnTo>
                  <a:pt x="1043" y="1501"/>
                </a:lnTo>
                <a:lnTo>
                  <a:pt x="1043" y="1510"/>
                </a:lnTo>
                <a:lnTo>
                  <a:pt x="1043" y="1510"/>
                </a:lnTo>
                <a:lnTo>
                  <a:pt x="1043" y="1510"/>
                </a:lnTo>
                <a:close/>
                <a:moveTo>
                  <a:pt x="1043" y="1482"/>
                </a:moveTo>
                <a:lnTo>
                  <a:pt x="1029" y="1482"/>
                </a:lnTo>
                <a:lnTo>
                  <a:pt x="1029" y="1475"/>
                </a:lnTo>
                <a:lnTo>
                  <a:pt x="1043" y="1475"/>
                </a:lnTo>
                <a:lnTo>
                  <a:pt x="1043" y="1482"/>
                </a:lnTo>
                <a:lnTo>
                  <a:pt x="1043" y="1482"/>
                </a:lnTo>
                <a:lnTo>
                  <a:pt x="1043" y="1482"/>
                </a:lnTo>
                <a:close/>
                <a:moveTo>
                  <a:pt x="1043" y="1453"/>
                </a:moveTo>
                <a:lnTo>
                  <a:pt x="1029" y="1453"/>
                </a:lnTo>
                <a:lnTo>
                  <a:pt x="1029" y="1446"/>
                </a:lnTo>
                <a:lnTo>
                  <a:pt x="1043" y="1446"/>
                </a:lnTo>
                <a:lnTo>
                  <a:pt x="1043" y="1453"/>
                </a:lnTo>
                <a:lnTo>
                  <a:pt x="1043" y="1453"/>
                </a:lnTo>
                <a:lnTo>
                  <a:pt x="1043" y="1453"/>
                </a:lnTo>
                <a:close/>
                <a:moveTo>
                  <a:pt x="1043" y="1427"/>
                </a:moveTo>
                <a:lnTo>
                  <a:pt x="1029" y="1427"/>
                </a:lnTo>
                <a:lnTo>
                  <a:pt x="1029" y="1420"/>
                </a:lnTo>
                <a:lnTo>
                  <a:pt x="1043" y="1420"/>
                </a:lnTo>
                <a:lnTo>
                  <a:pt x="1043" y="1427"/>
                </a:lnTo>
                <a:lnTo>
                  <a:pt x="1043" y="1427"/>
                </a:lnTo>
                <a:lnTo>
                  <a:pt x="1043" y="1427"/>
                </a:lnTo>
                <a:close/>
                <a:moveTo>
                  <a:pt x="1043" y="1399"/>
                </a:moveTo>
                <a:lnTo>
                  <a:pt x="1029" y="1399"/>
                </a:lnTo>
                <a:lnTo>
                  <a:pt x="1029" y="1392"/>
                </a:lnTo>
                <a:lnTo>
                  <a:pt x="1043" y="1392"/>
                </a:lnTo>
                <a:lnTo>
                  <a:pt x="1043" y="1399"/>
                </a:lnTo>
                <a:lnTo>
                  <a:pt x="1043" y="1399"/>
                </a:lnTo>
                <a:lnTo>
                  <a:pt x="1043" y="1399"/>
                </a:lnTo>
                <a:close/>
                <a:moveTo>
                  <a:pt x="1043" y="1370"/>
                </a:moveTo>
                <a:lnTo>
                  <a:pt x="1029" y="1370"/>
                </a:lnTo>
                <a:lnTo>
                  <a:pt x="1029" y="1366"/>
                </a:lnTo>
                <a:lnTo>
                  <a:pt x="1043" y="1366"/>
                </a:lnTo>
                <a:lnTo>
                  <a:pt x="1043" y="1370"/>
                </a:lnTo>
                <a:lnTo>
                  <a:pt x="1043" y="1370"/>
                </a:lnTo>
                <a:lnTo>
                  <a:pt x="1043" y="1370"/>
                </a:lnTo>
                <a:close/>
                <a:moveTo>
                  <a:pt x="1043" y="1344"/>
                </a:moveTo>
                <a:lnTo>
                  <a:pt x="1029" y="1344"/>
                </a:lnTo>
                <a:lnTo>
                  <a:pt x="1029" y="1337"/>
                </a:lnTo>
                <a:lnTo>
                  <a:pt x="1043" y="1337"/>
                </a:lnTo>
                <a:lnTo>
                  <a:pt x="1043" y="1344"/>
                </a:lnTo>
                <a:lnTo>
                  <a:pt x="1043" y="1344"/>
                </a:lnTo>
                <a:lnTo>
                  <a:pt x="1043" y="1344"/>
                </a:lnTo>
                <a:close/>
                <a:moveTo>
                  <a:pt x="1043" y="1316"/>
                </a:moveTo>
                <a:lnTo>
                  <a:pt x="1029" y="1316"/>
                </a:lnTo>
                <a:lnTo>
                  <a:pt x="1029" y="1309"/>
                </a:lnTo>
                <a:lnTo>
                  <a:pt x="1043" y="1309"/>
                </a:lnTo>
                <a:lnTo>
                  <a:pt x="1043" y="1316"/>
                </a:lnTo>
                <a:lnTo>
                  <a:pt x="1043" y="1316"/>
                </a:lnTo>
                <a:lnTo>
                  <a:pt x="1043" y="1316"/>
                </a:lnTo>
                <a:close/>
                <a:moveTo>
                  <a:pt x="1043" y="1290"/>
                </a:moveTo>
                <a:lnTo>
                  <a:pt x="1029" y="1290"/>
                </a:lnTo>
                <a:lnTo>
                  <a:pt x="1029" y="1280"/>
                </a:lnTo>
                <a:lnTo>
                  <a:pt x="1043" y="1280"/>
                </a:lnTo>
                <a:lnTo>
                  <a:pt x="1043" y="1290"/>
                </a:lnTo>
                <a:lnTo>
                  <a:pt x="1043" y="1290"/>
                </a:lnTo>
                <a:lnTo>
                  <a:pt x="1043" y="1290"/>
                </a:lnTo>
                <a:close/>
                <a:moveTo>
                  <a:pt x="1043" y="1261"/>
                </a:moveTo>
                <a:lnTo>
                  <a:pt x="1029" y="1261"/>
                </a:lnTo>
                <a:lnTo>
                  <a:pt x="1029" y="1254"/>
                </a:lnTo>
                <a:lnTo>
                  <a:pt x="1043" y="1254"/>
                </a:lnTo>
                <a:lnTo>
                  <a:pt x="1043" y="1261"/>
                </a:lnTo>
                <a:lnTo>
                  <a:pt x="1043" y="1261"/>
                </a:lnTo>
                <a:lnTo>
                  <a:pt x="1043" y="1261"/>
                </a:lnTo>
                <a:close/>
                <a:moveTo>
                  <a:pt x="1043" y="1233"/>
                </a:moveTo>
                <a:lnTo>
                  <a:pt x="1029" y="1233"/>
                </a:lnTo>
                <a:lnTo>
                  <a:pt x="1029" y="1228"/>
                </a:lnTo>
                <a:lnTo>
                  <a:pt x="1043" y="1228"/>
                </a:lnTo>
                <a:lnTo>
                  <a:pt x="1043" y="1233"/>
                </a:lnTo>
                <a:lnTo>
                  <a:pt x="1043" y="1233"/>
                </a:lnTo>
                <a:lnTo>
                  <a:pt x="1043" y="1233"/>
                </a:lnTo>
                <a:close/>
                <a:moveTo>
                  <a:pt x="1043" y="1204"/>
                </a:moveTo>
                <a:lnTo>
                  <a:pt x="1029" y="1204"/>
                </a:lnTo>
                <a:lnTo>
                  <a:pt x="1029" y="1200"/>
                </a:lnTo>
                <a:lnTo>
                  <a:pt x="1043" y="1200"/>
                </a:lnTo>
                <a:lnTo>
                  <a:pt x="1043" y="1204"/>
                </a:lnTo>
                <a:lnTo>
                  <a:pt x="1043" y="1204"/>
                </a:lnTo>
                <a:lnTo>
                  <a:pt x="1043" y="1204"/>
                </a:lnTo>
                <a:close/>
                <a:moveTo>
                  <a:pt x="1043" y="1176"/>
                </a:moveTo>
                <a:lnTo>
                  <a:pt x="1029" y="1176"/>
                </a:lnTo>
                <a:lnTo>
                  <a:pt x="1029" y="1171"/>
                </a:lnTo>
                <a:lnTo>
                  <a:pt x="1043" y="1171"/>
                </a:lnTo>
                <a:lnTo>
                  <a:pt x="1043" y="1176"/>
                </a:lnTo>
                <a:lnTo>
                  <a:pt x="1043" y="1176"/>
                </a:lnTo>
                <a:lnTo>
                  <a:pt x="1043" y="1176"/>
                </a:lnTo>
                <a:close/>
                <a:moveTo>
                  <a:pt x="1043" y="1152"/>
                </a:moveTo>
                <a:lnTo>
                  <a:pt x="1029" y="1152"/>
                </a:lnTo>
                <a:lnTo>
                  <a:pt x="1029" y="1143"/>
                </a:lnTo>
                <a:lnTo>
                  <a:pt x="1043" y="1143"/>
                </a:lnTo>
                <a:lnTo>
                  <a:pt x="1043" y="1152"/>
                </a:lnTo>
                <a:lnTo>
                  <a:pt x="1043" y="1152"/>
                </a:lnTo>
                <a:lnTo>
                  <a:pt x="1043" y="1152"/>
                </a:lnTo>
                <a:close/>
                <a:moveTo>
                  <a:pt x="1043" y="1124"/>
                </a:moveTo>
                <a:lnTo>
                  <a:pt x="1029" y="1124"/>
                </a:lnTo>
                <a:lnTo>
                  <a:pt x="1029" y="1114"/>
                </a:lnTo>
                <a:lnTo>
                  <a:pt x="1043" y="1114"/>
                </a:lnTo>
                <a:lnTo>
                  <a:pt x="1043" y="1124"/>
                </a:lnTo>
                <a:lnTo>
                  <a:pt x="1043" y="1124"/>
                </a:lnTo>
                <a:lnTo>
                  <a:pt x="1043" y="1124"/>
                </a:lnTo>
                <a:close/>
                <a:moveTo>
                  <a:pt x="1043" y="1095"/>
                </a:moveTo>
                <a:lnTo>
                  <a:pt x="1029" y="1095"/>
                </a:lnTo>
                <a:lnTo>
                  <a:pt x="1029" y="1088"/>
                </a:lnTo>
                <a:lnTo>
                  <a:pt x="1043" y="1088"/>
                </a:lnTo>
                <a:lnTo>
                  <a:pt x="1043" y="1095"/>
                </a:lnTo>
                <a:lnTo>
                  <a:pt x="1043" y="1095"/>
                </a:lnTo>
                <a:lnTo>
                  <a:pt x="1043" y="1095"/>
                </a:lnTo>
                <a:close/>
                <a:moveTo>
                  <a:pt x="2069" y="1036"/>
                </a:moveTo>
                <a:lnTo>
                  <a:pt x="2060" y="1036"/>
                </a:lnTo>
                <a:lnTo>
                  <a:pt x="2060" y="1027"/>
                </a:lnTo>
                <a:lnTo>
                  <a:pt x="2069" y="1027"/>
                </a:lnTo>
                <a:lnTo>
                  <a:pt x="2069" y="1036"/>
                </a:lnTo>
                <a:lnTo>
                  <a:pt x="2069" y="1036"/>
                </a:lnTo>
                <a:lnTo>
                  <a:pt x="2069" y="1036"/>
                </a:lnTo>
                <a:close/>
                <a:moveTo>
                  <a:pt x="2041" y="1036"/>
                </a:moveTo>
                <a:lnTo>
                  <a:pt x="2034" y="1036"/>
                </a:lnTo>
                <a:lnTo>
                  <a:pt x="2034" y="1027"/>
                </a:lnTo>
                <a:lnTo>
                  <a:pt x="2041" y="1027"/>
                </a:lnTo>
                <a:lnTo>
                  <a:pt x="2041" y="1036"/>
                </a:lnTo>
                <a:lnTo>
                  <a:pt x="2041" y="1036"/>
                </a:lnTo>
                <a:lnTo>
                  <a:pt x="2041" y="1036"/>
                </a:lnTo>
                <a:close/>
                <a:moveTo>
                  <a:pt x="2012" y="1036"/>
                </a:moveTo>
                <a:lnTo>
                  <a:pt x="2008" y="1036"/>
                </a:lnTo>
                <a:lnTo>
                  <a:pt x="2008" y="1027"/>
                </a:lnTo>
                <a:lnTo>
                  <a:pt x="2012" y="1027"/>
                </a:lnTo>
                <a:lnTo>
                  <a:pt x="2012" y="1036"/>
                </a:lnTo>
                <a:lnTo>
                  <a:pt x="2012" y="1036"/>
                </a:lnTo>
                <a:lnTo>
                  <a:pt x="2012" y="1036"/>
                </a:lnTo>
                <a:close/>
                <a:moveTo>
                  <a:pt x="1986" y="1036"/>
                </a:moveTo>
                <a:lnTo>
                  <a:pt x="1979" y="1036"/>
                </a:lnTo>
                <a:lnTo>
                  <a:pt x="1979" y="1027"/>
                </a:lnTo>
                <a:lnTo>
                  <a:pt x="1986" y="1027"/>
                </a:lnTo>
                <a:lnTo>
                  <a:pt x="1986" y="1036"/>
                </a:lnTo>
                <a:lnTo>
                  <a:pt x="1986" y="1036"/>
                </a:lnTo>
                <a:lnTo>
                  <a:pt x="1986" y="1036"/>
                </a:lnTo>
                <a:close/>
                <a:moveTo>
                  <a:pt x="1958" y="1036"/>
                </a:moveTo>
                <a:lnTo>
                  <a:pt x="1951" y="1036"/>
                </a:lnTo>
                <a:lnTo>
                  <a:pt x="1951" y="1027"/>
                </a:lnTo>
                <a:lnTo>
                  <a:pt x="1958" y="1027"/>
                </a:lnTo>
                <a:lnTo>
                  <a:pt x="1958" y="1036"/>
                </a:lnTo>
                <a:lnTo>
                  <a:pt x="1958" y="1036"/>
                </a:lnTo>
                <a:lnTo>
                  <a:pt x="1958" y="1036"/>
                </a:lnTo>
                <a:close/>
                <a:moveTo>
                  <a:pt x="1930" y="1036"/>
                </a:moveTo>
                <a:lnTo>
                  <a:pt x="1925" y="1036"/>
                </a:lnTo>
                <a:lnTo>
                  <a:pt x="1925" y="1027"/>
                </a:lnTo>
                <a:lnTo>
                  <a:pt x="1930" y="1027"/>
                </a:lnTo>
                <a:lnTo>
                  <a:pt x="1930" y="1036"/>
                </a:lnTo>
                <a:lnTo>
                  <a:pt x="1930" y="1036"/>
                </a:lnTo>
                <a:lnTo>
                  <a:pt x="1930" y="1036"/>
                </a:lnTo>
                <a:close/>
                <a:moveTo>
                  <a:pt x="1903" y="1036"/>
                </a:moveTo>
                <a:lnTo>
                  <a:pt x="1896" y="1036"/>
                </a:lnTo>
                <a:lnTo>
                  <a:pt x="1896" y="1027"/>
                </a:lnTo>
                <a:lnTo>
                  <a:pt x="1903" y="1027"/>
                </a:lnTo>
                <a:lnTo>
                  <a:pt x="1903" y="1036"/>
                </a:lnTo>
                <a:lnTo>
                  <a:pt x="1903" y="1036"/>
                </a:lnTo>
                <a:lnTo>
                  <a:pt x="1903" y="1036"/>
                </a:lnTo>
                <a:close/>
                <a:moveTo>
                  <a:pt x="1875" y="1036"/>
                </a:moveTo>
                <a:lnTo>
                  <a:pt x="1868" y="1036"/>
                </a:lnTo>
                <a:lnTo>
                  <a:pt x="1868" y="1027"/>
                </a:lnTo>
                <a:lnTo>
                  <a:pt x="1875" y="1027"/>
                </a:lnTo>
                <a:lnTo>
                  <a:pt x="1875" y="1036"/>
                </a:lnTo>
                <a:lnTo>
                  <a:pt x="1875" y="1036"/>
                </a:lnTo>
                <a:lnTo>
                  <a:pt x="1875" y="1036"/>
                </a:lnTo>
                <a:close/>
                <a:moveTo>
                  <a:pt x="1849" y="1036"/>
                </a:moveTo>
                <a:lnTo>
                  <a:pt x="1839" y="1036"/>
                </a:lnTo>
                <a:lnTo>
                  <a:pt x="1839" y="1027"/>
                </a:lnTo>
                <a:lnTo>
                  <a:pt x="1849" y="1027"/>
                </a:lnTo>
                <a:lnTo>
                  <a:pt x="1849" y="1036"/>
                </a:lnTo>
                <a:lnTo>
                  <a:pt x="1849" y="1036"/>
                </a:lnTo>
                <a:lnTo>
                  <a:pt x="1849" y="1036"/>
                </a:lnTo>
                <a:close/>
                <a:moveTo>
                  <a:pt x="1821" y="1036"/>
                </a:moveTo>
                <a:lnTo>
                  <a:pt x="1816" y="1036"/>
                </a:lnTo>
                <a:lnTo>
                  <a:pt x="1816" y="1027"/>
                </a:lnTo>
                <a:lnTo>
                  <a:pt x="1821" y="1027"/>
                </a:lnTo>
                <a:lnTo>
                  <a:pt x="1821" y="1036"/>
                </a:lnTo>
                <a:lnTo>
                  <a:pt x="1821" y="1036"/>
                </a:lnTo>
                <a:lnTo>
                  <a:pt x="1821" y="1036"/>
                </a:lnTo>
                <a:close/>
                <a:moveTo>
                  <a:pt x="1792" y="1036"/>
                </a:moveTo>
                <a:lnTo>
                  <a:pt x="1787" y="1036"/>
                </a:lnTo>
                <a:lnTo>
                  <a:pt x="1787" y="1027"/>
                </a:lnTo>
                <a:lnTo>
                  <a:pt x="1792" y="1027"/>
                </a:lnTo>
                <a:lnTo>
                  <a:pt x="1792" y="1036"/>
                </a:lnTo>
                <a:lnTo>
                  <a:pt x="1792" y="1036"/>
                </a:lnTo>
                <a:lnTo>
                  <a:pt x="1792" y="1036"/>
                </a:lnTo>
                <a:close/>
                <a:moveTo>
                  <a:pt x="1764" y="1036"/>
                </a:moveTo>
                <a:lnTo>
                  <a:pt x="1759" y="1036"/>
                </a:lnTo>
                <a:lnTo>
                  <a:pt x="1759" y="1027"/>
                </a:lnTo>
                <a:lnTo>
                  <a:pt x="1764" y="1027"/>
                </a:lnTo>
                <a:lnTo>
                  <a:pt x="1764" y="1036"/>
                </a:lnTo>
                <a:lnTo>
                  <a:pt x="1764" y="1036"/>
                </a:lnTo>
                <a:lnTo>
                  <a:pt x="1764" y="1036"/>
                </a:lnTo>
                <a:close/>
                <a:moveTo>
                  <a:pt x="1740" y="1036"/>
                </a:moveTo>
                <a:lnTo>
                  <a:pt x="1730" y="1036"/>
                </a:lnTo>
                <a:lnTo>
                  <a:pt x="1730" y="1027"/>
                </a:lnTo>
                <a:lnTo>
                  <a:pt x="1740" y="1027"/>
                </a:lnTo>
                <a:lnTo>
                  <a:pt x="1740" y="1036"/>
                </a:lnTo>
                <a:lnTo>
                  <a:pt x="1740" y="1036"/>
                </a:lnTo>
                <a:lnTo>
                  <a:pt x="1740" y="1036"/>
                </a:lnTo>
                <a:close/>
                <a:moveTo>
                  <a:pt x="1711" y="1036"/>
                </a:moveTo>
                <a:lnTo>
                  <a:pt x="1702" y="1036"/>
                </a:lnTo>
                <a:lnTo>
                  <a:pt x="1702" y="1027"/>
                </a:lnTo>
                <a:lnTo>
                  <a:pt x="1711" y="1027"/>
                </a:lnTo>
                <a:lnTo>
                  <a:pt x="1711" y="1036"/>
                </a:lnTo>
                <a:lnTo>
                  <a:pt x="1711" y="1036"/>
                </a:lnTo>
                <a:lnTo>
                  <a:pt x="1711" y="1036"/>
                </a:lnTo>
                <a:close/>
                <a:moveTo>
                  <a:pt x="1683" y="1036"/>
                </a:moveTo>
                <a:lnTo>
                  <a:pt x="1674" y="1036"/>
                </a:lnTo>
                <a:lnTo>
                  <a:pt x="1674" y="1027"/>
                </a:lnTo>
                <a:lnTo>
                  <a:pt x="1683" y="1027"/>
                </a:lnTo>
                <a:lnTo>
                  <a:pt x="1683" y="1036"/>
                </a:lnTo>
                <a:lnTo>
                  <a:pt x="1683" y="1036"/>
                </a:lnTo>
                <a:lnTo>
                  <a:pt x="1683" y="1036"/>
                </a:lnTo>
                <a:close/>
                <a:moveTo>
                  <a:pt x="1655" y="1036"/>
                </a:moveTo>
                <a:lnTo>
                  <a:pt x="1650" y="1036"/>
                </a:lnTo>
                <a:lnTo>
                  <a:pt x="1650" y="1027"/>
                </a:lnTo>
                <a:lnTo>
                  <a:pt x="1655" y="1027"/>
                </a:lnTo>
                <a:lnTo>
                  <a:pt x="1655" y="1036"/>
                </a:lnTo>
                <a:lnTo>
                  <a:pt x="1655" y="1036"/>
                </a:lnTo>
                <a:lnTo>
                  <a:pt x="1655" y="1036"/>
                </a:lnTo>
                <a:close/>
                <a:moveTo>
                  <a:pt x="1626" y="1036"/>
                </a:moveTo>
                <a:lnTo>
                  <a:pt x="1621" y="1036"/>
                </a:lnTo>
                <a:lnTo>
                  <a:pt x="1621" y="1027"/>
                </a:lnTo>
                <a:lnTo>
                  <a:pt x="1626" y="1027"/>
                </a:lnTo>
                <a:lnTo>
                  <a:pt x="1626" y="1036"/>
                </a:lnTo>
                <a:lnTo>
                  <a:pt x="1626" y="1036"/>
                </a:lnTo>
                <a:lnTo>
                  <a:pt x="1626" y="1036"/>
                </a:lnTo>
                <a:close/>
                <a:moveTo>
                  <a:pt x="1600" y="1036"/>
                </a:moveTo>
                <a:lnTo>
                  <a:pt x="1593" y="1036"/>
                </a:lnTo>
                <a:lnTo>
                  <a:pt x="1593" y="1027"/>
                </a:lnTo>
                <a:lnTo>
                  <a:pt x="1600" y="1027"/>
                </a:lnTo>
                <a:lnTo>
                  <a:pt x="1600" y="1036"/>
                </a:lnTo>
                <a:lnTo>
                  <a:pt x="1600" y="1036"/>
                </a:lnTo>
                <a:lnTo>
                  <a:pt x="1600" y="1036"/>
                </a:lnTo>
                <a:close/>
                <a:moveTo>
                  <a:pt x="1572" y="1036"/>
                </a:moveTo>
                <a:lnTo>
                  <a:pt x="1565" y="1036"/>
                </a:lnTo>
                <a:lnTo>
                  <a:pt x="1565" y="1027"/>
                </a:lnTo>
                <a:lnTo>
                  <a:pt x="1572" y="1027"/>
                </a:lnTo>
                <a:lnTo>
                  <a:pt x="1572" y="1036"/>
                </a:lnTo>
                <a:lnTo>
                  <a:pt x="1572" y="1036"/>
                </a:lnTo>
                <a:lnTo>
                  <a:pt x="1572" y="1036"/>
                </a:lnTo>
                <a:close/>
                <a:moveTo>
                  <a:pt x="1546" y="1036"/>
                </a:moveTo>
                <a:lnTo>
                  <a:pt x="1538" y="1036"/>
                </a:lnTo>
                <a:lnTo>
                  <a:pt x="1538" y="1027"/>
                </a:lnTo>
                <a:lnTo>
                  <a:pt x="1546" y="1027"/>
                </a:lnTo>
                <a:lnTo>
                  <a:pt x="1546" y="1036"/>
                </a:lnTo>
                <a:lnTo>
                  <a:pt x="1546" y="1036"/>
                </a:lnTo>
                <a:lnTo>
                  <a:pt x="1546" y="1036"/>
                </a:lnTo>
                <a:close/>
                <a:moveTo>
                  <a:pt x="1517" y="1036"/>
                </a:moveTo>
                <a:lnTo>
                  <a:pt x="1510" y="1036"/>
                </a:lnTo>
                <a:lnTo>
                  <a:pt x="1510" y="1027"/>
                </a:lnTo>
                <a:lnTo>
                  <a:pt x="1517" y="1027"/>
                </a:lnTo>
                <a:lnTo>
                  <a:pt x="1517" y="1036"/>
                </a:lnTo>
                <a:lnTo>
                  <a:pt x="1517" y="1036"/>
                </a:lnTo>
                <a:lnTo>
                  <a:pt x="1517" y="1036"/>
                </a:lnTo>
                <a:close/>
                <a:moveTo>
                  <a:pt x="1491" y="1036"/>
                </a:moveTo>
                <a:lnTo>
                  <a:pt x="1482" y="1036"/>
                </a:lnTo>
                <a:lnTo>
                  <a:pt x="1482" y="1027"/>
                </a:lnTo>
                <a:lnTo>
                  <a:pt x="1491" y="1027"/>
                </a:lnTo>
                <a:lnTo>
                  <a:pt x="1491" y="1036"/>
                </a:lnTo>
                <a:lnTo>
                  <a:pt x="1491" y="1036"/>
                </a:lnTo>
                <a:lnTo>
                  <a:pt x="1491" y="1036"/>
                </a:lnTo>
                <a:close/>
                <a:moveTo>
                  <a:pt x="1463" y="1036"/>
                </a:moveTo>
                <a:lnTo>
                  <a:pt x="1456" y="1036"/>
                </a:lnTo>
                <a:lnTo>
                  <a:pt x="1456" y="1027"/>
                </a:lnTo>
                <a:lnTo>
                  <a:pt x="1463" y="1027"/>
                </a:lnTo>
                <a:lnTo>
                  <a:pt x="1463" y="1036"/>
                </a:lnTo>
                <a:lnTo>
                  <a:pt x="1463" y="1036"/>
                </a:lnTo>
                <a:lnTo>
                  <a:pt x="1463" y="1036"/>
                </a:lnTo>
                <a:close/>
                <a:moveTo>
                  <a:pt x="1434" y="1036"/>
                </a:moveTo>
                <a:lnTo>
                  <a:pt x="1429" y="1036"/>
                </a:lnTo>
                <a:lnTo>
                  <a:pt x="1429" y="1027"/>
                </a:lnTo>
                <a:lnTo>
                  <a:pt x="1434" y="1027"/>
                </a:lnTo>
                <a:lnTo>
                  <a:pt x="1434" y="1036"/>
                </a:lnTo>
                <a:lnTo>
                  <a:pt x="1434" y="1036"/>
                </a:lnTo>
                <a:lnTo>
                  <a:pt x="1434" y="1036"/>
                </a:lnTo>
                <a:close/>
                <a:moveTo>
                  <a:pt x="1406" y="1036"/>
                </a:moveTo>
                <a:lnTo>
                  <a:pt x="1401" y="1036"/>
                </a:lnTo>
                <a:lnTo>
                  <a:pt x="1401" y="1027"/>
                </a:lnTo>
                <a:lnTo>
                  <a:pt x="1406" y="1027"/>
                </a:lnTo>
                <a:lnTo>
                  <a:pt x="1406" y="1036"/>
                </a:lnTo>
                <a:lnTo>
                  <a:pt x="1406" y="1036"/>
                </a:lnTo>
                <a:lnTo>
                  <a:pt x="1406" y="1036"/>
                </a:lnTo>
                <a:close/>
                <a:moveTo>
                  <a:pt x="1380" y="1036"/>
                </a:moveTo>
                <a:lnTo>
                  <a:pt x="1373" y="1036"/>
                </a:lnTo>
                <a:lnTo>
                  <a:pt x="1373" y="1027"/>
                </a:lnTo>
                <a:lnTo>
                  <a:pt x="1380" y="1027"/>
                </a:lnTo>
                <a:lnTo>
                  <a:pt x="1380" y="1036"/>
                </a:lnTo>
                <a:lnTo>
                  <a:pt x="1380" y="1036"/>
                </a:lnTo>
                <a:lnTo>
                  <a:pt x="1380" y="1036"/>
                </a:lnTo>
                <a:close/>
                <a:moveTo>
                  <a:pt x="1354" y="1036"/>
                </a:moveTo>
                <a:lnTo>
                  <a:pt x="1344" y="1036"/>
                </a:lnTo>
                <a:lnTo>
                  <a:pt x="1344" y="1027"/>
                </a:lnTo>
                <a:lnTo>
                  <a:pt x="1354" y="1027"/>
                </a:lnTo>
                <a:lnTo>
                  <a:pt x="1354" y="1036"/>
                </a:lnTo>
                <a:lnTo>
                  <a:pt x="1354" y="1036"/>
                </a:lnTo>
                <a:lnTo>
                  <a:pt x="1354" y="1036"/>
                </a:lnTo>
                <a:close/>
                <a:moveTo>
                  <a:pt x="1325" y="1036"/>
                </a:moveTo>
                <a:lnTo>
                  <a:pt x="1316" y="1036"/>
                </a:lnTo>
                <a:lnTo>
                  <a:pt x="1316" y="1027"/>
                </a:lnTo>
                <a:lnTo>
                  <a:pt x="1325" y="1027"/>
                </a:lnTo>
                <a:lnTo>
                  <a:pt x="1325" y="1036"/>
                </a:lnTo>
                <a:lnTo>
                  <a:pt x="1325" y="1036"/>
                </a:lnTo>
                <a:lnTo>
                  <a:pt x="1325" y="1036"/>
                </a:lnTo>
                <a:close/>
                <a:moveTo>
                  <a:pt x="1297" y="1036"/>
                </a:moveTo>
                <a:lnTo>
                  <a:pt x="1292" y="1036"/>
                </a:lnTo>
                <a:lnTo>
                  <a:pt x="1292" y="1027"/>
                </a:lnTo>
                <a:lnTo>
                  <a:pt x="1297" y="1027"/>
                </a:lnTo>
                <a:lnTo>
                  <a:pt x="1297" y="1036"/>
                </a:lnTo>
                <a:lnTo>
                  <a:pt x="1297" y="1036"/>
                </a:lnTo>
                <a:lnTo>
                  <a:pt x="1297" y="1036"/>
                </a:lnTo>
                <a:close/>
                <a:moveTo>
                  <a:pt x="1268" y="1036"/>
                </a:moveTo>
                <a:lnTo>
                  <a:pt x="1264" y="1036"/>
                </a:lnTo>
                <a:lnTo>
                  <a:pt x="1264" y="1027"/>
                </a:lnTo>
                <a:lnTo>
                  <a:pt x="1268" y="1027"/>
                </a:lnTo>
                <a:lnTo>
                  <a:pt x="1268" y="1036"/>
                </a:lnTo>
                <a:lnTo>
                  <a:pt x="1268" y="1036"/>
                </a:lnTo>
                <a:lnTo>
                  <a:pt x="1268" y="1036"/>
                </a:lnTo>
                <a:close/>
                <a:moveTo>
                  <a:pt x="1240" y="1036"/>
                </a:moveTo>
                <a:lnTo>
                  <a:pt x="1235" y="1036"/>
                </a:lnTo>
                <a:lnTo>
                  <a:pt x="1235" y="1027"/>
                </a:lnTo>
                <a:lnTo>
                  <a:pt x="1240" y="1027"/>
                </a:lnTo>
                <a:lnTo>
                  <a:pt x="1240" y="1036"/>
                </a:lnTo>
                <a:lnTo>
                  <a:pt x="1240" y="1036"/>
                </a:lnTo>
                <a:lnTo>
                  <a:pt x="1240" y="1036"/>
                </a:lnTo>
                <a:close/>
                <a:moveTo>
                  <a:pt x="1214" y="1036"/>
                </a:moveTo>
                <a:lnTo>
                  <a:pt x="1207" y="1036"/>
                </a:lnTo>
                <a:lnTo>
                  <a:pt x="1207" y="1027"/>
                </a:lnTo>
                <a:lnTo>
                  <a:pt x="1214" y="1027"/>
                </a:lnTo>
                <a:lnTo>
                  <a:pt x="1214" y="1036"/>
                </a:lnTo>
                <a:lnTo>
                  <a:pt x="1214" y="1036"/>
                </a:lnTo>
                <a:lnTo>
                  <a:pt x="1214" y="1036"/>
                </a:lnTo>
                <a:close/>
                <a:moveTo>
                  <a:pt x="1188" y="1036"/>
                </a:moveTo>
                <a:lnTo>
                  <a:pt x="1178" y="1036"/>
                </a:lnTo>
                <a:lnTo>
                  <a:pt x="1178" y="1027"/>
                </a:lnTo>
                <a:lnTo>
                  <a:pt x="1188" y="1027"/>
                </a:lnTo>
                <a:lnTo>
                  <a:pt x="1188" y="1036"/>
                </a:lnTo>
                <a:lnTo>
                  <a:pt x="1188" y="1036"/>
                </a:lnTo>
                <a:lnTo>
                  <a:pt x="1188" y="1036"/>
                </a:lnTo>
                <a:close/>
                <a:moveTo>
                  <a:pt x="1159" y="1036"/>
                </a:moveTo>
                <a:lnTo>
                  <a:pt x="1152" y="1036"/>
                </a:lnTo>
                <a:lnTo>
                  <a:pt x="1152" y="1027"/>
                </a:lnTo>
                <a:lnTo>
                  <a:pt x="1159" y="1027"/>
                </a:lnTo>
                <a:lnTo>
                  <a:pt x="1159" y="1036"/>
                </a:lnTo>
                <a:lnTo>
                  <a:pt x="1159" y="1036"/>
                </a:lnTo>
                <a:lnTo>
                  <a:pt x="1159" y="1036"/>
                </a:lnTo>
                <a:close/>
                <a:moveTo>
                  <a:pt x="1131" y="1036"/>
                </a:moveTo>
                <a:lnTo>
                  <a:pt x="1126" y="1036"/>
                </a:lnTo>
                <a:lnTo>
                  <a:pt x="1126" y="1027"/>
                </a:lnTo>
                <a:lnTo>
                  <a:pt x="1131" y="1027"/>
                </a:lnTo>
                <a:lnTo>
                  <a:pt x="1131" y="1036"/>
                </a:lnTo>
                <a:lnTo>
                  <a:pt x="1131" y="1036"/>
                </a:lnTo>
                <a:lnTo>
                  <a:pt x="1131" y="1036"/>
                </a:lnTo>
                <a:close/>
                <a:moveTo>
                  <a:pt x="1043" y="972"/>
                </a:moveTo>
                <a:lnTo>
                  <a:pt x="1029" y="972"/>
                </a:lnTo>
                <a:lnTo>
                  <a:pt x="1029" y="967"/>
                </a:lnTo>
                <a:lnTo>
                  <a:pt x="1043" y="967"/>
                </a:lnTo>
                <a:lnTo>
                  <a:pt x="1043" y="972"/>
                </a:lnTo>
                <a:lnTo>
                  <a:pt x="1043" y="972"/>
                </a:lnTo>
                <a:lnTo>
                  <a:pt x="1043" y="972"/>
                </a:lnTo>
                <a:close/>
                <a:moveTo>
                  <a:pt x="1043" y="946"/>
                </a:moveTo>
                <a:lnTo>
                  <a:pt x="1029" y="946"/>
                </a:lnTo>
                <a:lnTo>
                  <a:pt x="1029" y="939"/>
                </a:lnTo>
                <a:lnTo>
                  <a:pt x="1043" y="939"/>
                </a:lnTo>
                <a:lnTo>
                  <a:pt x="1043" y="946"/>
                </a:lnTo>
                <a:lnTo>
                  <a:pt x="1043" y="946"/>
                </a:lnTo>
                <a:lnTo>
                  <a:pt x="1043" y="946"/>
                </a:lnTo>
                <a:close/>
                <a:moveTo>
                  <a:pt x="1043" y="920"/>
                </a:moveTo>
                <a:lnTo>
                  <a:pt x="1029" y="920"/>
                </a:lnTo>
                <a:lnTo>
                  <a:pt x="1029" y="911"/>
                </a:lnTo>
                <a:lnTo>
                  <a:pt x="1043" y="911"/>
                </a:lnTo>
                <a:lnTo>
                  <a:pt x="1043" y="920"/>
                </a:lnTo>
                <a:lnTo>
                  <a:pt x="1043" y="920"/>
                </a:lnTo>
                <a:lnTo>
                  <a:pt x="1043" y="920"/>
                </a:lnTo>
                <a:close/>
                <a:moveTo>
                  <a:pt x="1043" y="892"/>
                </a:moveTo>
                <a:lnTo>
                  <a:pt x="1029" y="892"/>
                </a:lnTo>
                <a:lnTo>
                  <a:pt x="1029" y="882"/>
                </a:lnTo>
                <a:lnTo>
                  <a:pt x="1043" y="882"/>
                </a:lnTo>
                <a:lnTo>
                  <a:pt x="1043" y="892"/>
                </a:lnTo>
                <a:lnTo>
                  <a:pt x="1043" y="892"/>
                </a:lnTo>
                <a:lnTo>
                  <a:pt x="1043" y="892"/>
                </a:lnTo>
                <a:close/>
                <a:moveTo>
                  <a:pt x="1043" y="863"/>
                </a:moveTo>
                <a:lnTo>
                  <a:pt x="1029" y="863"/>
                </a:lnTo>
                <a:lnTo>
                  <a:pt x="1029" y="858"/>
                </a:lnTo>
                <a:lnTo>
                  <a:pt x="1043" y="858"/>
                </a:lnTo>
                <a:lnTo>
                  <a:pt x="1043" y="863"/>
                </a:lnTo>
                <a:lnTo>
                  <a:pt x="1043" y="863"/>
                </a:lnTo>
                <a:lnTo>
                  <a:pt x="1043" y="863"/>
                </a:lnTo>
                <a:close/>
                <a:moveTo>
                  <a:pt x="1043" y="835"/>
                </a:moveTo>
                <a:lnTo>
                  <a:pt x="1029" y="835"/>
                </a:lnTo>
                <a:lnTo>
                  <a:pt x="1029" y="830"/>
                </a:lnTo>
                <a:lnTo>
                  <a:pt x="1043" y="830"/>
                </a:lnTo>
                <a:lnTo>
                  <a:pt x="1043" y="835"/>
                </a:lnTo>
                <a:lnTo>
                  <a:pt x="1043" y="835"/>
                </a:lnTo>
                <a:lnTo>
                  <a:pt x="1043" y="835"/>
                </a:lnTo>
                <a:close/>
                <a:moveTo>
                  <a:pt x="1043" y="806"/>
                </a:moveTo>
                <a:lnTo>
                  <a:pt x="1029" y="806"/>
                </a:lnTo>
                <a:lnTo>
                  <a:pt x="1029" y="802"/>
                </a:lnTo>
                <a:lnTo>
                  <a:pt x="1043" y="802"/>
                </a:lnTo>
                <a:lnTo>
                  <a:pt x="1043" y="806"/>
                </a:lnTo>
                <a:lnTo>
                  <a:pt x="1043" y="806"/>
                </a:lnTo>
                <a:lnTo>
                  <a:pt x="1043" y="806"/>
                </a:lnTo>
                <a:close/>
                <a:moveTo>
                  <a:pt x="1043" y="783"/>
                </a:moveTo>
                <a:lnTo>
                  <a:pt x="1029" y="783"/>
                </a:lnTo>
                <a:lnTo>
                  <a:pt x="1029" y="773"/>
                </a:lnTo>
                <a:lnTo>
                  <a:pt x="1043" y="773"/>
                </a:lnTo>
                <a:lnTo>
                  <a:pt x="1043" y="783"/>
                </a:lnTo>
                <a:lnTo>
                  <a:pt x="1043" y="783"/>
                </a:lnTo>
                <a:lnTo>
                  <a:pt x="1043" y="783"/>
                </a:lnTo>
                <a:close/>
                <a:moveTo>
                  <a:pt x="1043" y="754"/>
                </a:moveTo>
                <a:lnTo>
                  <a:pt x="1029" y="754"/>
                </a:lnTo>
                <a:lnTo>
                  <a:pt x="1029" y="745"/>
                </a:lnTo>
                <a:lnTo>
                  <a:pt x="1043" y="745"/>
                </a:lnTo>
                <a:lnTo>
                  <a:pt x="1043" y="754"/>
                </a:lnTo>
                <a:lnTo>
                  <a:pt x="1043" y="754"/>
                </a:lnTo>
                <a:lnTo>
                  <a:pt x="1043" y="754"/>
                </a:lnTo>
                <a:close/>
                <a:moveTo>
                  <a:pt x="1043" y="726"/>
                </a:moveTo>
                <a:lnTo>
                  <a:pt x="1029" y="726"/>
                </a:lnTo>
                <a:lnTo>
                  <a:pt x="1029" y="719"/>
                </a:lnTo>
                <a:lnTo>
                  <a:pt x="1043" y="719"/>
                </a:lnTo>
                <a:lnTo>
                  <a:pt x="1043" y="726"/>
                </a:lnTo>
                <a:lnTo>
                  <a:pt x="1043" y="726"/>
                </a:lnTo>
                <a:lnTo>
                  <a:pt x="1043" y="726"/>
                </a:lnTo>
                <a:close/>
                <a:moveTo>
                  <a:pt x="1043" y="697"/>
                </a:moveTo>
                <a:lnTo>
                  <a:pt x="1029" y="697"/>
                </a:lnTo>
                <a:lnTo>
                  <a:pt x="1029" y="693"/>
                </a:lnTo>
                <a:lnTo>
                  <a:pt x="1043" y="693"/>
                </a:lnTo>
                <a:lnTo>
                  <a:pt x="1043" y="697"/>
                </a:lnTo>
                <a:lnTo>
                  <a:pt x="1043" y="697"/>
                </a:lnTo>
                <a:lnTo>
                  <a:pt x="1043" y="697"/>
                </a:lnTo>
                <a:close/>
                <a:moveTo>
                  <a:pt x="1043" y="669"/>
                </a:moveTo>
                <a:lnTo>
                  <a:pt x="1029" y="669"/>
                </a:lnTo>
                <a:lnTo>
                  <a:pt x="1029" y="664"/>
                </a:lnTo>
                <a:lnTo>
                  <a:pt x="1043" y="664"/>
                </a:lnTo>
                <a:lnTo>
                  <a:pt x="1043" y="669"/>
                </a:lnTo>
                <a:lnTo>
                  <a:pt x="1043" y="669"/>
                </a:lnTo>
                <a:lnTo>
                  <a:pt x="1043" y="669"/>
                </a:lnTo>
                <a:close/>
                <a:moveTo>
                  <a:pt x="1043" y="643"/>
                </a:moveTo>
                <a:lnTo>
                  <a:pt x="1029" y="643"/>
                </a:lnTo>
                <a:lnTo>
                  <a:pt x="1029" y="636"/>
                </a:lnTo>
                <a:lnTo>
                  <a:pt x="1043" y="636"/>
                </a:lnTo>
                <a:lnTo>
                  <a:pt x="1043" y="643"/>
                </a:lnTo>
                <a:lnTo>
                  <a:pt x="1043" y="643"/>
                </a:lnTo>
                <a:lnTo>
                  <a:pt x="1043" y="643"/>
                </a:lnTo>
                <a:close/>
                <a:moveTo>
                  <a:pt x="1043" y="614"/>
                </a:moveTo>
                <a:lnTo>
                  <a:pt x="1029" y="614"/>
                </a:lnTo>
                <a:lnTo>
                  <a:pt x="1029" y="607"/>
                </a:lnTo>
                <a:lnTo>
                  <a:pt x="1043" y="607"/>
                </a:lnTo>
                <a:lnTo>
                  <a:pt x="1043" y="614"/>
                </a:lnTo>
                <a:lnTo>
                  <a:pt x="1043" y="614"/>
                </a:lnTo>
                <a:lnTo>
                  <a:pt x="1043" y="614"/>
                </a:lnTo>
                <a:close/>
                <a:moveTo>
                  <a:pt x="1043" y="588"/>
                </a:moveTo>
                <a:lnTo>
                  <a:pt x="1029" y="588"/>
                </a:lnTo>
                <a:lnTo>
                  <a:pt x="1029" y="581"/>
                </a:lnTo>
                <a:lnTo>
                  <a:pt x="1043" y="581"/>
                </a:lnTo>
                <a:lnTo>
                  <a:pt x="1043" y="588"/>
                </a:lnTo>
                <a:lnTo>
                  <a:pt x="1043" y="588"/>
                </a:lnTo>
                <a:lnTo>
                  <a:pt x="1043" y="588"/>
                </a:lnTo>
                <a:close/>
                <a:moveTo>
                  <a:pt x="1043" y="560"/>
                </a:moveTo>
                <a:lnTo>
                  <a:pt x="1029" y="560"/>
                </a:lnTo>
                <a:lnTo>
                  <a:pt x="1029" y="553"/>
                </a:lnTo>
                <a:lnTo>
                  <a:pt x="1043" y="553"/>
                </a:lnTo>
                <a:lnTo>
                  <a:pt x="1043" y="560"/>
                </a:lnTo>
                <a:lnTo>
                  <a:pt x="1043" y="560"/>
                </a:lnTo>
                <a:lnTo>
                  <a:pt x="1043" y="560"/>
                </a:lnTo>
                <a:close/>
                <a:moveTo>
                  <a:pt x="1043" y="534"/>
                </a:moveTo>
                <a:lnTo>
                  <a:pt x="1029" y="534"/>
                </a:lnTo>
                <a:lnTo>
                  <a:pt x="1029" y="527"/>
                </a:lnTo>
                <a:lnTo>
                  <a:pt x="1043" y="527"/>
                </a:lnTo>
                <a:lnTo>
                  <a:pt x="1043" y="534"/>
                </a:lnTo>
                <a:lnTo>
                  <a:pt x="1043" y="534"/>
                </a:lnTo>
                <a:lnTo>
                  <a:pt x="1043" y="534"/>
                </a:lnTo>
                <a:close/>
                <a:moveTo>
                  <a:pt x="1043" y="505"/>
                </a:moveTo>
                <a:lnTo>
                  <a:pt x="1029" y="505"/>
                </a:lnTo>
                <a:lnTo>
                  <a:pt x="1029" y="498"/>
                </a:lnTo>
                <a:lnTo>
                  <a:pt x="1043" y="498"/>
                </a:lnTo>
                <a:lnTo>
                  <a:pt x="1043" y="505"/>
                </a:lnTo>
                <a:lnTo>
                  <a:pt x="1043" y="505"/>
                </a:lnTo>
                <a:lnTo>
                  <a:pt x="1043" y="505"/>
                </a:lnTo>
                <a:close/>
                <a:moveTo>
                  <a:pt x="1043" y="477"/>
                </a:moveTo>
                <a:lnTo>
                  <a:pt x="1029" y="477"/>
                </a:lnTo>
                <a:lnTo>
                  <a:pt x="1029" y="472"/>
                </a:lnTo>
                <a:lnTo>
                  <a:pt x="1043" y="472"/>
                </a:lnTo>
                <a:lnTo>
                  <a:pt x="1043" y="477"/>
                </a:lnTo>
                <a:lnTo>
                  <a:pt x="1043" y="477"/>
                </a:lnTo>
                <a:lnTo>
                  <a:pt x="1043" y="477"/>
                </a:lnTo>
                <a:close/>
                <a:moveTo>
                  <a:pt x="1043" y="448"/>
                </a:moveTo>
                <a:lnTo>
                  <a:pt x="1029" y="448"/>
                </a:lnTo>
                <a:lnTo>
                  <a:pt x="1029" y="444"/>
                </a:lnTo>
                <a:lnTo>
                  <a:pt x="1043" y="444"/>
                </a:lnTo>
                <a:lnTo>
                  <a:pt x="1043" y="448"/>
                </a:lnTo>
                <a:lnTo>
                  <a:pt x="1043" y="448"/>
                </a:lnTo>
                <a:lnTo>
                  <a:pt x="1043" y="448"/>
                </a:lnTo>
                <a:close/>
                <a:moveTo>
                  <a:pt x="1043" y="422"/>
                </a:moveTo>
                <a:lnTo>
                  <a:pt x="1029" y="422"/>
                </a:lnTo>
                <a:lnTo>
                  <a:pt x="1029" y="415"/>
                </a:lnTo>
                <a:lnTo>
                  <a:pt x="1043" y="415"/>
                </a:lnTo>
                <a:lnTo>
                  <a:pt x="1043" y="422"/>
                </a:lnTo>
                <a:lnTo>
                  <a:pt x="1043" y="422"/>
                </a:lnTo>
                <a:lnTo>
                  <a:pt x="1043" y="422"/>
                </a:lnTo>
                <a:close/>
                <a:moveTo>
                  <a:pt x="1043" y="396"/>
                </a:moveTo>
                <a:lnTo>
                  <a:pt x="1029" y="396"/>
                </a:lnTo>
                <a:lnTo>
                  <a:pt x="1029" y="387"/>
                </a:lnTo>
                <a:lnTo>
                  <a:pt x="1043" y="387"/>
                </a:lnTo>
                <a:lnTo>
                  <a:pt x="1043" y="396"/>
                </a:lnTo>
                <a:lnTo>
                  <a:pt x="1043" y="396"/>
                </a:lnTo>
                <a:lnTo>
                  <a:pt x="1043" y="396"/>
                </a:lnTo>
                <a:close/>
                <a:moveTo>
                  <a:pt x="1043" y="368"/>
                </a:moveTo>
                <a:lnTo>
                  <a:pt x="1029" y="368"/>
                </a:lnTo>
                <a:lnTo>
                  <a:pt x="1029" y="358"/>
                </a:lnTo>
                <a:lnTo>
                  <a:pt x="1043" y="358"/>
                </a:lnTo>
                <a:lnTo>
                  <a:pt x="1043" y="368"/>
                </a:lnTo>
                <a:lnTo>
                  <a:pt x="1043" y="368"/>
                </a:lnTo>
                <a:lnTo>
                  <a:pt x="1043" y="368"/>
                </a:lnTo>
                <a:close/>
                <a:moveTo>
                  <a:pt x="1043" y="339"/>
                </a:moveTo>
                <a:lnTo>
                  <a:pt x="1029" y="339"/>
                </a:lnTo>
                <a:lnTo>
                  <a:pt x="1029" y="335"/>
                </a:lnTo>
                <a:lnTo>
                  <a:pt x="1043" y="335"/>
                </a:lnTo>
                <a:lnTo>
                  <a:pt x="1043" y="339"/>
                </a:lnTo>
                <a:lnTo>
                  <a:pt x="1043" y="339"/>
                </a:lnTo>
                <a:lnTo>
                  <a:pt x="1043" y="339"/>
                </a:lnTo>
                <a:close/>
                <a:moveTo>
                  <a:pt x="1043" y="311"/>
                </a:moveTo>
                <a:lnTo>
                  <a:pt x="1029" y="311"/>
                </a:lnTo>
                <a:lnTo>
                  <a:pt x="1029" y="306"/>
                </a:lnTo>
                <a:lnTo>
                  <a:pt x="1043" y="306"/>
                </a:lnTo>
                <a:lnTo>
                  <a:pt x="1043" y="311"/>
                </a:lnTo>
                <a:lnTo>
                  <a:pt x="1043" y="311"/>
                </a:lnTo>
                <a:lnTo>
                  <a:pt x="1043" y="311"/>
                </a:lnTo>
                <a:close/>
                <a:moveTo>
                  <a:pt x="1043" y="283"/>
                </a:moveTo>
                <a:lnTo>
                  <a:pt x="1029" y="283"/>
                </a:lnTo>
                <a:lnTo>
                  <a:pt x="1029" y="278"/>
                </a:lnTo>
                <a:lnTo>
                  <a:pt x="1043" y="278"/>
                </a:lnTo>
                <a:lnTo>
                  <a:pt x="1043" y="283"/>
                </a:lnTo>
                <a:lnTo>
                  <a:pt x="1043" y="283"/>
                </a:lnTo>
                <a:lnTo>
                  <a:pt x="1043" y="283"/>
                </a:lnTo>
                <a:close/>
                <a:moveTo>
                  <a:pt x="1043" y="256"/>
                </a:moveTo>
                <a:lnTo>
                  <a:pt x="1029" y="256"/>
                </a:lnTo>
                <a:lnTo>
                  <a:pt x="1029" y="249"/>
                </a:lnTo>
                <a:lnTo>
                  <a:pt x="1043" y="249"/>
                </a:lnTo>
                <a:lnTo>
                  <a:pt x="1043" y="256"/>
                </a:lnTo>
                <a:lnTo>
                  <a:pt x="1043" y="256"/>
                </a:lnTo>
                <a:lnTo>
                  <a:pt x="1043" y="256"/>
                </a:lnTo>
                <a:close/>
                <a:moveTo>
                  <a:pt x="1043" y="230"/>
                </a:moveTo>
                <a:lnTo>
                  <a:pt x="1029" y="230"/>
                </a:lnTo>
                <a:lnTo>
                  <a:pt x="1029" y="221"/>
                </a:lnTo>
                <a:lnTo>
                  <a:pt x="1043" y="221"/>
                </a:lnTo>
                <a:lnTo>
                  <a:pt x="1043" y="230"/>
                </a:lnTo>
                <a:lnTo>
                  <a:pt x="1043" y="230"/>
                </a:lnTo>
                <a:lnTo>
                  <a:pt x="1043" y="230"/>
                </a:lnTo>
                <a:close/>
                <a:moveTo>
                  <a:pt x="1043" y="202"/>
                </a:moveTo>
                <a:lnTo>
                  <a:pt x="1029" y="202"/>
                </a:lnTo>
                <a:lnTo>
                  <a:pt x="1029" y="195"/>
                </a:lnTo>
                <a:lnTo>
                  <a:pt x="1043" y="195"/>
                </a:lnTo>
                <a:lnTo>
                  <a:pt x="1043" y="202"/>
                </a:lnTo>
                <a:lnTo>
                  <a:pt x="1043" y="202"/>
                </a:lnTo>
                <a:lnTo>
                  <a:pt x="1043" y="202"/>
                </a:lnTo>
                <a:close/>
                <a:moveTo>
                  <a:pt x="1043" y="174"/>
                </a:moveTo>
                <a:lnTo>
                  <a:pt x="1029" y="174"/>
                </a:lnTo>
                <a:lnTo>
                  <a:pt x="1029" y="169"/>
                </a:lnTo>
                <a:lnTo>
                  <a:pt x="1043" y="169"/>
                </a:lnTo>
                <a:lnTo>
                  <a:pt x="1043" y="174"/>
                </a:lnTo>
                <a:lnTo>
                  <a:pt x="1043" y="174"/>
                </a:lnTo>
                <a:lnTo>
                  <a:pt x="1043" y="174"/>
                </a:lnTo>
                <a:close/>
                <a:moveTo>
                  <a:pt x="1043" y="145"/>
                </a:moveTo>
                <a:lnTo>
                  <a:pt x="1029" y="145"/>
                </a:lnTo>
                <a:lnTo>
                  <a:pt x="1029" y="140"/>
                </a:lnTo>
                <a:lnTo>
                  <a:pt x="1043" y="140"/>
                </a:lnTo>
                <a:lnTo>
                  <a:pt x="1043" y="145"/>
                </a:lnTo>
                <a:lnTo>
                  <a:pt x="1043" y="145"/>
                </a:lnTo>
                <a:lnTo>
                  <a:pt x="1043" y="145"/>
                </a:lnTo>
                <a:close/>
                <a:moveTo>
                  <a:pt x="1043" y="119"/>
                </a:moveTo>
                <a:lnTo>
                  <a:pt x="1029" y="119"/>
                </a:lnTo>
                <a:lnTo>
                  <a:pt x="1029" y="112"/>
                </a:lnTo>
                <a:lnTo>
                  <a:pt x="1043" y="112"/>
                </a:lnTo>
                <a:lnTo>
                  <a:pt x="1043" y="119"/>
                </a:lnTo>
                <a:lnTo>
                  <a:pt x="1043" y="119"/>
                </a:lnTo>
                <a:lnTo>
                  <a:pt x="1043" y="119"/>
                </a:lnTo>
                <a:close/>
                <a:moveTo>
                  <a:pt x="1043" y="91"/>
                </a:moveTo>
                <a:lnTo>
                  <a:pt x="1029" y="91"/>
                </a:lnTo>
                <a:lnTo>
                  <a:pt x="1029" y="83"/>
                </a:lnTo>
                <a:lnTo>
                  <a:pt x="1043" y="83"/>
                </a:lnTo>
                <a:lnTo>
                  <a:pt x="1043" y="91"/>
                </a:lnTo>
                <a:lnTo>
                  <a:pt x="1043" y="91"/>
                </a:lnTo>
                <a:lnTo>
                  <a:pt x="1043" y="91"/>
                </a:lnTo>
                <a:close/>
                <a:moveTo>
                  <a:pt x="1043" y="64"/>
                </a:moveTo>
                <a:lnTo>
                  <a:pt x="1029" y="64"/>
                </a:lnTo>
                <a:lnTo>
                  <a:pt x="1029" y="57"/>
                </a:lnTo>
                <a:lnTo>
                  <a:pt x="1043" y="57"/>
                </a:lnTo>
                <a:lnTo>
                  <a:pt x="1043" y="64"/>
                </a:lnTo>
                <a:lnTo>
                  <a:pt x="1043" y="64"/>
                </a:lnTo>
                <a:lnTo>
                  <a:pt x="1043" y="64"/>
                </a:lnTo>
                <a:close/>
                <a:moveTo>
                  <a:pt x="1043" y="36"/>
                </a:moveTo>
                <a:lnTo>
                  <a:pt x="1029" y="36"/>
                </a:lnTo>
                <a:lnTo>
                  <a:pt x="1029" y="29"/>
                </a:lnTo>
                <a:lnTo>
                  <a:pt x="1043" y="29"/>
                </a:lnTo>
                <a:lnTo>
                  <a:pt x="1043" y="36"/>
                </a:lnTo>
                <a:lnTo>
                  <a:pt x="1043" y="36"/>
                </a:lnTo>
                <a:lnTo>
                  <a:pt x="1043" y="36"/>
                </a:lnTo>
                <a:close/>
                <a:moveTo>
                  <a:pt x="1043" y="10"/>
                </a:moveTo>
                <a:lnTo>
                  <a:pt x="1029" y="10"/>
                </a:lnTo>
                <a:lnTo>
                  <a:pt x="1029" y="0"/>
                </a:lnTo>
                <a:lnTo>
                  <a:pt x="1043" y="0"/>
                </a:lnTo>
                <a:lnTo>
                  <a:pt x="1043" y="10"/>
                </a:lnTo>
                <a:lnTo>
                  <a:pt x="1043" y="10"/>
                </a:lnTo>
                <a:lnTo>
                  <a:pt x="1043" y="1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3468329" y="2551499"/>
            <a:ext cx="96774" cy="314517"/>
          </a:xfrm>
          <a:custGeom>
            <a:avLst/>
            <a:gdLst>
              <a:gd name="T0" fmla="*/ 0 w 30"/>
              <a:gd name="T1" fmla="*/ 0 h 97"/>
              <a:gd name="T2" fmla="*/ 30 w 30"/>
              <a:gd name="T3" fmla="*/ 0 h 97"/>
              <a:gd name="T4" fmla="*/ 30 w 30"/>
              <a:gd name="T5" fmla="*/ 97 h 97"/>
              <a:gd name="T6" fmla="*/ 0 w 30"/>
              <a:gd name="T7" fmla="*/ 97 h 97"/>
              <a:gd name="T8" fmla="*/ 0 w 30"/>
              <a:gd name="T9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97">
                <a:moveTo>
                  <a:pt x="0" y="0"/>
                </a:moveTo>
                <a:cubicBezTo>
                  <a:pt x="30" y="0"/>
                  <a:pt x="30" y="0"/>
                  <a:pt x="30" y="0"/>
                </a:cubicBezTo>
                <a:cubicBezTo>
                  <a:pt x="30" y="0"/>
                  <a:pt x="30" y="94"/>
                  <a:pt x="30" y="97"/>
                </a:cubicBezTo>
                <a:cubicBezTo>
                  <a:pt x="22" y="97"/>
                  <a:pt x="0" y="97"/>
                  <a:pt x="0" y="97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32000">
                <a:srgbClr val="2072A9"/>
              </a:gs>
              <a:gs pos="100000">
                <a:srgbClr val="5FCCF5"/>
              </a:gs>
            </a:gsLst>
            <a:lin ang="5400000" scaled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3370345" y="2551499"/>
            <a:ext cx="97985" cy="314517"/>
          </a:xfrm>
          <a:custGeom>
            <a:avLst/>
            <a:gdLst>
              <a:gd name="T0" fmla="*/ 0 w 30"/>
              <a:gd name="T1" fmla="*/ 0 h 97"/>
              <a:gd name="T2" fmla="*/ 30 w 30"/>
              <a:gd name="T3" fmla="*/ 0 h 97"/>
              <a:gd name="T4" fmla="*/ 30 w 30"/>
              <a:gd name="T5" fmla="*/ 97 h 97"/>
              <a:gd name="T6" fmla="*/ 0 w 30"/>
              <a:gd name="T7" fmla="*/ 97 h 97"/>
              <a:gd name="T8" fmla="*/ 0 w 30"/>
              <a:gd name="T9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97">
                <a:moveTo>
                  <a:pt x="0" y="0"/>
                </a:moveTo>
                <a:cubicBezTo>
                  <a:pt x="30" y="0"/>
                  <a:pt x="30" y="0"/>
                  <a:pt x="30" y="0"/>
                </a:cubicBezTo>
                <a:cubicBezTo>
                  <a:pt x="30" y="0"/>
                  <a:pt x="30" y="94"/>
                  <a:pt x="30" y="97"/>
                </a:cubicBezTo>
                <a:cubicBezTo>
                  <a:pt x="22" y="97"/>
                  <a:pt x="0" y="97"/>
                  <a:pt x="0" y="97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66000">
                <a:schemeClr val="accent4">
                  <a:lumMod val="75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algn="l" rotWithShape="0">
              <a:prstClr val="black">
                <a:alpha val="35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3464700" y="2866016"/>
            <a:ext cx="1110488" cy="772987"/>
          </a:xfrm>
          <a:custGeom>
            <a:avLst/>
            <a:gdLst>
              <a:gd name="T0" fmla="*/ 80 w 918"/>
              <a:gd name="T1" fmla="*/ 0 h 639"/>
              <a:gd name="T2" fmla="*/ 918 w 918"/>
              <a:gd name="T3" fmla="*/ 639 h 639"/>
              <a:gd name="T4" fmla="*/ 409 w 918"/>
              <a:gd name="T5" fmla="*/ 639 h 639"/>
              <a:gd name="T6" fmla="*/ 0 w 918"/>
              <a:gd name="T7" fmla="*/ 0 h 639"/>
              <a:gd name="T8" fmla="*/ 80 w 918"/>
              <a:gd name="T9" fmla="*/ 0 h 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8" h="639">
                <a:moveTo>
                  <a:pt x="80" y="0"/>
                </a:moveTo>
                <a:lnTo>
                  <a:pt x="918" y="639"/>
                </a:lnTo>
                <a:lnTo>
                  <a:pt x="409" y="639"/>
                </a:lnTo>
                <a:lnTo>
                  <a:pt x="0" y="0"/>
                </a:lnTo>
                <a:lnTo>
                  <a:pt x="80" y="0"/>
                </a:lnTo>
                <a:close/>
              </a:path>
            </a:pathLst>
          </a:custGeom>
          <a:solidFill>
            <a:srgbClr val="53A6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963088" y="3639003"/>
            <a:ext cx="615728" cy="1515733"/>
          </a:xfrm>
          <a:prstGeom prst="rect">
            <a:avLst/>
          </a:prstGeom>
          <a:gradFill>
            <a:gsLst>
              <a:gs pos="0">
                <a:srgbClr val="2072A9"/>
              </a:gs>
              <a:gs pos="100000">
                <a:srgbClr val="5FCCF5"/>
              </a:gs>
            </a:gsLst>
            <a:lin ang="5400000" scaled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3366715" y="2866016"/>
            <a:ext cx="596373" cy="772987"/>
          </a:xfrm>
          <a:custGeom>
            <a:avLst/>
            <a:gdLst>
              <a:gd name="T0" fmla="*/ 3 w 490"/>
              <a:gd name="T1" fmla="*/ 639 h 639"/>
              <a:gd name="T2" fmla="*/ 0 w 490"/>
              <a:gd name="T3" fmla="*/ 0 h 639"/>
              <a:gd name="T4" fmla="*/ 81 w 490"/>
              <a:gd name="T5" fmla="*/ 0 h 639"/>
              <a:gd name="T6" fmla="*/ 490 w 490"/>
              <a:gd name="T7" fmla="*/ 639 h 639"/>
              <a:gd name="T8" fmla="*/ 3 w 490"/>
              <a:gd name="T9" fmla="*/ 639 h 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0" h="639">
                <a:moveTo>
                  <a:pt x="3" y="639"/>
                </a:moveTo>
                <a:lnTo>
                  <a:pt x="0" y="0"/>
                </a:lnTo>
                <a:lnTo>
                  <a:pt x="81" y="0"/>
                </a:lnTo>
                <a:lnTo>
                  <a:pt x="490" y="639"/>
                </a:lnTo>
                <a:lnTo>
                  <a:pt x="3" y="6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01600" dist="38100" algn="l" rotWithShape="0">
              <a:prstClr val="black">
                <a:alpha val="35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3355827" y="3639003"/>
            <a:ext cx="607260" cy="1515733"/>
          </a:xfrm>
          <a:custGeom>
            <a:avLst/>
            <a:gdLst>
              <a:gd name="T0" fmla="*/ 0 w 490"/>
              <a:gd name="T1" fmla="*/ 0 h 1253"/>
              <a:gd name="T2" fmla="*/ 490 w 490"/>
              <a:gd name="T3" fmla="*/ 0 h 1253"/>
              <a:gd name="T4" fmla="*/ 490 w 490"/>
              <a:gd name="T5" fmla="*/ 1253 h 1253"/>
              <a:gd name="T6" fmla="*/ 3 w 490"/>
              <a:gd name="T7" fmla="*/ 1253 h 1253"/>
              <a:gd name="T8" fmla="*/ 0 w 490"/>
              <a:gd name="T9" fmla="*/ 0 h 1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0" h="1253">
                <a:moveTo>
                  <a:pt x="0" y="0"/>
                </a:moveTo>
                <a:lnTo>
                  <a:pt x="490" y="0"/>
                </a:lnTo>
                <a:lnTo>
                  <a:pt x="490" y="1253"/>
                </a:lnTo>
                <a:lnTo>
                  <a:pt x="3" y="125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algn="l" rotWithShape="0">
              <a:prstClr val="black">
                <a:alpha val="35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3273570" y="2551499"/>
            <a:ext cx="96774" cy="314517"/>
          </a:xfrm>
          <a:custGeom>
            <a:avLst/>
            <a:gdLst>
              <a:gd name="T0" fmla="*/ 30 w 30"/>
              <a:gd name="T1" fmla="*/ 0 h 97"/>
              <a:gd name="T2" fmla="*/ 1 w 30"/>
              <a:gd name="T3" fmla="*/ 0 h 97"/>
              <a:gd name="T4" fmla="*/ 0 w 30"/>
              <a:gd name="T5" fmla="*/ 97 h 97"/>
              <a:gd name="T6" fmla="*/ 30 w 30"/>
              <a:gd name="T7" fmla="*/ 97 h 97"/>
              <a:gd name="T8" fmla="*/ 30 w 30"/>
              <a:gd name="T9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97">
                <a:moveTo>
                  <a:pt x="3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94"/>
                  <a:pt x="0" y="97"/>
                </a:cubicBezTo>
                <a:cubicBezTo>
                  <a:pt x="8" y="97"/>
                  <a:pt x="30" y="97"/>
                  <a:pt x="30" y="97"/>
                </a:cubicBezTo>
                <a:lnTo>
                  <a:pt x="30" y="0"/>
                </a:lnTo>
                <a:close/>
              </a:path>
            </a:pathLst>
          </a:custGeom>
          <a:gradFill>
            <a:gsLst>
              <a:gs pos="4400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algn="l" rotWithShape="0">
              <a:prstClr val="black">
                <a:alpha val="45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7" name="Freeform 15"/>
          <p:cNvSpPr>
            <a:spLocks/>
          </p:cNvSpPr>
          <p:nvPr/>
        </p:nvSpPr>
        <p:spPr bwMode="auto">
          <a:xfrm>
            <a:off x="2777600" y="2866016"/>
            <a:ext cx="596373" cy="772987"/>
          </a:xfrm>
          <a:custGeom>
            <a:avLst/>
            <a:gdLst>
              <a:gd name="T0" fmla="*/ 493 w 493"/>
              <a:gd name="T1" fmla="*/ 639 h 639"/>
              <a:gd name="T2" fmla="*/ 490 w 493"/>
              <a:gd name="T3" fmla="*/ 0 h 639"/>
              <a:gd name="T4" fmla="*/ 410 w 493"/>
              <a:gd name="T5" fmla="*/ 0 h 639"/>
              <a:gd name="T6" fmla="*/ 0 w 493"/>
              <a:gd name="T7" fmla="*/ 639 h 639"/>
              <a:gd name="T8" fmla="*/ 493 w 493"/>
              <a:gd name="T9" fmla="*/ 639 h 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3" h="639">
                <a:moveTo>
                  <a:pt x="493" y="639"/>
                </a:moveTo>
                <a:lnTo>
                  <a:pt x="490" y="0"/>
                </a:lnTo>
                <a:lnTo>
                  <a:pt x="410" y="0"/>
                </a:lnTo>
                <a:lnTo>
                  <a:pt x="0" y="639"/>
                </a:lnTo>
                <a:lnTo>
                  <a:pt x="493" y="63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>
            <a:outerShdw blurRad="101600" dist="38100" algn="l" rotWithShape="0">
              <a:prstClr val="black">
                <a:alpha val="45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2777600" y="3639003"/>
            <a:ext cx="596373" cy="1515733"/>
          </a:xfrm>
          <a:custGeom>
            <a:avLst/>
            <a:gdLst>
              <a:gd name="T0" fmla="*/ 490 w 493"/>
              <a:gd name="T1" fmla="*/ 0 h 1253"/>
              <a:gd name="T2" fmla="*/ 3 w 493"/>
              <a:gd name="T3" fmla="*/ 0 h 1253"/>
              <a:gd name="T4" fmla="*/ 0 w 493"/>
              <a:gd name="T5" fmla="*/ 1253 h 1253"/>
              <a:gd name="T6" fmla="*/ 493 w 493"/>
              <a:gd name="T7" fmla="*/ 1253 h 1253"/>
              <a:gd name="T8" fmla="*/ 490 w 493"/>
              <a:gd name="T9" fmla="*/ 0 h 1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3" h="1253">
                <a:moveTo>
                  <a:pt x="490" y="0"/>
                </a:moveTo>
                <a:lnTo>
                  <a:pt x="3" y="0"/>
                </a:lnTo>
                <a:lnTo>
                  <a:pt x="0" y="1253"/>
                </a:lnTo>
                <a:lnTo>
                  <a:pt x="493" y="1253"/>
                </a:lnTo>
                <a:lnTo>
                  <a:pt x="490" y="0"/>
                </a:lnTo>
                <a:close/>
              </a:path>
            </a:pathLst>
          </a:cu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algn="l" rotWithShape="0">
              <a:prstClr val="black">
                <a:alpha val="45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3176796" y="2551499"/>
            <a:ext cx="96774" cy="314517"/>
          </a:xfrm>
          <a:custGeom>
            <a:avLst/>
            <a:gdLst>
              <a:gd name="T0" fmla="*/ 30 w 30"/>
              <a:gd name="T1" fmla="*/ 0 h 97"/>
              <a:gd name="T2" fmla="*/ 0 w 30"/>
              <a:gd name="T3" fmla="*/ 0 h 97"/>
              <a:gd name="T4" fmla="*/ 0 w 30"/>
              <a:gd name="T5" fmla="*/ 97 h 97"/>
              <a:gd name="T6" fmla="*/ 30 w 30"/>
              <a:gd name="T7" fmla="*/ 97 h 97"/>
              <a:gd name="T8" fmla="*/ 30 w 30"/>
              <a:gd name="T9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97">
                <a:moveTo>
                  <a:pt x="3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94"/>
                  <a:pt x="0" y="97"/>
                </a:cubicBezTo>
                <a:cubicBezTo>
                  <a:pt x="8" y="97"/>
                  <a:pt x="30" y="97"/>
                  <a:pt x="30" y="97"/>
                </a:cubicBezTo>
                <a:lnTo>
                  <a:pt x="30" y="0"/>
                </a:lnTo>
                <a:close/>
              </a:path>
            </a:pathLst>
          </a:custGeom>
          <a:gradFill>
            <a:gsLst>
              <a:gs pos="61000">
                <a:srgbClr val="297B31"/>
              </a:gs>
              <a:gs pos="100000">
                <a:srgbClr val="3AAB45"/>
              </a:gs>
            </a:gsLst>
            <a:lin ang="5400000" scaled="0"/>
          </a:gradFill>
          <a:ln>
            <a:noFill/>
          </a:ln>
          <a:effectLst>
            <a:outerShdw blurRad="101600" dist="38100" algn="l" rotWithShape="0">
              <a:prstClr val="black">
                <a:alpha val="45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2163082" y="2866016"/>
            <a:ext cx="1110488" cy="772987"/>
          </a:xfrm>
          <a:custGeom>
            <a:avLst/>
            <a:gdLst>
              <a:gd name="T0" fmla="*/ 838 w 918"/>
              <a:gd name="T1" fmla="*/ 0 h 639"/>
              <a:gd name="T2" fmla="*/ 0 w 918"/>
              <a:gd name="T3" fmla="*/ 639 h 639"/>
              <a:gd name="T4" fmla="*/ 508 w 918"/>
              <a:gd name="T5" fmla="*/ 639 h 639"/>
              <a:gd name="T6" fmla="*/ 918 w 918"/>
              <a:gd name="T7" fmla="*/ 0 h 639"/>
              <a:gd name="T8" fmla="*/ 838 w 918"/>
              <a:gd name="T9" fmla="*/ 0 h 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8" h="639">
                <a:moveTo>
                  <a:pt x="838" y="0"/>
                </a:moveTo>
                <a:lnTo>
                  <a:pt x="0" y="639"/>
                </a:lnTo>
                <a:lnTo>
                  <a:pt x="508" y="639"/>
                </a:lnTo>
                <a:lnTo>
                  <a:pt x="918" y="0"/>
                </a:lnTo>
                <a:lnTo>
                  <a:pt x="838" y="0"/>
                </a:lnTo>
                <a:close/>
              </a:path>
            </a:pathLst>
          </a:custGeom>
          <a:solidFill>
            <a:srgbClr val="3AAB45"/>
          </a:solidFill>
          <a:ln>
            <a:noFill/>
          </a:ln>
          <a:effectLst>
            <a:outerShdw blurRad="101600" dist="38100" algn="l" rotWithShape="0">
              <a:prstClr val="black">
                <a:alpha val="45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169130" y="3639003"/>
            <a:ext cx="612099" cy="1515733"/>
          </a:xfrm>
          <a:prstGeom prst="rect">
            <a:avLst/>
          </a:prstGeom>
          <a:gradFill>
            <a:gsLst>
              <a:gs pos="0">
                <a:srgbClr val="297B31"/>
              </a:gs>
              <a:gs pos="100000">
                <a:srgbClr val="3AAB45"/>
              </a:gs>
            </a:gsLst>
            <a:lin ang="5400000" scaled="0"/>
          </a:gradFill>
          <a:ln>
            <a:noFill/>
          </a:ln>
          <a:effectLst>
            <a:outerShdw blurRad="101600" dist="38100" algn="l" rotWithShape="0">
              <a:prstClr val="black">
                <a:alpha val="45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grpSp>
        <p:nvGrpSpPr>
          <p:cNvPr id="160" name="Rocket"/>
          <p:cNvGrpSpPr/>
          <p:nvPr/>
        </p:nvGrpSpPr>
        <p:grpSpPr>
          <a:xfrm>
            <a:off x="2801839" y="865106"/>
            <a:ext cx="1139806" cy="2127740"/>
            <a:chOff x="4112307" y="1237063"/>
            <a:chExt cx="1302680" cy="2431786"/>
          </a:xfrm>
        </p:grpSpPr>
        <p:sp>
          <p:nvSpPr>
            <p:cNvPr id="161" name="Freeform 11"/>
            <p:cNvSpPr>
              <a:spLocks noEditPoints="1"/>
            </p:cNvSpPr>
            <p:nvPr/>
          </p:nvSpPr>
          <p:spPr bwMode="auto">
            <a:xfrm>
              <a:off x="4112307" y="2797473"/>
              <a:ext cx="1302680" cy="871376"/>
            </a:xfrm>
            <a:custGeom>
              <a:avLst/>
              <a:gdLst>
                <a:gd name="T0" fmla="*/ 69 w 181"/>
                <a:gd name="T1" fmla="*/ 50 h 121"/>
                <a:gd name="T2" fmla="*/ 63 w 181"/>
                <a:gd name="T3" fmla="*/ 51 h 121"/>
                <a:gd name="T4" fmla="*/ 7 w 181"/>
                <a:gd name="T5" fmla="*/ 121 h 121"/>
                <a:gd name="T6" fmla="*/ 1 w 181"/>
                <a:gd name="T7" fmla="*/ 72 h 121"/>
                <a:gd name="T8" fmla="*/ 3 w 181"/>
                <a:gd name="T9" fmla="*/ 50 h 121"/>
                <a:gd name="T10" fmla="*/ 1 w 181"/>
                <a:gd name="T11" fmla="*/ 72 h 121"/>
                <a:gd name="T12" fmla="*/ 37 w 181"/>
                <a:gd name="T13" fmla="*/ 0 h 121"/>
                <a:gd name="T14" fmla="*/ 69 w 181"/>
                <a:gd name="T15" fmla="*/ 50 h 121"/>
                <a:gd name="T16" fmla="*/ 144 w 181"/>
                <a:gd name="T17" fmla="*/ 0 h 121"/>
                <a:gd name="T18" fmla="*/ 112 w 181"/>
                <a:gd name="T19" fmla="*/ 50 h 121"/>
                <a:gd name="T20" fmla="*/ 118 w 181"/>
                <a:gd name="T21" fmla="*/ 51 h 121"/>
                <a:gd name="T22" fmla="*/ 174 w 181"/>
                <a:gd name="T23" fmla="*/ 121 h 121"/>
                <a:gd name="T24" fmla="*/ 180 w 181"/>
                <a:gd name="T25" fmla="*/ 72 h 121"/>
                <a:gd name="T26" fmla="*/ 179 w 181"/>
                <a:gd name="T27" fmla="*/ 56 h 121"/>
                <a:gd name="T28" fmla="*/ 180 w 181"/>
                <a:gd name="T29" fmla="*/ 72 h 121"/>
                <a:gd name="T30" fmla="*/ 144 w 181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1" h="121">
                  <a:moveTo>
                    <a:pt x="69" y="50"/>
                  </a:moveTo>
                  <a:cubicBezTo>
                    <a:pt x="67" y="50"/>
                    <a:pt x="65" y="50"/>
                    <a:pt x="63" y="51"/>
                  </a:cubicBezTo>
                  <a:cubicBezTo>
                    <a:pt x="20" y="58"/>
                    <a:pt x="7" y="121"/>
                    <a:pt x="7" y="121"/>
                  </a:cubicBezTo>
                  <a:cubicBezTo>
                    <a:pt x="4" y="109"/>
                    <a:pt x="1" y="91"/>
                    <a:pt x="1" y="72"/>
                  </a:cubicBezTo>
                  <a:cubicBezTo>
                    <a:pt x="1" y="65"/>
                    <a:pt x="2" y="57"/>
                    <a:pt x="3" y="50"/>
                  </a:cubicBezTo>
                  <a:cubicBezTo>
                    <a:pt x="2" y="57"/>
                    <a:pt x="1" y="65"/>
                    <a:pt x="1" y="72"/>
                  </a:cubicBezTo>
                  <a:cubicBezTo>
                    <a:pt x="0" y="39"/>
                    <a:pt x="7" y="4"/>
                    <a:pt x="37" y="0"/>
                  </a:cubicBezTo>
                  <a:lnTo>
                    <a:pt x="69" y="50"/>
                  </a:lnTo>
                  <a:close/>
                  <a:moveTo>
                    <a:pt x="144" y="0"/>
                  </a:moveTo>
                  <a:cubicBezTo>
                    <a:pt x="112" y="50"/>
                    <a:pt x="112" y="50"/>
                    <a:pt x="112" y="50"/>
                  </a:cubicBezTo>
                  <a:cubicBezTo>
                    <a:pt x="114" y="50"/>
                    <a:pt x="116" y="50"/>
                    <a:pt x="118" y="51"/>
                  </a:cubicBezTo>
                  <a:cubicBezTo>
                    <a:pt x="161" y="58"/>
                    <a:pt x="174" y="121"/>
                    <a:pt x="174" y="121"/>
                  </a:cubicBezTo>
                  <a:cubicBezTo>
                    <a:pt x="177" y="109"/>
                    <a:pt x="180" y="91"/>
                    <a:pt x="180" y="72"/>
                  </a:cubicBezTo>
                  <a:cubicBezTo>
                    <a:pt x="180" y="67"/>
                    <a:pt x="180" y="61"/>
                    <a:pt x="179" y="56"/>
                  </a:cubicBezTo>
                  <a:cubicBezTo>
                    <a:pt x="180" y="61"/>
                    <a:pt x="180" y="67"/>
                    <a:pt x="180" y="72"/>
                  </a:cubicBezTo>
                  <a:cubicBezTo>
                    <a:pt x="181" y="39"/>
                    <a:pt x="174" y="4"/>
                    <a:pt x="144" y="0"/>
                  </a:cubicBezTo>
                  <a:close/>
                </a:path>
              </a:pathLst>
            </a:custGeom>
            <a:gradFill>
              <a:gsLst>
                <a:gs pos="0">
                  <a:srgbClr val="FBC4AC"/>
                </a:gs>
                <a:gs pos="100000">
                  <a:srgbClr val="7D3236"/>
                </a:gs>
                <a:gs pos="37000">
                  <a:srgbClr val="ED1C24"/>
                </a:gs>
              </a:gsLst>
              <a:lin ang="48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2" name="Freeform 12"/>
            <p:cNvSpPr>
              <a:spLocks noEditPoints="1"/>
            </p:cNvSpPr>
            <p:nvPr/>
          </p:nvSpPr>
          <p:spPr bwMode="auto">
            <a:xfrm>
              <a:off x="4119320" y="2878123"/>
              <a:ext cx="1295667" cy="790725"/>
            </a:xfrm>
            <a:custGeom>
              <a:avLst/>
              <a:gdLst>
                <a:gd name="T0" fmla="*/ 36 w 180"/>
                <a:gd name="T1" fmla="*/ 0 h 110"/>
                <a:gd name="T2" fmla="*/ 62 w 180"/>
                <a:gd name="T3" fmla="*/ 40 h 110"/>
                <a:gd name="T4" fmla="*/ 6 w 180"/>
                <a:gd name="T5" fmla="*/ 110 h 110"/>
                <a:gd name="T6" fmla="*/ 0 w 180"/>
                <a:gd name="T7" fmla="*/ 61 h 110"/>
                <a:gd name="T8" fmla="*/ 36 w 180"/>
                <a:gd name="T9" fmla="*/ 0 h 110"/>
                <a:gd name="T10" fmla="*/ 174 w 180"/>
                <a:gd name="T11" fmla="*/ 110 h 110"/>
                <a:gd name="T12" fmla="*/ 180 w 180"/>
                <a:gd name="T13" fmla="*/ 61 h 110"/>
                <a:gd name="T14" fmla="*/ 144 w 180"/>
                <a:gd name="T15" fmla="*/ 0 h 110"/>
                <a:gd name="T16" fmla="*/ 118 w 180"/>
                <a:gd name="T17" fmla="*/ 40 h 110"/>
                <a:gd name="T18" fmla="*/ 174 w 180"/>
                <a:gd name="T19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0" h="110">
                  <a:moveTo>
                    <a:pt x="36" y="0"/>
                  </a:moveTo>
                  <a:cubicBezTo>
                    <a:pt x="62" y="40"/>
                    <a:pt x="62" y="40"/>
                    <a:pt x="62" y="40"/>
                  </a:cubicBezTo>
                  <a:cubicBezTo>
                    <a:pt x="19" y="47"/>
                    <a:pt x="6" y="110"/>
                    <a:pt x="6" y="110"/>
                  </a:cubicBezTo>
                  <a:cubicBezTo>
                    <a:pt x="3" y="98"/>
                    <a:pt x="0" y="80"/>
                    <a:pt x="0" y="61"/>
                  </a:cubicBezTo>
                  <a:cubicBezTo>
                    <a:pt x="1" y="32"/>
                    <a:pt x="9" y="3"/>
                    <a:pt x="36" y="0"/>
                  </a:cubicBezTo>
                  <a:close/>
                  <a:moveTo>
                    <a:pt x="174" y="110"/>
                  </a:moveTo>
                  <a:cubicBezTo>
                    <a:pt x="177" y="98"/>
                    <a:pt x="179" y="80"/>
                    <a:pt x="180" y="61"/>
                  </a:cubicBezTo>
                  <a:cubicBezTo>
                    <a:pt x="179" y="32"/>
                    <a:pt x="171" y="3"/>
                    <a:pt x="144" y="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60" y="47"/>
                    <a:pt x="174" y="110"/>
                    <a:pt x="174" y="110"/>
                  </a:cubicBezTo>
                  <a:close/>
                </a:path>
              </a:pathLst>
            </a:custGeom>
            <a:gradFill>
              <a:gsLst>
                <a:gs pos="100000">
                  <a:srgbClr val="7D3236"/>
                </a:gs>
                <a:gs pos="0">
                  <a:srgbClr val="F47167"/>
                </a:gs>
                <a:gs pos="26000">
                  <a:srgbClr val="ED1C24"/>
                </a:gs>
              </a:gsLst>
              <a:lin ang="18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3" name="Freeform 13"/>
            <p:cNvSpPr>
              <a:spLocks/>
            </p:cNvSpPr>
            <p:nvPr/>
          </p:nvSpPr>
          <p:spPr bwMode="auto">
            <a:xfrm>
              <a:off x="4249062" y="1524599"/>
              <a:ext cx="1029170" cy="1842687"/>
            </a:xfrm>
            <a:custGeom>
              <a:avLst/>
              <a:gdLst>
                <a:gd name="T0" fmla="*/ 29 w 143"/>
                <a:gd name="T1" fmla="*/ 0 h 256"/>
                <a:gd name="T2" fmla="*/ 0 w 143"/>
                <a:gd name="T3" fmla="*/ 108 h 256"/>
                <a:gd name="T4" fmla="*/ 72 w 143"/>
                <a:gd name="T5" fmla="*/ 256 h 256"/>
                <a:gd name="T6" fmla="*/ 143 w 143"/>
                <a:gd name="T7" fmla="*/ 108 h 256"/>
                <a:gd name="T8" fmla="*/ 114 w 143"/>
                <a:gd name="T9" fmla="*/ 0 h 256"/>
                <a:gd name="T10" fmla="*/ 72 w 143"/>
                <a:gd name="T11" fmla="*/ 5 h 256"/>
                <a:gd name="T12" fmla="*/ 29 w 143"/>
                <a:gd name="T1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256">
                  <a:moveTo>
                    <a:pt x="29" y="0"/>
                  </a:moveTo>
                  <a:cubicBezTo>
                    <a:pt x="13" y="27"/>
                    <a:pt x="0" y="65"/>
                    <a:pt x="0" y="108"/>
                  </a:cubicBezTo>
                  <a:cubicBezTo>
                    <a:pt x="0" y="190"/>
                    <a:pt x="56" y="256"/>
                    <a:pt x="72" y="256"/>
                  </a:cubicBezTo>
                  <a:cubicBezTo>
                    <a:pt x="87" y="256"/>
                    <a:pt x="143" y="190"/>
                    <a:pt x="143" y="108"/>
                  </a:cubicBezTo>
                  <a:cubicBezTo>
                    <a:pt x="143" y="65"/>
                    <a:pt x="130" y="27"/>
                    <a:pt x="114" y="0"/>
                  </a:cubicBezTo>
                  <a:cubicBezTo>
                    <a:pt x="101" y="3"/>
                    <a:pt x="87" y="5"/>
                    <a:pt x="72" y="5"/>
                  </a:cubicBezTo>
                  <a:cubicBezTo>
                    <a:pt x="56" y="5"/>
                    <a:pt x="42" y="3"/>
                    <a:pt x="29" y="0"/>
                  </a:cubicBezTo>
                  <a:close/>
                </a:path>
              </a:pathLst>
            </a:custGeom>
            <a:gradFill>
              <a:gsLst>
                <a:gs pos="0">
                  <a:srgbClr val="AAC8D7"/>
                </a:gs>
                <a:gs pos="100000">
                  <a:srgbClr val="91B8CB"/>
                </a:gs>
                <a:gs pos="48000">
                  <a:schemeClr val="bg1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4" name="Freeform 14"/>
            <p:cNvSpPr>
              <a:spLocks/>
            </p:cNvSpPr>
            <p:nvPr/>
          </p:nvSpPr>
          <p:spPr bwMode="auto">
            <a:xfrm>
              <a:off x="4457701" y="1237063"/>
              <a:ext cx="611892" cy="322602"/>
            </a:xfrm>
            <a:custGeom>
              <a:avLst/>
              <a:gdLst>
                <a:gd name="T0" fmla="*/ 81 w 85"/>
                <a:gd name="T1" fmla="*/ 34 h 45"/>
                <a:gd name="T2" fmla="*/ 43 w 85"/>
                <a:gd name="T3" fmla="*/ 0 h 45"/>
                <a:gd name="T4" fmla="*/ 4 w 85"/>
                <a:gd name="T5" fmla="*/ 34 h 45"/>
                <a:gd name="T6" fmla="*/ 0 w 85"/>
                <a:gd name="T7" fmla="*/ 40 h 45"/>
                <a:gd name="T8" fmla="*/ 43 w 85"/>
                <a:gd name="T9" fmla="*/ 45 h 45"/>
                <a:gd name="T10" fmla="*/ 85 w 85"/>
                <a:gd name="T11" fmla="*/ 40 h 45"/>
                <a:gd name="T12" fmla="*/ 81 w 85"/>
                <a:gd name="T13" fmla="*/ 3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45">
                  <a:moveTo>
                    <a:pt x="81" y="34"/>
                  </a:moveTo>
                  <a:cubicBezTo>
                    <a:pt x="67" y="13"/>
                    <a:pt x="52" y="0"/>
                    <a:pt x="43" y="0"/>
                  </a:cubicBezTo>
                  <a:cubicBezTo>
                    <a:pt x="33" y="0"/>
                    <a:pt x="18" y="13"/>
                    <a:pt x="4" y="34"/>
                  </a:cubicBezTo>
                  <a:cubicBezTo>
                    <a:pt x="3" y="36"/>
                    <a:pt x="2" y="38"/>
                    <a:pt x="0" y="40"/>
                  </a:cubicBezTo>
                  <a:cubicBezTo>
                    <a:pt x="13" y="43"/>
                    <a:pt x="27" y="45"/>
                    <a:pt x="43" y="45"/>
                  </a:cubicBezTo>
                  <a:cubicBezTo>
                    <a:pt x="58" y="45"/>
                    <a:pt x="72" y="43"/>
                    <a:pt x="85" y="40"/>
                  </a:cubicBezTo>
                  <a:cubicBezTo>
                    <a:pt x="83" y="38"/>
                    <a:pt x="82" y="36"/>
                    <a:pt x="81" y="34"/>
                  </a:cubicBezTo>
                  <a:close/>
                </a:path>
              </a:pathLst>
            </a:custGeom>
            <a:gradFill>
              <a:gsLst>
                <a:gs pos="13000">
                  <a:srgbClr val="FBC4AC"/>
                </a:gs>
                <a:gs pos="0">
                  <a:srgbClr val="FBC2A7"/>
                </a:gs>
                <a:gs pos="100000">
                  <a:srgbClr val="7D3236"/>
                </a:gs>
                <a:gs pos="60000">
                  <a:srgbClr val="ED1C24"/>
                </a:gs>
              </a:gsLst>
              <a:lin ang="18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5" name="Oval 15"/>
            <p:cNvSpPr>
              <a:spLocks noChangeArrowheads="1"/>
            </p:cNvSpPr>
            <p:nvPr/>
          </p:nvSpPr>
          <p:spPr bwMode="auto">
            <a:xfrm>
              <a:off x="4543611" y="1884019"/>
              <a:ext cx="440071" cy="431304"/>
            </a:xfrm>
            <a:prstGeom prst="ellipse">
              <a:avLst/>
            </a:prstGeom>
            <a:solidFill>
              <a:srgbClr val="678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6" name="Oval 16"/>
            <p:cNvSpPr>
              <a:spLocks noChangeArrowheads="1"/>
            </p:cNvSpPr>
            <p:nvPr/>
          </p:nvSpPr>
          <p:spPr bwMode="auto">
            <a:xfrm>
              <a:off x="4731211" y="1617522"/>
              <a:ext cx="50845" cy="50845"/>
            </a:xfrm>
            <a:prstGeom prst="ellipse">
              <a:avLst/>
            </a:prstGeom>
            <a:gradFill flip="none" rotWithShape="1">
              <a:gsLst>
                <a:gs pos="0">
                  <a:srgbClr val="F1F2F2">
                    <a:alpha val="49804"/>
                  </a:srgbClr>
                </a:gs>
                <a:gs pos="74000">
                  <a:schemeClr val="tx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2" name="Oval 21"/>
            <p:cNvSpPr>
              <a:spLocks noChangeArrowheads="1"/>
            </p:cNvSpPr>
            <p:nvPr/>
          </p:nvSpPr>
          <p:spPr bwMode="auto">
            <a:xfrm>
              <a:off x="4731211" y="2790460"/>
              <a:ext cx="50845" cy="52733"/>
            </a:xfrm>
            <a:prstGeom prst="ellipse">
              <a:avLst/>
            </a:prstGeom>
            <a:gradFill flip="none" rotWithShape="1">
              <a:gsLst>
                <a:gs pos="0">
                  <a:srgbClr val="F1F2F2">
                    <a:alpha val="49804"/>
                  </a:srgbClr>
                </a:gs>
                <a:gs pos="74000">
                  <a:schemeClr val="tx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3" name="Oval 22"/>
            <p:cNvSpPr>
              <a:spLocks noChangeArrowheads="1"/>
            </p:cNvSpPr>
            <p:nvPr/>
          </p:nvSpPr>
          <p:spPr bwMode="auto">
            <a:xfrm>
              <a:off x="4731211" y="2957020"/>
              <a:ext cx="50845" cy="50845"/>
            </a:xfrm>
            <a:prstGeom prst="ellipse">
              <a:avLst/>
            </a:prstGeom>
            <a:gradFill flip="none" rotWithShape="1">
              <a:gsLst>
                <a:gs pos="0">
                  <a:srgbClr val="F1F2F2">
                    <a:alpha val="49804"/>
                  </a:srgbClr>
                </a:gs>
                <a:gs pos="74000">
                  <a:schemeClr val="tx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4" name="Oval 23"/>
            <p:cNvSpPr>
              <a:spLocks noChangeArrowheads="1"/>
            </p:cNvSpPr>
            <p:nvPr/>
          </p:nvSpPr>
          <p:spPr bwMode="auto">
            <a:xfrm>
              <a:off x="4731211" y="3086762"/>
              <a:ext cx="50845" cy="50845"/>
            </a:xfrm>
            <a:prstGeom prst="ellipse">
              <a:avLst/>
            </a:prstGeom>
            <a:gradFill flip="none" rotWithShape="1">
              <a:gsLst>
                <a:gs pos="0">
                  <a:srgbClr val="F1F2F2">
                    <a:alpha val="49804"/>
                  </a:srgbClr>
                </a:gs>
                <a:gs pos="74000">
                  <a:schemeClr val="tx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5" name="Oval 24"/>
            <p:cNvSpPr>
              <a:spLocks noChangeArrowheads="1"/>
            </p:cNvSpPr>
            <p:nvPr/>
          </p:nvSpPr>
          <p:spPr bwMode="auto">
            <a:xfrm>
              <a:off x="4543611" y="1862980"/>
              <a:ext cx="440071" cy="438317"/>
            </a:xfrm>
            <a:prstGeom prst="ellipse">
              <a:avLst/>
            </a:prstGeom>
            <a:solidFill>
              <a:srgbClr val="D9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6" name="Freeform 25"/>
            <p:cNvSpPr>
              <a:spLocks/>
            </p:cNvSpPr>
            <p:nvPr/>
          </p:nvSpPr>
          <p:spPr bwMode="auto">
            <a:xfrm>
              <a:off x="4601469" y="1927851"/>
              <a:ext cx="324355" cy="171820"/>
            </a:xfrm>
            <a:custGeom>
              <a:avLst/>
              <a:gdLst>
                <a:gd name="T0" fmla="*/ 23 w 45"/>
                <a:gd name="T1" fmla="*/ 4 h 24"/>
                <a:gd name="T2" fmla="*/ 45 w 45"/>
                <a:gd name="T3" fmla="*/ 24 h 24"/>
                <a:gd name="T4" fmla="*/ 45 w 45"/>
                <a:gd name="T5" fmla="*/ 22 h 24"/>
                <a:gd name="T6" fmla="*/ 23 w 45"/>
                <a:gd name="T7" fmla="*/ 0 h 24"/>
                <a:gd name="T8" fmla="*/ 0 w 45"/>
                <a:gd name="T9" fmla="*/ 22 h 24"/>
                <a:gd name="T10" fmla="*/ 1 w 45"/>
                <a:gd name="T11" fmla="*/ 24 h 24"/>
                <a:gd name="T12" fmla="*/ 23 w 45"/>
                <a:gd name="T13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24">
                  <a:moveTo>
                    <a:pt x="23" y="4"/>
                  </a:moveTo>
                  <a:cubicBezTo>
                    <a:pt x="34" y="4"/>
                    <a:pt x="43" y="13"/>
                    <a:pt x="45" y="24"/>
                  </a:cubicBezTo>
                  <a:cubicBezTo>
                    <a:pt x="45" y="23"/>
                    <a:pt x="45" y="22"/>
                    <a:pt x="45" y="22"/>
                  </a:cubicBezTo>
                  <a:cubicBezTo>
                    <a:pt x="45" y="10"/>
                    <a:pt x="35" y="0"/>
                    <a:pt x="23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22"/>
                    <a:pt x="0" y="23"/>
                    <a:pt x="1" y="24"/>
                  </a:cubicBezTo>
                  <a:cubicBezTo>
                    <a:pt x="2" y="13"/>
                    <a:pt x="11" y="4"/>
                    <a:pt x="23" y="4"/>
                  </a:cubicBezTo>
                  <a:close/>
                </a:path>
              </a:pathLst>
            </a:custGeom>
            <a:solidFill>
              <a:srgbClr val="005A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7" name="Freeform 26"/>
            <p:cNvSpPr>
              <a:spLocks/>
            </p:cNvSpPr>
            <p:nvPr/>
          </p:nvSpPr>
          <p:spPr bwMode="auto">
            <a:xfrm>
              <a:off x="4608482" y="1955904"/>
              <a:ext cx="317342" cy="287536"/>
            </a:xfrm>
            <a:custGeom>
              <a:avLst/>
              <a:gdLst>
                <a:gd name="T0" fmla="*/ 22 w 44"/>
                <a:gd name="T1" fmla="*/ 40 h 40"/>
                <a:gd name="T2" fmla="*/ 44 w 44"/>
                <a:gd name="T3" fmla="*/ 20 h 40"/>
                <a:gd name="T4" fmla="*/ 22 w 44"/>
                <a:gd name="T5" fmla="*/ 0 h 40"/>
                <a:gd name="T6" fmla="*/ 0 w 44"/>
                <a:gd name="T7" fmla="*/ 20 h 40"/>
                <a:gd name="T8" fmla="*/ 22 w 44"/>
                <a:gd name="T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22" y="40"/>
                  </a:moveTo>
                  <a:cubicBezTo>
                    <a:pt x="33" y="40"/>
                    <a:pt x="42" y="31"/>
                    <a:pt x="44" y="20"/>
                  </a:cubicBezTo>
                  <a:cubicBezTo>
                    <a:pt x="42" y="9"/>
                    <a:pt x="33" y="0"/>
                    <a:pt x="22" y="0"/>
                  </a:cubicBezTo>
                  <a:cubicBezTo>
                    <a:pt x="10" y="0"/>
                    <a:pt x="1" y="9"/>
                    <a:pt x="0" y="20"/>
                  </a:cubicBezTo>
                  <a:cubicBezTo>
                    <a:pt x="1" y="31"/>
                    <a:pt x="10" y="40"/>
                    <a:pt x="22" y="4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21016">
                  <a:schemeClr val="bg1"/>
                </a:gs>
                <a:gs pos="35000">
                  <a:srgbClr val="9FC1D2"/>
                </a:gs>
                <a:gs pos="63000">
                  <a:schemeClr val="accent1"/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8" name="Freeform 27"/>
            <p:cNvSpPr>
              <a:spLocks/>
            </p:cNvSpPr>
            <p:nvPr/>
          </p:nvSpPr>
          <p:spPr bwMode="auto">
            <a:xfrm>
              <a:off x="4831148" y="1301933"/>
              <a:ext cx="80650" cy="92924"/>
            </a:xfrm>
            <a:custGeom>
              <a:avLst/>
              <a:gdLst>
                <a:gd name="T0" fmla="*/ 8 w 11"/>
                <a:gd name="T1" fmla="*/ 4 h 13"/>
                <a:gd name="T2" fmla="*/ 1 w 11"/>
                <a:gd name="T3" fmla="*/ 2 h 13"/>
                <a:gd name="T4" fmla="*/ 2 w 11"/>
                <a:gd name="T5" fmla="*/ 9 h 13"/>
                <a:gd name="T6" fmla="*/ 9 w 11"/>
                <a:gd name="T7" fmla="*/ 11 h 13"/>
                <a:gd name="T8" fmla="*/ 8 w 11"/>
                <a:gd name="T9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3">
                  <a:moveTo>
                    <a:pt x="8" y="4"/>
                  </a:moveTo>
                  <a:cubicBezTo>
                    <a:pt x="6" y="1"/>
                    <a:pt x="3" y="0"/>
                    <a:pt x="1" y="2"/>
                  </a:cubicBezTo>
                  <a:cubicBezTo>
                    <a:pt x="0" y="3"/>
                    <a:pt x="0" y="6"/>
                    <a:pt x="2" y="9"/>
                  </a:cubicBezTo>
                  <a:cubicBezTo>
                    <a:pt x="5" y="11"/>
                    <a:pt x="8" y="13"/>
                    <a:pt x="9" y="11"/>
                  </a:cubicBezTo>
                  <a:cubicBezTo>
                    <a:pt x="11" y="10"/>
                    <a:pt x="10" y="7"/>
                    <a:pt x="8" y="4"/>
                  </a:cubicBezTo>
                  <a:close/>
                </a:path>
              </a:pathLst>
            </a:custGeom>
            <a:solidFill>
              <a:srgbClr val="F68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9" name="Oval 21"/>
            <p:cNvSpPr>
              <a:spLocks noChangeArrowheads="1"/>
            </p:cNvSpPr>
            <p:nvPr/>
          </p:nvSpPr>
          <p:spPr bwMode="auto">
            <a:xfrm>
              <a:off x="4733658" y="2644736"/>
              <a:ext cx="50845" cy="52733"/>
            </a:xfrm>
            <a:prstGeom prst="ellipse">
              <a:avLst/>
            </a:prstGeom>
            <a:gradFill flip="none" rotWithShape="1">
              <a:gsLst>
                <a:gs pos="0">
                  <a:srgbClr val="F1F2F2">
                    <a:alpha val="49804"/>
                  </a:srgbClr>
                </a:gs>
                <a:gs pos="74000">
                  <a:schemeClr val="tx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0" name="Oval 21"/>
            <p:cNvSpPr>
              <a:spLocks noChangeArrowheads="1"/>
            </p:cNvSpPr>
            <p:nvPr/>
          </p:nvSpPr>
          <p:spPr bwMode="auto">
            <a:xfrm>
              <a:off x="4738223" y="2506297"/>
              <a:ext cx="50845" cy="52733"/>
            </a:xfrm>
            <a:prstGeom prst="ellipse">
              <a:avLst/>
            </a:prstGeom>
            <a:gradFill flip="none" rotWithShape="1">
              <a:gsLst>
                <a:gs pos="0">
                  <a:srgbClr val="F1F2F2">
                    <a:alpha val="49804"/>
                  </a:srgbClr>
                </a:gs>
                <a:gs pos="74000">
                  <a:schemeClr val="tx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1" name="Oval 21"/>
            <p:cNvSpPr>
              <a:spLocks noChangeArrowheads="1"/>
            </p:cNvSpPr>
            <p:nvPr/>
          </p:nvSpPr>
          <p:spPr bwMode="auto">
            <a:xfrm>
              <a:off x="4738222" y="2358387"/>
              <a:ext cx="50845" cy="52733"/>
            </a:xfrm>
            <a:prstGeom prst="ellipse">
              <a:avLst/>
            </a:prstGeom>
            <a:gradFill flip="none" rotWithShape="1">
              <a:gsLst>
                <a:gs pos="0">
                  <a:srgbClr val="F1F2F2">
                    <a:alpha val="49804"/>
                  </a:srgbClr>
                </a:gs>
                <a:gs pos="74000">
                  <a:schemeClr val="tx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2" name="Oval 21"/>
            <p:cNvSpPr>
              <a:spLocks noChangeArrowheads="1"/>
            </p:cNvSpPr>
            <p:nvPr/>
          </p:nvSpPr>
          <p:spPr bwMode="auto">
            <a:xfrm>
              <a:off x="4727739" y="1749807"/>
              <a:ext cx="50845" cy="52733"/>
            </a:xfrm>
            <a:prstGeom prst="ellipse">
              <a:avLst/>
            </a:prstGeom>
            <a:gradFill flip="none" rotWithShape="1">
              <a:gsLst>
                <a:gs pos="0">
                  <a:srgbClr val="F1F2F2">
                    <a:alpha val="49804"/>
                  </a:srgbClr>
                </a:gs>
                <a:gs pos="74000">
                  <a:schemeClr val="tx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2717774" y="2148253"/>
            <a:ext cx="0" cy="1104256"/>
          </a:xfrm>
          <a:prstGeom prst="line">
            <a:avLst/>
          </a:prstGeom>
          <a:ln w="12700">
            <a:solidFill>
              <a:srgbClr val="359D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wifi"/>
          <p:cNvSpPr>
            <a:spLocks noEditPoints="1"/>
          </p:cNvSpPr>
          <p:nvPr/>
        </p:nvSpPr>
        <p:spPr bwMode="auto">
          <a:xfrm>
            <a:off x="4444522" y="1610877"/>
            <a:ext cx="287861" cy="283412"/>
          </a:xfrm>
          <a:custGeom>
            <a:avLst/>
            <a:gdLst>
              <a:gd name="T0" fmla="*/ 541 w 658"/>
              <a:gd name="T1" fmla="*/ 574 h 648"/>
              <a:gd name="T2" fmla="*/ 407 w 658"/>
              <a:gd name="T3" fmla="*/ 251 h 648"/>
              <a:gd name="T4" fmla="*/ 84 w 658"/>
              <a:gd name="T5" fmla="*/ 117 h 648"/>
              <a:gd name="T6" fmla="*/ 25 w 658"/>
              <a:gd name="T7" fmla="*/ 58 h 648"/>
              <a:gd name="T8" fmla="*/ 84 w 658"/>
              <a:gd name="T9" fmla="*/ 0 h 648"/>
              <a:gd name="T10" fmla="*/ 658 w 658"/>
              <a:gd name="T11" fmla="*/ 574 h 648"/>
              <a:gd name="T12" fmla="*/ 599 w 658"/>
              <a:gd name="T13" fmla="*/ 632 h 648"/>
              <a:gd name="T14" fmla="*/ 541 w 658"/>
              <a:gd name="T15" fmla="*/ 574 h 648"/>
              <a:gd name="T16" fmla="*/ 343 w 658"/>
              <a:gd name="T17" fmla="*/ 582 h 648"/>
              <a:gd name="T18" fmla="*/ 401 w 658"/>
              <a:gd name="T19" fmla="*/ 640 h 648"/>
              <a:gd name="T20" fmla="*/ 459 w 658"/>
              <a:gd name="T21" fmla="*/ 582 h 648"/>
              <a:gd name="T22" fmla="*/ 64 w 658"/>
              <a:gd name="T23" fmla="*/ 186 h 648"/>
              <a:gd name="T24" fmla="*/ 6 w 658"/>
              <a:gd name="T25" fmla="*/ 244 h 648"/>
              <a:gd name="T26" fmla="*/ 64 w 658"/>
              <a:gd name="T27" fmla="*/ 303 h 648"/>
              <a:gd name="T28" fmla="*/ 343 w 658"/>
              <a:gd name="T29" fmla="*/ 582 h 648"/>
              <a:gd name="T30" fmla="*/ 119 w 658"/>
              <a:gd name="T31" fmla="*/ 410 h 648"/>
              <a:gd name="T32" fmla="*/ 0 w 658"/>
              <a:gd name="T33" fmla="*/ 529 h 648"/>
              <a:gd name="T34" fmla="*/ 119 w 658"/>
              <a:gd name="T35" fmla="*/ 648 h 648"/>
              <a:gd name="T36" fmla="*/ 238 w 658"/>
              <a:gd name="T37" fmla="*/ 529 h 648"/>
              <a:gd name="T38" fmla="*/ 119 w 658"/>
              <a:gd name="T39" fmla="*/ 410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58" h="648">
                <a:moveTo>
                  <a:pt x="541" y="574"/>
                </a:moveTo>
                <a:cubicBezTo>
                  <a:pt x="541" y="448"/>
                  <a:pt x="490" y="334"/>
                  <a:pt x="407" y="251"/>
                </a:cubicBezTo>
                <a:cubicBezTo>
                  <a:pt x="324" y="168"/>
                  <a:pt x="210" y="117"/>
                  <a:pt x="84" y="117"/>
                </a:cubicBezTo>
                <a:cubicBezTo>
                  <a:pt x="51" y="117"/>
                  <a:pt x="25" y="91"/>
                  <a:pt x="25" y="58"/>
                </a:cubicBezTo>
                <a:cubicBezTo>
                  <a:pt x="25" y="26"/>
                  <a:pt x="51" y="0"/>
                  <a:pt x="84" y="0"/>
                </a:cubicBezTo>
                <a:cubicBezTo>
                  <a:pt x="401" y="0"/>
                  <a:pt x="658" y="257"/>
                  <a:pt x="658" y="574"/>
                </a:cubicBezTo>
                <a:cubicBezTo>
                  <a:pt x="658" y="606"/>
                  <a:pt x="632" y="632"/>
                  <a:pt x="599" y="632"/>
                </a:cubicBezTo>
                <a:cubicBezTo>
                  <a:pt x="567" y="632"/>
                  <a:pt x="541" y="606"/>
                  <a:pt x="541" y="574"/>
                </a:cubicBezTo>
                <a:close/>
                <a:moveTo>
                  <a:pt x="343" y="582"/>
                </a:moveTo>
                <a:cubicBezTo>
                  <a:pt x="343" y="614"/>
                  <a:pt x="369" y="640"/>
                  <a:pt x="401" y="640"/>
                </a:cubicBezTo>
                <a:cubicBezTo>
                  <a:pt x="433" y="640"/>
                  <a:pt x="459" y="614"/>
                  <a:pt x="459" y="582"/>
                </a:cubicBezTo>
                <a:cubicBezTo>
                  <a:pt x="459" y="363"/>
                  <a:pt x="282" y="186"/>
                  <a:pt x="64" y="186"/>
                </a:cubicBezTo>
                <a:cubicBezTo>
                  <a:pt x="32" y="186"/>
                  <a:pt x="6" y="212"/>
                  <a:pt x="6" y="244"/>
                </a:cubicBezTo>
                <a:cubicBezTo>
                  <a:pt x="6" y="277"/>
                  <a:pt x="32" y="303"/>
                  <a:pt x="64" y="303"/>
                </a:cubicBezTo>
                <a:cubicBezTo>
                  <a:pt x="218" y="303"/>
                  <a:pt x="343" y="427"/>
                  <a:pt x="343" y="582"/>
                </a:cubicBezTo>
                <a:close/>
                <a:moveTo>
                  <a:pt x="119" y="410"/>
                </a:moveTo>
                <a:cubicBezTo>
                  <a:pt x="54" y="410"/>
                  <a:pt x="0" y="463"/>
                  <a:pt x="0" y="529"/>
                </a:cubicBezTo>
                <a:cubicBezTo>
                  <a:pt x="0" y="595"/>
                  <a:pt x="54" y="648"/>
                  <a:pt x="119" y="648"/>
                </a:cubicBezTo>
                <a:cubicBezTo>
                  <a:pt x="185" y="648"/>
                  <a:pt x="238" y="595"/>
                  <a:pt x="238" y="529"/>
                </a:cubicBezTo>
                <a:cubicBezTo>
                  <a:pt x="238" y="463"/>
                  <a:pt x="185" y="410"/>
                  <a:pt x="119" y="4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222" name="star"/>
          <p:cNvSpPr>
            <a:spLocks/>
          </p:cNvSpPr>
          <p:nvPr/>
        </p:nvSpPr>
        <p:spPr bwMode="auto">
          <a:xfrm>
            <a:off x="1981071" y="1577628"/>
            <a:ext cx="313321" cy="299062"/>
          </a:xfrm>
          <a:custGeom>
            <a:avLst/>
            <a:gdLst>
              <a:gd name="T0" fmla="*/ 1206 w 2417"/>
              <a:gd name="T1" fmla="*/ 0 h 2307"/>
              <a:gd name="T2" fmla="*/ 1535 w 2417"/>
              <a:gd name="T3" fmla="*/ 756 h 2307"/>
              <a:gd name="T4" fmla="*/ 2417 w 2417"/>
              <a:gd name="T5" fmla="*/ 765 h 2307"/>
              <a:gd name="T6" fmla="*/ 1704 w 2417"/>
              <a:gd name="T7" fmla="*/ 1334 h 2307"/>
              <a:gd name="T8" fmla="*/ 2047 w 2417"/>
              <a:gd name="T9" fmla="*/ 2307 h 2307"/>
              <a:gd name="T10" fmla="*/ 1206 w 2417"/>
              <a:gd name="T11" fmla="*/ 1675 h 2307"/>
              <a:gd name="T12" fmla="*/ 374 w 2417"/>
              <a:gd name="T13" fmla="*/ 2303 h 2307"/>
              <a:gd name="T14" fmla="*/ 711 w 2417"/>
              <a:gd name="T15" fmla="*/ 1329 h 2307"/>
              <a:gd name="T16" fmla="*/ 0 w 2417"/>
              <a:gd name="T17" fmla="*/ 765 h 2307"/>
              <a:gd name="T18" fmla="*/ 886 w 2417"/>
              <a:gd name="T19" fmla="*/ 758 h 2307"/>
              <a:gd name="T20" fmla="*/ 1206 w 2417"/>
              <a:gd name="T21" fmla="*/ 0 h 2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17" h="2307">
                <a:moveTo>
                  <a:pt x="1206" y="0"/>
                </a:moveTo>
                <a:lnTo>
                  <a:pt x="1535" y="756"/>
                </a:lnTo>
                <a:lnTo>
                  <a:pt x="2417" y="765"/>
                </a:lnTo>
                <a:lnTo>
                  <a:pt x="1704" y="1334"/>
                </a:lnTo>
                <a:lnTo>
                  <a:pt x="2047" y="2307"/>
                </a:lnTo>
                <a:lnTo>
                  <a:pt x="1206" y="1675"/>
                </a:lnTo>
                <a:lnTo>
                  <a:pt x="374" y="2303"/>
                </a:lnTo>
                <a:lnTo>
                  <a:pt x="711" y="1329"/>
                </a:lnTo>
                <a:lnTo>
                  <a:pt x="0" y="765"/>
                </a:lnTo>
                <a:lnTo>
                  <a:pt x="886" y="758"/>
                </a:lnTo>
                <a:lnTo>
                  <a:pt x="120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223" name="hand target"/>
          <p:cNvGrpSpPr/>
          <p:nvPr/>
        </p:nvGrpSpPr>
        <p:grpSpPr>
          <a:xfrm>
            <a:off x="4800600" y="2514600"/>
            <a:ext cx="271399" cy="437893"/>
            <a:chOff x="4131011" y="1893724"/>
            <a:chExt cx="944179" cy="1523405"/>
          </a:xfrm>
        </p:grpSpPr>
        <p:sp>
          <p:nvSpPr>
            <p:cNvPr id="224" name="Freeform 200"/>
            <p:cNvSpPr>
              <a:spLocks noEditPoints="1"/>
            </p:cNvSpPr>
            <p:nvPr/>
          </p:nvSpPr>
          <p:spPr bwMode="auto">
            <a:xfrm>
              <a:off x="4131011" y="1893724"/>
              <a:ext cx="781993" cy="757337"/>
            </a:xfrm>
            <a:custGeom>
              <a:avLst/>
              <a:gdLst>
                <a:gd name="T0" fmla="*/ 110 w 359"/>
                <a:gd name="T1" fmla="*/ 180 h 348"/>
                <a:gd name="T2" fmla="*/ 152 w 359"/>
                <a:gd name="T3" fmla="*/ 245 h 348"/>
                <a:gd name="T4" fmla="*/ 151 w 359"/>
                <a:gd name="T5" fmla="*/ 275 h 348"/>
                <a:gd name="T6" fmla="*/ 151 w 359"/>
                <a:gd name="T7" fmla="*/ 279 h 348"/>
                <a:gd name="T8" fmla="*/ 77 w 359"/>
                <a:gd name="T9" fmla="*/ 180 h 348"/>
                <a:gd name="T10" fmla="*/ 181 w 359"/>
                <a:gd name="T11" fmla="*/ 76 h 348"/>
                <a:gd name="T12" fmla="*/ 284 w 359"/>
                <a:gd name="T13" fmla="*/ 180 h 348"/>
                <a:gd name="T14" fmla="*/ 249 w 359"/>
                <a:gd name="T15" fmla="*/ 258 h 348"/>
                <a:gd name="T16" fmla="*/ 248 w 359"/>
                <a:gd name="T17" fmla="*/ 249 h 348"/>
                <a:gd name="T18" fmla="*/ 246 w 359"/>
                <a:gd name="T19" fmla="*/ 208 h 348"/>
                <a:gd name="T20" fmla="*/ 252 w 359"/>
                <a:gd name="T21" fmla="*/ 180 h 348"/>
                <a:gd name="T22" fmla="*/ 252 w 359"/>
                <a:gd name="T23" fmla="*/ 179 h 348"/>
                <a:gd name="T24" fmla="*/ 181 w 359"/>
                <a:gd name="T25" fmla="*/ 109 h 348"/>
                <a:gd name="T26" fmla="*/ 110 w 359"/>
                <a:gd name="T27" fmla="*/ 180 h 348"/>
                <a:gd name="T28" fmla="*/ 179 w 359"/>
                <a:gd name="T29" fmla="*/ 33 h 348"/>
                <a:gd name="T30" fmla="*/ 326 w 359"/>
                <a:gd name="T31" fmla="*/ 177 h 348"/>
                <a:gd name="T32" fmla="*/ 326 w 359"/>
                <a:gd name="T33" fmla="*/ 179 h 348"/>
                <a:gd name="T34" fmla="*/ 295 w 359"/>
                <a:gd name="T35" fmla="*/ 268 h 348"/>
                <a:gd name="T36" fmla="*/ 332 w 359"/>
                <a:gd name="T37" fmla="*/ 278 h 348"/>
                <a:gd name="T38" fmla="*/ 359 w 359"/>
                <a:gd name="T39" fmla="*/ 179 h 348"/>
                <a:gd name="T40" fmla="*/ 179 w 359"/>
                <a:gd name="T41" fmla="*/ 0 h 348"/>
                <a:gd name="T42" fmla="*/ 0 w 359"/>
                <a:gd name="T43" fmla="*/ 179 h 348"/>
                <a:gd name="T44" fmla="*/ 120 w 359"/>
                <a:gd name="T45" fmla="*/ 348 h 348"/>
                <a:gd name="T46" fmla="*/ 132 w 359"/>
                <a:gd name="T47" fmla="*/ 317 h 348"/>
                <a:gd name="T48" fmla="*/ 33 w 359"/>
                <a:gd name="T49" fmla="*/ 179 h 348"/>
                <a:gd name="T50" fmla="*/ 179 w 359"/>
                <a:gd name="T51" fmla="*/ 33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59" h="348">
                  <a:moveTo>
                    <a:pt x="110" y="180"/>
                  </a:moveTo>
                  <a:cubicBezTo>
                    <a:pt x="110" y="209"/>
                    <a:pt x="127" y="234"/>
                    <a:pt x="152" y="245"/>
                  </a:cubicBezTo>
                  <a:cubicBezTo>
                    <a:pt x="152" y="255"/>
                    <a:pt x="151" y="265"/>
                    <a:pt x="151" y="275"/>
                  </a:cubicBezTo>
                  <a:cubicBezTo>
                    <a:pt x="151" y="276"/>
                    <a:pt x="151" y="278"/>
                    <a:pt x="151" y="279"/>
                  </a:cubicBezTo>
                  <a:cubicBezTo>
                    <a:pt x="108" y="267"/>
                    <a:pt x="77" y="227"/>
                    <a:pt x="77" y="180"/>
                  </a:cubicBezTo>
                  <a:cubicBezTo>
                    <a:pt x="77" y="123"/>
                    <a:pt x="123" y="77"/>
                    <a:pt x="181" y="76"/>
                  </a:cubicBezTo>
                  <a:cubicBezTo>
                    <a:pt x="238" y="77"/>
                    <a:pt x="284" y="123"/>
                    <a:pt x="284" y="180"/>
                  </a:cubicBezTo>
                  <a:cubicBezTo>
                    <a:pt x="284" y="211"/>
                    <a:pt x="271" y="239"/>
                    <a:pt x="249" y="258"/>
                  </a:cubicBezTo>
                  <a:cubicBezTo>
                    <a:pt x="249" y="255"/>
                    <a:pt x="248" y="252"/>
                    <a:pt x="248" y="249"/>
                  </a:cubicBezTo>
                  <a:cubicBezTo>
                    <a:pt x="247" y="235"/>
                    <a:pt x="247" y="222"/>
                    <a:pt x="246" y="208"/>
                  </a:cubicBezTo>
                  <a:cubicBezTo>
                    <a:pt x="249" y="199"/>
                    <a:pt x="252" y="190"/>
                    <a:pt x="252" y="180"/>
                  </a:cubicBezTo>
                  <a:cubicBezTo>
                    <a:pt x="252" y="179"/>
                    <a:pt x="252" y="179"/>
                    <a:pt x="252" y="179"/>
                  </a:cubicBezTo>
                  <a:cubicBezTo>
                    <a:pt x="252" y="140"/>
                    <a:pt x="220" y="109"/>
                    <a:pt x="181" y="109"/>
                  </a:cubicBezTo>
                  <a:cubicBezTo>
                    <a:pt x="141" y="109"/>
                    <a:pt x="110" y="141"/>
                    <a:pt x="110" y="180"/>
                  </a:cubicBezTo>
                  <a:close/>
                  <a:moveTo>
                    <a:pt x="179" y="33"/>
                  </a:moveTo>
                  <a:cubicBezTo>
                    <a:pt x="260" y="33"/>
                    <a:pt x="326" y="96"/>
                    <a:pt x="326" y="177"/>
                  </a:cubicBezTo>
                  <a:cubicBezTo>
                    <a:pt x="326" y="179"/>
                    <a:pt x="326" y="179"/>
                    <a:pt x="326" y="179"/>
                  </a:cubicBezTo>
                  <a:cubicBezTo>
                    <a:pt x="326" y="206"/>
                    <a:pt x="313" y="245"/>
                    <a:pt x="295" y="268"/>
                  </a:cubicBezTo>
                  <a:cubicBezTo>
                    <a:pt x="310" y="273"/>
                    <a:pt x="319" y="275"/>
                    <a:pt x="332" y="278"/>
                  </a:cubicBezTo>
                  <a:cubicBezTo>
                    <a:pt x="349" y="250"/>
                    <a:pt x="359" y="214"/>
                    <a:pt x="359" y="179"/>
                  </a:cubicBezTo>
                  <a:cubicBezTo>
                    <a:pt x="358" y="80"/>
                    <a:pt x="278" y="0"/>
                    <a:pt x="179" y="0"/>
                  </a:cubicBezTo>
                  <a:cubicBezTo>
                    <a:pt x="80" y="0"/>
                    <a:pt x="0" y="80"/>
                    <a:pt x="0" y="179"/>
                  </a:cubicBezTo>
                  <a:cubicBezTo>
                    <a:pt x="0" y="257"/>
                    <a:pt x="50" y="324"/>
                    <a:pt x="120" y="348"/>
                  </a:cubicBezTo>
                  <a:cubicBezTo>
                    <a:pt x="123" y="337"/>
                    <a:pt x="128" y="327"/>
                    <a:pt x="132" y="317"/>
                  </a:cubicBezTo>
                  <a:cubicBezTo>
                    <a:pt x="74" y="297"/>
                    <a:pt x="33" y="243"/>
                    <a:pt x="33" y="179"/>
                  </a:cubicBezTo>
                  <a:cubicBezTo>
                    <a:pt x="33" y="98"/>
                    <a:pt x="99" y="33"/>
                    <a:pt x="179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5" name="Freeform 201"/>
            <p:cNvSpPr>
              <a:spLocks noEditPoints="1"/>
            </p:cNvSpPr>
            <p:nvPr/>
          </p:nvSpPr>
          <p:spPr bwMode="auto">
            <a:xfrm>
              <a:off x="4347799" y="2226525"/>
              <a:ext cx="727391" cy="1190604"/>
            </a:xfrm>
            <a:custGeom>
              <a:avLst/>
              <a:gdLst>
                <a:gd name="T0" fmla="*/ 273 w 334"/>
                <a:gd name="T1" fmla="*/ 430 h 548"/>
                <a:gd name="T2" fmla="*/ 146 w 334"/>
                <a:gd name="T3" fmla="*/ 459 h 548"/>
                <a:gd name="T4" fmla="*/ 118 w 334"/>
                <a:gd name="T5" fmla="*/ 452 h 548"/>
                <a:gd name="T6" fmla="*/ 46 w 334"/>
                <a:gd name="T7" fmla="*/ 324 h 548"/>
                <a:gd name="T8" fmla="*/ 16 w 334"/>
                <a:gd name="T9" fmla="*/ 233 h 548"/>
                <a:gd name="T10" fmla="*/ 68 w 334"/>
                <a:gd name="T11" fmla="*/ 176 h 548"/>
                <a:gd name="T12" fmla="*/ 72 w 334"/>
                <a:gd name="T13" fmla="*/ 229 h 548"/>
                <a:gd name="T14" fmla="*/ 66 w 334"/>
                <a:gd name="T15" fmla="*/ 254 h 548"/>
                <a:gd name="T16" fmla="*/ 81 w 334"/>
                <a:gd name="T17" fmla="*/ 248 h 548"/>
                <a:gd name="T18" fmla="*/ 67 w 334"/>
                <a:gd name="T19" fmla="*/ 46 h 548"/>
                <a:gd name="T20" fmla="*/ 124 w 334"/>
                <a:gd name="T21" fmla="*/ 40 h 548"/>
                <a:gd name="T22" fmla="*/ 135 w 334"/>
                <a:gd name="T23" fmla="*/ 201 h 548"/>
                <a:gd name="T24" fmla="*/ 140 w 334"/>
                <a:gd name="T25" fmla="*/ 201 h 548"/>
                <a:gd name="T26" fmla="*/ 166 w 334"/>
                <a:gd name="T27" fmla="*/ 131 h 548"/>
                <a:gd name="T28" fmla="*/ 202 w 334"/>
                <a:gd name="T29" fmla="*/ 182 h 548"/>
                <a:gd name="T30" fmla="*/ 226 w 334"/>
                <a:gd name="T31" fmla="*/ 137 h 548"/>
                <a:gd name="T32" fmla="*/ 257 w 334"/>
                <a:gd name="T33" fmla="*/ 180 h 548"/>
                <a:gd name="T34" fmla="*/ 280 w 334"/>
                <a:gd name="T35" fmla="*/ 153 h 548"/>
                <a:gd name="T36" fmla="*/ 306 w 334"/>
                <a:gd name="T37" fmla="*/ 175 h 548"/>
                <a:gd name="T38" fmla="*/ 321 w 334"/>
                <a:gd name="T39" fmla="*/ 326 h 548"/>
                <a:gd name="T40" fmla="*/ 305 w 334"/>
                <a:gd name="T41" fmla="*/ 408 h 548"/>
                <a:gd name="T42" fmla="*/ 273 w 334"/>
                <a:gd name="T43" fmla="*/ 430 h 548"/>
                <a:gd name="T44" fmla="*/ 146 w 334"/>
                <a:gd name="T45" fmla="*/ 548 h 548"/>
                <a:gd name="T46" fmla="*/ 334 w 334"/>
                <a:gd name="T47" fmla="*/ 491 h 548"/>
                <a:gd name="T48" fmla="*/ 311 w 334"/>
                <a:gd name="T49" fmla="*/ 435 h 548"/>
                <a:gd name="T50" fmla="*/ 133 w 334"/>
                <a:gd name="T51" fmla="*/ 479 h 548"/>
                <a:gd name="T52" fmla="*/ 146 w 334"/>
                <a:gd name="T53" fmla="*/ 548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4" h="548">
                  <a:moveTo>
                    <a:pt x="273" y="430"/>
                  </a:moveTo>
                  <a:cubicBezTo>
                    <a:pt x="261" y="433"/>
                    <a:pt x="156" y="458"/>
                    <a:pt x="146" y="459"/>
                  </a:cubicBezTo>
                  <a:cubicBezTo>
                    <a:pt x="137" y="461"/>
                    <a:pt x="121" y="467"/>
                    <a:pt x="118" y="452"/>
                  </a:cubicBezTo>
                  <a:cubicBezTo>
                    <a:pt x="115" y="437"/>
                    <a:pt x="63" y="353"/>
                    <a:pt x="46" y="324"/>
                  </a:cubicBezTo>
                  <a:cubicBezTo>
                    <a:pt x="31" y="296"/>
                    <a:pt x="0" y="254"/>
                    <a:pt x="16" y="233"/>
                  </a:cubicBezTo>
                  <a:cubicBezTo>
                    <a:pt x="34" y="209"/>
                    <a:pt x="43" y="199"/>
                    <a:pt x="68" y="176"/>
                  </a:cubicBezTo>
                  <a:cubicBezTo>
                    <a:pt x="69" y="192"/>
                    <a:pt x="70" y="206"/>
                    <a:pt x="72" y="229"/>
                  </a:cubicBezTo>
                  <a:cubicBezTo>
                    <a:pt x="73" y="242"/>
                    <a:pt x="63" y="249"/>
                    <a:pt x="66" y="254"/>
                  </a:cubicBezTo>
                  <a:cubicBezTo>
                    <a:pt x="73" y="268"/>
                    <a:pt x="82" y="265"/>
                    <a:pt x="81" y="248"/>
                  </a:cubicBezTo>
                  <a:cubicBezTo>
                    <a:pt x="80" y="231"/>
                    <a:pt x="71" y="89"/>
                    <a:pt x="67" y="46"/>
                  </a:cubicBezTo>
                  <a:cubicBezTo>
                    <a:pt x="63" y="2"/>
                    <a:pt x="121" y="0"/>
                    <a:pt x="124" y="40"/>
                  </a:cubicBezTo>
                  <a:cubicBezTo>
                    <a:pt x="125" y="56"/>
                    <a:pt x="133" y="187"/>
                    <a:pt x="135" y="201"/>
                  </a:cubicBezTo>
                  <a:cubicBezTo>
                    <a:pt x="137" y="215"/>
                    <a:pt x="141" y="212"/>
                    <a:pt x="140" y="201"/>
                  </a:cubicBezTo>
                  <a:cubicBezTo>
                    <a:pt x="139" y="169"/>
                    <a:pt x="133" y="132"/>
                    <a:pt x="166" y="131"/>
                  </a:cubicBezTo>
                  <a:cubicBezTo>
                    <a:pt x="193" y="130"/>
                    <a:pt x="194" y="154"/>
                    <a:pt x="202" y="182"/>
                  </a:cubicBezTo>
                  <a:cubicBezTo>
                    <a:pt x="202" y="166"/>
                    <a:pt x="200" y="137"/>
                    <a:pt x="226" y="137"/>
                  </a:cubicBezTo>
                  <a:cubicBezTo>
                    <a:pt x="248" y="138"/>
                    <a:pt x="251" y="153"/>
                    <a:pt x="257" y="180"/>
                  </a:cubicBezTo>
                  <a:cubicBezTo>
                    <a:pt x="258" y="159"/>
                    <a:pt x="268" y="153"/>
                    <a:pt x="280" y="153"/>
                  </a:cubicBezTo>
                  <a:cubicBezTo>
                    <a:pt x="294" y="152"/>
                    <a:pt x="303" y="163"/>
                    <a:pt x="306" y="175"/>
                  </a:cubicBezTo>
                  <a:cubicBezTo>
                    <a:pt x="312" y="205"/>
                    <a:pt x="324" y="272"/>
                    <a:pt x="321" y="326"/>
                  </a:cubicBezTo>
                  <a:cubicBezTo>
                    <a:pt x="320" y="375"/>
                    <a:pt x="310" y="393"/>
                    <a:pt x="305" y="408"/>
                  </a:cubicBezTo>
                  <a:cubicBezTo>
                    <a:pt x="300" y="423"/>
                    <a:pt x="285" y="427"/>
                    <a:pt x="273" y="430"/>
                  </a:cubicBezTo>
                  <a:close/>
                  <a:moveTo>
                    <a:pt x="146" y="548"/>
                  </a:moveTo>
                  <a:cubicBezTo>
                    <a:pt x="334" y="491"/>
                    <a:pt x="334" y="491"/>
                    <a:pt x="334" y="491"/>
                  </a:cubicBezTo>
                  <a:cubicBezTo>
                    <a:pt x="311" y="435"/>
                    <a:pt x="311" y="435"/>
                    <a:pt x="311" y="435"/>
                  </a:cubicBezTo>
                  <a:cubicBezTo>
                    <a:pt x="133" y="479"/>
                    <a:pt x="133" y="479"/>
                    <a:pt x="133" y="479"/>
                  </a:cubicBezTo>
                  <a:lnTo>
                    <a:pt x="146" y="5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26" name="satellite"/>
          <p:cNvGrpSpPr>
            <a:grpSpLocks noChangeAspect="1"/>
          </p:cNvGrpSpPr>
          <p:nvPr/>
        </p:nvGrpSpPr>
        <p:grpSpPr bwMode="auto">
          <a:xfrm>
            <a:off x="1755700" y="2569012"/>
            <a:ext cx="346797" cy="346798"/>
            <a:chOff x="1798" y="1313"/>
            <a:chExt cx="969" cy="969"/>
          </a:xfrm>
          <a:solidFill>
            <a:schemeClr val="tx2"/>
          </a:solidFill>
        </p:grpSpPr>
        <p:sp>
          <p:nvSpPr>
            <p:cNvPr id="227" name="Freeform 252"/>
            <p:cNvSpPr>
              <a:spLocks noEditPoints="1"/>
            </p:cNvSpPr>
            <p:nvPr/>
          </p:nvSpPr>
          <p:spPr bwMode="auto">
            <a:xfrm>
              <a:off x="1861" y="1945"/>
              <a:ext cx="278" cy="269"/>
            </a:xfrm>
            <a:custGeom>
              <a:avLst/>
              <a:gdLst>
                <a:gd name="T0" fmla="*/ 40 w 232"/>
                <a:gd name="T1" fmla="*/ 28 h 224"/>
                <a:gd name="T2" fmla="*/ 86 w 232"/>
                <a:gd name="T3" fmla="*/ 139 h 224"/>
                <a:gd name="T4" fmla="*/ 197 w 232"/>
                <a:gd name="T5" fmla="*/ 184 h 224"/>
                <a:gd name="T6" fmla="*/ 217 w 232"/>
                <a:gd name="T7" fmla="*/ 204 h 224"/>
                <a:gd name="T8" fmla="*/ 197 w 232"/>
                <a:gd name="T9" fmla="*/ 224 h 224"/>
                <a:gd name="T10" fmla="*/ 0 w 232"/>
                <a:gd name="T11" fmla="*/ 28 h 224"/>
                <a:gd name="T12" fmla="*/ 20 w 232"/>
                <a:gd name="T13" fmla="*/ 8 h 224"/>
                <a:gd name="T14" fmla="*/ 40 w 232"/>
                <a:gd name="T15" fmla="*/ 28 h 224"/>
                <a:gd name="T16" fmla="*/ 84 w 232"/>
                <a:gd name="T17" fmla="*/ 3 h 224"/>
                <a:gd name="T18" fmla="*/ 64 w 232"/>
                <a:gd name="T19" fmla="*/ 23 h 224"/>
                <a:gd name="T20" fmla="*/ 201 w 232"/>
                <a:gd name="T21" fmla="*/ 161 h 224"/>
                <a:gd name="T22" fmla="*/ 222 w 232"/>
                <a:gd name="T23" fmla="*/ 140 h 224"/>
                <a:gd name="T24" fmla="*/ 201 w 232"/>
                <a:gd name="T25" fmla="*/ 120 h 224"/>
                <a:gd name="T26" fmla="*/ 104 w 232"/>
                <a:gd name="T27" fmla="*/ 23 h 224"/>
                <a:gd name="T28" fmla="*/ 84 w 232"/>
                <a:gd name="T29" fmla="*/ 3 h 224"/>
                <a:gd name="T30" fmla="*/ 144 w 232"/>
                <a:gd name="T31" fmla="*/ 0 h 224"/>
                <a:gd name="T32" fmla="*/ 128 w 232"/>
                <a:gd name="T33" fmla="*/ 15 h 224"/>
                <a:gd name="T34" fmla="*/ 212 w 232"/>
                <a:gd name="T35" fmla="*/ 100 h 224"/>
                <a:gd name="T36" fmla="*/ 231 w 232"/>
                <a:gd name="T37" fmla="*/ 87 h 224"/>
                <a:gd name="T38" fmla="*/ 214 w 232"/>
                <a:gd name="T39" fmla="*/ 67 h 224"/>
                <a:gd name="T40" fmla="*/ 162 w 232"/>
                <a:gd name="T41" fmla="*/ 15 h 224"/>
                <a:gd name="T42" fmla="*/ 144 w 232"/>
                <a:gd name="T4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2" h="224">
                  <a:moveTo>
                    <a:pt x="40" y="28"/>
                  </a:moveTo>
                  <a:cubicBezTo>
                    <a:pt x="40" y="71"/>
                    <a:pt x="57" y="110"/>
                    <a:pt x="86" y="139"/>
                  </a:cubicBezTo>
                  <a:cubicBezTo>
                    <a:pt x="114" y="167"/>
                    <a:pt x="153" y="184"/>
                    <a:pt x="197" y="184"/>
                  </a:cubicBezTo>
                  <a:cubicBezTo>
                    <a:pt x="208" y="184"/>
                    <a:pt x="217" y="193"/>
                    <a:pt x="217" y="204"/>
                  </a:cubicBezTo>
                  <a:cubicBezTo>
                    <a:pt x="217" y="215"/>
                    <a:pt x="208" y="224"/>
                    <a:pt x="197" y="224"/>
                  </a:cubicBezTo>
                  <a:cubicBezTo>
                    <a:pt x="88" y="224"/>
                    <a:pt x="0" y="136"/>
                    <a:pt x="0" y="28"/>
                  </a:cubicBezTo>
                  <a:cubicBezTo>
                    <a:pt x="0" y="17"/>
                    <a:pt x="9" y="8"/>
                    <a:pt x="20" y="8"/>
                  </a:cubicBezTo>
                  <a:cubicBezTo>
                    <a:pt x="31" y="8"/>
                    <a:pt x="40" y="17"/>
                    <a:pt x="40" y="28"/>
                  </a:cubicBezTo>
                  <a:close/>
                  <a:moveTo>
                    <a:pt x="84" y="3"/>
                  </a:moveTo>
                  <a:cubicBezTo>
                    <a:pt x="73" y="3"/>
                    <a:pt x="64" y="12"/>
                    <a:pt x="64" y="23"/>
                  </a:cubicBezTo>
                  <a:cubicBezTo>
                    <a:pt x="64" y="99"/>
                    <a:pt x="125" y="161"/>
                    <a:pt x="201" y="161"/>
                  </a:cubicBezTo>
                  <a:cubicBezTo>
                    <a:pt x="213" y="161"/>
                    <a:pt x="222" y="151"/>
                    <a:pt x="222" y="140"/>
                  </a:cubicBezTo>
                  <a:cubicBezTo>
                    <a:pt x="222" y="129"/>
                    <a:pt x="213" y="120"/>
                    <a:pt x="201" y="120"/>
                  </a:cubicBezTo>
                  <a:cubicBezTo>
                    <a:pt x="148" y="120"/>
                    <a:pt x="104" y="77"/>
                    <a:pt x="104" y="23"/>
                  </a:cubicBezTo>
                  <a:cubicBezTo>
                    <a:pt x="104" y="12"/>
                    <a:pt x="95" y="3"/>
                    <a:pt x="84" y="3"/>
                  </a:cubicBezTo>
                  <a:close/>
                  <a:moveTo>
                    <a:pt x="144" y="0"/>
                  </a:moveTo>
                  <a:cubicBezTo>
                    <a:pt x="133" y="0"/>
                    <a:pt x="128" y="9"/>
                    <a:pt x="128" y="15"/>
                  </a:cubicBezTo>
                  <a:cubicBezTo>
                    <a:pt x="128" y="56"/>
                    <a:pt x="171" y="100"/>
                    <a:pt x="212" y="100"/>
                  </a:cubicBezTo>
                  <a:cubicBezTo>
                    <a:pt x="218" y="100"/>
                    <a:pt x="230" y="96"/>
                    <a:pt x="231" y="87"/>
                  </a:cubicBezTo>
                  <a:cubicBezTo>
                    <a:pt x="232" y="75"/>
                    <a:pt x="223" y="67"/>
                    <a:pt x="214" y="67"/>
                  </a:cubicBezTo>
                  <a:cubicBezTo>
                    <a:pt x="185" y="67"/>
                    <a:pt x="162" y="44"/>
                    <a:pt x="162" y="15"/>
                  </a:cubicBezTo>
                  <a:cubicBezTo>
                    <a:pt x="162" y="9"/>
                    <a:pt x="155" y="0"/>
                    <a:pt x="14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8" name="Freeform 253"/>
            <p:cNvSpPr>
              <a:spLocks noEditPoints="1"/>
            </p:cNvSpPr>
            <p:nvPr/>
          </p:nvSpPr>
          <p:spPr bwMode="auto">
            <a:xfrm>
              <a:off x="1798" y="1313"/>
              <a:ext cx="969" cy="969"/>
            </a:xfrm>
            <a:custGeom>
              <a:avLst/>
              <a:gdLst>
                <a:gd name="T0" fmla="*/ 403 w 808"/>
                <a:gd name="T1" fmla="*/ 221 h 807"/>
                <a:gd name="T2" fmla="*/ 532 w 808"/>
                <a:gd name="T3" fmla="*/ 191 h 807"/>
                <a:gd name="T4" fmla="*/ 559 w 808"/>
                <a:gd name="T5" fmla="*/ 174 h 807"/>
                <a:gd name="T6" fmla="*/ 631 w 808"/>
                <a:gd name="T7" fmla="*/ 272 h 807"/>
                <a:gd name="T8" fmla="*/ 607 w 808"/>
                <a:gd name="T9" fmla="*/ 387 h 807"/>
                <a:gd name="T10" fmla="*/ 581 w 808"/>
                <a:gd name="T11" fmla="*/ 392 h 807"/>
                <a:gd name="T12" fmla="*/ 312 w 808"/>
                <a:gd name="T13" fmla="*/ 489 h 807"/>
                <a:gd name="T14" fmla="*/ 385 w 808"/>
                <a:gd name="T15" fmla="*/ 444 h 807"/>
                <a:gd name="T16" fmla="*/ 376 w 808"/>
                <a:gd name="T17" fmla="*/ 417 h 807"/>
                <a:gd name="T18" fmla="*/ 296 w 808"/>
                <a:gd name="T19" fmla="*/ 477 h 807"/>
                <a:gd name="T20" fmla="*/ 5 w 808"/>
                <a:gd name="T21" fmla="*/ 125 h 807"/>
                <a:gd name="T22" fmla="*/ 216 w 808"/>
                <a:gd name="T23" fmla="*/ 302 h 807"/>
                <a:gd name="T24" fmla="*/ 308 w 808"/>
                <a:gd name="T25" fmla="*/ 210 h 807"/>
                <a:gd name="T26" fmla="*/ 126 w 808"/>
                <a:gd name="T27" fmla="*/ 5 h 807"/>
                <a:gd name="T28" fmla="*/ 5 w 808"/>
                <a:gd name="T29" fmla="*/ 108 h 807"/>
                <a:gd name="T30" fmla="*/ 562 w 808"/>
                <a:gd name="T31" fmla="*/ 556 h 807"/>
                <a:gd name="T32" fmla="*/ 473 w 808"/>
                <a:gd name="T33" fmla="*/ 593 h 807"/>
                <a:gd name="T34" fmla="*/ 700 w 808"/>
                <a:gd name="T35" fmla="*/ 803 h 807"/>
                <a:gd name="T36" fmla="*/ 803 w 808"/>
                <a:gd name="T37" fmla="*/ 682 h 807"/>
                <a:gd name="T38" fmla="*/ 595 w 808"/>
                <a:gd name="T39" fmla="*/ 497 h 807"/>
                <a:gd name="T40" fmla="*/ 568 w 808"/>
                <a:gd name="T41" fmla="*/ 446 h 807"/>
                <a:gd name="T42" fmla="*/ 560 w 808"/>
                <a:gd name="T43" fmla="*/ 407 h 807"/>
                <a:gd name="T44" fmla="*/ 497 w 808"/>
                <a:gd name="T45" fmla="*/ 307 h 807"/>
                <a:gd name="T46" fmla="*/ 398 w 808"/>
                <a:gd name="T47" fmla="*/ 245 h 807"/>
                <a:gd name="T48" fmla="*/ 316 w 808"/>
                <a:gd name="T49" fmla="*/ 240 h 807"/>
                <a:gd name="T50" fmla="*/ 246 w 808"/>
                <a:gd name="T51" fmla="*/ 310 h 807"/>
                <a:gd name="T52" fmla="*/ 245 w 808"/>
                <a:gd name="T53" fmla="*/ 368 h 807"/>
                <a:gd name="T54" fmla="*/ 307 w 808"/>
                <a:gd name="T55" fmla="*/ 445 h 807"/>
                <a:gd name="T56" fmla="*/ 436 w 808"/>
                <a:gd name="T57" fmla="*/ 364 h 807"/>
                <a:gd name="T58" fmla="*/ 362 w 808"/>
                <a:gd name="T59" fmla="*/ 496 h 807"/>
                <a:gd name="T60" fmla="*/ 406 w 808"/>
                <a:gd name="T61" fmla="*/ 552 h 807"/>
                <a:gd name="T62" fmla="*/ 495 w 808"/>
                <a:gd name="T63" fmla="*/ 559 h 807"/>
                <a:gd name="T64" fmla="*/ 564 w 808"/>
                <a:gd name="T65" fmla="*/ 489 h 807"/>
                <a:gd name="T66" fmla="*/ 276 w 808"/>
                <a:gd name="T67" fmla="*/ 487 h 807"/>
                <a:gd name="T68" fmla="*/ 276 w 808"/>
                <a:gd name="T69" fmla="*/ 556 h 807"/>
                <a:gd name="T70" fmla="*/ 276 w 808"/>
                <a:gd name="T71" fmla="*/ 487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08" h="807">
                  <a:moveTo>
                    <a:pt x="515" y="290"/>
                  </a:moveTo>
                  <a:cubicBezTo>
                    <a:pt x="481" y="256"/>
                    <a:pt x="442" y="233"/>
                    <a:pt x="403" y="221"/>
                  </a:cubicBezTo>
                  <a:cubicBezTo>
                    <a:pt x="407" y="212"/>
                    <a:pt x="412" y="204"/>
                    <a:pt x="418" y="198"/>
                  </a:cubicBezTo>
                  <a:cubicBezTo>
                    <a:pt x="445" y="171"/>
                    <a:pt x="490" y="170"/>
                    <a:pt x="532" y="191"/>
                  </a:cubicBezTo>
                  <a:cubicBezTo>
                    <a:pt x="529" y="186"/>
                    <a:pt x="524" y="182"/>
                    <a:pt x="536" y="173"/>
                  </a:cubicBezTo>
                  <a:cubicBezTo>
                    <a:pt x="540" y="169"/>
                    <a:pt x="548" y="166"/>
                    <a:pt x="559" y="174"/>
                  </a:cubicBezTo>
                  <a:cubicBezTo>
                    <a:pt x="573" y="186"/>
                    <a:pt x="606" y="217"/>
                    <a:pt x="618" y="231"/>
                  </a:cubicBezTo>
                  <a:cubicBezTo>
                    <a:pt x="633" y="249"/>
                    <a:pt x="642" y="259"/>
                    <a:pt x="631" y="272"/>
                  </a:cubicBezTo>
                  <a:cubicBezTo>
                    <a:pt x="623" y="281"/>
                    <a:pt x="619" y="279"/>
                    <a:pt x="614" y="273"/>
                  </a:cubicBezTo>
                  <a:cubicBezTo>
                    <a:pt x="635" y="316"/>
                    <a:pt x="633" y="360"/>
                    <a:pt x="607" y="387"/>
                  </a:cubicBezTo>
                  <a:cubicBezTo>
                    <a:pt x="600" y="393"/>
                    <a:pt x="593" y="398"/>
                    <a:pt x="584" y="402"/>
                  </a:cubicBezTo>
                  <a:cubicBezTo>
                    <a:pt x="583" y="398"/>
                    <a:pt x="582" y="395"/>
                    <a:pt x="581" y="392"/>
                  </a:cubicBezTo>
                  <a:cubicBezTo>
                    <a:pt x="568" y="356"/>
                    <a:pt x="546" y="321"/>
                    <a:pt x="515" y="290"/>
                  </a:cubicBezTo>
                  <a:close/>
                  <a:moveTo>
                    <a:pt x="312" y="489"/>
                  </a:moveTo>
                  <a:cubicBezTo>
                    <a:pt x="317" y="494"/>
                    <a:pt x="320" y="499"/>
                    <a:pt x="323" y="505"/>
                  </a:cubicBezTo>
                  <a:cubicBezTo>
                    <a:pt x="385" y="444"/>
                    <a:pt x="385" y="444"/>
                    <a:pt x="385" y="444"/>
                  </a:cubicBezTo>
                  <a:cubicBezTo>
                    <a:pt x="390" y="439"/>
                    <a:pt x="390" y="431"/>
                    <a:pt x="385" y="426"/>
                  </a:cubicBezTo>
                  <a:cubicBezTo>
                    <a:pt x="376" y="417"/>
                    <a:pt x="376" y="417"/>
                    <a:pt x="376" y="417"/>
                  </a:cubicBezTo>
                  <a:cubicBezTo>
                    <a:pt x="371" y="412"/>
                    <a:pt x="363" y="412"/>
                    <a:pt x="358" y="417"/>
                  </a:cubicBezTo>
                  <a:cubicBezTo>
                    <a:pt x="296" y="477"/>
                    <a:pt x="296" y="477"/>
                    <a:pt x="296" y="477"/>
                  </a:cubicBezTo>
                  <a:cubicBezTo>
                    <a:pt x="302" y="480"/>
                    <a:pt x="307" y="484"/>
                    <a:pt x="312" y="489"/>
                  </a:cubicBezTo>
                  <a:close/>
                  <a:moveTo>
                    <a:pt x="5" y="125"/>
                  </a:moveTo>
                  <a:cubicBezTo>
                    <a:pt x="212" y="332"/>
                    <a:pt x="212" y="332"/>
                    <a:pt x="212" y="332"/>
                  </a:cubicBezTo>
                  <a:cubicBezTo>
                    <a:pt x="212" y="322"/>
                    <a:pt x="214" y="312"/>
                    <a:pt x="216" y="302"/>
                  </a:cubicBezTo>
                  <a:cubicBezTo>
                    <a:pt x="222" y="279"/>
                    <a:pt x="233" y="259"/>
                    <a:pt x="249" y="243"/>
                  </a:cubicBezTo>
                  <a:cubicBezTo>
                    <a:pt x="265" y="227"/>
                    <a:pt x="285" y="216"/>
                    <a:pt x="308" y="210"/>
                  </a:cubicBezTo>
                  <a:cubicBezTo>
                    <a:pt x="314" y="209"/>
                    <a:pt x="321" y="208"/>
                    <a:pt x="328" y="207"/>
                  </a:cubicBezTo>
                  <a:cubicBezTo>
                    <a:pt x="126" y="5"/>
                    <a:pt x="126" y="5"/>
                    <a:pt x="126" y="5"/>
                  </a:cubicBezTo>
                  <a:cubicBezTo>
                    <a:pt x="121" y="0"/>
                    <a:pt x="113" y="0"/>
                    <a:pt x="108" y="5"/>
                  </a:cubicBezTo>
                  <a:cubicBezTo>
                    <a:pt x="5" y="108"/>
                    <a:pt x="5" y="108"/>
                    <a:pt x="5" y="108"/>
                  </a:cubicBezTo>
                  <a:cubicBezTo>
                    <a:pt x="0" y="113"/>
                    <a:pt x="0" y="120"/>
                    <a:pt x="5" y="125"/>
                  </a:cubicBezTo>
                  <a:close/>
                  <a:moveTo>
                    <a:pt x="562" y="556"/>
                  </a:moveTo>
                  <a:cubicBezTo>
                    <a:pt x="546" y="572"/>
                    <a:pt x="526" y="583"/>
                    <a:pt x="502" y="589"/>
                  </a:cubicBezTo>
                  <a:cubicBezTo>
                    <a:pt x="493" y="591"/>
                    <a:pt x="483" y="593"/>
                    <a:pt x="473" y="593"/>
                  </a:cubicBezTo>
                  <a:cubicBezTo>
                    <a:pt x="682" y="803"/>
                    <a:pt x="682" y="803"/>
                    <a:pt x="682" y="803"/>
                  </a:cubicBezTo>
                  <a:cubicBezTo>
                    <a:pt x="687" y="807"/>
                    <a:pt x="695" y="807"/>
                    <a:pt x="700" y="803"/>
                  </a:cubicBezTo>
                  <a:cubicBezTo>
                    <a:pt x="803" y="699"/>
                    <a:pt x="803" y="699"/>
                    <a:pt x="803" y="699"/>
                  </a:cubicBezTo>
                  <a:cubicBezTo>
                    <a:pt x="808" y="694"/>
                    <a:pt x="808" y="687"/>
                    <a:pt x="803" y="682"/>
                  </a:cubicBezTo>
                  <a:cubicBezTo>
                    <a:pt x="598" y="477"/>
                    <a:pt x="598" y="477"/>
                    <a:pt x="598" y="477"/>
                  </a:cubicBezTo>
                  <a:cubicBezTo>
                    <a:pt x="597" y="484"/>
                    <a:pt x="596" y="490"/>
                    <a:pt x="595" y="497"/>
                  </a:cubicBezTo>
                  <a:cubicBezTo>
                    <a:pt x="589" y="520"/>
                    <a:pt x="578" y="540"/>
                    <a:pt x="562" y="556"/>
                  </a:cubicBezTo>
                  <a:close/>
                  <a:moveTo>
                    <a:pt x="568" y="446"/>
                  </a:moveTo>
                  <a:cubicBezTo>
                    <a:pt x="567" y="442"/>
                    <a:pt x="567" y="437"/>
                    <a:pt x="566" y="432"/>
                  </a:cubicBezTo>
                  <a:cubicBezTo>
                    <a:pt x="564" y="424"/>
                    <a:pt x="562" y="415"/>
                    <a:pt x="560" y="407"/>
                  </a:cubicBezTo>
                  <a:cubicBezTo>
                    <a:pt x="549" y="373"/>
                    <a:pt x="528" y="338"/>
                    <a:pt x="497" y="307"/>
                  </a:cubicBezTo>
                  <a:cubicBezTo>
                    <a:pt x="497" y="307"/>
                    <a:pt x="497" y="307"/>
                    <a:pt x="497" y="307"/>
                  </a:cubicBezTo>
                  <a:cubicBezTo>
                    <a:pt x="469" y="279"/>
                    <a:pt x="437" y="259"/>
                    <a:pt x="405" y="247"/>
                  </a:cubicBezTo>
                  <a:cubicBezTo>
                    <a:pt x="398" y="245"/>
                    <a:pt x="398" y="245"/>
                    <a:pt x="398" y="245"/>
                  </a:cubicBezTo>
                  <a:cubicBezTo>
                    <a:pt x="384" y="241"/>
                    <a:pt x="371" y="238"/>
                    <a:pt x="359" y="237"/>
                  </a:cubicBezTo>
                  <a:cubicBezTo>
                    <a:pt x="343" y="236"/>
                    <a:pt x="329" y="237"/>
                    <a:pt x="316" y="240"/>
                  </a:cubicBezTo>
                  <a:cubicBezTo>
                    <a:pt x="298" y="245"/>
                    <a:pt x="283" y="253"/>
                    <a:pt x="271" y="265"/>
                  </a:cubicBezTo>
                  <a:cubicBezTo>
                    <a:pt x="259" y="277"/>
                    <a:pt x="250" y="293"/>
                    <a:pt x="246" y="310"/>
                  </a:cubicBezTo>
                  <a:cubicBezTo>
                    <a:pt x="242" y="326"/>
                    <a:pt x="241" y="345"/>
                    <a:pt x="244" y="365"/>
                  </a:cubicBezTo>
                  <a:cubicBezTo>
                    <a:pt x="245" y="368"/>
                    <a:pt x="245" y="368"/>
                    <a:pt x="245" y="368"/>
                  </a:cubicBezTo>
                  <a:cubicBezTo>
                    <a:pt x="250" y="399"/>
                    <a:pt x="265" y="432"/>
                    <a:pt x="288" y="463"/>
                  </a:cubicBezTo>
                  <a:cubicBezTo>
                    <a:pt x="307" y="445"/>
                    <a:pt x="307" y="445"/>
                    <a:pt x="307" y="445"/>
                  </a:cubicBezTo>
                  <a:cubicBezTo>
                    <a:pt x="273" y="402"/>
                    <a:pt x="261" y="355"/>
                    <a:pt x="282" y="330"/>
                  </a:cubicBezTo>
                  <a:cubicBezTo>
                    <a:pt x="310" y="299"/>
                    <a:pt x="378" y="314"/>
                    <a:pt x="436" y="364"/>
                  </a:cubicBezTo>
                  <a:cubicBezTo>
                    <a:pt x="494" y="414"/>
                    <a:pt x="519" y="480"/>
                    <a:pt x="492" y="512"/>
                  </a:cubicBezTo>
                  <a:cubicBezTo>
                    <a:pt x="469" y="539"/>
                    <a:pt x="414" y="531"/>
                    <a:pt x="362" y="496"/>
                  </a:cubicBezTo>
                  <a:cubicBezTo>
                    <a:pt x="342" y="517"/>
                    <a:pt x="342" y="517"/>
                    <a:pt x="342" y="517"/>
                  </a:cubicBezTo>
                  <a:cubicBezTo>
                    <a:pt x="362" y="532"/>
                    <a:pt x="384" y="544"/>
                    <a:pt x="406" y="552"/>
                  </a:cubicBezTo>
                  <a:cubicBezTo>
                    <a:pt x="417" y="556"/>
                    <a:pt x="429" y="559"/>
                    <a:pt x="440" y="560"/>
                  </a:cubicBezTo>
                  <a:cubicBezTo>
                    <a:pt x="460" y="563"/>
                    <a:pt x="478" y="563"/>
                    <a:pt x="495" y="559"/>
                  </a:cubicBezTo>
                  <a:cubicBezTo>
                    <a:pt x="512" y="554"/>
                    <a:pt x="527" y="546"/>
                    <a:pt x="540" y="534"/>
                  </a:cubicBezTo>
                  <a:cubicBezTo>
                    <a:pt x="552" y="522"/>
                    <a:pt x="560" y="507"/>
                    <a:pt x="564" y="489"/>
                  </a:cubicBezTo>
                  <a:cubicBezTo>
                    <a:pt x="568" y="476"/>
                    <a:pt x="569" y="462"/>
                    <a:pt x="568" y="446"/>
                  </a:cubicBezTo>
                  <a:close/>
                  <a:moveTo>
                    <a:pt x="276" y="487"/>
                  </a:moveTo>
                  <a:cubicBezTo>
                    <a:pt x="257" y="487"/>
                    <a:pt x="242" y="503"/>
                    <a:pt x="242" y="521"/>
                  </a:cubicBezTo>
                  <a:cubicBezTo>
                    <a:pt x="242" y="540"/>
                    <a:pt x="257" y="556"/>
                    <a:pt x="276" y="556"/>
                  </a:cubicBezTo>
                  <a:cubicBezTo>
                    <a:pt x="295" y="556"/>
                    <a:pt x="310" y="540"/>
                    <a:pt x="310" y="521"/>
                  </a:cubicBezTo>
                  <a:cubicBezTo>
                    <a:pt x="310" y="503"/>
                    <a:pt x="295" y="487"/>
                    <a:pt x="276" y="4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229" name="Title 1"/>
          <p:cNvSpPr txBox="1">
            <a:spLocks/>
          </p:cNvSpPr>
          <p:nvPr/>
        </p:nvSpPr>
        <p:spPr>
          <a:xfrm>
            <a:off x="774838" y="2606417"/>
            <a:ext cx="1007855" cy="29436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dirty="0">
                <a:ln w="9525">
                  <a:noFill/>
                </a:ln>
                <a:solidFill>
                  <a:srgbClr val="BFBFBF"/>
                </a:solidFill>
                <a:latin typeface="Franklin Gothic Demi" panose="020B0703020102020204" pitchFamily="34" charset="0"/>
                <a:cs typeface="Aharoni" pitchFamily="2" charset="-79"/>
              </a:rPr>
              <a:t>CALCULATION 2</a:t>
            </a:r>
            <a:endParaRPr lang="en-US" sz="900" dirty="0">
              <a:ln w="9525">
                <a:noFill/>
              </a:ln>
              <a:solidFill>
                <a:srgbClr val="BFBFBF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30" name="Title 1"/>
          <p:cNvSpPr txBox="1">
            <a:spLocks/>
          </p:cNvSpPr>
          <p:nvPr/>
        </p:nvSpPr>
        <p:spPr>
          <a:xfrm>
            <a:off x="929521" y="1772864"/>
            <a:ext cx="1154870" cy="35069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" dirty="0">
                <a:ln w="9525">
                  <a:noFill/>
                </a:ln>
                <a:solidFill>
                  <a:schemeClr val="bg1"/>
                </a:solidFill>
                <a:latin typeface="Franklin Gothic Medium Cond" panose="020B0606030402020204" pitchFamily="34" charset="0"/>
                <a:cs typeface="Calibri" panose="020F0502020204030204" pitchFamily="34" charset="0"/>
              </a:rPr>
              <a:t>Put your text here if you would like. Otherwise just delete this and use the diagram if you wish.</a:t>
            </a:r>
          </a:p>
        </p:txBody>
      </p:sp>
      <p:cxnSp>
        <p:nvCxnSpPr>
          <p:cNvPr id="942" name="Straight Arrow Connector 941"/>
          <p:cNvCxnSpPr/>
          <p:nvPr/>
        </p:nvCxnSpPr>
        <p:spPr>
          <a:xfrm flipH="1" flipV="1">
            <a:off x="2293822" y="1786551"/>
            <a:ext cx="423952" cy="366109"/>
          </a:xfrm>
          <a:prstGeom prst="straightConnector1">
            <a:avLst/>
          </a:prstGeom>
          <a:ln w="12700">
            <a:solidFill>
              <a:srgbClr val="359D3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2499960" y="3313497"/>
            <a:ext cx="58361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/>
          <p:nvPr/>
        </p:nvCxnSpPr>
        <p:spPr>
          <a:xfrm flipH="1" flipV="1">
            <a:off x="2123311" y="2942055"/>
            <a:ext cx="376649" cy="371443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itle 1"/>
          <p:cNvSpPr txBox="1">
            <a:spLocks/>
          </p:cNvSpPr>
          <p:nvPr/>
        </p:nvSpPr>
        <p:spPr>
          <a:xfrm>
            <a:off x="710699" y="2806293"/>
            <a:ext cx="1154870" cy="35069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" dirty="0">
                <a:ln w="9525">
                  <a:noFill/>
                </a:ln>
                <a:solidFill>
                  <a:schemeClr val="bg1"/>
                </a:solidFill>
                <a:latin typeface="Franklin Gothic Medium Cond" panose="020B0606030402020204" pitchFamily="34" charset="0"/>
                <a:cs typeface="Calibri" panose="020F0502020204030204" pitchFamily="34" charset="0"/>
              </a:rPr>
              <a:t>Put your text here if you would like. Otherwise just delete this and use the diagram if you wish.</a:t>
            </a:r>
          </a:p>
        </p:txBody>
      </p:sp>
      <p:cxnSp>
        <p:nvCxnSpPr>
          <p:cNvPr id="248" name="Straight Connector 247"/>
          <p:cNvCxnSpPr/>
          <p:nvPr/>
        </p:nvCxnSpPr>
        <p:spPr>
          <a:xfrm>
            <a:off x="4036343" y="2148253"/>
            <a:ext cx="0" cy="1104256"/>
          </a:xfrm>
          <a:prstGeom prst="line">
            <a:avLst/>
          </a:prstGeom>
          <a:ln w="12700">
            <a:solidFill>
              <a:srgbClr val="4184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Arrow Connector 248"/>
          <p:cNvCxnSpPr/>
          <p:nvPr/>
        </p:nvCxnSpPr>
        <p:spPr>
          <a:xfrm flipV="1">
            <a:off x="4035359" y="1865964"/>
            <a:ext cx="352742" cy="286696"/>
          </a:xfrm>
          <a:prstGeom prst="straightConnector1">
            <a:avLst/>
          </a:prstGeom>
          <a:ln w="12700">
            <a:solidFill>
              <a:srgbClr val="4184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Title 1"/>
          <p:cNvSpPr txBox="1">
            <a:spLocks/>
          </p:cNvSpPr>
          <p:nvPr/>
        </p:nvSpPr>
        <p:spPr>
          <a:xfrm>
            <a:off x="4851604" y="1565659"/>
            <a:ext cx="1007855" cy="29436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dirty="0">
                <a:ln w="9525">
                  <a:noFill/>
                </a:ln>
                <a:solidFill>
                  <a:srgbClr val="53A6DF"/>
                </a:solidFill>
                <a:latin typeface="Franklin Gothic Demi" panose="020B0703020102020204" pitchFamily="34" charset="0"/>
                <a:cs typeface="Aharoni" pitchFamily="2" charset="-79"/>
              </a:rPr>
              <a:t>CALCULATION 4</a:t>
            </a:r>
            <a:endParaRPr lang="en-US" sz="900" dirty="0">
              <a:ln w="9525">
                <a:noFill/>
              </a:ln>
              <a:solidFill>
                <a:srgbClr val="53A6DF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53" name="Title 1"/>
          <p:cNvSpPr txBox="1">
            <a:spLocks/>
          </p:cNvSpPr>
          <p:nvPr/>
        </p:nvSpPr>
        <p:spPr>
          <a:xfrm>
            <a:off x="4788730" y="1772420"/>
            <a:ext cx="1154870" cy="35069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" dirty="0">
                <a:ln w="9525">
                  <a:noFill/>
                </a:ln>
                <a:solidFill>
                  <a:schemeClr val="bg1"/>
                </a:solidFill>
                <a:latin typeface="Franklin Gothic Medium Cond" panose="020B0606030402020204" pitchFamily="34" charset="0"/>
                <a:cs typeface="Calibri" panose="020F0502020204030204" pitchFamily="34" charset="0"/>
              </a:rPr>
              <a:t>Put your text here if you would like. Otherwise just delete this and use the diagram if you wish.</a:t>
            </a:r>
          </a:p>
        </p:txBody>
      </p:sp>
      <p:sp>
        <p:nvSpPr>
          <p:cNvPr id="256" name="Title 1"/>
          <p:cNvSpPr txBox="1">
            <a:spLocks/>
          </p:cNvSpPr>
          <p:nvPr/>
        </p:nvSpPr>
        <p:spPr>
          <a:xfrm>
            <a:off x="5106187" y="2609116"/>
            <a:ext cx="1007855" cy="29436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dirty="0">
                <a:ln w="9525">
                  <a:noFill/>
                </a:ln>
                <a:solidFill>
                  <a:srgbClr val="FFC000"/>
                </a:solidFill>
                <a:latin typeface="Franklin Gothic Demi" panose="020B0703020102020204" pitchFamily="34" charset="0"/>
                <a:cs typeface="Aharoni" pitchFamily="2" charset="-79"/>
              </a:rPr>
              <a:t>CALCULATION 3</a:t>
            </a:r>
            <a:endParaRPr lang="en-US" sz="900" dirty="0">
              <a:ln w="9525">
                <a:noFill/>
              </a:ln>
              <a:solidFill>
                <a:srgbClr val="FFC000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57" name="Title 1"/>
          <p:cNvSpPr txBox="1">
            <a:spLocks/>
          </p:cNvSpPr>
          <p:nvPr/>
        </p:nvSpPr>
        <p:spPr>
          <a:xfrm>
            <a:off x="5043313" y="2815878"/>
            <a:ext cx="1154870" cy="35069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" dirty="0">
                <a:ln w="9525">
                  <a:noFill/>
                </a:ln>
                <a:solidFill>
                  <a:schemeClr val="bg1"/>
                </a:solidFill>
                <a:latin typeface="Franklin Gothic Medium Cond" panose="020B0606030402020204" pitchFamily="34" charset="0"/>
                <a:cs typeface="Calibri" panose="020F0502020204030204" pitchFamily="34" charset="0"/>
              </a:rPr>
              <a:t>Put your text here if you would like. Otherwise just delete this and use the diagram if you wish.</a:t>
            </a:r>
          </a:p>
        </p:txBody>
      </p:sp>
      <p:cxnSp>
        <p:nvCxnSpPr>
          <p:cNvPr id="258" name="Straight Connector 257"/>
          <p:cNvCxnSpPr/>
          <p:nvPr/>
        </p:nvCxnSpPr>
        <p:spPr>
          <a:xfrm>
            <a:off x="3691508" y="3307164"/>
            <a:ext cx="583614" cy="0"/>
          </a:xfrm>
          <a:prstGeom prst="line">
            <a:avLst/>
          </a:prstGeom>
          <a:ln w="12700">
            <a:solidFill>
              <a:srgbClr val="DEA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Arrow Connector 258"/>
          <p:cNvCxnSpPr/>
          <p:nvPr/>
        </p:nvCxnSpPr>
        <p:spPr>
          <a:xfrm flipV="1">
            <a:off x="4273756" y="2933981"/>
            <a:ext cx="376826" cy="373184"/>
          </a:xfrm>
          <a:prstGeom prst="straightConnector1">
            <a:avLst/>
          </a:prstGeom>
          <a:ln w="12700">
            <a:solidFill>
              <a:srgbClr val="DEA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itle 1"/>
          <p:cNvSpPr txBox="1">
            <a:spLocks/>
          </p:cNvSpPr>
          <p:nvPr/>
        </p:nvSpPr>
        <p:spPr>
          <a:xfrm rot="16200000">
            <a:off x="3384453" y="3773974"/>
            <a:ext cx="501588" cy="29436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Aharoni" pitchFamily="2" charset="-79"/>
              </a:rPr>
              <a:t>03</a:t>
            </a:r>
            <a:endParaRPr lang="en-US" sz="2100" dirty="0">
              <a:ln w="9525">
                <a:noFill/>
              </a:ln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66" name="Title 1"/>
          <p:cNvSpPr txBox="1">
            <a:spLocks/>
          </p:cNvSpPr>
          <p:nvPr/>
        </p:nvSpPr>
        <p:spPr>
          <a:xfrm rot="16200000">
            <a:off x="3916228" y="3769839"/>
            <a:ext cx="501588" cy="29436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Aharoni" pitchFamily="2" charset="-79"/>
              </a:rPr>
              <a:t>04</a:t>
            </a:r>
            <a:endParaRPr lang="en-US" sz="2100" dirty="0">
              <a:ln w="9525">
                <a:noFill/>
              </a:ln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67" name="Title 1"/>
          <p:cNvSpPr txBox="1">
            <a:spLocks/>
          </p:cNvSpPr>
          <p:nvPr/>
        </p:nvSpPr>
        <p:spPr>
          <a:xfrm rot="16200000">
            <a:off x="2875331" y="3773974"/>
            <a:ext cx="501588" cy="29436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Aharoni" pitchFamily="2" charset="-79"/>
              </a:rPr>
              <a:t>02</a:t>
            </a:r>
            <a:endParaRPr lang="en-US" sz="2100" dirty="0">
              <a:ln w="9525">
                <a:noFill/>
              </a:ln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68" name="Title 1"/>
          <p:cNvSpPr txBox="1">
            <a:spLocks/>
          </p:cNvSpPr>
          <p:nvPr/>
        </p:nvSpPr>
        <p:spPr>
          <a:xfrm rot="16200000">
            <a:off x="2353838" y="3771559"/>
            <a:ext cx="501588" cy="29436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Aharoni" pitchFamily="2" charset="-79"/>
              </a:rPr>
              <a:t>01</a:t>
            </a:r>
            <a:endParaRPr lang="en-US" sz="2100" dirty="0">
              <a:ln w="9525">
                <a:noFill/>
              </a:ln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2538249" y="39906"/>
            <a:ext cx="1713859" cy="25452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7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NOTE: (STATIC) SLIDE</a:t>
            </a:r>
          </a:p>
        </p:txBody>
      </p:sp>
    </p:spTree>
    <p:extLst>
      <p:ext uri="{BB962C8B-B14F-4D97-AF65-F5344CB8AC3E}">
        <p14:creationId xmlns:p14="http://schemas.microsoft.com/office/powerpoint/2010/main" val="3030609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8121E"/>
            </a:gs>
            <a:gs pos="100000">
              <a:srgbClr val="081320"/>
            </a:gs>
            <a:gs pos="48000">
              <a:srgbClr val="0B1E3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ircle"/>
          <p:cNvSpPr>
            <a:spLocks noEditPoints="1"/>
          </p:cNvSpPr>
          <p:nvPr/>
        </p:nvSpPr>
        <p:spPr bwMode="auto">
          <a:xfrm>
            <a:off x="1617217" y="770698"/>
            <a:ext cx="3627348" cy="3623508"/>
          </a:xfrm>
          <a:custGeom>
            <a:avLst/>
            <a:gdLst>
              <a:gd name="T0" fmla="*/ 590 w 1216"/>
              <a:gd name="T1" fmla="*/ 1214 h 1214"/>
              <a:gd name="T2" fmla="*/ 639 w 1216"/>
              <a:gd name="T3" fmla="*/ 1214 h 1214"/>
              <a:gd name="T4" fmla="*/ 524 w 1216"/>
              <a:gd name="T5" fmla="*/ 1209 h 1214"/>
              <a:gd name="T6" fmla="*/ 704 w 1216"/>
              <a:gd name="T7" fmla="*/ 1207 h 1214"/>
              <a:gd name="T8" fmla="*/ 460 w 1216"/>
              <a:gd name="T9" fmla="*/ 1196 h 1214"/>
              <a:gd name="T10" fmla="*/ 769 w 1216"/>
              <a:gd name="T11" fmla="*/ 1193 h 1214"/>
              <a:gd name="T12" fmla="*/ 397 w 1216"/>
              <a:gd name="T13" fmla="*/ 1177 h 1214"/>
              <a:gd name="T14" fmla="*/ 831 w 1216"/>
              <a:gd name="T15" fmla="*/ 1172 h 1214"/>
              <a:gd name="T16" fmla="*/ 336 w 1216"/>
              <a:gd name="T17" fmla="*/ 1151 h 1214"/>
              <a:gd name="T18" fmla="*/ 891 w 1216"/>
              <a:gd name="T19" fmla="*/ 1145 h 1214"/>
              <a:gd name="T20" fmla="*/ 279 w 1216"/>
              <a:gd name="T21" fmla="*/ 1118 h 1214"/>
              <a:gd name="T22" fmla="*/ 947 w 1216"/>
              <a:gd name="T23" fmla="*/ 1111 h 1214"/>
              <a:gd name="T24" fmla="*/ 226 w 1216"/>
              <a:gd name="T25" fmla="*/ 1080 h 1214"/>
              <a:gd name="T26" fmla="*/ 1000 w 1216"/>
              <a:gd name="T27" fmla="*/ 1071 h 1214"/>
              <a:gd name="T28" fmla="*/ 177 w 1216"/>
              <a:gd name="T29" fmla="*/ 1035 h 1214"/>
              <a:gd name="T30" fmla="*/ 1048 w 1216"/>
              <a:gd name="T31" fmla="*/ 1026 h 1214"/>
              <a:gd name="T32" fmla="*/ 134 w 1216"/>
              <a:gd name="T33" fmla="*/ 986 h 1214"/>
              <a:gd name="T34" fmla="*/ 1091 w 1216"/>
              <a:gd name="T35" fmla="*/ 976 h 1214"/>
              <a:gd name="T36" fmla="*/ 95 w 1216"/>
              <a:gd name="T37" fmla="*/ 933 h 1214"/>
              <a:gd name="T38" fmla="*/ 1128 w 1216"/>
              <a:gd name="T39" fmla="*/ 922 h 1214"/>
              <a:gd name="T40" fmla="*/ 63 w 1216"/>
              <a:gd name="T41" fmla="*/ 876 h 1214"/>
              <a:gd name="T42" fmla="*/ 1159 w 1216"/>
              <a:gd name="T43" fmla="*/ 864 h 1214"/>
              <a:gd name="T44" fmla="*/ 18 w 1216"/>
              <a:gd name="T45" fmla="*/ 752 h 1214"/>
              <a:gd name="T46" fmla="*/ 1201 w 1216"/>
              <a:gd name="T47" fmla="*/ 740 h 1214"/>
              <a:gd name="T48" fmla="*/ 6 w 1216"/>
              <a:gd name="T49" fmla="*/ 687 h 1214"/>
              <a:gd name="T50" fmla="*/ 1212 w 1216"/>
              <a:gd name="T51" fmla="*/ 675 h 1214"/>
              <a:gd name="T52" fmla="*/ 33 w 1216"/>
              <a:gd name="T53" fmla="*/ 621 h 1214"/>
              <a:gd name="T54" fmla="*/ 1183 w 1216"/>
              <a:gd name="T55" fmla="*/ 592 h 1214"/>
              <a:gd name="T56" fmla="*/ 3 w 1216"/>
              <a:gd name="T57" fmla="*/ 556 h 1214"/>
              <a:gd name="T58" fmla="*/ 1178 w 1216"/>
              <a:gd name="T59" fmla="*/ 529 h 1214"/>
              <a:gd name="T60" fmla="*/ 11 w 1216"/>
              <a:gd name="T61" fmla="*/ 491 h 1214"/>
              <a:gd name="T62" fmla="*/ 1167 w 1216"/>
              <a:gd name="T63" fmla="*/ 468 h 1214"/>
              <a:gd name="T64" fmla="*/ 50 w 1216"/>
              <a:gd name="T65" fmla="*/ 366 h 1214"/>
              <a:gd name="T66" fmla="*/ 1124 w 1216"/>
              <a:gd name="T67" fmla="*/ 351 h 1214"/>
              <a:gd name="T68" fmla="*/ 80 w 1216"/>
              <a:gd name="T69" fmla="*/ 307 h 1214"/>
              <a:gd name="T70" fmla="*/ 1093 w 1216"/>
              <a:gd name="T71" fmla="*/ 297 h 1214"/>
              <a:gd name="T72" fmla="*/ 115 w 1216"/>
              <a:gd name="T73" fmla="*/ 252 h 1214"/>
              <a:gd name="T74" fmla="*/ 1057 w 1216"/>
              <a:gd name="T75" fmla="*/ 247 h 1214"/>
              <a:gd name="T76" fmla="*/ 156 w 1216"/>
              <a:gd name="T77" fmla="*/ 201 h 1214"/>
              <a:gd name="T78" fmla="*/ 1015 w 1216"/>
              <a:gd name="T79" fmla="*/ 200 h 1214"/>
              <a:gd name="T80" fmla="*/ 203 w 1216"/>
              <a:gd name="T81" fmla="*/ 154 h 1214"/>
              <a:gd name="T82" fmla="*/ 969 w 1216"/>
              <a:gd name="T83" fmla="*/ 159 h 1214"/>
              <a:gd name="T84" fmla="*/ 254 w 1216"/>
              <a:gd name="T85" fmla="*/ 113 h 1214"/>
              <a:gd name="T86" fmla="*/ 918 w 1216"/>
              <a:gd name="T87" fmla="*/ 122 h 1214"/>
              <a:gd name="T88" fmla="*/ 310 w 1216"/>
              <a:gd name="T89" fmla="*/ 78 h 1214"/>
              <a:gd name="T90" fmla="*/ 864 w 1216"/>
              <a:gd name="T91" fmla="*/ 91 h 1214"/>
              <a:gd name="T92" fmla="*/ 369 w 1216"/>
              <a:gd name="T93" fmla="*/ 48 h 1214"/>
              <a:gd name="T94" fmla="*/ 807 w 1216"/>
              <a:gd name="T95" fmla="*/ 67 h 1214"/>
              <a:gd name="T96" fmla="*/ 431 w 1216"/>
              <a:gd name="T97" fmla="*/ 26 h 1214"/>
              <a:gd name="T98" fmla="*/ 748 w 1216"/>
              <a:gd name="T99" fmla="*/ 48 h 1214"/>
              <a:gd name="T100" fmla="*/ 494 w 1216"/>
              <a:gd name="T101" fmla="*/ 10 h 1214"/>
              <a:gd name="T102" fmla="*/ 686 w 1216"/>
              <a:gd name="T103" fmla="*/ 37 h 1214"/>
              <a:gd name="T104" fmla="*/ 560 w 1216"/>
              <a:gd name="T105" fmla="*/ 1 h 1214"/>
              <a:gd name="T106" fmla="*/ 624 w 1216"/>
              <a:gd name="T107" fmla="*/ 32 h 1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216" h="1214">
                <a:moveTo>
                  <a:pt x="590" y="1214"/>
                </a:moveTo>
                <a:cubicBezTo>
                  <a:pt x="584" y="1214"/>
                  <a:pt x="579" y="1214"/>
                  <a:pt x="573" y="1214"/>
                </a:cubicBezTo>
                <a:cubicBezTo>
                  <a:pt x="575" y="1182"/>
                  <a:pt x="575" y="1182"/>
                  <a:pt x="575" y="1182"/>
                </a:cubicBezTo>
                <a:cubicBezTo>
                  <a:pt x="580" y="1182"/>
                  <a:pt x="585" y="1182"/>
                  <a:pt x="591" y="1182"/>
                </a:cubicBezTo>
                <a:cubicBezTo>
                  <a:pt x="590" y="1214"/>
                  <a:pt x="590" y="1214"/>
                  <a:pt x="590" y="1214"/>
                </a:cubicBezTo>
                <a:moveTo>
                  <a:pt x="639" y="1214"/>
                </a:moveTo>
                <a:cubicBezTo>
                  <a:pt x="637" y="1182"/>
                  <a:pt x="637" y="1182"/>
                  <a:pt x="637" y="1182"/>
                </a:cubicBezTo>
                <a:cubicBezTo>
                  <a:pt x="643" y="1181"/>
                  <a:pt x="648" y="1181"/>
                  <a:pt x="653" y="1181"/>
                </a:cubicBezTo>
                <a:cubicBezTo>
                  <a:pt x="655" y="1213"/>
                  <a:pt x="655" y="1213"/>
                  <a:pt x="655" y="1213"/>
                </a:cubicBezTo>
                <a:cubicBezTo>
                  <a:pt x="650" y="1213"/>
                  <a:pt x="645" y="1213"/>
                  <a:pt x="639" y="1214"/>
                </a:cubicBezTo>
                <a:moveTo>
                  <a:pt x="524" y="1209"/>
                </a:moveTo>
                <a:cubicBezTo>
                  <a:pt x="519" y="1208"/>
                  <a:pt x="513" y="1207"/>
                  <a:pt x="508" y="1206"/>
                </a:cubicBezTo>
                <a:cubicBezTo>
                  <a:pt x="513" y="1175"/>
                  <a:pt x="513" y="1175"/>
                  <a:pt x="513" y="1175"/>
                </a:cubicBezTo>
                <a:cubicBezTo>
                  <a:pt x="518" y="1176"/>
                  <a:pt x="523" y="1176"/>
                  <a:pt x="528" y="1177"/>
                </a:cubicBezTo>
                <a:cubicBezTo>
                  <a:pt x="524" y="1209"/>
                  <a:pt x="524" y="1209"/>
                  <a:pt x="524" y="1209"/>
                </a:cubicBezTo>
                <a:moveTo>
                  <a:pt x="704" y="1207"/>
                </a:moveTo>
                <a:cubicBezTo>
                  <a:pt x="699" y="1175"/>
                  <a:pt x="699" y="1175"/>
                  <a:pt x="699" y="1175"/>
                </a:cubicBezTo>
                <a:cubicBezTo>
                  <a:pt x="704" y="1174"/>
                  <a:pt x="710" y="1174"/>
                  <a:pt x="715" y="1173"/>
                </a:cubicBezTo>
                <a:cubicBezTo>
                  <a:pt x="720" y="1204"/>
                  <a:pt x="720" y="1204"/>
                  <a:pt x="720" y="1204"/>
                </a:cubicBezTo>
                <a:cubicBezTo>
                  <a:pt x="715" y="1205"/>
                  <a:pt x="710" y="1206"/>
                  <a:pt x="704" y="1207"/>
                </a:cubicBezTo>
                <a:moveTo>
                  <a:pt x="460" y="1196"/>
                </a:moveTo>
                <a:cubicBezTo>
                  <a:pt x="454" y="1195"/>
                  <a:pt x="449" y="1194"/>
                  <a:pt x="444" y="1192"/>
                </a:cubicBezTo>
                <a:cubicBezTo>
                  <a:pt x="452" y="1161"/>
                  <a:pt x="452" y="1161"/>
                  <a:pt x="452" y="1161"/>
                </a:cubicBezTo>
                <a:cubicBezTo>
                  <a:pt x="457" y="1163"/>
                  <a:pt x="462" y="1164"/>
                  <a:pt x="467" y="1165"/>
                </a:cubicBezTo>
                <a:cubicBezTo>
                  <a:pt x="460" y="1196"/>
                  <a:pt x="460" y="1196"/>
                  <a:pt x="460" y="1196"/>
                </a:cubicBezTo>
                <a:moveTo>
                  <a:pt x="769" y="1193"/>
                </a:moveTo>
                <a:cubicBezTo>
                  <a:pt x="760" y="1162"/>
                  <a:pt x="760" y="1162"/>
                  <a:pt x="760" y="1162"/>
                </a:cubicBezTo>
                <a:cubicBezTo>
                  <a:pt x="765" y="1161"/>
                  <a:pt x="770" y="1159"/>
                  <a:pt x="775" y="1158"/>
                </a:cubicBezTo>
                <a:cubicBezTo>
                  <a:pt x="784" y="1189"/>
                  <a:pt x="784" y="1189"/>
                  <a:pt x="784" y="1189"/>
                </a:cubicBezTo>
                <a:cubicBezTo>
                  <a:pt x="779" y="1190"/>
                  <a:pt x="774" y="1192"/>
                  <a:pt x="769" y="1193"/>
                </a:cubicBezTo>
                <a:moveTo>
                  <a:pt x="397" y="1177"/>
                </a:moveTo>
                <a:cubicBezTo>
                  <a:pt x="392" y="1175"/>
                  <a:pt x="387" y="1173"/>
                  <a:pt x="382" y="1171"/>
                </a:cubicBezTo>
                <a:cubicBezTo>
                  <a:pt x="394" y="1141"/>
                  <a:pt x="394" y="1141"/>
                  <a:pt x="394" y="1141"/>
                </a:cubicBezTo>
                <a:cubicBezTo>
                  <a:pt x="398" y="1143"/>
                  <a:pt x="403" y="1145"/>
                  <a:pt x="408" y="1147"/>
                </a:cubicBezTo>
                <a:cubicBezTo>
                  <a:pt x="397" y="1177"/>
                  <a:pt x="397" y="1177"/>
                  <a:pt x="397" y="1177"/>
                </a:cubicBezTo>
                <a:moveTo>
                  <a:pt x="831" y="1172"/>
                </a:moveTo>
                <a:cubicBezTo>
                  <a:pt x="819" y="1142"/>
                  <a:pt x="819" y="1142"/>
                  <a:pt x="819" y="1142"/>
                </a:cubicBezTo>
                <a:cubicBezTo>
                  <a:pt x="824" y="1141"/>
                  <a:pt x="829" y="1139"/>
                  <a:pt x="834" y="1137"/>
                </a:cubicBezTo>
                <a:cubicBezTo>
                  <a:pt x="846" y="1166"/>
                  <a:pt x="846" y="1166"/>
                  <a:pt x="846" y="1166"/>
                </a:cubicBezTo>
                <a:cubicBezTo>
                  <a:pt x="841" y="1168"/>
                  <a:pt x="836" y="1170"/>
                  <a:pt x="831" y="1172"/>
                </a:cubicBezTo>
                <a:moveTo>
                  <a:pt x="336" y="1151"/>
                </a:moveTo>
                <a:cubicBezTo>
                  <a:pt x="332" y="1148"/>
                  <a:pt x="327" y="1146"/>
                  <a:pt x="322" y="1143"/>
                </a:cubicBezTo>
                <a:cubicBezTo>
                  <a:pt x="337" y="1115"/>
                  <a:pt x="337" y="1115"/>
                  <a:pt x="337" y="1115"/>
                </a:cubicBezTo>
                <a:cubicBezTo>
                  <a:pt x="342" y="1117"/>
                  <a:pt x="346" y="1120"/>
                  <a:pt x="351" y="1122"/>
                </a:cubicBezTo>
                <a:cubicBezTo>
                  <a:pt x="336" y="1151"/>
                  <a:pt x="336" y="1151"/>
                  <a:pt x="336" y="1151"/>
                </a:cubicBezTo>
                <a:moveTo>
                  <a:pt x="891" y="1145"/>
                </a:moveTo>
                <a:cubicBezTo>
                  <a:pt x="876" y="1116"/>
                  <a:pt x="876" y="1116"/>
                  <a:pt x="876" y="1116"/>
                </a:cubicBezTo>
                <a:cubicBezTo>
                  <a:pt x="881" y="1114"/>
                  <a:pt x="885" y="1112"/>
                  <a:pt x="890" y="1109"/>
                </a:cubicBezTo>
                <a:cubicBezTo>
                  <a:pt x="905" y="1137"/>
                  <a:pt x="905" y="1137"/>
                  <a:pt x="905" y="1137"/>
                </a:cubicBezTo>
                <a:cubicBezTo>
                  <a:pt x="901" y="1140"/>
                  <a:pt x="896" y="1142"/>
                  <a:pt x="891" y="1145"/>
                </a:cubicBezTo>
                <a:moveTo>
                  <a:pt x="279" y="1118"/>
                </a:moveTo>
                <a:cubicBezTo>
                  <a:pt x="275" y="1115"/>
                  <a:pt x="270" y="1112"/>
                  <a:pt x="266" y="1109"/>
                </a:cubicBezTo>
                <a:cubicBezTo>
                  <a:pt x="284" y="1083"/>
                  <a:pt x="284" y="1083"/>
                  <a:pt x="284" y="1083"/>
                </a:cubicBezTo>
                <a:cubicBezTo>
                  <a:pt x="288" y="1085"/>
                  <a:pt x="292" y="1088"/>
                  <a:pt x="297" y="1091"/>
                </a:cubicBezTo>
                <a:cubicBezTo>
                  <a:pt x="279" y="1118"/>
                  <a:pt x="279" y="1118"/>
                  <a:pt x="279" y="1118"/>
                </a:cubicBezTo>
                <a:moveTo>
                  <a:pt x="947" y="1111"/>
                </a:moveTo>
                <a:cubicBezTo>
                  <a:pt x="930" y="1084"/>
                  <a:pt x="930" y="1084"/>
                  <a:pt x="930" y="1084"/>
                </a:cubicBezTo>
                <a:cubicBezTo>
                  <a:pt x="934" y="1081"/>
                  <a:pt x="938" y="1079"/>
                  <a:pt x="942" y="1076"/>
                </a:cubicBezTo>
                <a:cubicBezTo>
                  <a:pt x="961" y="1102"/>
                  <a:pt x="961" y="1102"/>
                  <a:pt x="961" y="1102"/>
                </a:cubicBezTo>
                <a:cubicBezTo>
                  <a:pt x="956" y="1105"/>
                  <a:pt x="952" y="1108"/>
                  <a:pt x="947" y="1111"/>
                </a:cubicBezTo>
                <a:moveTo>
                  <a:pt x="226" y="1080"/>
                </a:moveTo>
                <a:cubicBezTo>
                  <a:pt x="222" y="1076"/>
                  <a:pt x="218" y="1073"/>
                  <a:pt x="214" y="1069"/>
                </a:cubicBezTo>
                <a:cubicBezTo>
                  <a:pt x="234" y="1045"/>
                  <a:pt x="234" y="1045"/>
                  <a:pt x="234" y="1045"/>
                </a:cubicBezTo>
                <a:cubicBezTo>
                  <a:pt x="238" y="1048"/>
                  <a:pt x="242" y="1051"/>
                  <a:pt x="246" y="1055"/>
                </a:cubicBezTo>
                <a:cubicBezTo>
                  <a:pt x="226" y="1080"/>
                  <a:pt x="226" y="1080"/>
                  <a:pt x="226" y="1080"/>
                </a:cubicBezTo>
                <a:moveTo>
                  <a:pt x="1000" y="1071"/>
                </a:moveTo>
                <a:cubicBezTo>
                  <a:pt x="979" y="1047"/>
                  <a:pt x="979" y="1047"/>
                  <a:pt x="979" y="1047"/>
                </a:cubicBezTo>
                <a:cubicBezTo>
                  <a:pt x="983" y="1043"/>
                  <a:pt x="987" y="1040"/>
                  <a:pt x="991" y="1037"/>
                </a:cubicBezTo>
                <a:cubicBezTo>
                  <a:pt x="1012" y="1061"/>
                  <a:pt x="1012" y="1061"/>
                  <a:pt x="1012" y="1061"/>
                </a:cubicBezTo>
                <a:cubicBezTo>
                  <a:pt x="1008" y="1064"/>
                  <a:pt x="1004" y="1068"/>
                  <a:pt x="1000" y="1071"/>
                </a:cubicBezTo>
                <a:moveTo>
                  <a:pt x="177" y="1035"/>
                </a:moveTo>
                <a:cubicBezTo>
                  <a:pt x="174" y="1032"/>
                  <a:pt x="170" y="1028"/>
                  <a:pt x="166" y="1024"/>
                </a:cubicBezTo>
                <a:cubicBezTo>
                  <a:pt x="189" y="1002"/>
                  <a:pt x="189" y="1002"/>
                  <a:pt x="189" y="1002"/>
                </a:cubicBezTo>
                <a:cubicBezTo>
                  <a:pt x="193" y="1006"/>
                  <a:pt x="196" y="1009"/>
                  <a:pt x="200" y="1013"/>
                </a:cubicBezTo>
                <a:cubicBezTo>
                  <a:pt x="177" y="1035"/>
                  <a:pt x="177" y="1035"/>
                  <a:pt x="177" y="1035"/>
                </a:cubicBezTo>
                <a:moveTo>
                  <a:pt x="1048" y="1026"/>
                </a:moveTo>
                <a:cubicBezTo>
                  <a:pt x="1025" y="1004"/>
                  <a:pt x="1025" y="1004"/>
                  <a:pt x="1025" y="1004"/>
                </a:cubicBezTo>
                <a:cubicBezTo>
                  <a:pt x="1028" y="1000"/>
                  <a:pt x="1032" y="997"/>
                  <a:pt x="1035" y="993"/>
                </a:cubicBezTo>
                <a:cubicBezTo>
                  <a:pt x="1059" y="1014"/>
                  <a:pt x="1059" y="1014"/>
                  <a:pt x="1059" y="1014"/>
                </a:cubicBezTo>
                <a:cubicBezTo>
                  <a:pt x="1055" y="1018"/>
                  <a:pt x="1051" y="1022"/>
                  <a:pt x="1048" y="1026"/>
                </a:cubicBezTo>
                <a:moveTo>
                  <a:pt x="134" y="986"/>
                </a:moveTo>
                <a:cubicBezTo>
                  <a:pt x="130" y="982"/>
                  <a:pt x="127" y="978"/>
                  <a:pt x="124" y="974"/>
                </a:cubicBezTo>
                <a:cubicBezTo>
                  <a:pt x="149" y="954"/>
                  <a:pt x="149" y="954"/>
                  <a:pt x="149" y="954"/>
                </a:cubicBezTo>
                <a:cubicBezTo>
                  <a:pt x="152" y="958"/>
                  <a:pt x="155" y="962"/>
                  <a:pt x="159" y="966"/>
                </a:cubicBezTo>
                <a:cubicBezTo>
                  <a:pt x="134" y="986"/>
                  <a:pt x="134" y="986"/>
                  <a:pt x="134" y="986"/>
                </a:cubicBezTo>
                <a:moveTo>
                  <a:pt x="1091" y="976"/>
                </a:moveTo>
                <a:cubicBezTo>
                  <a:pt x="1065" y="957"/>
                  <a:pt x="1065" y="957"/>
                  <a:pt x="1065" y="957"/>
                </a:cubicBezTo>
                <a:cubicBezTo>
                  <a:pt x="1068" y="953"/>
                  <a:pt x="1071" y="949"/>
                  <a:pt x="1074" y="944"/>
                </a:cubicBezTo>
                <a:cubicBezTo>
                  <a:pt x="1100" y="963"/>
                  <a:pt x="1100" y="963"/>
                  <a:pt x="1100" y="963"/>
                </a:cubicBezTo>
                <a:cubicBezTo>
                  <a:pt x="1097" y="968"/>
                  <a:pt x="1094" y="972"/>
                  <a:pt x="1091" y="976"/>
                </a:cubicBezTo>
                <a:moveTo>
                  <a:pt x="95" y="933"/>
                </a:moveTo>
                <a:cubicBezTo>
                  <a:pt x="92" y="928"/>
                  <a:pt x="89" y="924"/>
                  <a:pt x="87" y="919"/>
                </a:cubicBezTo>
                <a:cubicBezTo>
                  <a:pt x="114" y="903"/>
                  <a:pt x="114" y="903"/>
                  <a:pt x="114" y="903"/>
                </a:cubicBezTo>
                <a:cubicBezTo>
                  <a:pt x="117" y="907"/>
                  <a:pt x="120" y="911"/>
                  <a:pt x="122" y="916"/>
                </a:cubicBezTo>
                <a:cubicBezTo>
                  <a:pt x="95" y="933"/>
                  <a:pt x="95" y="933"/>
                  <a:pt x="95" y="933"/>
                </a:cubicBezTo>
                <a:moveTo>
                  <a:pt x="1128" y="922"/>
                </a:moveTo>
                <a:cubicBezTo>
                  <a:pt x="1100" y="905"/>
                  <a:pt x="1100" y="905"/>
                  <a:pt x="1100" y="905"/>
                </a:cubicBezTo>
                <a:cubicBezTo>
                  <a:pt x="1103" y="901"/>
                  <a:pt x="1105" y="897"/>
                  <a:pt x="1108" y="892"/>
                </a:cubicBezTo>
                <a:cubicBezTo>
                  <a:pt x="1136" y="908"/>
                  <a:pt x="1136" y="908"/>
                  <a:pt x="1136" y="908"/>
                </a:cubicBezTo>
                <a:cubicBezTo>
                  <a:pt x="1133" y="913"/>
                  <a:pt x="1130" y="917"/>
                  <a:pt x="1128" y="922"/>
                </a:cubicBezTo>
                <a:moveTo>
                  <a:pt x="63" y="876"/>
                </a:moveTo>
                <a:cubicBezTo>
                  <a:pt x="61" y="871"/>
                  <a:pt x="58" y="866"/>
                  <a:pt x="56" y="861"/>
                </a:cubicBezTo>
                <a:cubicBezTo>
                  <a:pt x="85" y="848"/>
                  <a:pt x="85" y="848"/>
                  <a:pt x="85" y="848"/>
                </a:cubicBezTo>
                <a:cubicBezTo>
                  <a:pt x="87" y="852"/>
                  <a:pt x="89" y="857"/>
                  <a:pt x="92" y="861"/>
                </a:cubicBezTo>
                <a:cubicBezTo>
                  <a:pt x="63" y="876"/>
                  <a:pt x="63" y="876"/>
                  <a:pt x="63" y="876"/>
                </a:cubicBezTo>
                <a:moveTo>
                  <a:pt x="1159" y="864"/>
                </a:moveTo>
                <a:cubicBezTo>
                  <a:pt x="1130" y="850"/>
                  <a:pt x="1130" y="850"/>
                  <a:pt x="1130" y="850"/>
                </a:cubicBezTo>
                <a:cubicBezTo>
                  <a:pt x="1132" y="846"/>
                  <a:pt x="1134" y="841"/>
                  <a:pt x="1136" y="837"/>
                </a:cubicBezTo>
                <a:cubicBezTo>
                  <a:pt x="1165" y="849"/>
                  <a:pt x="1165" y="849"/>
                  <a:pt x="1165" y="849"/>
                </a:cubicBezTo>
                <a:cubicBezTo>
                  <a:pt x="1163" y="854"/>
                  <a:pt x="1161" y="859"/>
                  <a:pt x="1159" y="864"/>
                </a:cubicBezTo>
                <a:moveTo>
                  <a:pt x="18" y="752"/>
                </a:moveTo>
                <a:cubicBezTo>
                  <a:pt x="17" y="747"/>
                  <a:pt x="15" y="742"/>
                  <a:pt x="14" y="736"/>
                </a:cubicBezTo>
                <a:cubicBezTo>
                  <a:pt x="46" y="730"/>
                  <a:pt x="46" y="730"/>
                  <a:pt x="46" y="730"/>
                </a:cubicBezTo>
                <a:cubicBezTo>
                  <a:pt x="47" y="735"/>
                  <a:pt x="48" y="740"/>
                  <a:pt x="49" y="744"/>
                </a:cubicBezTo>
                <a:cubicBezTo>
                  <a:pt x="18" y="752"/>
                  <a:pt x="18" y="752"/>
                  <a:pt x="18" y="752"/>
                </a:cubicBezTo>
                <a:moveTo>
                  <a:pt x="1201" y="740"/>
                </a:moveTo>
                <a:cubicBezTo>
                  <a:pt x="1170" y="733"/>
                  <a:pt x="1170" y="733"/>
                  <a:pt x="1170" y="733"/>
                </a:cubicBezTo>
                <a:cubicBezTo>
                  <a:pt x="1171" y="728"/>
                  <a:pt x="1172" y="723"/>
                  <a:pt x="1173" y="718"/>
                </a:cubicBezTo>
                <a:cubicBezTo>
                  <a:pt x="1204" y="724"/>
                  <a:pt x="1204" y="724"/>
                  <a:pt x="1204" y="724"/>
                </a:cubicBezTo>
                <a:cubicBezTo>
                  <a:pt x="1203" y="729"/>
                  <a:pt x="1202" y="735"/>
                  <a:pt x="1201" y="740"/>
                </a:cubicBezTo>
                <a:moveTo>
                  <a:pt x="6" y="687"/>
                </a:moveTo>
                <a:cubicBezTo>
                  <a:pt x="5" y="682"/>
                  <a:pt x="4" y="677"/>
                  <a:pt x="4" y="671"/>
                </a:cubicBezTo>
                <a:cubicBezTo>
                  <a:pt x="36" y="668"/>
                  <a:pt x="36" y="668"/>
                  <a:pt x="36" y="668"/>
                </a:cubicBezTo>
                <a:cubicBezTo>
                  <a:pt x="36" y="673"/>
                  <a:pt x="37" y="678"/>
                  <a:pt x="38" y="683"/>
                </a:cubicBezTo>
                <a:cubicBezTo>
                  <a:pt x="6" y="687"/>
                  <a:pt x="6" y="687"/>
                  <a:pt x="6" y="687"/>
                </a:cubicBezTo>
                <a:moveTo>
                  <a:pt x="1212" y="675"/>
                </a:moveTo>
                <a:cubicBezTo>
                  <a:pt x="1180" y="671"/>
                  <a:pt x="1180" y="671"/>
                  <a:pt x="1180" y="671"/>
                </a:cubicBezTo>
                <a:cubicBezTo>
                  <a:pt x="1181" y="666"/>
                  <a:pt x="1181" y="661"/>
                  <a:pt x="1181" y="656"/>
                </a:cubicBezTo>
                <a:cubicBezTo>
                  <a:pt x="1213" y="659"/>
                  <a:pt x="1213" y="659"/>
                  <a:pt x="1213" y="659"/>
                </a:cubicBezTo>
                <a:cubicBezTo>
                  <a:pt x="1213" y="664"/>
                  <a:pt x="1212" y="670"/>
                  <a:pt x="1212" y="675"/>
                </a:cubicBezTo>
                <a:moveTo>
                  <a:pt x="1" y="622"/>
                </a:moveTo>
                <a:cubicBezTo>
                  <a:pt x="1" y="617"/>
                  <a:pt x="0" y="612"/>
                  <a:pt x="0" y="607"/>
                </a:cubicBezTo>
                <a:cubicBezTo>
                  <a:pt x="33" y="606"/>
                  <a:pt x="33" y="606"/>
                  <a:pt x="33" y="606"/>
                </a:cubicBezTo>
                <a:cubicBezTo>
                  <a:pt x="33" y="607"/>
                  <a:pt x="33" y="607"/>
                  <a:pt x="33" y="607"/>
                </a:cubicBezTo>
                <a:cubicBezTo>
                  <a:pt x="33" y="612"/>
                  <a:pt x="33" y="616"/>
                  <a:pt x="33" y="621"/>
                </a:cubicBezTo>
                <a:cubicBezTo>
                  <a:pt x="1" y="622"/>
                  <a:pt x="1" y="622"/>
                  <a:pt x="1" y="622"/>
                </a:cubicBezTo>
                <a:moveTo>
                  <a:pt x="1216" y="609"/>
                </a:moveTo>
                <a:cubicBezTo>
                  <a:pt x="1184" y="609"/>
                  <a:pt x="1184" y="609"/>
                  <a:pt x="1184" y="609"/>
                </a:cubicBezTo>
                <a:cubicBezTo>
                  <a:pt x="1184" y="607"/>
                  <a:pt x="1184" y="607"/>
                  <a:pt x="1184" y="607"/>
                </a:cubicBezTo>
                <a:cubicBezTo>
                  <a:pt x="1184" y="602"/>
                  <a:pt x="1183" y="597"/>
                  <a:pt x="1183" y="592"/>
                </a:cubicBezTo>
                <a:cubicBezTo>
                  <a:pt x="1215" y="591"/>
                  <a:pt x="1215" y="591"/>
                  <a:pt x="1215" y="591"/>
                </a:cubicBezTo>
                <a:cubicBezTo>
                  <a:pt x="1215" y="596"/>
                  <a:pt x="1216" y="602"/>
                  <a:pt x="1216" y="607"/>
                </a:cubicBezTo>
                <a:cubicBezTo>
                  <a:pt x="1216" y="609"/>
                  <a:pt x="1216" y="609"/>
                  <a:pt x="1216" y="609"/>
                </a:cubicBezTo>
                <a:moveTo>
                  <a:pt x="35" y="559"/>
                </a:moveTo>
                <a:cubicBezTo>
                  <a:pt x="3" y="556"/>
                  <a:pt x="3" y="556"/>
                  <a:pt x="3" y="556"/>
                </a:cubicBezTo>
                <a:cubicBezTo>
                  <a:pt x="3" y="551"/>
                  <a:pt x="4" y="545"/>
                  <a:pt x="4" y="540"/>
                </a:cubicBezTo>
                <a:cubicBezTo>
                  <a:pt x="36" y="544"/>
                  <a:pt x="36" y="544"/>
                  <a:pt x="36" y="544"/>
                </a:cubicBezTo>
                <a:cubicBezTo>
                  <a:pt x="35" y="549"/>
                  <a:pt x="35" y="554"/>
                  <a:pt x="35" y="559"/>
                </a:cubicBezTo>
                <a:moveTo>
                  <a:pt x="1180" y="545"/>
                </a:moveTo>
                <a:cubicBezTo>
                  <a:pt x="1180" y="540"/>
                  <a:pt x="1179" y="535"/>
                  <a:pt x="1178" y="529"/>
                </a:cubicBezTo>
                <a:cubicBezTo>
                  <a:pt x="1210" y="525"/>
                  <a:pt x="1210" y="525"/>
                  <a:pt x="1210" y="525"/>
                </a:cubicBezTo>
                <a:cubicBezTo>
                  <a:pt x="1211" y="531"/>
                  <a:pt x="1211" y="536"/>
                  <a:pt x="1212" y="541"/>
                </a:cubicBezTo>
                <a:cubicBezTo>
                  <a:pt x="1180" y="545"/>
                  <a:pt x="1180" y="545"/>
                  <a:pt x="1180" y="545"/>
                </a:cubicBezTo>
                <a:moveTo>
                  <a:pt x="43" y="497"/>
                </a:moveTo>
                <a:cubicBezTo>
                  <a:pt x="11" y="491"/>
                  <a:pt x="11" y="491"/>
                  <a:pt x="11" y="491"/>
                </a:cubicBezTo>
                <a:cubicBezTo>
                  <a:pt x="13" y="486"/>
                  <a:pt x="14" y="481"/>
                  <a:pt x="15" y="475"/>
                </a:cubicBezTo>
                <a:cubicBezTo>
                  <a:pt x="46" y="482"/>
                  <a:pt x="46" y="482"/>
                  <a:pt x="46" y="482"/>
                </a:cubicBezTo>
                <a:cubicBezTo>
                  <a:pt x="45" y="487"/>
                  <a:pt x="44" y="492"/>
                  <a:pt x="43" y="497"/>
                </a:cubicBezTo>
                <a:moveTo>
                  <a:pt x="1170" y="483"/>
                </a:moveTo>
                <a:cubicBezTo>
                  <a:pt x="1169" y="478"/>
                  <a:pt x="1168" y="473"/>
                  <a:pt x="1167" y="468"/>
                </a:cubicBezTo>
                <a:cubicBezTo>
                  <a:pt x="1198" y="461"/>
                  <a:pt x="1198" y="461"/>
                  <a:pt x="1198" y="461"/>
                </a:cubicBezTo>
                <a:cubicBezTo>
                  <a:pt x="1199" y="466"/>
                  <a:pt x="1200" y="471"/>
                  <a:pt x="1202" y="476"/>
                </a:cubicBezTo>
                <a:cubicBezTo>
                  <a:pt x="1170" y="483"/>
                  <a:pt x="1170" y="483"/>
                  <a:pt x="1170" y="483"/>
                </a:cubicBezTo>
                <a:moveTo>
                  <a:pt x="80" y="378"/>
                </a:moveTo>
                <a:cubicBezTo>
                  <a:pt x="50" y="366"/>
                  <a:pt x="50" y="366"/>
                  <a:pt x="50" y="366"/>
                </a:cubicBezTo>
                <a:cubicBezTo>
                  <a:pt x="52" y="361"/>
                  <a:pt x="55" y="356"/>
                  <a:pt x="57" y="351"/>
                </a:cubicBezTo>
                <a:cubicBezTo>
                  <a:pt x="86" y="364"/>
                  <a:pt x="86" y="364"/>
                  <a:pt x="86" y="364"/>
                </a:cubicBezTo>
                <a:cubicBezTo>
                  <a:pt x="84" y="369"/>
                  <a:pt x="82" y="374"/>
                  <a:pt x="80" y="378"/>
                </a:cubicBezTo>
                <a:moveTo>
                  <a:pt x="1131" y="365"/>
                </a:moveTo>
                <a:cubicBezTo>
                  <a:pt x="1128" y="361"/>
                  <a:pt x="1126" y="356"/>
                  <a:pt x="1124" y="351"/>
                </a:cubicBezTo>
                <a:cubicBezTo>
                  <a:pt x="1153" y="337"/>
                  <a:pt x="1153" y="337"/>
                  <a:pt x="1153" y="337"/>
                </a:cubicBezTo>
                <a:cubicBezTo>
                  <a:pt x="1155" y="342"/>
                  <a:pt x="1157" y="347"/>
                  <a:pt x="1160" y="352"/>
                </a:cubicBezTo>
                <a:cubicBezTo>
                  <a:pt x="1131" y="365"/>
                  <a:pt x="1131" y="365"/>
                  <a:pt x="1131" y="365"/>
                </a:cubicBezTo>
                <a:moveTo>
                  <a:pt x="107" y="323"/>
                </a:moveTo>
                <a:cubicBezTo>
                  <a:pt x="80" y="307"/>
                  <a:pt x="80" y="307"/>
                  <a:pt x="80" y="307"/>
                </a:cubicBezTo>
                <a:cubicBezTo>
                  <a:pt x="82" y="302"/>
                  <a:pt x="85" y="298"/>
                  <a:pt x="88" y="293"/>
                </a:cubicBezTo>
                <a:cubicBezTo>
                  <a:pt x="115" y="310"/>
                  <a:pt x="115" y="310"/>
                  <a:pt x="115" y="310"/>
                </a:cubicBezTo>
                <a:cubicBezTo>
                  <a:pt x="113" y="314"/>
                  <a:pt x="110" y="318"/>
                  <a:pt x="107" y="323"/>
                </a:cubicBezTo>
                <a:moveTo>
                  <a:pt x="1101" y="310"/>
                </a:moveTo>
                <a:cubicBezTo>
                  <a:pt x="1099" y="306"/>
                  <a:pt x="1096" y="302"/>
                  <a:pt x="1093" y="297"/>
                </a:cubicBezTo>
                <a:cubicBezTo>
                  <a:pt x="1120" y="280"/>
                  <a:pt x="1120" y="280"/>
                  <a:pt x="1120" y="280"/>
                </a:cubicBezTo>
                <a:cubicBezTo>
                  <a:pt x="1123" y="285"/>
                  <a:pt x="1126" y="289"/>
                  <a:pt x="1129" y="294"/>
                </a:cubicBezTo>
                <a:cubicBezTo>
                  <a:pt x="1101" y="310"/>
                  <a:pt x="1101" y="310"/>
                  <a:pt x="1101" y="310"/>
                </a:cubicBezTo>
                <a:moveTo>
                  <a:pt x="141" y="270"/>
                </a:moveTo>
                <a:cubicBezTo>
                  <a:pt x="115" y="252"/>
                  <a:pt x="115" y="252"/>
                  <a:pt x="115" y="252"/>
                </a:cubicBezTo>
                <a:cubicBezTo>
                  <a:pt x="118" y="247"/>
                  <a:pt x="122" y="243"/>
                  <a:pt x="125" y="239"/>
                </a:cubicBezTo>
                <a:cubicBezTo>
                  <a:pt x="150" y="258"/>
                  <a:pt x="150" y="258"/>
                  <a:pt x="150" y="258"/>
                </a:cubicBezTo>
                <a:cubicBezTo>
                  <a:pt x="147" y="262"/>
                  <a:pt x="144" y="266"/>
                  <a:pt x="141" y="270"/>
                </a:cubicBezTo>
                <a:moveTo>
                  <a:pt x="1066" y="259"/>
                </a:moveTo>
                <a:cubicBezTo>
                  <a:pt x="1063" y="255"/>
                  <a:pt x="1060" y="251"/>
                  <a:pt x="1057" y="247"/>
                </a:cubicBezTo>
                <a:cubicBezTo>
                  <a:pt x="1082" y="227"/>
                  <a:pt x="1082" y="227"/>
                  <a:pt x="1082" y="227"/>
                </a:cubicBezTo>
                <a:cubicBezTo>
                  <a:pt x="1085" y="231"/>
                  <a:pt x="1088" y="235"/>
                  <a:pt x="1092" y="239"/>
                </a:cubicBezTo>
                <a:cubicBezTo>
                  <a:pt x="1066" y="259"/>
                  <a:pt x="1066" y="259"/>
                  <a:pt x="1066" y="259"/>
                </a:cubicBezTo>
                <a:moveTo>
                  <a:pt x="180" y="222"/>
                </a:moveTo>
                <a:cubicBezTo>
                  <a:pt x="156" y="201"/>
                  <a:pt x="156" y="201"/>
                  <a:pt x="156" y="201"/>
                </a:cubicBezTo>
                <a:cubicBezTo>
                  <a:pt x="160" y="197"/>
                  <a:pt x="164" y="193"/>
                  <a:pt x="167" y="189"/>
                </a:cubicBezTo>
                <a:cubicBezTo>
                  <a:pt x="191" y="211"/>
                  <a:pt x="191" y="211"/>
                  <a:pt x="191" y="211"/>
                </a:cubicBezTo>
                <a:cubicBezTo>
                  <a:pt x="187" y="214"/>
                  <a:pt x="184" y="218"/>
                  <a:pt x="180" y="222"/>
                </a:cubicBezTo>
                <a:moveTo>
                  <a:pt x="1026" y="211"/>
                </a:moveTo>
                <a:cubicBezTo>
                  <a:pt x="1022" y="208"/>
                  <a:pt x="1019" y="204"/>
                  <a:pt x="1015" y="200"/>
                </a:cubicBezTo>
                <a:cubicBezTo>
                  <a:pt x="1038" y="178"/>
                  <a:pt x="1038" y="178"/>
                  <a:pt x="1038" y="178"/>
                </a:cubicBezTo>
                <a:cubicBezTo>
                  <a:pt x="1042" y="181"/>
                  <a:pt x="1045" y="185"/>
                  <a:pt x="1049" y="189"/>
                </a:cubicBezTo>
                <a:cubicBezTo>
                  <a:pt x="1026" y="211"/>
                  <a:pt x="1026" y="211"/>
                  <a:pt x="1026" y="211"/>
                </a:cubicBezTo>
                <a:moveTo>
                  <a:pt x="224" y="178"/>
                </a:moveTo>
                <a:cubicBezTo>
                  <a:pt x="203" y="154"/>
                  <a:pt x="203" y="154"/>
                  <a:pt x="203" y="154"/>
                </a:cubicBezTo>
                <a:cubicBezTo>
                  <a:pt x="207" y="151"/>
                  <a:pt x="211" y="147"/>
                  <a:pt x="215" y="143"/>
                </a:cubicBezTo>
                <a:cubicBezTo>
                  <a:pt x="236" y="168"/>
                  <a:pt x="236" y="168"/>
                  <a:pt x="236" y="168"/>
                </a:cubicBezTo>
                <a:cubicBezTo>
                  <a:pt x="232" y="171"/>
                  <a:pt x="228" y="175"/>
                  <a:pt x="224" y="178"/>
                </a:cubicBezTo>
                <a:moveTo>
                  <a:pt x="981" y="168"/>
                </a:moveTo>
                <a:cubicBezTo>
                  <a:pt x="977" y="165"/>
                  <a:pt x="973" y="162"/>
                  <a:pt x="969" y="159"/>
                </a:cubicBezTo>
                <a:cubicBezTo>
                  <a:pt x="989" y="134"/>
                  <a:pt x="989" y="134"/>
                  <a:pt x="989" y="134"/>
                </a:cubicBezTo>
                <a:cubicBezTo>
                  <a:pt x="993" y="137"/>
                  <a:pt x="997" y="141"/>
                  <a:pt x="1001" y="144"/>
                </a:cubicBezTo>
                <a:cubicBezTo>
                  <a:pt x="981" y="168"/>
                  <a:pt x="981" y="168"/>
                  <a:pt x="981" y="168"/>
                </a:cubicBezTo>
                <a:moveTo>
                  <a:pt x="273" y="139"/>
                </a:moveTo>
                <a:cubicBezTo>
                  <a:pt x="254" y="113"/>
                  <a:pt x="254" y="113"/>
                  <a:pt x="254" y="113"/>
                </a:cubicBezTo>
                <a:cubicBezTo>
                  <a:pt x="259" y="110"/>
                  <a:pt x="263" y="107"/>
                  <a:pt x="268" y="104"/>
                </a:cubicBezTo>
                <a:cubicBezTo>
                  <a:pt x="286" y="130"/>
                  <a:pt x="286" y="130"/>
                  <a:pt x="286" y="130"/>
                </a:cubicBezTo>
                <a:cubicBezTo>
                  <a:pt x="281" y="133"/>
                  <a:pt x="277" y="136"/>
                  <a:pt x="273" y="139"/>
                </a:cubicBezTo>
                <a:moveTo>
                  <a:pt x="931" y="131"/>
                </a:moveTo>
                <a:cubicBezTo>
                  <a:pt x="927" y="128"/>
                  <a:pt x="923" y="125"/>
                  <a:pt x="918" y="122"/>
                </a:cubicBezTo>
                <a:cubicBezTo>
                  <a:pt x="936" y="95"/>
                  <a:pt x="936" y="95"/>
                  <a:pt x="936" y="95"/>
                </a:cubicBezTo>
                <a:cubicBezTo>
                  <a:pt x="940" y="98"/>
                  <a:pt x="945" y="101"/>
                  <a:pt x="949" y="104"/>
                </a:cubicBezTo>
                <a:cubicBezTo>
                  <a:pt x="931" y="131"/>
                  <a:pt x="931" y="131"/>
                  <a:pt x="931" y="131"/>
                </a:cubicBezTo>
                <a:moveTo>
                  <a:pt x="325" y="105"/>
                </a:moveTo>
                <a:cubicBezTo>
                  <a:pt x="310" y="78"/>
                  <a:pt x="310" y="78"/>
                  <a:pt x="310" y="78"/>
                </a:cubicBezTo>
                <a:cubicBezTo>
                  <a:pt x="314" y="75"/>
                  <a:pt x="319" y="72"/>
                  <a:pt x="324" y="70"/>
                </a:cubicBezTo>
                <a:cubicBezTo>
                  <a:pt x="339" y="98"/>
                  <a:pt x="339" y="98"/>
                  <a:pt x="339" y="98"/>
                </a:cubicBezTo>
                <a:cubicBezTo>
                  <a:pt x="334" y="100"/>
                  <a:pt x="330" y="103"/>
                  <a:pt x="325" y="105"/>
                </a:cubicBezTo>
                <a:moveTo>
                  <a:pt x="878" y="99"/>
                </a:moveTo>
                <a:cubicBezTo>
                  <a:pt x="873" y="96"/>
                  <a:pt x="869" y="94"/>
                  <a:pt x="864" y="91"/>
                </a:cubicBezTo>
                <a:cubicBezTo>
                  <a:pt x="879" y="63"/>
                  <a:pt x="879" y="63"/>
                  <a:pt x="879" y="63"/>
                </a:cubicBezTo>
                <a:cubicBezTo>
                  <a:pt x="883" y="65"/>
                  <a:pt x="888" y="68"/>
                  <a:pt x="893" y="70"/>
                </a:cubicBezTo>
                <a:cubicBezTo>
                  <a:pt x="878" y="99"/>
                  <a:pt x="878" y="99"/>
                  <a:pt x="878" y="99"/>
                </a:cubicBezTo>
                <a:moveTo>
                  <a:pt x="381" y="78"/>
                </a:moveTo>
                <a:cubicBezTo>
                  <a:pt x="369" y="48"/>
                  <a:pt x="369" y="48"/>
                  <a:pt x="369" y="48"/>
                </a:cubicBezTo>
                <a:cubicBezTo>
                  <a:pt x="374" y="46"/>
                  <a:pt x="379" y="44"/>
                  <a:pt x="384" y="42"/>
                </a:cubicBezTo>
                <a:cubicBezTo>
                  <a:pt x="396" y="72"/>
                  <a:pt x="396" y="72"/>
                  <a:pt x="396" y="72"/>
                </a:cubicBezTo>
                <a:cubicBezTo>
                  <a:pt x="391" y="74"/>
                  <a:pt x="386" y="76"/>
                  <a:pt x="381" y="78"/>
                </a:cubicBezTo>
                <a:moveTo>
                  <a:pt x="821" y="72"/>
                </a:moveTo>
                <a:cubicBezTo>
                  <a:pt x="817" y="70"/>
                  <a:pt x="812" y="69"/>
                  <a:pt x="807" y="67"/>
                </a:cubicBezTo>
                <a:cubicBezTo>
                  <a:pt x="818" y="37"/>
                  <a:pt x="818" y="37"/>
                  <a:pt x="818" y="37"/>
                </a:cubicBezTo>
                <a:cubicBezTo>
                  <a:pt x="823" y="39"/>
                  <a:pt x="828" y="41"/>
                  <a:pt x="833" y="43"/>
                </a:cubicBezTo>
                <a:cubicBezTo>
                  <a:pt x="821" y="72"/>
                  <a:pt x="821" y="72"/>
                  <a:pt x="821" y="72"/>
                </a:cubicBezTo>
                <a:moveTo>
                  <a:pt x="440" y="56"/>
                </a:moveTo>
                <a:cubicBezTo>
                  <a:pt x="431" y="26"/>
                  <a:pt x="431" y="26"/>
                  <a:pt x="431" y="26"/>
                </a:cubicBezTo>
                <a:cubicBezTo>
                  <a:pt x="436" y="24"/>
                  <a:pt x="441" y="23"/>
                  <a:pt x="446" y="21"/>
                </a:cubicBezTo>
                <a:cubicBezTo>
                  <a:pt x="455" y="52"/>
                  <a:pt x="455" y="52"/>
                  <a:pt x="455" y="52"/>
                </a:cubicBezTo>
                <a:cubicBezTo>
                  <a:pt x="450" y="53"/>
                  <a:pt x="445" y="55"/>
                  <a:pt x="440" y="56"/>
                </a:cubicBezTo>
                <a:moveTo>
                  <a:pt x="762" y="52"/>
                </a:moveTo>
                <a:cubicBezTo>
                  <a:pt x="758" y="51"/>
                  <a:pt x="753" y="50"/>
                  <a:pt x="748" y="48"/>
                </a:cubicBezTo>
                <a:cubicBezTo>
                  <a:pt x="755" y="17"/>
                  <a:pt x="755" y="17"/>
                  <a:pt x="755" y="17"/>
                </a:cubicBezTo>
                <a:cubicBezTo>
                  <a:pt x="761" y="19"/>
                  <a:pt x="766" y="20"/>
                  <a:pt x="771" y="22"/>
                </a:cubicBezTo>
                <a:cubicBezTo>
                  <a:pt x="762" y="52"/>
                  <a:pt x="762" y="52"/>
                  <a:pt x="762" y="52"/>
                </a:cubicBezTo>
                <a:moveTo>
                  <a:pt x="500" y="42"/>
                </a:moveTo>
                <a:cubicBezTo>
                  <a:pt x="494" y="10"/>
                  <a:pt x="494" y="10"/>
                  <a:pt x="494" y="10"/>
                </a:cubicBezTo>
                <a:cubicBezTo>
                  <a:pt x="500" y="9"/>
                  <a:pt x="505" y="8"/>
                  <a:pt x="510" y="7"/>
                </a:cubicBezTo>
                <a:cubicBezTo>
                  <a:pt x="515" y="39"/>
                  <a:pt x="515" y="39"/>
                  <a:pt x="515" y="39"/>
                </a:cubicBezTo>
                <a:cubicBezTo>
                  <a:pt x="510" y="40"/>
                  <a:pt x="505" y="41"/>
                  <a:pt x="500" y="42"/>
                </a:cubicBezTo>
                <a:moveTo>
                  <a:pt x="702" y="39"/>
                </a:moveTo>
                <a:cubicBezTo>
                  <a:pt x="697" y="38"/>
                  <a:pt x="692" y="37"/>
                  <a:pt x="686" y="37"/>
                </a:cubicBezTo>
                <a:cubicBezTo>
                  <a:pt x="691" y="5"/>
                  <a:pt x="691" y="5"/>
                  <a:pt x="691" y="5"/>
                </a:cubicBezTo>
                <a:cubicBezTo>
                  <a:pt x="696" y="6"/>
                  <a:pt x="701" y="7"/>
                  <a:pt x="707" y="7"/>
                </a:cubicBezTo>
                <a:cubicBezTo>
                  <a:pt x="702" y="39"/>
                  <a:pt x="702" y="39"/>
                  <a:pt x="702" y="39"/>
                </a:cubicBezTo>
                <a:moveTo>
                  <a:pt x="562" y="33"/>
                </a:moveTo>
                <a:cubicBezTo>
                  <a:pt x="560" y="1"/>
                  <a:pt x="560" y="1"/>
                  <a:pt x="560" y="1"/>
                </a:cubicBezTo>
                <a:cubicBezTo>
                  <a:pt x="565" y="1"/>
                  <a:pt x="570" y="1"/>
                  <a:pt x="576" y="0"/>
                </a:cubicBezTo>
                <a:cubicBezTo>
                  <a:pt x="577" y="32"/>
                  <a:pt x="577" y="32"/>
                  <a:pt x="577" y="32"/>
                </a:cubicBezTo>
                <a:cubicBezTo>
                  <a:pt x="572" y="33"/>
                  <a:pt x="567" y="33"/>
                  <a:pt x="562" y="33"/>
                </a:cubicBezTo>
                <a:moveTo>
                  <a:pt x="640" y="32"/>
                </a:moveTo>
                <a:cubicBezTo>
                  <a:pt x="635" y="32"/>
                  <a:pt x="629" y="32"/>
                  <a:pt x="624" y="32"/>
                </a:cubicBezTo>
                <a:cubicBezTo>
                  <a:pt x="625" y="0"/>
                  <a:pt x="625" y="0"/>
                  <a:pt x="625" y="0"/>
                </a:cubicBezTo>
                <a:cubicBezTo>
                  <a:pt x="631" y="0"/>
                  <a:pt x="636" y="0"/>
                  <a:pt x="641" y="0"/>
                </a:cubicBezTo>
                <a:cubicBezTo>
                  <a:pt x="640" y="32"/>
                  <a:pt x="640" y="32"/>
                  <a:pt x="640" y="32"/>
                </a:cubicBezTo>
              </a:path>
            </a:pathLst>
          </a:custGeom>
          <a:solidFill>
            <a:srgbClr val="38C6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3" name="Spaceship"/>
          <p:cNvGrpSpPr/>
          <p:nvPr/>
        </p:nvGrpSpPr>
        <p:grpSpPr>
          <a:xfrm>
            <a:off x="5601270" y="1184974"/>
            <a:ext cx="571670" cy="316258"/>
            <a:chOff x="2216476" y="1230554"/>
            <a:chExt cx="2892875" cy="1600386"/>
          </a:xfrm>
        </p:grpSpPr>
        <p:sp>
          <p:nvSpPr>
            <p:cNvPr id="449" name="Freeform 7"/>
            <p:cNvSpPr>
              <a:spLocks/>
            </p:cNvSpPr>
            <p:nvPr/>
          </p:nvSpPr>
          <p:spPr bwMode="auto">
            <a:xfrm>
              <a:off x="2823247" y="2105747"/>
              <a:ext cx="1780838" cy="716170"/>
            </a:xfrm>
            <a:custGeom>
              <a:avLst/>
              <a:gdLst>
                <a:gd name="T0" fmla="*/ 1895 w 1930"/>
                <a:gd name="T1" fmla="*/ 128 h 776"/>
                <a:gd name="T2" fmla="*/ 901 w 1930"/>
                <a:gd name="T3" fmla="*/ 157 h 776"/>
                <a:gd name="T4" fmla="*/ 36 w 1930"/>
                <a:gd name="T5" fmla="*/ 648 h 776"/>
                <a:gd name="T6" fmla="*/ 1030 w 1930"/>
                <a:gd name="T7" fmla="*/ 619 h 776"/>
                <a:gd name="T8" fmla="*/ 1895 w 1930"/>
                <a:gd name="T9" fmla="*/ 128 h 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0" h="776">
                  <a:moveTo>
                    <a:pt x="1895" y="128"/>
                  </a:moveTo>
                  <a:cubicBezTo>
                    <a:pt x="1859" y="0"/>
                    <a:pt x="1414" y="13"/>
                    <a:pt x="901" y="157"/>
                  </a:cubicBezTo>
                  <a:cubicBezTo>
                    <a:pt x="387" y="300"/>
                    <a:pt x="0" y="520"/>
                    <a:pt x="36" y="648"/>
                  </a:cubicBezTo>
                  <a:cubicBezTo>
                    <a:pt x="72" y="776"/>
                    <a:pt x="517" y="763"/>
                    <a:pt x="1030" y="619"/>
                  </a:cubicBezTo>
                  <a:cubicBezTo>
                    <a:pt x="1543" y="476"/>
                    <a:pt x="1930" y="256"/>
                    <a:pt x="1895" y="128"/>
                  </a:cubicBezTo>
                  <a:close/>
                </a:path>
              </a:pathLst>
            </a:custGeom>
            <a:gradFill flip="none" rotWithShape="1">
              <a:gsLst>
                <a:gs pos="31000">
                  <a:schemeClr val="accent6"/>
                </a:gs>
                <a:gs pos="82000">
                  <a:schemeClr val="bg1">
                    <a:lumMod val="100000"/>
                  </a:schemeClr>
                </a:gs>
                <a:gs pos="44000">
                  <a:schemeClr val="accent1">
                    <a:lumMod val="20000"/>
                    <a:lumOff val="80000"/>
                  </a:schemeClr>
                </a:gs>
              </a:gsLst>
              <a:lin ang="15300000" scaled="0"/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0" name="Freeform 8"/>
            <p:cNvSpPr>
              <a:spLocks/>
            </p:cNvSpPr>
            <p:nvPr/>
          </p:nvSpPr>
          <p:spPr bwMode="auto">
            <a:xfrm>
              <a:off x="2730765" y="1230554"/>
              <a:ext cx="1644371" cy="1006021"/>
            </a:xfrm>
            <a:custGeom>
              <a:avLst/>
              <a:gdLst>
                <a:gd name="T0" fmla="*/ 1782 w 1782"/>
                <a:gd name="T1" fmla="*/ 623 h 1090"/>
                <a:gd name="T2" fmla="*/ 744 w 1782"/>
                <a:gd name="T3" fmla="*/ 129 h 1090"/>
                <a:gd name="T4" fmla="*/ 113 w 1782"/>
                <a:gd name="T5" fmla="*/ 1090 h 1090"/>
                <a:gd name="T6" fmla="*/ 1782 w 1782"/>
                <a:gd name="T7" fmla="*/ 623 h 1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2" h="1090">
                  <a:moveTo>
                    <a:pt x="1782" y="623"/>
                  </a:moveTo>
                  <a:cubicBezTo>
                    <a:pt x="1670" y="221"/>
                    <a:pt x="1205" y="0"/>
                    <a:pt x="744" y="129"/>
                  </a:cubicBezTo>
                  <a:cubicBezTo>
                    <a:pt x="283" y="258"/>
                    <a:pt x="0" y="688"/>
                    <a:pt x="113" y="1090"/>
                  </a:cubicBezTo>
                  <a:lnTo>
                    <a:pt x="1782" y="623"/>
                  </a:lnTo>
                  <a:close/>
                </a:path>
              </a:pathLst>
            </a:custGeom>
            <a:gradFill>
              <a:gsLst>
                <a:gs pos="0">
                  <a:srgbClr val="C8DB8D"/>
                </a:gs>
                <a:gs pos="97000">
                  <a:srgbClr val="5FA63C"/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1" name="Freeform 9"/>
            <p:cNvSpPr>
              <a:spLocks/>
            </p:cNvSpPr>
            <p:nvPr/>
          </p:nvSpPr>
          <p:spPr bwMode="auto">
            <a:xfrm>
              <a:off x="2757833" y="1327547"/>
              <a:ext cx="1644371" cy="1006021"/>
            </a:xfrm>
            <a:custGeom>
              <a:avLst/>
              <a:gdLst>
                <a:gd name="T0" fmla="*/ 1782 w 1782"/>
                <a:gd name="T1" fmla="*/ 623 h 1090"/>
                <a:gd name="T2" fmla="*/ 743 w 1782"/>
                <a:gd name="T3" fmla="*/ 129 h 1090"/>
                <a:gd name="T4" fmla="*/ 112 w 1782"/>
                <a:gd name="T5" fmla="*/ 1090 h 1090"/>
                <a:gd name="T6" fmla="*/ 1782 w 1782"/>
                <a:gd name="T7" fmla="*/ 623 h 1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2" h="1090">
                  <a:moveTo>
                    <a:pt x="1782" y="623"/>
                  </a:moveTo>
                  <a:cubicBezTo>
                    <a:pt x="1669" y="221"/>
                    <a:pt x="1204" y="0"/>
                    <a:pt x="743" y="129"/>
                  </a:cubicBezTo>
                  <a:cubicBezTo>
                    <a:pt x="282" y="258"/>
                    <a:pt x="0" y="689"/>
                    <a:pt x="112" y="1090"/>
                  </a:cubicBezTo>
                  <a:lnTo>
                    <a:pt x="1782" y="623"/>
                  </a:lnTo>
                  <a:close/>
                </a:path>
              </a:pathLst>
            </a:custGeom>
            <a:gradFill>
              <a:gsLst>
                <a:gs pos="0">
                  <a:srgbClr val="BDD890"/>
                </a:gs>
                <a:gs pos="97000">
                  <a:srgbClr val="77C153"/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2" name="Freeform 10"/>
            <p:cNvSpPr>
              <a:spLocks/>
            </p:cNvSpPr>
            <p:nvPr/>
          </p:nvSpPr>
          <p:spPr bwMode="auto">
            <a:xfrm>
              <a:off x="2217604" y="1634513"/>
              <a:ext cx="2863551" cy="953013"/>
            </a:xfrm>
            <a:custGeom>
              <a:avLst/>
              <a:gdLst>
                <a:gd name="T0" fmla="*/ 2419 w 3103"/>
                <a:gd name="T1" fmla="*/ 16 h 1033"/>
                <a:gd name="T2" fmla="*/ 1494 w 3103"/>
                <a:gd name="T3" fmla="*/ 393 h 1033"/>
                <a:gd name="T4" fmla="*/ 508 w 3103"/>
                <a:gd name="T5" fmla="*/ 550 h 1033"/>
                <a:gd name="T6" fmla="*/ 0 w 3103"/>
                <a:gd name="T7" fmla="*/ 1033 h 1033"/>
                <a:gd name="T8" fmla="*/ 1509 w 3103"/>
                <a:gd name="T9" fmla="*/ 448 h 1033"/>
                <a:gd name="T10" fmla="*/ 3103 w 3103"/>
                <a:gd name="T11" fmla="*/ 165 h 1033"/>
                <a:gd name="T12" fmla="*/ 2419 w 3103"/>
                <a:gd name="T13" fmla="*/ 16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3" h="1033">
                  <a:moveTo>
                    <a:pt x="2419" y="16"/>
                  </a:moveTo>
                  <a:cubicBezTo>
                    <a:pt x="2255" y="132"/>
                    <a:pt x="1908" y="278"/>
                    <a:pt x="1494" y="393"/>
                  </a:cubicBezTo>
                  <a:cubicBezTo>
                    <a:pt x="1080" y="509"/>
                    <a:pt x="708" y="565"/>
                    <a:pt x="508" y="550"/>
                  </a:cubicBezTo>
                  <a:cubicBezTo>
                    <a:pt x="205" y="716"/>
                    <a:pt x="14" y="891"/>
                    <a:pt x="0" y="1033"/>
                  </a:cubicBezTo>
                  <a:cubicBezTo>
                    <a:pt x="358" y="833"/>
                    <a:pt x="895" y="620"/>
                    <a:pt x="1509" y="448"/>
                  </a:cubicBezTo>
                  <a:cubicBezTo>
                    <a:pt x="2124" y="276"/>
                    <a:pt x="2693" y="179"/>
                    <a:pt x="3103" y="165"/>
                  </a:cubicBezTo>
                  <a:cubicBezTo>
                    <a:pt x="3017" y="50"/>
                    <a:pt x="2763" y="0"/>
                    <a:pt x="2419" y="16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65000"/>
                  </a:schemeClr>
                </a:gs>
                <a:gs pos="92000">
                  <a:schemeClr val="bg1">
                    <a:lumMod val="65000"/>
                  </a:schemeClr>
                </a:gs>
                <a:gs pos="47000">
                  <a:schemeClr val="bg1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3" name="Freeform 452"/>
            <p:cNvSpPr>
              <a:spLocks/>
            </p:cNvSpPr>
            <p:nvPr/>
          </p:nvSpPr>
          <p:spPr bwMode="auto">
            <a:xfrm>
              <a:off x="2685652" y="1657267"/>
              <a:ext cx="1763921" cy="506394"/>
            </a:xfrm>
            <a:custGeom>
              <a:avLst/>
              <a:gdLst>
                <a:gd name="T0" fmla="*/ 1911 w 1911"/>
                <a:gd name="T1" fmla="*/ 0 h 549"/>
                <a:gd name="T2" fmla="*/ 928 w 1911"/>
                <a:gd name="T3" fmla="*/ 169 h 549"/>
                <a:gd name="T4" fmla="*/ 0 w 1911"/>
                <a:gd name="T5" fmla="*/ 534 h 549"/>
                <a:gd name="T6" fmla="*/ 986 w 1911"/>
                <a:gd name="T7" fmla="*/ 377 h 549"/>
                <a:gd name="T8" fmla="*/ 1911 w 1911"/>
                <a:gd name="T9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1" h="549">
                  <a:moveTo>
                    <a:pt x="1911" y="0"/>
                  </a:moveTo>
                  <a:cubicBezTo>
                    <a:pt x="1629" y="12"/>
                    <a:pt x="1288" y="69"/>
                    <a:pt x="928" y="169"/>
                  </a:cubicBezTo>
                  <a:cubicBezTo>
                    <a:pt x="568" y="270"/>
                    <a:pt x="247" y="399"/>
                    <a:pt x="0" y="534"/>
                  </a:cubicBezTo>
                  <a:cubicBezTo>
                    <a:pt x="200" y="549"/>
                    <a:pt x="572" y="493"/>
                    <a:pt x="986" y="377"/>
                  </a:cubicBezTo>
                  <a:cubicBezTo>
                    <a:pt x="1400" y="262"/>
                    <a:pt x="1747" y="116"/>
                    <a:pt x="1911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92000">
                  <a:schemeClr val="bg1">
                    <a:lumMod val="75000"/>
                  </a:schemeClr>
                </a:gs>
                <a:gs pos="47000">
                  <a:schemeClr val="bg1">
                    <a:lumMod val="85000"/>
                  </a:schemeClr>
                </a:gs>
              </a:gsLst>
              <a:lin ang="9300000" scaled="0"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4" name="Freeform 453"/>
            <p:cNvSpPr>
              <a:spLocks/>
            </p:cNvSpPr>
            <p:nvPr/>
          </p:nvSpPr>
          <p:spPr bwMode="auto">
            <a:xfrm>
              <a:off x="2216476" y="1778678"/>
              <a:ext cx="2892875" cy="896622"/>
            </a:xfrm>
            <a:custGeom>
              <a:avLst/>
              <a:gdLst>
                <a:gd name="T0" fmla="*/ 3134 w 3135"/>
                <a:gd name="T1" fmla="*/ 102 h 971"/>
                <a:gd name="T2" fmla="*/ 3129 w 3135"/>
                <a:gd name="T3" fmla="*/ 51 h 971"/>
                <a:gd name="T4" fmla="*/ 3104 w 3135"/>
                <a:gd name="T5" fmla="*/ 0 h 971"/>
                <a:gd name="T6" fmla="*/ 1510 w 3135"/>
                <a:gd name="T7" fmla="*/ 283 h 971"/>
                <a:gd name="T8" fmla="*/ 1 w 3135"/>
                <a:gd name="T9" fmla="*/ 868 h 971"/>
                <a:gd name="T10" fmla="*/ 6 w 3135"/>
                <a:gd name="T11" fmla="*/ 925 h 971"/>
                <a:gd name="T12" fmla="*/ 28 w 3135"/>
                <a:gd name="T13" fmla="*/ 971 h 971"/>
                <a:gd name="T14" fmla="*/ 1543 w 3135"/>
                <a:gd name="T15" fmla="*/ 400 h 971"/>
                <a:gd name="T16" fmla="*/ 3134 w 3135"/>
                <a:gd name="T17" fmla="*/ 102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5" h="971">
                  <a:moveTo>
                    <a:pt x="3134" y="102"/>
                  </a:moveTo>
                  <a:cubicBezTo>
                    <a:pt x="3135" y="84"/>
                    <a:pt x="3134" y="67"/>
                    <a:pt x="3129" y="51"/>
                  </a:cubicBezTo>
                  <a:cubicBezTo>
                    <a:pt x="3124" y="33"/>
                    <a:pt x="3115" y="16"/>
                    <a:pt x="3104" y="0"/>
                  </a:cubicBezTo>
                  <a:cubicBezTo>
                    <a:pt x="2694" y="14"/>
                    <a:pt x="2125" y="111"/>
                    <a:pt x="1510" y="283"/>
                  </a:cubicBezTo>
                  <a:cubicBezTo>
                    <a:pt x="896" y="455"/>
                    <a:pt x="359" y="668"/>
                    <a:pt x="1" y="868"/>
                  </a:cubicBezTo>
                  <a:cubicBezTo>
                    <a:pt x="0" y="888"/>
                    <a:pt x="1" y="907"/>
                    <a:pt x="6" y="925"/>
                  </a:cubicBezTo>
                  <a:cubicBezTo>
                    <a:pt x="11" y="941"/>
                    <a:pt x="18" y="957"/>
                    <a:pt x="28" y="971"/>
                  </a:cubicBezTo>
                  <a:cubicBezTo>
                    <a:pt x="401" y="776"/>
                    <a:pt x="935" y="570"/>
                    <a:pt x="1543" y="400"/>
                  </a:cubicBezTo>
                  <a:cubicBezTo>
                    <a:pt x="2150" y="230"/>
                    <a:pt x="2714" y="128"/>
                    <a:pt x="3134" y="102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65000"/>
                  </a:schemeClr>
                </a:gs>
                <a:gs pos="92000">
                  <a:schemeClr val="bg1">
                    <a:lumMod val="65000"/>
                  </a:schemeClr>
                </a:gs>
                <a:gs pos="47000">
                  <a:schemeClr val="bg1">
                    <a:lumMod val="85000"/>
                  </a:schemeClr>
                </a:gs>
              </a:gsLst>
              <a:lin ang="9300000" scaled="0"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5" name="Freeform 454"/>
            <p:cNvSpPr>
              <a:spLocks/>
            </p:cNvSpPr>
            <p:nvPr/>
          </p:nvSpPr>
          <p:spPr bwMode="auto">
            <a:xfrm>
              <a:off x="2242416" y="1872287"/>
              <a:ext cx="2865807" cy="958653"/>
            </a:xfrm>
            <a:custGeom>
              <a:avLst/>
              <a:gdLst>
                <a:gd name="T0" fmla="*/ 3106 w 3106"/>
                <a:gd name="T1" fmla="*/ 0 h 1038"/>
                <a:gd name="T2" fmla="*/ 1515 w 3106"/>
                <a:gd name="T3" fmla="*/ 298 h 1038"/>
                <a:gd name="T4" fmla="*/ 0 w 3106"/>
                <a:gd name="T5" fmla="*/ 869 h 1038"/>
                <a:gd name="T6" fmla="*/ 675 w 3106"/>
                <a:gd name="T7" fmla="*/ 1024 h 1038"/>
                <a:gd name="T8" fmla="*/ 1610 w 3106"/>
                <a:gd name="T9" fmla="*/ 639 h 1038"/>
                <a:gd name="T10" fmla="*/ 2609 w 3106"/>
                <a:gd name="T11" fmla="*/ 482 h 1038"/>
                <a:gd name="T12" fmla="*/ 3106 w 3106"/>
                <a:gd name="T13" fmla="*/ 0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6" h="1038">
                  <a:moveTo>
                    <a:pt x="3106" y="0"/>
                  </a:moveTo>
                  <a:cubicBezTo>
                    <a:pt x="2686" y="26"/>
                    <a:pt x="2122" y="128"/>
                    <a:pt x="1515" y="298"/>
                  </a:cubicBezTo>
                  <a:cubicBezTo>
                    <a:pt x="907" y="468"/>
                    <a:pt x="373" y="674"/>
                    <a:pt x="0" y="869"/>
                  </a:cubicBezTo>
                  <a:cubicBezTo>
                    <a:pt x="81" y="986"/>
                    <a:pt x="332" y="1038"/>
                    <a:pt x="675" y="1024"/>
                  </a:cubicBezTo>
                  <a:cubicBezTo>
                    <a:pt x="840" y="904"/>
                    <a:pt x="1191" y="757"/>
                    <a:pt x="1610" y="639"/>
                  </a:cubicBezTo>
                  <a:cubicBezTo>
                    <a:pt x="2030" y="522"/>
                    <a:pt x="2406" y="466"/>
                    <a:pt x="2609" y="482"/>
                  </a:cubicBezTo>
                  <a:cubicBezTo>
                    <a:pt x="2910" y="316"/>
                    <a:pt x="3098" y="141"/>
                    <a:pt x="3106" y="0"/>
                  </a:cubicBezTo>
                  <a:close/>
                </a:path>
              </a:pathLst>
            </a:custGeom>
            <a:gradFill>
              <a:gsLst>
                <a:gs pos="48000">
                  <a:schemeClr val="bg1">
                    <a:lumMod val="56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9300000" scaled="0"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1" name="Freeform 25"/>
            <p:cNvSpPr>
              <a:spLocks/>
            </p:cNvSpPr>
            <p:nvPr/>
          </p:nvSpPr>
          <p:spPr bwMode="auto">
            <a:xfrm>
              <a:off x="4162320" y="1795471"/>
              <a:ext cx="173736" cy="173736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3000">
                  <a:schemeClr val="accent3">
                    <a:lumMod val="0"/>
                    <a:lumOff val="10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0" name="Freeform 25"/>
            <p:cNvSpPr>
              <a:spLocks/>
            </p:cNvSpPr>
            <p:nvPr/>
          </p:nvSpPr>
          <p:spPr bwMode="auto">
            <a:xfrm>
              <a:off x="4680318" y="1712817"/>
              <a:ext cx="173736" cy="173736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3000">
                  <a:schemeClr val="accent3">
                    <a:lumMod val="0"/>
                    <a:lumOff val="10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2" name="Freeform 25"/>
            <p:cNvSpPr>
              <a:spLocks/>
            </p:cNvSpPr>
            <p:nvPr/>
          </p:nvSpPr>
          <p:spPr bwMode="auto">
            <a:xfrm>
              <a:off x="3520176" y="1950446"/>
              <a:ext cx="173736" cy="173736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3000">
                  <a:schemeClr val="accent3">
                    <a:lumMod val="0"/>
                    <a:lumOff val="10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3" name="Freeform 25"/>
            <p:cNvSpPr>
              <a:spLocks/>
            </p:cNvSpPr>
            <p:nvPr/>
          </p:nvSpPr>
          <p:spPr bwMode="auto">
            <a:xfrm>
              <a:off x="2961480" y="2132910"/>
              <a:ext cx="173736" cy="173736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3000">
                  <a:schemeClr val="accent3">
                    <a:lumMod val="0"/>
                    <a:lumOff val="10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4" name="Freeform 25"/>
            <p:cNvSpPr>
              <a:spLocks/>
            </p:cNvSpPr>
            <p:nvPr/>
          </p:nvSpPr>
          <p:spPr bwMode="auto">
            <a:xfrm>
              <a:off x="2421586" y="2342843"/>
              <a:ext cx="173736" cy="173736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3000">
                  <a:schemeClr val="accent3">
                    <a:lumMod val="0"/>
                    <a:lumOff val="10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6" name="Freeform 455"/>
            <p:cNvSpPr>
              <a:spLocks/>
            </p:cNvSpPr>
            <p:nvPr/>
          </p:nvSpPr>
          <p:spPr bwMode="auto">
            <a:xfrm>
              <a:off x="2864976" y="2295025"/>
              <a:ext cx="1784222" cy="514289"/>
            </a:xfrm>
            <a:custGeom>
              <a:avLst/>
              <a:gdLst>
                <a:gd name="T0" fmla="*/ 1714 w 1934"/>
                <a:gd name="T1" fmla="*/ 127 h 558"/>
                <a:gd name="T2" fmla="*/ 1934 w 1934"/>
                <a:gd name="T3" fmla="*/ 16 h 558"/>
                <a:gd name="T4" fmla="*/ 935 w 1934"/>
                <a:gd name="T5" fmla="*/ 173 h 558"/>
                <a:gd name="T6" fmla="*/ 0 w 1934"/>
                <a:gd name="T7" fmla="*/ 558 h 558"/>
                <a:gd name="T8" fmla="*/ 246 w 1934"/>
                <a:gd name="T9" fmla="*/ 538 h 558"/>
                <a:gd name="T10" fmla="*/ 965 w 1934"/>
                <a:gd name="T11" fmla="*/ 277 h 558"/>
                <a:gd name="T12" fmla="*/ 1714 w 1934"/>
                <a:gd name="T13" fmla="*/ 127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34" h="558">
                  <a:moveTo>
                    <a:pt x="1714" y="127"/>
                  </a:moveTo>
                  <a:cubicBezTo>
                    <a:pt x="1792" y="91"/>
                    <a:pt x="1866" y="54"/>
                    <a:pt x="1934" y="16"/>
                  </a:cubicBezTo>
                  <a:cubicBezTo>
                    <a:pt x="1731" y="0"/>
                    <a:pt x="1355" y="56"/>
                    <a:pt x="935" y="173"/>
                  </a:cubicBezTo>
                  <a:cubicBezTo>
                    <a:pt x="516" y="291"/>
                    <a:pt x="165" y="438"/>
                    <a:pt x="0" y="558"/>
                  </a:cubicBezTo>
                  <a:cubicBezTo>
                    <a:pt x="78" y="554"/>
                    <a:pt x="160" y="548"/>
                    <a:pt x="246" y="538"/>
                  </a:cubicBezTo>
                  <a:cubicBezTo>
                    <a:pt x="431" y="449"/>
                    <a:pt x="682" y="356"/>
                    <a:pt x="965" y="277"/>
                  </a:cubicBezTo>
                  <a:cubicBezTo>
                    <a:pt x="1247" y="198"/>
                    <a:pt x="1510" y="147"/>
                    <a:pt x="1714" y="127"/>
                  </a:cubicBezTo>
                  <a:close/>
                </a:path>
              </a:pathLst>
            </a:custGeom>
            <a:solidFill>
              <a:srgbClr val="7E8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6" name="Freeform 25"/>
            <p:cNvSpPr>
              <a:spLocks/>
            </p:cNvSpPr>
            <p:nvPr/>
          </p:nvSpPr>
          <p:spPr bwMode="auto">
            <a:xfrm>
              <a:off x="4695439" y="1722286"/>
              <a:ext cx="133084" cy="133084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51000">
                  <a:schemeClr val="accent1"/>
                </a:gs>
              </a:gsLst>
              <a:lin ang="5400000" scaled="1"/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7" name="Freeform 26"/>
            <p:cNvSpPr>
              <a:spLocks/>
            </p:cNvSpPr>
            <p:nvPr/>
          </p:nvSpPr>
          <p:spPr bwMode="auto">
            <a:xfrm>
              <a:off x="3428890" y="1338825"/>
              <a:ext cx="401506" cy="109399"/>
            </a:xfrm>
            <a:custGeom>
              <a:avLst/>
              <a:gdLst>
                <a:gd name="T0" fmla="*/ 434 w 435"/>
                <a:gd name="T1" fmla="*/ 48 h 118"/>
                <a:gd name="T2" fmla="*/ 215 w 435"/>
                <a:gd name="T3" fmla="*/ 6 h 118"/>
                <a:gd name="T4" fmla="*/ 1 w 435"/>
                <a:gd name="T5" fmla="*/ 70 h 118"/>
                <a:gd name="T6" fmla="*/ 220 w 435"/>
                <a:gd name="T7" fmla="*/ 112 h 118"/>
                <a:gd name="T8" fmla="*/ 434 w 435"/>
                <a:gd name="T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5" h="118">
                  <a:moveTo>
                    <a:pt x="434" y="48"/>
                  </a:moveTo>
                  <a:cubicBezTo>
                    <a:pt x="432" y="19"/>
                    <a:pt x="334" y="0"/>
                    <a:pt x="215" y="6"/>
                  </a:cubicBezTo>
                  <a:cubicBezTo>
                    <a:pt x="95" y="12"/>
                    <a:pt x="0" y="40"/>
                    <a:pt x="1" y="70"/>
                  </a:cubicBezTo>
                  <a:cubicBezTo>
                    <a:pt x="3" y="99"/>
                    <a:pt x="101" y="118"/>
                    <a:pt x="220" y="112"/>
                  </a:cubicBezTo>
                  <a:cubicBezTo>
                    <a:pt x="339" y="106"/>
                    <a:pt x="435" y="78"/>
                    <a:pt x="434" y="48"/>
                  </a:cubicBezTo>
                  <a:close/>
                </a:path>
              </a:pathLst>
            </a:custGeom>
            <a:solidFill>
              <a:srgbClr val="E5E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8" name="Freeform 25"/>
            <p:cNvSpPr>
              <a:spLocks/>
            </p:cNvSpPr>
            <p:nvPr/>
          </p:nvSpPr>
          <p:spPr bwMode="auto">
            <a:xfrm>
              <a:off x="4180835" y="1808045"/>
              <a:ext cx="133084" cy="133084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51000">
                  <a:schemeClr val="accent2"/>
                </a:gs>
              </a:gsLst>
              <a:lin ang="5400000" scaled="1"/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9" name="Freeform 25"/>
            <p:cNvSpPr>
              <a:spLocks/>
            </p:cNvSpPr>
            <p:nvPr/>
          </p:nvSpPr>
          <p:spPr bwMode="auto">
            <a:xfrm>
              <a:off x="3542822" y="1963973"/>
              <a:ext cx="133084" cy="133084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51000">
                  <a:srgbClr val="6E4DC1"/>
                </a:gs>
              </a:gsLst>
              <a:lin ang="5400000" scaled="1"/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5" name="Freeform 25"/>
            <p:cNvSpPr>
              <a:spLocks/>
            </p:cNvSpPr>
            <p:nvPr/>
          </p:nvSpPr>
          <p:spPr bwMode="auto">
            <a:xfrm>
              <a:off x="2974703" y="2144669"/>
              <a:ext cx="133084" cy="133084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51000">
                  <a:schemeClr val="accent4"/>
                </a:gs>
              </a:gsLst>
              <a:lin ang="5400000" scaled="1"/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6" name="Freeform 25"/>
            <p:cNvSpPr>
              <a:spLocks/>
            </p:cNvSpPr>
            <p:nvPr/>
          </p:nvSpPr>
          <p:spPr bwMode="auto">
            <a:xfrm>
              <a:off x="2443668" y="2350460"/>
              <a:ext cx="133084" cy="133084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51000">
                  <a:srgbClr val="77C153"/>
                </a:gs>
              </a:gsLst>
              <a:lin ang="5400000" scaled="1"/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43" name="Freeform 60"/>
          <p:cNvSpPr>
            <a:spLocks/>
          </p:cNvSpPr>
          <p:nvPr/>
        </p:nvSpPr>
        <p:spPr bwMode="auto">
          <a:xfrm>
            <a:off x="1911448" y="931368"/>
            <a:ext cx="422425" cy="403703"/>
          </a:xfrm>
          <a:custGeom>
            <a:avLst/>
            <a:gdLst>
              <a:gd name="T0" fmla="*/ 179 w 361"/>
              <a:gd name="T1" fmla="*/ 0 h 345"/>
              <a:gd name="T2" fmla="*/ 224 w 361"/>
              <a:gd name="T3" fmla="*/ 130 h 345"/>
              <a:gd name="T4" fmla="*/ 361 w 361"/>
              <a:gd name="T5" fmla="*/ 130 h 345"/>
              <a:gd name="T6" fmla="*/ 249 w 361"/>
              <a:gd name="T7" fmla="*/ 212 h 345"/>
              <a:gd name="T8" fmla="*/ 291 w 361"/>
              <a:gd name="T9" fmla="*/ 345 h 345"/>
              <a:gd name="T10" fmla="*/ 179 w 361"/>
              <a:gd name="T11" fmla="*/ 263 h 345"/>
              <a:gd name="T12" fmla="*/ 70 w 361"/>
              <a:gd name="T13" fmla="*/ 345 h 345"/>
              <a:gd name="T14" fmla="*/ 112 w 361"/>
              <a:gd name="T15" fmla="*/ 212 h 345"/>
              <a:gd name="T16" fmla="*/ 0 w 361"/>
              <a:gd name="T17" fmla="*/ 130 h 345"/>
              <a:gd name="T18" fmla="*/ 138 w 361"/>
              <a:gd name="T19" fmla="*/ 130 h 345"/>
              <a:gd name="T20" fmla="*/ 179 w 361"/>
              <a:gd name="T21" fmla="*/ 0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1" h="345">
                <a:moveTo>
                  <a:pt x="179" y="0"/>
                </a:moveTo>
                <a:lnTo>
                  <a:pt x="224" y="130"/>
                </a:lnTo>
                <a:lnTo>
                  <a:pt x="361" y="130"/>
                </a:lnTo>
                <a:lnTo>
                  <a:pt x="249" y="212"/>
                </a:lnTo>
                <a:lnTo>
                  <a:pt x="291" y="345"/>
                </a:lnTo>
                <a:lnTo>
                  <a:pt x="179" y="263"/>
                </a:lnTo>
                <a:lnTo>
                  <a:pt x="70" y="345"/>
                </a:lnTo>
                <a:lnTo>
                  <a:pt x="112" y="212"/>
                </a:lnTo>
                <a:lnTo>
                  <a:pt x="0" y="130"/>
                </a:lnTo>
                <a:lnTo>
                  <a:pt x="138" y="130"/>
                </a:lnTo>
                <a:lnTo>
                  <a:pt x="179" y="0"/>
                </a:lnTo>
                <a:close/>
              </a:path>
            </a:pathLst>
          </a:custGeom>
          <a:solidFill>
            <a:srgbClr val="D4EFFC">
              <a:alpha val="7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44" name="Freeform 61"/>
          <p:cNvSpPr>
            <a:spLocks/>
          </p:cNvSpPr>
          <p:nvPr/>
        </p:nvSpPr>
        <p:spPr bwMode="auto">
          <a:xfrm>
            <a:off x="2280047" y="845947"/>
            <a:ext cx="174353" cy="167332"/>
          </a:xfrm>
          <a:custGeom>
            <a:avLst/>
            <a:gdLst>
              <a:gd name="T0" fmla="*/ 74 w 149"/>
              <a:gd name="T1" fmla="*/ 0 h 143"/>
              <a:gd name="T2" fmla="*/ 91 w 149"/>
              <a:gd name="T3" fmla="*/ 56 h 143"/>
              <a:gd name="T4" fmla="*/ 149 w 149"/>
              <a:gd name="T5" fmla="*/ 56 h 143"/>
              <a:gd name="T6" fmla="*/ 102 w 149"/>
              <a:gd name="T7" fmla="*/ 89 h 143"/>
              <a:gd name="T8" fmla="*/ 121 w 149"/>
              <a:gd name="T9" fmla="*/ 143 h 143"/>
              <a:gd name="T10" fmla="*/ 74 w 149"/>
              <a:gd name="T11" fmla="*/ 110 h 143"/>
              <a:gd name="T12" fmla="*/ 28 w 149"/>
              <a:gd name="T13" fmla="*/ 143 h 143"/>
              <a:gd name="T14" fmla="*/ 46 w 149"/>
              <a:gd name="T15" fmla="*/ 89 h 143"/>
              <a:gd name="T16" fmla="*/ 0 w 149"/>
              <a:gd name="T17" fmla="*/ 56 h 143"/>
              <a:gd name="T18" fmla="*/ 56 w 149"/>
              <a:gd name="T19" fmla="*/ 56 h 143"/>
              <a:gd name="T20" fmla="*/ 74 w 149"/>
              <a:gd name="T21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9" h="143">
                <a:moveTo>
                  <a:pt x="74" y="0"/>
                </a:moveTo>
                <a:lnTo>
                  <a:pt x="91" y="56"/>
                </a:lnTo>
                <a:lnTo>
                  <a:pt x="149" y="56"/>
                </a:lnTo>
                <a:lnTo>
                  <a:pt x="102" y="89"/>
                </a:lnTo>
                <a:lnTo>
                  <a:pt x="121" y="143"/>
                </a:lnTo>
                <a:lnTo>
                  <a:pt x="74" y="110"/>
                </a:lnTo>
                <a:lnTo>
                  <a:pt x="28" y="143"/>
                </a:lnTo>
                <a:lnTo>
                  <a:pt x="46" y="89"/>
                </a:lnTo>
                <a:lnTo>
                  <a:pt x="0" y="56"/>
                </a:lnTo>
                <a:lnTo>
                  <a:pt x="56" y="56"/>
                </a:lnTo>
                <a:lnTo>
                  <a:pt x="74" y="0"/>
                </a:lnTo>
                <a:close/>
              </a:path>
            </a:pathLst>
          </a:custGeom>
          <a:solidFill>
            <a:srgbClr val="D4EFFC">
              <a:alpha val="7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45" name="Freeform 62"/>
          <p:cNvSpPr>
            <a:spLocks/>
          </p:cNvSpPr>
          <p:nvPr/>
        </p:nvSpPr>
        <p:spPr bwMode="auto">
          <a:xfrm>
            <a:off x="1692630" y="1361983"/>
            <a:ext cx="210627" cy="196586"/>
          </a:xfrm>
          <a:custGeom>
            <a:avLst/>
            <a:gdLst>
              <a:gd name="T0" fmla="*/ 91 w 180"/>
              <a:gd name="T1" fmla="*/ 0 h 168"/>
              <a:gd name="T2" fmla="*/ 112 w 180"/>
              <a:gd name="T3" fmla="*/ 63 h 168"/>
              <a:gd name="T4" fmla="*/ 180 w 180"/>
              <a:gd name="T5" fmla="*/ 63 h 168"/>
              <a:gd name="T6" fmla="*/ 124 w 180"/>
              <a:gd name="T7" fmla="*/ 105 h 168"/>
              <a:gd name="T8" fmla="*/ 145 w 180"/>
              <a:gd name="T9" fmla="*/ 168 h 168"/>
              <a:gd name="T10" fmla="*/ 91 w 180"/>
              <a:gd name="T11" fmla="*/ 128 h 168"/>
              <a:gd name="T12" fmla="*/ 35 w 180"/>
              <a:gd name="T13" fmla="*/ 168 h 168"/>
              <a:gd name="T14" fmla="*/ 56 w 180"/>
              <a:gd name="T15" fmla="*/ 105 h 168"/>
              <a:gd name="T16" fmla="*/ 0 w 180"/>
              <a:gd name="T17" fmla="*/ 63 h 168"/>
              <a:gd name="T18" fmla="*/ 70 w 180"/>
              <a:gd name="T19" fmla="*/ 63 h 168"/>
              <a:gd name="T20" fmla="*/ 91 w 180"/>
              <a:gd name="T21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0" h="168">
                <a:moveTo>
                  <a:pt x="91" y="0"/>
                </a:moveTo>
                <a:lnTo>
                  <a:pt x="112" y="63"/>
                </a:lnTo>
                <a:lnTo>
                  <a:pt x="180" y="63"/>
                </a:lnTo>
                <a:lnTo>
                  <a:pt x="124" y="105"/>
                </a:lnTo>
                <a:lnTo>
                  <a:pt x="145" y="168"/>
                </a:lnTo>
                <a:lnTo>
                  <a:pt x="91" y="128"/>
                </a:lnTo>
                <a:lnTo>
                  <a:pt x="35" y="168"/>
                </a:lnTo>
                <a:lnTo>
                  <a:pt x="56" y="105"/>
                </a:lnTo>
                <a:lnTo>
                  <a:pt x="0" y="63"/>
                </a:lnTo>
                <a:lnTo>
                  <a:pt x="70" y="63"/>
                </a:lnTo>
                <a:lnTo>
                  <a:pt x="91" y="0"/>
                </a:lnTo>
                <a:close/>
              </a:path>
            </a:pathLst>
          </a:custGeom>
          <a:solidFill>
            <a:srgbClr val="D4EFFC">
              <a:alpha val="7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46" name="Freeform 63"/>
          <p:cNvSpPr>
            <a:spLocks/>
          </p:cNvSpPr>
          <p:nvPr/>
        </p:nvSpPr>
        <p:spPr bwMode="auto">
          <a:xfrm>
            <a:off x="4944481" y="3311457"/>
            <a:ext cx="417745" cy="397852"/>
          </a:xfrm>
          <a:custGeom>
            <a:avLst/>
            <a:gdLst>
              <a:gd name="T0" fmla="*/ 180 w 357"/>
              <a:gd name="T1" fmla="*/ 0 h 340"/>
              <a:gd name="T2" fmla="*/ 222 w 357"/>
              <a:gd name="T3" fmla="*/ 130 h 340"/>
              <a:gd name="T4" fmla="*/ 357 w 357"/>
              <a:gd name="T5" fmla="*/ 130 h 340"/>
              <a:gd name="T6" fmla="*/ 247 w 357"/>
              <a:gd name="T7" fmla="*/ 210 h 340"/>
              <a:gd name="T8" fmla="*/ 289 w 357"/>
              <a:gd name="T9" fmla="*/ 340 h 340"/>
              <a:gd name="T10" fmla="*/ 180 w 357"/>
              <a:gd name="T11" fmla="*/ 259 h 340"/>
              <a:gd name="T12" fmla="*/ 68 w 357"/>
              <a:gd name="T13" fmla="*/ 340 h 340"/>
              <a:gd name="T14" fmla="*/ 110 w 357"/>
              <a:gd name="T15" fmla="*/ 210 h 340"/>
              <a:gd name="T16" fmla="*/ 0 w 357"/>
              <a:gd name="T17" fmla="*/ 130 h 340"/>
              <a:gd name="T18" fmla="*/ 138 w 357"/>
              <a:gd name="T19" fmla="*/ 130 h 340"/>
              <a:gd name="T20" fmla="*/ 180 w 357"/>
              <a:gd name="T21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7" h="340">
                <a:moveTo>
                  <a:pt x="180" y="0"/>
                </a:moveTo>
                <a:lnTo>
                  <a:pt x="222" y="130"/>
                </a:lnTo>
                <a:lnTo>
                  <a:pt x="357" y="130"/>
                </a:lnTo>
                <a:lnTo>
                  <a:pt x="247" y="210"/>
                </a:lnTo>
                <a:lnTo>
                  <a:pt x="289" y="340"/>
                </a:lnTo>
                <a:lnTo>
                  <a:pt x="180" y="259"/>
                </a:lnTo>
                <a:lnTo>
                  <a:pt x="68" y="340"/>
                </a:lnTo>
                <a:lnTo>
                  <a:pt x="110" y="210"/>
                </a:lnTo>
                <a:lnTo>
                  <a:pt x="0" y="130"/>
                </a:lnTo>
                <a:lnTo>
                  <a:pt x="138" y="130"/>
                </a:lnTo>
                <a:lnTo>
                  <a:pt x="180" y="0"/>
                </a:lnTo>
                <a:close/>
              </a:path>
            </a:pathLst>
          </a:custGeom>
          <a:solidFill>
            <a:srgbClr val="D4EFFC">
              <a:alpha val="7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47" name="Freeform 64"/>
          <p:cNvSpPr>
            <a:spLocks/>
          </p:cNvSpPr>
          <p:nvPr/>
        </p:nvSpPr>
        <p:spPr bwMode="auto">
          <a:xfrm>
            <a:off x="4827466" y="3703457"/>
            <a:ext cx="155630" cy="147439"/>
          </a:xfrm>
          <a:custGeom>
            <a:avLst/>
            <a:gdLst>
              <a:gd name="T0" fmla="*/ 68 w 133"/>
              <a:gd name="T1" fmla="*/ 0 h 126"/>
              <a:gd name="T2" fmla="*/ 82 w 133"/>
              <a:gd name="T3" fmla="*/ 49 h 126"/>
              <a:gd name="T4" fmla="*/ 133 w 133"/>
              <a:gd name="T5" fmla="*/ 49 h 126"/>
              <a:gd name="T6" fmla="*/ 93 w 133"/>
              <a:gd name="T7" fmla="*/ 77 h 126"/>
              <a:gd name="T8" fmla="*/ 107 w 133"/>
              <a:gd name="T9" fmla="*/ 126 h 126"/>
              <a:gd name="T10" fmla="*/ 68 w 133"/>
              <a:gd name="T11" fmla="*/ 96 h 126"/>
              <a:gd name="T12" fmla="*/ 26 w 133"/>
              <a:gd name="T13" fmla="*/ 126 h 126"/>
              <a:gd name="T14" fmla="*/ 42 w 133"/>
              <a:gd name="T15" fmla="*/ 77 h 126"/>
              <a:gd name="T16" fmla="*/ 0 w 133"/>
              <a:gd name="T17" fmla="*/ 49 h 126"/>
              <a:gd name="T18" fmla="*/ 51 w 133"/>
              <a:gd name="T19" fmla="*/ 49 h 126"/>
              <a:gd name="T20" fmla="*/ 68 w 133"/>
              <a:gd name="T21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126">
                <a:moveTo>
                  <a:pt x="68" y="0"/>
                </a:moveTo>
                <a:lnTo>
                  <a:pt x="82" y="49"/>
                </a:lnTo>
                <a:lnTo>
                  <a:pt x="133" y="49"/>
                </a:lnTo>
                <a:lnTo>
                  <a:pt x="93" y="77"/>
                </a:lnTo>
                <a:lnTo>
                  <a:pt x="107" y="126"/>
                </a:lnTo>
                <a:lnTo>
                  <a:pt x="68" y="96"/>
                </a:lnTo>
                <a:lnTo>
                  <a:pt x="26" y="126"/>
                </a:lnTo>
                <a:lnTo>
                  <a:pt x="42" y="77"/>
                </a:lnTo>
                <a:lnTo>
                  <a:pt x="0" y="49"/>
                </a:lnTo>
                <a:lnTo>
                  <a:pt x="51" y="49"/>
                </a:lnTo>
                <a:lnTo>
                  <a:pt x="68" y="0"/>
                </a:lnTo>
                <a:close/>
              </a:path>
            </a:pathLst>
          </a:custGeom>
          <a:solidFill>
            <a:srgbClr val="D4EFFC">
              <a:alpha val="7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48" name="Freeform 65"/>
          <p:cNvSpPr>
            <a:spLocks/>
          </p:cNvSpPr>
          <p:nvPr/>
        </p:nvSpPr>
        <p:spPr bwMode="auto">
          <a:xfrm>
            <a:off x="4983097" y="3809941"/>
            <a:ext cx="305410" cy="292538"/>
          </a:xfrm>
          <a:custGeom>
            <a:avLst/>
            <a:gdLst>
              <a:gd name="T0" fmla="*/ 130 w 261"/>
              <a:gd name="T1" fmla="*/ 0 h 250"/>
              <a:gd name="T2" fmla="*/ 161 w 261"/>
              <a:gd name="T3" fmla="*/ 96 h 250"/>
              <a:gd name="T4" fmla="*/ 261 w 261"/>
              <a:gd name="T5" fmla="*/ 96 h 250"/>
              <a:gd name="T6" fmla="*/ 179 w 261"/>
              <a:gd name="T7" fmla="*/ 154 h 250"/>
              <a:gd name="T8" fmla="*/ 212 w 261"/>
              <a:gd name="T9" fmla="*/ 250 h 250"/>
              <a:gd name="T10" fmla="*/ 130 w 261"/>
              <a:gd name="T11" fmla="*/ 192 h 250"/>
              <a:gd name="T12" fmla="*/ 49 w 261"/>
              <a:gd name="T13" fmla="*/ 250 h 250"/>
              <a:gd name="T14" fmla="*/ 79 w 261"/>
              <a:gd name="T15" fmla="*/ 154 h 250"/>
              <a:gd name="T16" fmla="*/ 0 w 261"/>
              <a:gd name="T17" fmla="*/ 96 h 250"/>
              <a:gd name="T18" fmla="*/ 100 w 261"/>
              <a:gd name="T19" fmla="*/ 96 h 250"/>
              <a:gd name="T20" fmla="*/ 130 w 261"/>
              <a:gd name="T21" fmla="*/ 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1" h="250">
                <a:moveTo>
                  <a:pt x="130" y="0"/>
                </a:moveTo>
                <a:lnTo>
                  <a:pt x="161" y="96"/>
                </a:lnTo>
                <a:lnTo>
                  <a:pt x="261" y="96"/>
                </a:lnTo>
                <a:lnTo>
                  <a:pt x="179" y="154"/>
                </a:lnTo>
                <a:lnTo>
                  <a:pt x="212" y="250"/>
                </a:lnTo>
                <a:lnTo>
                  <a:pt x="130" y="192"/>
                </a:lnTo>
                <a:lnTo>
                  <a:pt x="49" y="250"/>
                </a:lnTo>
                <a:lnTo>
                  <a:pt x="79" y="154"/>
                </a:lnTo>
                <a:lnTo>
                  <a:pt x="0" y="96"/>
                </a:lnTo>
                <a:lnTo>
                  <a:pt x="100" y="96"/>
                </a:lnTo>
                <a:lnTo>
                  <a:pt x="130" y="0"/>
                </a:lnTo>
                <a:close/>
              </a:path>
            </a:pathLst>
          </a:custGeom>
          <a:solidFill>
            <a:srgbClr val="D4EFFC">
              <a:alpha val="7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49" name="Freeform 66"/>
          <p:cNvSpPr>
            <a:spLocks/>
          </p:cNvSpPr>
          <p:nvPr/>
        </p:nvSpPr>
        <p:spPr bwMode="auto">
          <a:xfrm>
            <a:off x="4720983" y="1078832"/>
            <a:ext cx="297218" cy="284348"/>
          </a:xfrm>
          <a:custGeom>
            <a:avLst/>
            <a:gdLst>
              <a:gd name="T0" fmla="*/ 126 w 254"/>
              <a:gd name="T1" fmla="*/ 0 h 243"/>
              <a:gd name="T2" fmla="*/ 156 w 254"/>
              <a:gd name="T3" fmla="*/ 91 h 243"/>
              <a:gd name="T4" fmla="*/ 254 w 254"/>
              <a:gd name="T5" fmla="*/ 91 h 243"/>
              <a:gd name="T6" fmla="*/ 175 w 254"/>
              <a:gd name="T7" fmla="*/ 150 h 243"/>
              <a:gd name="T8" fmla="*/ 205 w 254"/>
              <a:gd name="T9" fmla="*/ 243 h 243"/>
              <a:gd name="T10" fmla="*/ 126 w 254"/>
              <a:gd name="T11" fmla="*/ 184 h 243"/>
              <a:gd name="T12" fmla="*/ 49 w 254"/>
              <a:gd name="T13" fmla="*/ 243 h 243"/>
              <a:gd name="T14" fmla="*/ 79 w 254"/>
              <a:gd name="T15" fmla="*/ 150 h 243"/>
              <a:gd name="T16" fmla="*/ 0 w 254"/>
              <a:gd name="T17" fmla="*/ 91 h 243"/>
              <a:gd name="T18" fmla="*/ 98 w 254"/>
              <a:gd name="T19" fmla="*/ 91 h 243"/>
              <a:gd name="T20" fmla="*/ 126 w 254"/>
              <a:gd name="T21" fmla="*/ 0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4" h="243">
                <a:moveTo>
                  <a:pt x="126" y="0"/>
                </a:moveTo>
                <a:lnTo>
                  <a:pt x="156" y="91"/>
                </a:lnTo>
                <a:lnTo>
                  <a:pt x="254" y="91"/>
                </a:lnTo>
                <a:lnTo>
                  <a:pt x="175" y="150"/>
                </a:lnTo>
                <a:lnTo>
                  <a:pt x="205" y="243"/>
                </a:lnTo>
                <a:lnTo>
                  <a:pt x="126" y="184"/>
                </a:lnTo>
                <a:lnTo>
                  <a:pt x="49" y="243"/>
                </a:lnTo>
                <a:lnTo>
                  <a:pt x="79" y="150"/>
                </a:lnTo>
                <a:lnTo>
                  <a:pt x="0" y="91"/>
                </a:lnTo>
                <a:lnTo>
                  <a:pt x="98" y="91"/>
                </a:lnTo>
                <a:lnTo>
                  <a:pt x="126" y="0"/>
                </a:lnTo>
                <a:close/>
              </a:path>
            </a:pathLst>
          </a:custGeom>
          <a:solidFill>
            <a:srgbClr val="D4EFFC">
              <a:alpha val="7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50" name="Freeform 67"/>
          <p:cNvSpPr>
            <a:spLocks/>
          </p:cNvSpPr>
          <p:nvPr/>
        </p:nvSpPr>
        <p:spPr bwMode="auto">
          <a:xfrm>
            <a:off x="4997138" y="1282414"/>
            <a:ext cx="277326" cy="267965"/>
          </a:xfrm>
          <a:custGeom>
            <a:avLst/>
            <a:gdLst>
              <a:gd name="T0" fmla="*/ 118 w 237"/>
              <a:gd name="T1" fmla="*/ 0 h 229"/>
              <a:gd name="T2" fmla="*/ 146 w 237"/>
              <a:gd name="T3" fmla="*/ 89 h 229"/>
              <a:gd name="T4" fmla="*/ 237 w 237"/>
              <a:gd name="T5" fmla="*/ 89 h 229"/>
              <a:gd name="T6" fmla="*/ 163 w 237"/>
              <a:gd name="T7" fmla="*/ 143 h 229"/>
              <a:gd name="T8" fmla="*/ 193 w 237"/>
              <a:gd name="T9" fmla="*/ 229 h 229"/>
              <a:gd name="T10" fmla="*/ 118 w 237"/>
              <a:gd name="T11" fmla="*/ 175 h 229"/>
              <a:gd name="T12" fmla="*/ 44 w 237"/>
              <a:gd name="T13" fmla="*/ 229 h 229"/>
              <a:gd name="T14" fmla="*/ 72 w 237"/>
              <a:gd name="T15" fmla="*/ 143 h 229"/>
              <a:gd name="T16" fmla="*/ 0 w 237"/>
              <a:gd name="T17" fmla="*/ 89 h 229"/>
              <a:gd name="T18" fmla="*/ 90 w 237"/>
              <a:gd name="T19" fmla="*/ 89 h 229"/>
              <a:gd name="T20" fmla="*/ 118 w 237"/>
              <a:gd name="T21" fmla="*/ 0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7" h="229">
                <a:moveTo>
                  <a:pt x="118" y="0"/>
                </a:moveTo>
                <a:lnTo>
                  <a:pt x="146" y="89"/>
                </a:lnTo>
                <a:lnTo>
                  <a:pt x="237" y="89"/>
                </a:lnTo>
                <a:lnTo>
                  <a:pt x="163" y="143"/>
                </a:lnTo>
                <a:lnTo>
                  <a:pt x="193" y="229"/>
                </a:lnTo>
                <a:lnTo>
                  <a:pt x="118" y="175"/>
                </a:lnTo>
                <a:lnTo>
                  <a:pt x="44" y="229"/>
                </a:lnTo>
                <a:lnTo>
                  <a:pt x="72" y="143"/>
                </a:lnTo>
                <a:lnTo>
                  <a:pt x="0" y="89"/>
                </a:lnTo>
                <a:lnTo>
                  <a:pt x="90" y="89"/>
                </a:lnTo>
                <a:lnTo>
                  <a:pt x="118" y="0"/>
                </a:lnTo>
                <a:close/>
              </a:path>
            </a:pathLst>
          </a:custGeom>
          <a:solidFill>
            <a:srgbClr val="D4EFFC">
              <a:alpha val="7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51" name="Freeform 68"/>
          <p:cNvSpPr>
            <a:spLocks/>
          </p:cNvSpPr>
          <p:nvPr/>
        </p:nvSpPr>
        <p:spPr bwMode="auto">
          <a:xfrm>
            <a:off x="5013521" y="926713"/>
            <a:ext cx="184884" cy="176693"/>
          </a:xfrm>
          <a:custGeom>
            <a:avLst/>
            <a:gdLst>
              <a:gd name="T0" fmla="*/ 79 w 158"/>
              <a:gd name="T1" fmla="*/ 0 h 151"/>
              <a:gd name="T2" fmla="*/ 97 w 158"/>
              <a:gd name="T3" fmla="*/ 56 h 151"/>
              <a:gd name="T4" fmla="*/ 158 w 158"/>
              <a:gd name="T5" fmla="*/ 56 h 151"/>
              <a:gd name="T6" fmla="*/ 109 w 158"/>
              <a:gd name="T7" fmla="*/ 93 h 151"/>
              <a:gd name="T8" fmla="*/ 128 w 158"/>
              <a:gd name="T9" fmla="*/ 151 h 151"/>
              <a:gd name="T10" fmla="*/ 79 w 158"/>
              <a:gd name="T11" fmla="*/ 114 h 151"/>
              <a:gd name="T12" fmla="*/ 30 w 158"/>
              <a:gd name="T13" fmla="*/ 151 h 151"/>
              <a:gd name="T14" fmla="*/ 48 w 158"/>
              <a:gd name="T15" fmla="*/ 93 h 151"/>
              <a:gd name="T16" fmla="*/ 0 w 158"/>
              <a:gd name="T17" fmla="*/ 56 h 151"/>
              <a:gd name="T18" fmla="*/ 60 w 158"/>
              <a:gd name="T19" fmla="*/ 56 h 151"/>
              <a:gd name="T20" fmla="*/ 79 w 158"/>
              <a:gd name="T21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8" h="151">
                <a:moveTo>
                  <a:pt x="79" y="0"/>
                </a:moveTo>
                <a:lnTo>
                  <a:pt x="97" y="56"/>
                </a:lnTo>
                <a:lnTo>
                  <a:pt x="158" y="56"/>
                </a:lnTo>
                <a:lnTo>
                  <a:pt x="109" y="93"/>
                </a:lnTo>
                <a:lnTo>
                  <a:pt x="128" y="151"/>
                </a:lnTo>
                <a:lnTo>
                  <a:pt x="79" y="114"/>
                </a:lnTo>
                <a:lnTo>
                  <a:pt x="30" y="151"/>
                </a:lnTo>
                <a:lnTo>
                  <a:pt x="48" y="93"/>
                </a:lnTo>
                <a:lnTo>
                  <a:pt x="0" y="56"/>
                </a:lnTo>
                <a:lnTo>
                  <a:pt x="60" y="56"/>
                </a:lnTo>
                <a:lnTo>
                  <a:pt x="79" y="0"/>
                </a:lnTo>
                <a:close/>
              </a:path>
            </a:pathLst>
          </a:custGeom>
          <a:solidFill>
            <a:srgbClr val="D4EFFC">
              <a:alpha val="7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52" name="Freeform 69"/>
          <p:cNvSpPr>
            <a:spLocks/>
          </p:cNvSpPr>
          <p:nvPr/>
        </p:nvSpPr>
        <p:spPr bwMode="auto">
          <a:xfrm>
            <a:off x="1709013" y="3911744"/>
            <a:ext cx="352216" cy="332323"/>
          </a:xfrm>
          <a:custGeom>
            <a:avLst/>
            <a:gdLst>
              <a:gd name="T0" fmla="*/ 152 w 301"/>
              <a:gd name="T1" fmla="*/ 0 h 284"/>
              <a:gd name="T2" fmla="*/ 187 w 301"/>
              <a:gd name="T3" fmla="*/ 109 h 284"/>
              <a:gd name="T4" fmla="*/ 301 w 301"/>
              <a:gd name="T5" fmla="*/ 109 h 284"/>
              <a:gd name="T6" fmla="*/ 208 w 301"/>
              <a:gd name="T7" fmla="*/ 175 h 284"/>
              <a:gd name="T8" fmla="*/ 243 w 301"/>
              <a:gd name="T9" fmla="*/ 284 h 284"/>
              <a:gd name="T10" fmla="*/ 152 w 301"/>
              <a:gd name="T11" fmla="*/ 217 h 284"/>
              <a:gd name="T12" fmla="*/ 59 w 301"/>
              <a:gd name="T13" fmla="*/ 284 h 284"/>
              <a:gd name="T14" fmla="*/ 94 w 301"/>
              <a:gd name="T15" fmla="*/ 175 h 284"/>
              <a:gd name="T16" fmla="*/ 0 w 301"/>
              <a:gd name="T17" fmla="*/ 109 h 284"/>
              <a:gd name="T18" fmla="*/ 117 w 301"/>
              <a:gd name="T19" fmla="*/ 109 h 284"/>
              <a:gd name="T20" fmla="*/ 152 w 301"/>
              <a:gd name="T21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01" h="284">
                <a:moveTo>
                  <a:pt x="152" y="0"/>
                </a:moveTo>
                <a:lnTo>
                  <a:pt x="187" y="109"/>
                </a:lnTo>
                <a:lnTo>
                  <a:pt x="301" y="109"/>
                </a:lnTo>
                <a:lnTo>
                  <a:pt x="208" y="175"/>
                </a:lnTo>
                <a:lnTo>
                  <a:pt x="243" y="284"/>
                </a:lnTo>
                <a:lnTo>
                  <a:pt x="152" y="217"/>
                </a:lnTo>
                <a:lnTo>
                  <a:pt x="59" y="284"/>
                </a:lnTo>
                <a:lnTo>
                  <a:pt x="94" y="175"/>
                </a:lnTo>
                <a:lnTo>
                  <a:pt x="0" y="109"/>
                </a:lnTo>
                <a:lnTo>
                  <a:pt x="117" y="109"/>
                </a:lnTo>
                <a:lnTo>
                  <a:pt x="152" y="0"/>
                </a:lnTo>
                <a:close/>
              </a:path>
            </a:pathLst>
          </a:custGeom>
          <a:solidFill>
            <a:srgbClr val="D4EFFC">
              <a:alpha val="7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53" name="Freeform 70"/>
          <p:cNvSpPr>
            <a:spLocks/>
          </p:cNvSpPr>
          <p:nvPr/>
        </p:nvSpPr>
        <p:spPr bwMode="auto">
          <a:xfrm>
            <a:off x="2214518" y="4104820"/>
            <a:ext cx="188395" cy="180203"/>
          </a:xfrm>
          <a:custGeom>
            <a:avLst/>
            <a:gdLst>
              <a:gd name="T0" fmla="*/ 81 w 161"/>
              <a:gd name="T1" fmla="*/ 0 h 154"/>
              <a:gd name="T2" fmla="*/ 100 w 161"/>
              <a:gd name="T3" fmla="*/ 59 h 154"/>
              <a:gd name="T4" fmla="*/ 161 w 161"/>
              <a:gd name="T5" fmla="*/ 59 h 154"/>
              <a:gd name="T6" fmla="*/ 112 w 161"/>
              <a:gd name="T7" fmla="*/ 96 h 154"/>
              <a:gd name="T8" fmla="*/ 130 w 161"/>
              <a:gd name="T9" fmla="*/ 154 h 154"/>
              <a:gd name="T10" fmla="*/ 81 w 161"/>
              <a:gd name="T11" fmla="*/ 117 h 154"/>
              <a:gd name="T12" fmla="*/ 30 w 161"/>
              <a:gd name="T13" fmla="*/ 154 h 154"/>
              <a:gd name="T14" fmla="*/ 49 w 161"/>
              <a:gd name="T15" fmla="*/ 96 h 154"/>
              <a:gd name="T16" fmla="*/ 0 w 161"/>
              <a:gd name="T17" fmla="*/ 59 h 154"/>
              <a:gd name="T18" fmla="*/ 60 w 161"/>
              <a:gd name="T19" fmla="*/ 59 h 154"/>
              <a:gd name="T20" fmla="*/ 81 w 161"/>
              <a:gd name="T21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1" h="154">
                <a:moveTo>
                  <a:pt x="81" y="0"/>
                </a:moveTo>
                <a:lnTo>
                  <a:pt x="100" y="59"/>
                </a:lnTo>
                <a:lnTo>
                  <a:pt x="161" y="59"/>
                </a:lnTo>
                <a:lnTo>
                  <a:pt x="112" y="96"/>
                </a:lnTo>
                <a:lnTo>
                  <a:pt x="130" y="154"/>
                </a:lnTo>
                <a:lnTo>
                  <a:pt x="81" y="117"/>
                </a:lnTo>
                <a:lnTo>
                  <a:pt x="30" y="154"/>
                </a:lnTo>
                <a:lnTo>
                  <a:pt x="49" y="96"/>
                </a:lnTo>
                <a:lnTo>
                  <a:pt x="0" y="59"/>
                </a:lnTo>
                <a:lnTo>
                  <a:pt x="60" y="59"/>
                </a:lnTo>
                <a:lnTo>
                  <a:pt x="81" y="0"/>
                </a:lnTo>
                <a:close/>
              </a:path>
            </a:pathLst>
          </a:custGeom>
          <a:solidFill>
            <a:srgbClr val="D4EFFC">
              <a:alpha val="7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54" name="Freeform 71"/>
          <p:cNvSpPr>
            <a:spLocks/>
          </p:cNvSpPr>
          <p:nvPr/>
        </p:nvSpPr>
        <p:spPr bwMode="auto">
          <a:xfrm>
            <a:off x="2056548" y="3797068"/>
            <a:ext cx="256264" cy="242222"/>
          </a:xfrm>
          <a:custGeom>
            <a:avLst/>
            <a:gdLst>
              <a:gd name="T0" fmla="*/ 109 w 219"/>
              <a:gd name="T1" fmla="*/ 0 h 207"/>
              <a:gd name="T2" fmla="*/ 135 w 219"/>
              <a:gd name="T3" fmla="*/ 79 h 207"/>
              <a:gd name="T4" fmla="*/ 219 w 219"/>
              <a:gd name="T5" fmla="*/ 79 h 207"/>
              <a:gd name="T6" fmla="*/ 151 w 219"/>
              <a:gd name="T7" fmla="*/ 128 h 207"/>
              <a:gd name="T8" fmla="*/ 177 w 219"/>
              <a:gd name="T9" fmla="*/ 207 h 207"/>
              <a:gd name="T10" fmla="*/ 109 w 219"/>
              <a:gd name="T11" fmla="*/ 158 h 207"/>
              <a:gd name="T12" fmla="*/ 42 w 219"/>
              <a:gd name="T13" fmla="*/ 207 h 207"/>
              <a:gd name="T14" fmla="*/ 67 w 219"/>
              <a:gd name="T15" fmla="*/ 128 h 207"/>
              <a:gd name="T16" fmla="*/ 0 w 219"/>
              <a:gd name="T17" fmla="*/ 79 h 207"/>
              <a:gd name="T18" fmla="*/ 83 w 219"/>
              <a:gd name="T19" fmla="*/ 79 h 207"/>
              <a:gd name="T20" fmla="*/ 109 w 219"/>
              <a:gd name="T21" fmla="*/ 0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9" h="207">
                <a:moveTo>
                  <a:pt x="109" y="0"/>
                </a:moveTo>
                <a:lnTo>
                  <a:pt x="135" y="79"/>
                </a:lnTo>
                <a:lnTo>
                  <a:pt x="219" y="79"/>
                </a:lnTo>
                <a:lnTo>
                  <a:pt x="151" y="128"/>
                </a:lnTo>
                <a:lnTo>
                  <a:pt x="177" y="207"/>
                </a:lnTo>
                <a:lnTo>
                  <a:pt x="109" y="158"/>
                </a:lnTo>
                <a:lnTo>
                  <a:pt x="42" y="207"/>
                </a:lnTo>
                <a:lnTo>
                  <a:pt x="67" y="128"/>
                </a:lnTo>
                <a:lnTo>
                  <a:pt x="0" y="79"/>
                </a:lnTo>
                <a:lnTo>
                  <a:pt x="83" y="79"/>
                </a:lnTo>
                <a:lnTo>
                  <a:pt x="109" y="0"/>
                </a:lnTo>
                <a:close/>
              </a:path>
            </a:pathLst>
          </a:custGeom>
          <a:solidFill>
            <a:srgbClr val="D4EFFC">
              <a:alpha val="7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2" name="stars_ship"/>
          <p:cNvGrpSpPr/>
          <p:nvPr/>
        </p:nvGrpSpPr>
        <p:grpSpPr>
          <a:xfrm>
            <a:off x="1314090" y="457287"/>
            <a:ext cx="4238594" cy="4244944"/>
            <a:chOff x="2041948" y="42727"/>
            <a:chExt cx="5071801" cy="5079401"/>
          </a:xfrm>
        </p:grpSpPr>
        <p:grpSp>
          <p:nvGrpSpPr>
            <p:cNvPr id="305" name="Spaceship"/>
            <p:cNvGrpSpPr/>
            <p:nvPr/>
          </p:nvGrpSpPr>
          <p:grpSpPr>
            <a:xfrm>
              <a:off x="6124581" y="1646777"/>
              <a:ext cx="989168" cy="1633532"/>
              <a:chOff x="6009481" y="1563006"/>
              <a:chExt cx="1006475" cy="1662113"/>
            </a:xfrm>
          </p:grpSpPr>
          <p:sp>
            <p:nvSpPr>
              <p:cNvPr id="291" name="Freeform 98"/>
              <p:cNvSpPr>
                <a:spLocks noEditPoints="1"/>
              </p:cNvSpPr>
              <p:nvPr/>
            </p:nvSpPr>
            <p:spPr bwMode="auto">
              <a:xfrm>
                <a:off x="6009481" y="1859869"/>
                <a:ext cx="1006475" cy="384175"/>
              </a:xfrm>
              <a:custGeom>
                <a:avLst/>
                <a:gdLst>
                  <a:gd name="T0" fmla="*/ 151 w 272"/>
                  <a:gd name="T1" fmla="*/ 12 h 104"/>
                  <a:gd name="T2" fmla="*/ 157 w 272"/>
                  <a:gd name="T3" fmla="*/ 9 h 104"/>
                  <a:gd name="T4" fmla="*/ 200 w 272"/>
                  <a:gd name="T5" fmla="*/ 89 h 104"/>
                  <a:gd name="T6" fmla="*/ 270 w 272"/>
                  <a:gd name="T7" fmla="*/ 0 h 104"/>
                  <a:gd name="T8" fmla="*/ 200 w 272"/>
                  <a:gd name="T9" fmla="*/ 104 h 104"/>
                  <a:gd name="T10" fmla="*/ 151 w 272"/>
                  <a:gd name="T11" fmla="*/ 12 h 104"/>
                  <a:gd name="T12" fmla="*/ 2 w 272"/>
                  <a:gd name="T13" fmla="*/ 0 h 104"/>
                  <a:gd name="T14" fmla="*/ 72 w 272"/>
                  <a:gd name="T15" fmla="*/ 104 h 104"/>
                  <a:gd name="T16" fmla="*/ 122 w 272"/>
                  <a:gd name="T17" fmla="*/ 12 h 104"/>
                  <a:gd name="T18" fmla="*/ 115 w 272"/>
                  <a:gd name="T19" fmla="*/ 9 h 104"/>
                  <a:gd name="T20" fmla="*/ 72 w 272"/>
                  <a:gd name="T21" fmla="*/ 89 h 104"/>
                  <a:gd name="T22" fmla="*/ 2 w 272"/>
                  <a:gd name="T23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2" h="104">
                    <a:moveTo>
                      <a:pt x="151" y="12"/>
                    </a:moveTo>
                    <a:cubicBezTo>
                      <a:pt x="153" y="11"/>
                      <a:pt x="155" y="10"/>
                      <a:pt x="157" y="9"/>
                    </a:cubicBezTo>
                    <a:cubicBezTo>
                      <a:pt x="200" y="89"/>
                      <a:pt x="200" y="89"/>
                      <a:pt x="200" y="89"/>
                    </a:cubicBezTo>
                    <a:cubicBezTo>
                      <a:pt x="249" y="60"/>
                      <a:pt x="267" y="28"/>
                      <a:pt x="270" y="0"/>
                    </a:cubicBezTo>
                    <a:cubicBezTo>
                      <a:pt x="272" y="32"/>
                      <a:pt x="258" y="70"/>
                      <a:pt x="200" y="104"/>
                    </a:cubicBezTo>
                    <a:lnTo>
                      <a:pt x="151" y="12"/>
                    </a:lnTo>
                    <a:close/>
                    <a:moveTo>
                      <a:pt x="2" y="0"/>
                    </a:moveTo>
                    <a:cubicBezTo>
                      <a:pt x="0" y="32"/>
                      <a:pt x="14" y="70"/>
                      <a:pt x="72" y="104"/>
                    </a:cubicBezTo>
                    <a:cubicBezTo>
                      <a:pt x="122" y="12"/>
                      <a:pt x="122" y="12"/>
                      <a:pt x="122" y="12"/>
                    </a:cubicBezTo>
                    <a:cubicBezTo>
                      <a:pt x="119" y="11"/>
                      <a:pt x="117" y="10"/>
                      <a:pt x="115" y="9"/>
                    </a:cubicBezTo>
                    <a:cubicBezTo>
                      <a:pt x="72" y="89"/>
                      <a:pt x="72" y="89"/>
                      <a:pt x="72" y="89"/>
                    </a:cubicBezTo>
                    <a:cubicBezTo>
                      <a:pt x="23" y="60"/>
                      <a:pt x="5" y="28"/>
                      <a:pt x="2" y="0"/>
                    </a:cubicBezTo>
                    <a:close/>
                  </a:path>
                </a:pathLst>
              </a:custGeom>
              <a:solidFill>
                <a:srgbClr val="9105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2" name="Freeform 99"/>
              <p:cNvSpPr>
                <a:spLocks noEditPoints="1"/>
              </p:cNvSpPr>
              <p:nvPr/>
            </p:nvSpPr>
            <p:spPr bwMode="auto">
              <a:xfrm>
                <a:off x="6015831" y="1563006"/>
                <a:ext cx="992188" cy="1662113"/>
              </a:xfrm>
              <a:custGeom>
                <a:avLst/>
                <a:gdLst>
                  <a:gd name="T0" fmla="*/ 198 w 268"/>
                  <a:gd name="T1" fmla="*/ 169 h 449"/>
                  <a:gd name="T2" fmla="*/ 155 w 268"/>
                  <a:gd name="T3" fmla="*/ 89 h 449"/>
                  <a:gd name="T4" fmla="*/ 220 w 268"/>
                  <a:gd name="T5" fmla="*/ 1 h 449"/>
                  <a:gd name="T6" fmla="*/ 226 w 268"/>
                  <a:gd name="T7" fmla="*/ 0 h 449"/>
                  <a:gd name="T8" fmla="*/ 268 w 268"/>
                  <a:gd name="T9" fmla="*/ 80 h 449"/>
                  <a:gd name="T10" fmla="*/ 198 w 268"/>
                  <a:gd name="T11" fmla="*/ 169 h 449"/>
                  <a:gd name="T12" fmla="*/ 48 w 268"/>
                  <a:gd name="T13" fmla="*/ 1 h 449"/>
                  <a:gd name="T14" fmla="*/ 42 w 268"/>
                  <a:gd name="T15" fmla="*/ 0 h 449"/>
                  <a:gd name="T16" fmla="*/ 0 w 268"/>
                  <a:gd name="T17" fmla="*/ 80 h 449"/>
                  <a:gd name="T18" fmla="*/ 70 w 268"/>
                  <a:gd name="T19" fmla="*/ 169 h 449"/>
                  <a:gd name="T20" fmla="*/ 113 w 268"/>
                  <a:gd name="T21" fmla="*/ 89 h 449"/>
                  <a:gd name="T22" fmla="*/ 48 w 268"/>
                  <a:gd name="T23" fmla="*/ 1 h 449"/>
                  <a:gd name="T24" fmla="*/ 70 w 268"/>
                  <a:gd name="T25" fmla="*/ 368 h 449"/>
                  <a:gd name="T26" fmla="*/ 134 w 268"/>
                  <a:gd name="T27" fmla="*/ 449 h 449"/>
                  <a:gd name="T28" fmla="*/ 198 w 268"/>
                  <a:gd name="T29" fmla="*/ 368 h 449"/>
                  <a:gd name="T30" fmla="*/ 134 w 268"/>
                  <a:gd name="T31" fmla="*/ 346 h 449"/>
                  <a:gd name="T32" fmla="*/ 70 w 268"/>
                  <a:gd name="T33" fmla="*/ 368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8" h="449">
                    <a:moveTo>
                      <a:pt x="198" y="169"/>
                    </a:moveTo>
                    <a:cubicBezTo>
                      <a:pt x="155" y="89"/>
                      <a:pt x="155" y="89"/>
                      <a:pt x="155" y="89"/>
                    </a:cubicBezTo>
                    <a:cubicBezTo>
                      <a:pt x="218" y="57"/>
                      <a:pt x="220" y="1"/>
                      <a:pt x="220" y="1"/>
                    </a:cubicBezTo>
                    <a:cubicBezTo>
                      <a:pt x="226" y="0"/>
                      <a:pt x="226" y="0"/>
                      <a:pt x="226" y="0"/>
                    </a:cubicBezTo>
                    <a:cubicBezTo>
                      <a:pt x="226" y="0"/>
                      <a:pt x="264" y="35"/>
                      <a:pt x="268" y="80"/>
                    </a:cubicBezTo>
                    <a:cubicBezTo>
                      <a:pt x="265" y="108"/>
                      <a:pt x="247" y="140"/>
                      <a:pt x="198" y="169"/>
                    </a:cubicBezTo>
                    <a:close/>
                    <a:moveTo>
                      <a:pt x="48" y="1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" y="35"/>
                      <a:pt x="0" y="80"/>
                    </a:cubicBezTo>
                    <a:cubicBezTo>
                      <a:pt x="3" y="108"/>
                      <a:pt x="21" y="140"/>
                      <a:pt x="70" y="169"/>
                    </a:cubicBezTo>
                    <a:cubicBezTo>
                      <a:pt x="113" y="89"/>
                      <a:pt x="113" y="89"/>
                      <a:pt x="113" y="89"/>
                    </a:cubicBezTo>
                    <a:cubicBezTo>
                      <a:pt x="50" y="57"/>
                      <a:pt x="48" y="1"/>
                      <a:pt x="48" y="1"/>
                    </a:cubicBezTo>
                    <a:close/>
                    <a:moveTo>
                      <a:pt x="70" y="368"/>
                    </a:moveTo>
                    <a:cubicBezTo>
                      <a:pt x="84" y="417"/>
                      <a:pt x="107" y="449"/>
                      <a:pt x="134" y="449"/>
                    </a:cubicBezTo>
                    <a:cubicBezTo>
                      <a:pt x="161" y="449"/>
                      <a:pt x="184" y="417"/>
                      <a:pt x="198" y="368"/>
                    </a:cubicBezTo>
                    <a:cubicBezTo>
                      <a:pt x="183" y="354"/>
                      <a:pt x="160" y="346"/>
                      <a:pt x="134" y="346"/>
                    </a:cubicBezTo>
                    <a:cubicBezTo>
                      <a:pt x="108" y="346"/>
                      <a:pt x="85" y="354"/>
                      <a:pt x="70" y="368"/>
                    </a:cubicBezTo>
                    <a:close/>
                  </a:path>
                </a:pathLst>
              </a:custGeom>
              <a:solidFill>
                <a:srgbClr val="DC1A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3" name="Freeform 100"/>
              <p:cNvSpPr>
                <a:spLocks/>
              </p:cNvSpPr>
              <p:nvPr/>
            </p:nvSpPr>
            <p:spPr bwMode="auto">
              <a:xfrm>
                <a:off x="6219031" y="1821769"/>
                <a:ext cx="588963" cy="1103313"/>
              </a:xfrm>
              <a:custGeom>
                <a:avLst/>
                <a:gdLst>
                  <a:gd name="T0" fmla="*/ 50 w 159"/>
                  <a:gd name="T1" fmla="*/ 0 h 298"/>
                  <a:gd name="T2" fmla="*/ 0 w 159"/>
                  <a:gd name="T3" fmla="*/ 183 h 298"/>
                  <a:gd name="T4" fmla="*/ 15 w 159"/>
                  <a:gd name="T5" fmla="*/ 298 h 298"/>
                  <a:gd name="T6" fmla="*/ 79 w 159"/>
                  <a:gd name="T7" fmla="*/ 277 h 298"/>
                  <a:gd name="T8" fmla="*/ 143 w 159"/>
                  <a:gd name="T9" fmla="*/ 298 h 298"/>
                  <a:gd name="T10" fmla="*/ 159 w 159"/>
                  <a:gd name="T11" fmla="*/ 183 h 298"/>
                  <a:gd name="T12" fmla="*/ 108 w 159"/>
                  <a:gd name="T13" fmla="*/ 0 h 298"/>
                  <a:gd name="T14" fmla="*/ 79 w 159"/>
                  <a:gd name="T15" fmla="*/ 6 h 298"/>
                  <a:gd name="T16" fmla="*/ 50 w 159"/>
                  <a:gd name="T1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9" h="298">
                    <a:moveTo>
                      <a:pt x="50" y="0"/>
                    </a:moveTo>
                    <a:cubicBezTo>
                      <a:pt x="20" y="29"/>
                      <a:pt x="0" y="100"/>
                      <a:pt x="0" y="183"/>
                    </a:cubicBezTo>
                    <a:cubicBezTo>
                      <a:pt x="0" y="226"/>
                      <a:pt x="5" y="266"/>
                      <a:pt x="15" y="298"/>
                    </a:cubicBezTo>
                    <a:cubicBezTo>
                      <a:pt x="30" y="285"/>
                      <a:pt x="53" y="277"/>
                      <a:pt x="79" y="277"/>
                    </a:cubicBezTo>
                    <a:cubicBezTo>
                      <a:pt x="105" y="277"/>
                      <a:pt x="128" y="285"/>
                      <a:pt x="143" y="298"/>
                    </a:cubicBezTo>
                    <a:cubicBezTo>
                      <a:pt x="153" y="266"/>
                      <a:pt x="159" y="226"/>
                      <a:pt x="159" y="183"/>
                    </a:cubicBezTo>
                    <a:cubicBezTo>
                      <a:pt x="159" y="100"/>
                      <a:pt x="138" y="29"/>
                      <a:pt x="108" y="0"/>
                    </a:cubicBezTo>
                    <a:cubicBezTo>
                      <a:pt x="101" y="4"/>
                      <a:pt x="91" y="6"/>
                      <a:pt x="79" y="6"/>
                    </a:cubicBezTo>
                    <a:cubicBezTo>
                      <a:pt x="67" y="6"/>
                      <a:pt x="57" y="4"/>
                      <a:pt x="50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/>
                  </a:gs>
                  <a:gs pos="21000">
                    <a:srgbClr val="A6C4D4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4" name="Freeform 101"/>
              <p:cNvSpPr>
                <a:spLocks noEditPoints="1"/>
              </p:cNvSpPr>
              <p:nvPr/>
            </p:nvSpPr>
            <p:spPr bwMode="auto">
              <a:xfrm>
                <a:off x="6438106" y="2355169"/>
                <a:ext cx="147638" cy="396875"/>
              </a:xfrm>
              <a:custGeom>
                <a:avLst/>
                <a:gdLst>
                  <a:gd name="T0" fmla="*/ 20 w 40"/>
                  <a:gd name="T1" fmla="*/ 68 h 107"/>
                  <a:gd name="T2" fmla="*/ 40 w 40"/>
                  <a:gd name="T3" fmla="*/ 88 h 107"/>
                  <a:gd name="T4" fmla="*/ 20 w 40"/>
                  <a:gd name="T5" fmla="*/ 107 h 107"/>
                  <a:gd name="T6" fmla="*/ 0 w 40"/>
                  <a:gd name="T7" fmla="*/ 88 h 107"/>
                  <a:gd name="T8" fmla="*/ 20 w 40"/>
                  <a:gd name="T9" fmla="*/ 68 h 107"/>
                  <a:gd name="T10" fmla="*/ 0 w 40"/>
                  <a:gd name="T11" fmla="*/ 20 h 107"/>
                  <a:gd name="T12" fmla="*/ 20 w 40"/>
                  <a:gd name="T13" fmla="*/ 39 h 107"/>
                  <a:gd name="T14" fmla="*/ 40 w 40"/>
                  <a:gd name="T15" fmla="*/ 20 h 107"/>
                  <a:gd name="T16" fmla="*/ 20 w 40"/>
                  <a:gd name="T17" fmla="*/ 0 h 107"/>
                  <a:gd name="T18" fmla="*/ 0 w 40"/>
                  <a:gd name="T19" fmla="*/ 2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" h="107">
                    <a:moveTo>
                      <a:pt x="20" y="68"/>
                    </a:moveTo>
                    <a:cubicBezTo>
                      <a:pt x="31" y="68"/>
                      <a:pt x="40" y="77"/>
                      <a:pt x="40" y="88"/>
                    </a:cubicBezTo>
                    <a:cubicBezTo>
                      <a:pt x="40" y="99"/>
                      <a:pt x="31" y="107"/>
                      <a:pt x="20" y="107"/>
                    </a:cubicBezTo>
                    <a:cubicBezTo>
                      <a:pt x="9" y="107"/>
                      <a:pt x="0" y="99"/>
                      <a:pt x="0" y="88"/>
                    </a:cubicBezTo>
                    <a:cubicBezTo>
                      <a:pt x="0" y="77"/>
                      <a:pt x="9" y="68"/>
                      <a:pt x="20" y="68"/>
                    </a:cubicBezTo>
                    <a:close/>
                    <a:moveTo>
                      <a:pt x="0" y="20"/>
                    </a:moveTo>
                    <a:cubicBezTo>
                      <a:pt x="0" y="30"/>
                      <a:pt x="9" y="39"/>
                      <a:pt x="20" y="39"/>
                    </a:cubicBezTo>
                    <a:cubicBezTo>
                      <a:pt x="31" y="39"/>
                      <a:pt x="40" y="30"/>
                      <a:pt x="40" y="20"/>
                    </a:cubicBezTo>
                    <a:cubicBezTo>
                      <a:pt x="40" y="9"/>
                      <a:pt x="31" y="0"/>
                      <a:pt x="20" y="0"/>
                    </a:cubicBezTo>
                    <a:cubicBezTo>
                      <a:pt x="9" y="0"/>
                      <a:pt x="0" y="9"/>
                      <a:pt x="0" y="2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/>
                  </a:gs>
                  <a:gs pos="0">
                    <a:srgbClr val="83ACC3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5" name="Freeform 102"/>
              <p:cNvSpPr>
                <a:spLocks noEditPoints="1"/>
              </p:cNvSpPr>
              <p:nvPr/>
            </p:nvSpPr>
            <p:spPr bwMode="auto">
              <a:xfrm>
                <a:off x="6452394" y="2371044"/>
                <a:ext cx="119063" cy="365125"/>
              </a:xfrm>
              <a:custGeom>
                <a:avLst/>
                <a:gdLst>
                  <a:gd name="T0" fmla="*/ 16 w 32"/>
                  <a:gd name="T1" fmla="*/ 68 h 99"/>
                  <a:gd name="T2" fmla="*/ 32 w 32"/>
                  <a:gd name="T3" fmla="*/ 84 h 99"/>
                  <a:gd name="T4" fmla="*/ 16 w 32"/>
                  <a:gd name="T5" fmla="*/ 99 h 99"/>
                  <a:gd name="T6" fmla="*/ 0 w 32"/>
                  <a:gd name="T7" fmla="*/ 84 h 99"/>
                  <a:gd name="T8" fmla="*/ 16 w 32"/>
                  <a:gd name="T9" fmla="*/ 68 h 99"/>
                  <a:gd name="T10" fmla="*/ 0 w 32"/>
                  <a:gd name="T11" fmla="*/ 16 h 99"/>
                  <a:gd name="T12" fmla="*/ 16 w 32"/>
                  <a:gd name="T13" fmla="*/ 31 h 99"/>
                  <a:gd name="T14" fmla="*/ 32 w 32"/>
                  <a:gd name="T15" fmla="*/ 16 h 99"/>
                  <a:gd name="T16" fmla="*/ 16 w 32"/>
                  <a:gd name="T17" fmla="*/ 0 h 99"/>
                  <a:gd name="T18" fmla="*/ 0 w 32"/>
                  <a:gd name="T19" fmla="*/ 1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99">
                    <a:moveTo>
                      <a:pt x="16" y="68"/>
                    </a:moveTo>
                    <a:cubicBezTo>
                      <a:pt x="25" y="68"/>
                      <a:pt x="32" y="75"/>
                      <a:pt x="32" y="84"/>
                    </a:cubicBezTo>
                    <a:cubicBezTo>
                      <a:pt x="32" y="92"/>
                      <a:pt x="25" y="99"/>
                      <a:pt x="16" y="99"/>
                    </a:cubicBezTo>
                    <a:cubicBezTo>
                      <a:pt x="7" y="99"/>
                      <a:pt x="0" y="92"/>
                      <a:pt x="0" y="84"/>
                    </a:cubicBezTo>
                    <a:cubicBezTo>
                      <a:pt x="0" y="75"/>
                      <a:pt x="7" y="68"/>
                      <a:pt x="16" y="68"/>
                    </a:cubicBezTo>
                    <a:close/>
                    <a:moveTo>
                      <a:pt x="0" y="16"/>
                    </a:moveTo>
                    <a:cubicBezTo>
                      <a:pt x="0" y="24"/>
                      <a:pt x="7" y="31"/>
                      <a:pt x="16" y="31"/>
                    </a:cubicBezTo>
                    <a:cubicBezTo>
                      <a:pt x="25" y="31"/>
                      <a:pt x="32" y="24"/>
                      <a:pt x="32" y="16"/>
                    </a:cubicBezTo>
                    <a:cubicBezTo>
                      <a:pt x="32" y="7"/>
                      <a:pt x="25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lose/>
                  </a:path>
                </a:pathLst>
              </a:custGeom>
              <a:solidFill>
                <a:srgbClr val="00B4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6" name="Freeform 103"/>
              <p:cNvSpPr>
                <a:spLocks/>
              </p:cNvSpPr>
              <p:nvPr/>
            </p:nvSpPr>
            <p:spPr bwMode="auto">
              <a:xfrm>
                <a:off x="6404769" y="1774144"/>
                <a:ext cx="217488" cy="74613"/>
              </a:xfrm>
              <a:custGeom>
                <a:avLst/>
                <a:gdLst>
                  <a:gd name="T0" fmla="*/ 0 w 59"/>
                  <a:gd name="T1" fmla="*/ 14 h 20"/>
                  <a:gd name="T2" fmla="*/ 29 w 59"/>
                  <a:gd name="T3" fmla="*/ 20 h 20"/>
                  <a:gd name="T4" fmla="*/ 59 w 59"/>
                  <a:gd name="T5" fmla="*/ 14 h 20"/>
                  <a:gd name="T6" fmla="*/ 29 w 59"/>
                  <a:gd name="T7" fmla="*/ 0 h 20"/>
                  <a:gd name="T8" fmla="*/ 0 w 59"/>
                  <a:gd name="T9" fmla="*/ 1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20">
                    <a:moveTo>
                      <a:pt x="0" y="14"/>
                    </a:moveTo>
                    <a:cubicBezTo>
                      <a:pt x="7" y="17"/>
                      <a:pt x="18" y="20"/>
                      <a:pt x="29" y="20"/>
                    </a:cubicBezTo>
                    <a:cubicBezTo>
                      <a:pt x="41" y="20"/>
                      <a:pt x="51" y="17"/>
                      <a:pt x="59" y="14"/>
                    </a:cubicBezTo>
                    <a:cubicBezTo>
                      <a:pt x="50" y="5"/>
                      <a:pt x="40" y="0"/>
                      <a:pt x="29" y="0"/>
                    </a:cubicBezTo>
                    <a:cubicBezTo>
                      <a:pt x="19" y="0"/>
                      <a:pt x="9" y="5"/>
                      <a:pt x="0" y="14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/>
                  </a:gs>
                  <a:gs pos="28000">
                    <a:srgbClr val="8CACBA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80" name="Spaceship"/>
            <p:cNvGrpSpPr/>
            <p:nvPr/>
          </p:nvGrpSpPr>
          <p:grpSpPr>
            <a:xfrm rot="16200000">
              <a:off x="3954523" y="-279455"/>
              <a:ext cx="989168" cy="1633532"/>
              <a:chOff x="6009481" y="1563006"/>
              <a:chExt cx="1006475" cy="1662113"/>
            </a:xfrm>
          </p:grpSpPr>
          <p:sp>
            <p:nvSpPr>
              <p:cNvPr id="181" name="Freeform 98"/>
              <p:cNvSpPr>
                <a:spLocks noEditPoints="1"/>
              </p:cNvSpPr>
              <p:nvPr/>
            </p:nvSpPr>
            <p:spPr bwMode="auto">
              <a:xfrm>
                <a:off x="6009481" y="1859869"/>
                <a:ext cx="1006475" cy="384175"/>
              </a:xfrm>
              <a:custGeom>
                <a:avLst/>
                <a:gdLst>
                  <a:gd name="T0" fmla="*/ 151 w 272"/>
                  <a:gd name="T1" fmla="*/ 12 h 104"/>
                  <a:gd name="T2" fmla="*/ 157 w 272"/>
                  <a:gd name="T3" fmla="*/ 9 h 104"/>
                  <a:gd name="T4" fmla="*/ 200 w 272"/>
                  <a:gd name="T5" fmla="*/ 89 h 104"/>
                  <a:gd name="T6" fmla="*/ 270 w 272"/>
                  <a:gd name="T7" fmla="*/ 0 h 104"/>
                  <a:gd name="T8" fmla="*/ 200 w 272"/>
                  <a:gd name="T9" fmla="*/ 104 h 104"/>
                  <a:gd name="T10" fmla="*/ 151 w 272"/>
                  <a:gd name="T11" fmla="*/ 12 h 104"/>
                  <a:gd name="T12" fmla="*/ 2 w 272"/>
                  <a:gd name="T13" fmla="*/ 0 h 104"/>
                  <a:gd name="T14" fmla="*/ 72 w 272"/>
                  <a:gd name="T15" fmla="*/ 104 h 104"/>
                  <a:gd name="T16" fmla="*/ 122 w 272"/>
                  <a:gd name="T17" fmla="*/ 12 h 104"/>
                  <a:gd name="T18" fmla="*/ 115 w 272"/>
                  <a:gd name="T19" fmla="*/ 9 h 104"/>
                  <a:gd name="T20" fmla="*/ 72 w 272"/>
                  <a:gd name="T21" fmla="*/ 89 h 104"/>
                  <a:gd name="T22" fmla="*/ 2 w 272"/>
                  <a:gd name="T23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2" h="104">
                    <a:moveTo>
                      <a:pt x="151" y="12"/>
                    </a:moveTo>
                    <a:cubicBezTo>
                      <a:pt x="153" y="11"/>
                      <a:pt x="155" y="10"/>
                      <a:pt x="157" y="9"/>
                    </a:cubicBezTo>
                    <a:cubicBezTo>
                      <a:pt x="200" y="89"/>
                      <a:pt x="200" y="89"/>
                      <a:pt x="200" y="89"/>
                    </a:cubicBezTo>
                    <a:cubicBezTo>
                      <a:pt x="249" y="60"/>
                      <a:pt x="267" y="28"/>
                      <a:pt x="270" y="0"/>
                    </a:cubicBezTo>
                    <a:cubicBezTo>
                      <a:pt x="272" y="32"/>
                      <a:pt x="258" y="70"/>
                      <a:pt x="200" y="104"/>
                    </a:cubicBezTo>
                    <a:lnTo>
                      <a:pt x="151" y="12"/>
                    </a:lnTo>
                    <a:close/>
                    <a:moveTo>
                      <a:pt x="2" y="0"/>
                    </a:moveTo>
                    <a:cubicBezTo>
                      <a:pt x="0" y="32"/>
                      <a:pt x="14" y="70"/>
                      <a:pt x="72" y="104"/>
                    </a:cubicBezTo>
                    <a:cubicBezTo>
                      <a:pt x="122" y="12"/>
                      <a:pt x="122" y="12"/>
                      <a:pt x="122" y="12"/>
                    </a:cubicBezTo>
                    <a:cubicBezTo>
                      <a:pt x="119" y="11"/>
                      <a:pt x="117" y="10"/>
                      <a:pt x="115" y="9"/>
                    </a:cubicBezTo>
                    <a:cubicBezTo>
                      <a:pt x="72" y="89"/>
                      <a:pt x="72" y="89"/>
                      <a:pt x="72" y="89"/>
                    </a:cubicBezTo>
                    <a:cubicBezTo>
                      <a:pt x="23" y="60"/>
                      <a:pt x="5" y="28"/>
                      <a:pt x="2" y="0"/>
                    </a:cubicBezTo>
                    <a:close/>
                  </a:path>
                </a:pathLst>
              </a:custGeom>
              <a:solidFill>
                <a:srgbClr val="9105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2" name="Freeform 99"/>
              <p:cNvSpPr>
                <a:spLocks noEditPoints="1"/>
              </p:cNvSpPr>
              <p:nvPr/>
            </p:nvSpPr>
            <p:spPr bwMode="auto">
              <a:xfrm>
                <a:off x="6015831" y="1563006"/>
                <a:ext cx="992188" cy="1662113"/>
              </a:xfrm>
              <a:custGeom>
                <a:avLst/>
                <a:gdLst>
                  <a:gd name="T0" fmla="*/ 198 w 268"/>
                  <a:gd name="T1" fmla="*/ 169 h 449"/>
                  <a:gd name="T2" fmla="*/ 155 w 268"/>
                  <a:gd name="T3" fmla="*/ 89 h 449"/>
                  <a:gd name="T4" fmla="*/ 220 w 268"/>
                  <a:gd name="T5" fmla="*/ 1 h 449"/>
                  <a:gd name="T6" fmla="*/ 226 w 268"/>
                  <a:gd name="T7" fmla="*/ 0 h 449"/>
                  <a:gd name="T8" fmla="*/ 268 w 268"/>
                  <a:gd name="T9" fmla="*/ 80 h 449"/>
                  <a:gd name="T10" fmla="*/ 198 w 268"/>
                  <a:gd name="T11" fmla="*/ 169 h 449"/>
                  <a:gd name="T12" fmla="*/ 48 w 268"/>
                  <a:gd name="T13" fmla="*/ 1 h 449"/>
                  <a:gd name="T14" fmla="*/ 42 w 268"/>
                  <a:gd name="T15" fmla="*/ 0 h 449"/>
                  <a:gd name="T16" fmla="*/ 0 w 268"/>
                  <a:gd name="T17" fmla="*/ 80 h 449"/>
                  <a:gd name="T18" fmla="*/ 70 w 268"/>
                  <a:gd name="T19" fmla="*/ 169 h 449"/>
                  <a:gd name="T20" fmla="*/ 113 w 268"/>
                  <a:gd name="T21" fmla="*/ 89 h 449"/>
                  <a:gd name="T22" fmla="*/ 48 w 268"/>
                  <a:gd name="T23" fmla="*/ 1 h 449"/>
                  <a:gd name="T24" fmla="*/ 70 w 268"/>
                  <a:gd name="T25" fmla="*/ 368 h 449"/>
                  <a:gd name="T26" fmla="*/ 134 w 268"/>
                  <a:gd name="T27" fmla="*/ 449 h 449"/>
                  <a:gd name="T28" fmla="*/ 198 w 268"/>
                  <a:gd name="T29" fmla="*/ 368 h 449"/>
                  <a:gd name="T30" fmla="*/ 134 w 268"/>
                  <a:gd name="T31" fmla="*/ 346 h 449"/>
                  <a:gd name="T32" fmla="*/ 70 w 268"/>
                  <a:gd name="T33" fmla="*/ 368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8" h="449">
                    <a:moveTo>
                      <a:pt x="198" y="169"/>
                    </a:moveTo>
                    <a:cubicBezTo>
                      <a:pt x="155" y="89"/>
                      <a:pt x="155" y="89"/>
                      <a:pt x="155" y="89"/>
                    </a:cubicBezTo>
                    <a:cubicBezTo>
                      <a:pt x="218" y="57"/>
                      <a:pt x="220" y="1"/>
                      <a:pt x="220" y="1"/>
                    </a:cubicBezTo>
                    <a:cubicBezTo>
                      <a:pt x="226" y="0"/>
                      <a:pt x="226" y="0"/>
                      <a:pt x="226" y="0"/>
                    </a:cubicBezTo>
                    <a:cubicBezTo>
                      <a:pt x="226" y="0"/>
                      <a:pt x="264" y="35"/>
                      <a:pt x="268" y="80"/>
                    </a:cubicBezTo>
                    <a:cubicBezTo>
                      <a:pt x="265" y="108"/>
                      <a:pt x="247" y="140"/>
                      <a:pt x="198" y="169"/>
                    </a:cubicBezTo>
                    <a:close/>
                    <a:moveTo>
                      <a:pt x="48" y="1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" y="35"/>
                      <a:pt x="0" y="80"/>
                    </a:cubicBezTo>
                    <a:cubicBezTo>
                      <a:pt x="3" y="108"/>
                      <a:pt x="21" y="140"/>
                      <a:pt x="70" y="169"/>
                    </a:cubicBezTo>
                    <a:cubicBezTo>
                      <a:pt x="113" y="89"/>
                      <a:pt x="113" y="89"/>
                      <a:pt x="113" y="89"/>
                    </a:cubicBezTo>
                    <a:cubicBezTo>
                      <a:pt x="50" y="57"/>
                      <a:pt x="48" y="1"/>
                      <a:pt x="48" y="1"/>
                    </a:cubicBezTo>
                    <a:close/>
                    <a:moveTo>
                      <a:pt x="70" y="368"/>
                    </a:moveTo>
                    <a:cubicBezTo>
                      <a:pt x="84" y="417"/>
                      <a:pt x="107" y="449"/>
                      <a:pt x="134" y="449"/>
                    </a:cubicBezTo>
                    <a:cubicBezTo>
                      <a:pt x="161" y="449"/>
                      <a:pt x="184" y="417"/>
                      <a:pt x="198" y="368"/>
                    </a:cubicBezTo>
                    <a:cubicBezTo>
                      <a:pt x="183" y="354"/>
                      <a:pt x="160" y="346"/>
                      <a:pt x="134" y="346"/>
                    </a:cubicBezTo>
                    <a:cubicBezTo>
                      <a:pt x="108" y="346"/>
                      <a:pt x="85" y="354"/>
                      <a:pt x="70" y="368"/>
                    </a:cubicBezTo>
                    <a:close/>
                  </a:path>
                </a:pathLst>
              </a:custGeom>
              <a:solidFill>
                <a:srgbClr val="DC1A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3" name="Freeform 100"/>
              <p:cNvSpPr>
                <a:spLocks/>
              </p:cNvSpPr>
              <p:nvPr/>
            </p:nvSpPr>
            <p:spPr bwMode="auto">
              <a:xfrm>
                <a:off x="6219031" y="1821769"/>
                <a:ext cx="588963" cy="1103313"/>
              </a:xfrm>
              <a:custGeom>
                <a:avLst/>
                <a:gdLst>
                  <a:gd name="T0" fmla="*/ 50 w 159"/>
                  <a:gd name="T1" fmla="*/ 0 h 298"/>
                  <a:gd name="T2" fmla="*/ 0 w 159"/>
                  <a:gd name="T3" fmla="*/ 183 h 298"/>
                  <a:gd name="T4" fmla="*/ 15 w 159"/>
                  <a:gd name="T5" fmla="*/ 298 h 298"/>
                  <a:gd name="T6" fmla="*/ 79 w 159"/>
                  <a:gd name="T7" fmla="*/ 277 h 298"/>
                  <a:gd name="T8" fmla="*/ 143 w 159"/>
                  <a:gd name="T9" fmla="*/ 298 h 298"/>
                  <a:gd name="T10" fmla="*/ 159 w 159"/>
                  <a:gd name="T11" fmla="*/ 183 h 298"/>
                  <a:gd name="T12" fmla="*/ 108 w 159"/>
                  <a:gd name="T13" fmla="*/ 0 h 298"/>
                  <a:gd name="T14" fmla="*/ 79 w 159"/>
                  <a:gd name="T15" fmla="*/ 6 h 298"/>
                  <a:gd name="T16" fmla="*/ 50 w 159"/>
                  <a:gd name="T1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9" h="298">
                    <a:moveTo>
                      <a:pt x="50" y="0"/>
                    </a:moveTo>
                    <a:cubicBezTo>
                      <a:pt x="20" y="29"/>
                      <a:pt x="0" y="100"/>
                      <a:pt x="0" y="183"/>
                    </a:cubicBezTo>
                    <a:cubicBezTo>
                      <a:pt x="0" y="226"/>
                      <a:pt x="5" y="266"/>
                      <a:pt x="15" y="298"/>
                    </a:cubicBezTo>
                    <a:cubicBezTo>
                      <a:pt x="30" y="285"/>
                      <a:pt x="53" y="277"/>
                      <a:pt x="79" y="277"/>
                    </a:cubicBezTo>
                    <a:cubicBezTo>
                      <a:pt x="105" y="277"/>
                      <a:pt x="128" y="285"/>
                      <a:pt x="143" y="298"/>
                    </a:cubicBezTo>
                    <a:cubicBezTo>
                      <a:pt x="153" y="266"/>
                      <a:pt x="159" y="226"/>
                      <a:pt x="159" y="183"/>
                    </a:cubicBezTo>
                    <a:cubicBezTo>
                      <a:pt x="159" y="100"/>
                      <a:pt x="138" y="29"/>
                      <a:pt x="108" y="0"/>
                    </a:cubicBezTo>
                    <a:cubicBezTo>
                      <a:pt x="101" y="4"/>
                      <a:pt x="91" y="6"/>
                      <a:pt x="79" y="6"/>
                    </a:cubicBezTo>
                    <a:cubicBezTo>
                      <a:pt x="67" y="6"/>
                      <a:pt x="57" y="4"/>
                      <a:pt x="50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/>
                  </a:gs>
                  <a:gs pos="21000">
                    <a:srgbClr val="A6C4D4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4" name="Freeform 101"/>
              <p:cNvSpPr>
                <a:spLocks noEditPoints="1"/>
              </p:cNvSpPr>
              <p:nvPr/>
            </p:nvSpPr>
            <p:spPr bwMode="auto">
              <a:xfrm>
                <a:off x="6438106" y="2355169"/>
                <a:ext cx="147638" cy="396875"/>
              </a:xfrm>
              <a:custGeom>
                <a:avLst/>
                <a:gdLst>
                  <a:gd name="T0" fmla="*/ 20 w 40"/>
                  <a:gd name="T1" fmla="*/ 68 h 107"/>
                  <a:gd name="T2" fmla="*/ 40 w 40"/>
                  <a:gd name="T3" fmla="*/ 88 h 107"/>
                  <a:gd name="T4" fmla="*/ 20 w 40"/>
                  <a:gd name="T5" fmla="*/ 107 h 107"/>
                  <a:gd name="T6" fmla="*/ 0 w 40"/>
                  <a:gd name="T7" fmla="*/ 88 h 107"/>
                  <a:gd name="T8" fmla="*/ 20 w 40"/>
                  <a:gd name="T9" fmla="*/ 68 h 107"/>
                  <a:gd name="T10" fmla="*/ 0 w 40"/>
                  <a:gd name="T11" fmla="*/ 20 h 107"/>
                  <a:gd name="T12" fmla="*/ 20 w 40"/>
                  <a:gd name="T13" fmla="*/ 39 h 107"/>
                  <a:gd name="T14" fmla="*/ 40 w 40"/>
                  <a:gd name="T15" fmla="*/ 20 h 107"/>
                  <a:gd name="T16" fmla="*/ 20 w 40"/>
                  <a:gd name="T17" fmla="*/ 0 h 107"/>
                  <a:gd name="T18" fmla="*/ 0 w 40"/>
                  <a:gd name="T19" fmla="*/ 2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" h="107">
                    <a:moveTo>
                      <a:pt x="20" y="68"/>
                    </a:moveTo>
                    <a:cubicBezTo>
                      <a:pt x="31" y="68"/>
                      <a:pt x="40" y="77"/>
                      <a:pt x="40" y="88"/>
                    </a:cubicBezTo>
                    <a:cubicBezTo>
                      <a:pt x="40" y="99"/>
                      <a:pt x="31" y="107"/>
                      <a:pt x="20" y="107"/>
                    </a:cubicBezTo>
                    <a:cubicBezTo>
                      <a:pt x="9" y="107"/>
                      <a:pt x="0" y="99"/>
                      <a:pt x="0" y="88"/>
                    </a:cubicBezTo>
                    <a:cubicBezTo>
                      <a:pt x="0" y="77"/>
                      <a:pt x="9" y="68"/>
                      <a:pt x="20" y="68"/>
                    </a:cubicBezTo>
                    <a:close/>
                    <a:moveTo>
                      <a:pt x="0" y="20"/>
                    </a:moveTo>
                    <a:cubicBezTo>
                      <a:pt x="0" y="30"/>
                      <a:pt x="9" y="39"/>
                      <a:pt x="20" y="39"/>
                    </a:cubicBezTo>
                    <a:cubicBezTo>
                      <a:pt x="31" y="39"/>
                      <a:pt x="40" y="30"/>
                      <a:pt x="40" y="20"/>
                    </a:cubicBezTo>
                    <a:cubicBezTo>
                      <a:pt x="40" y="9"/>
                      <a:pt x="31" y="0"/>
                      <a:pt x="20" y="0"/>
                    </a:cubicBezTo>
                    <a:cubicBezTo>
                      <a:pt x="9" y="0"/>
                      <a:pt x="0" y="9"/>
                      <a:pt x="0" y="2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/>
                  </a:gs>
                  <a:gs pos="0">
                    <a:srgbClr val="83ACC3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5" name="Freeform 102"/>
              <p:cNvSpPr>
                <a:spLocks noEditPoints="1"/>
              </p:cNvSpPr>
              <p:nvPr/>
            </p:nvSpPr>
            <p:spPr bwMode="auto">
              <a:xfrm>
                <a:off x="6452394" y="2371044"/>
                <a:ext cx="119063" cy="365125"/>
              </a:xfrm>
              <a:custGeom>
                <a:avLst/>
                <a:gdLst>
                  <a:gd name="T0" fmla="*/ 16 w 32"/>
                  <a:gd name="T1" fmla="*/ 68 h 99"/>
                  <a:gd name="T2" fmla="*/ 32 w 32"/>
                  <a:gd name="T3" fmla="*/ 84 h 99"/>
                  <a:gd name="T4" fmla="*/ 16 w 32"/>
                  <a:gd name="T5" fmla="*/ 99 h 99"/>
                  <a:gd name="T6" fmla="*/ 0 w 32"/>
                  <a:gd name="T7" fmla="*/ 84 h 99"/>
                  <a:gd name="T8" fmla="*/ 16 w 32"/>
                  <a:gd name="T9" fmla="*/ 68 h 99"/>
                  <a:gd name="T10" fmla="*/ 0 w 32"/>
                  <a:gd name="T11" fmla="*/ 16 h 99"/>
                  <a:gd name="T12" fmla="*/ 16 w 32"/>
                  <a:gd name="T13" fmla="*/ 31 h 99"/>
                  <a:gd name="T14" fmla="*/ 32 w 32"/>
                  <a:gd name="T15" fmla="*/ 16 h 99"/>
                  <a:gd name="T16" fmla="*/ 16 w 32"/>
                  <a:gd name="T17" fmla="*/ 0 h 99"/>
                  <a:gd name="T18" fmla="*/ 0 w 32"/>
                  <a:gd name="T19" fmla="*/ 1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99">
                    <a:moveTo>
                      <a:pt x="16" y="68"/>
                    </a:moveTo>
                    <a:cubicBezTo>
                      <a:pt x="25" y="68"/>
                      <a:pt x="32" y="75"/>
                      <a:pt x="32" y="84"/>
                    </a:cubicBezTo>
                    <a:cubicBezTo>
                      <a:pt x="32" y="92"/>
                      <a:pt x="25" y="99"/>
                      <a:pt x="16" y="99"/>
                    </a:cubicBezTo>
                    <a:cubicBezTo>
                      <a:pt x="7" y="99"/>
                      <a:pt x="0" y="92"/>
                      <a:pt x="0" y="84"/>
                    </a:cubicBezTo>
                    <a:cubicBezTo>
                      <a:pt x="0" y="75"/>
                      <a:pt x="7" y="68"/>
                      <a:pt x="16" y="68"/>
                    </a:cubicBezTo>
                    <a:close/>
                    <a:moveTo>
                      <a:pt x="0" y="16"/>
                    </a:moveTo>
                    <a:cubicBezTo>
                      <a:pt x="0" y="24"/>
                      <a:pt x="7" y="31"/>
                      <a:pt x="16" y="31"/>
                    </a:cubicBezTo>
                    <a:cubicBezTo>
                      <a:pt x="25" y="31"/>
                      <a:pt x="32" y="24"/>
                      <a:pt x="32" y="16"/>
                    </a:cubicBezTo>
                    <a:cubicBezTo>
                      <a:pt x="32" y="7"/>
                      <a:pt x="25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lose/>
                  </a:path>
                </a:pathLst>
              </a:custGeom>
              <a:solidFill>
                <a:srgbClr val="00B4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6" name="Freeform 103"/>
              <p:cNvSpPr>
                <a:spLocks/>
              </p:cNvSpPr>
              <p:nvPr/>
            </p:nvSpPr>
            <p:spPr bwMode="auto">
              <a:xfrm>
                <a:off x="6404769" y="1774144"/>
                <a:ext cx="217488" cy="74613"/>
              </a:xfrm>
              <a:custGeom>
                <a:avLst/>
                <a:gdLst>
                  <a:gd name="T0" fmla="*/ 0 w 59"/>
                  <a:gd name="T1" fmla="*/ 14 h 20"/>
                  <a:gd name="T2" fmla="*/ 29 w 59"/>
                  <a:gd name="T3" fmla="*/ 20 h 20"/>
                  <a:gd name="T4" fmla="*/ 59 w 59"/>
                  <a:gd name="T5" fmla="*/ 14 h 20"/>
                  <a:gd name="T6" fmla="*/ 29 w 59"/>
                  <a:gd name="T7" fmla="*/ 0 h 20"/>
                  <a:gd name="T8" fmla="*/ 0 w 59"/>
                  <a:gd name="T9" fmla="*/ 1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20">
                    <a:moveTo>
                      <a:pt x="0" y="14"/>
                    </a:moveTo>
                    <a:cubicBezTo>
                      <a:pt x="7" y="17"/>
                      <a:pt x="18" y="20"/>
                      <a:pt x="29" y="20"/>
                    </a:cubicBezTo>
                    <a:cubicBezTo>
                      <a:pt x="41" y="20"/>
                      <a:pt x="51" y="17"/>
                      <a:pt x="59" y="14"/>
                    </a:cubicBezTo>
                    <a:cubicBezTo>
                      <a:pt x="50" y="5"/>
                      <a:pt x="40" y="0"/>
                      <a:pt x="29" y="0"/>
                    </a:cubicBezTo>
                    <a:cubicBezTo>
                      <a:pt x="19" y="0"/>
                      <a:pt x="9" y="5"/>
                      <a:pt x="0" y="14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/>
                  </a:gs>
                  <a:gs pos="28000">
                    <a:srgbClr val="8CACBA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87" name="Spaceship"/>
            <p:cNvGrpSpPr/>
            <p:nvPr/>
          </p:nvGrpSpPr>
          <p:grpSpPr>
            <a:xfrm rot="10800000">
              <a:off x="2041948" y="1898379"/>
              <a:ext cx="989168" cy="1633532"/>
              <a:chOff x="6009481" y="1563006"/>
              <a:chExt cx="1006475" cy="1662113"/>
            </a:xfrm>
          </p:grpSpPr>
          <p:sp>
            <p:nvSpPr>
              <p:cNvPr id="188" name="Freeform 98"/>
              <p:cNvSpPr>
                <a:spLocks noEditPoints="1"/>
              </p:cNvSpPr>
              <p:nvPr/>
            </p:nvSpPr>
            <p:spPr bwMode="auto">
              <a:xfrm>
                <a:off x="6009481" y="1859869"/>
                <a:ext cx="1006475" cy="384175"/>
              </a:xfrm>
              <a:custGeom>
                <a:avLst/>
                <a:gdLst>
                  <a:gd name="T0" fmla="*/ 151 w 272"/>
                  <a:gd name="T1" fmla="*/ 12 h 104"/>
                  <a:gd name="T2" fmla="*/ 157 w 272"/>
                  <a:gd name="T3" fmla="*/ 9 h 104"/>
                  <a:gd name="T4" fmla="*/ 200 w 272"/>
                  <a:gd name="T5" fmla="*/ 89 h 104"/>
                  <a:gd name="T6" fmla="*/ 270 w 272"/>
                  <a:gd name="T7" fmla="*/ 0 h 104"/>
                  <a:gd name="T8" fmla="*/ 200 w 272"/>
                  <a:gd name="T9" fmla="*/ 104 h 104"/>
                  <a:gd name="T10" fmla="*/ 151 w 272"/>
                  <a:gd name="T11" fmla="*/ 12 h 104"/>
                  <a:gd name="T12" fmla="*/ 2 w 272"/>
                  <a:gd name="T13" fmla="*/ 0 h 104"/>
                  <a:gd name="T14" fmla="*/ 72 w 272"/>
                  <a:gd name="T15" fmla="*/ 104 h 104"/>
                  <a:gd name="T16" fmla="*/ 122 w 272"/>
                  <a:gd name="T17" fmla="*/ 12 h 104"/>
                  <a:gd name="T18" fmla="*/ 115 w 272"/>
                  <a:gd name="T19" fmla="*/ 9 h 104"/>
                  <a:gd name="T20" fmla="*/ 72 w 272"/>
                  <a:gd name="T21" fmla="*/ 89 h 104"/>
                  <a:gd name="T22" fmla="*/ 2 w 272"/>
                  <a:gd name="T23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2" h="104">
                    <a:moveTo>
                      <a:pt x="151" y="12"/>
                    </a:moveTo>
                    <a:cubicBezTo>
                      <a:pt x="153" y="11"/>
                      <a:pt x="155" y="10"/>
                      <a:pt x="157" y="9"/>
                    </a:cubicBezTo>
                    <a:cubicBezTo>
                      <a:pt x="200" y="89"/>
                      <a:pt x="200" y="89"/>
                      <a:pt x="200" y="89"/>
                    </a:cubicBezTo>
                    <a:cubicBezTo>
                      <a:pt x="249" y="60"/>
                      <a:pt x="267" y="28"/>
                      <a:pt x="270" y="0"/>
                    </a:cubicBezTo>
                    <a:cubicBezTo>
                      <a:pt x="272" y="32"/>
                      <a:pt x="258" y="70"/>
                      <a:pt x="200" y="104"/>
                    </a:cubicBezTo>
                    <a:lnTo>
                      <a:pt x="151" y="12"/>
                    </a:lnTo>
                    <a:close/>
                    <a:moveTo>
                      <a:pt x="2" y="0"/>
                    </a:moveTo>
                    <a:cubicBezTo>
                      <a:pt x="0" y="32"/>
                      <a:pt x="14" y="70"/>
                      <a:pt x="72" y="104"/>
                    </a:cubicBezTo>
                    <a:cubicBezTo>
                      <a:pt x="122" y="12"/>
                      <a:pt x="122" y="12"/>
                      <a:pt x="122" y="12"/>
                    </a:cubicBezTo>
                    <a:cubicBezTo>
                      <a:pt x="119" y="11"/>
                      <a:pt x="117" y="10"/>
                      <a:pt x="115" y="9"/>
                    </a:cubicBezTo>
                    <a:cubicBezTo>
                      <a:pt x="72" y="89"/>
                      <a:pt x="72" y="89"/>
                      <a:pt x="72" y="89"/>
                    </a:cubicBezTo>
                    <a:cubicBezTo>
                      <a:pt x="23" y="60"/>
                      <a:pt x="5" y="28"/>
                      <a:pt x="2" y="0"/>
                    </a:cubicBezTo>
                    <a:close/>
                  </a:path>
                </a:pathLst>
              </a:custGeom>
              <a:solidFill>
                <a:srgbClr val="9105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9" name="Freeform 99"/>
              <p:cNvSpPr>
                <a:spLocks noEditPoints="1"/>
              </p:cNvSpPr>
              <p:nvPr/>
            </p:nvSpPr>
            <p:spPr bwMode="auto">
              <a:xfrm>
                <a:off x="6015831" y="1563006"/>
                <a:ext cx="992188" cy="1662113"/>
              </a:xfrm>
              <a:custGeom>
                <a:avLst/>
                <a:gdLst>
                  <a:gd name="T0" fmla="*/ 198 w 268"/>
                  <a:gd name="T1" fmla="*/ 169 h 449"/>
                  <a:gd name="T2" fmla="*/ 155 w 268"/>
                  <a:gd name="T3" fmla="*/ 89 h 449"/>
                  <a:gd name="T4" fmla="*/ 220 w 268"/>
                  <a:gd name="T5" fmla="*/ 1 h 449"/>
                  <a:gd name="T6" fmla="*/ 226 w 268"/>
                  <a:gd name="T7" fmla="*/ 0 h 449"/>
                  <a:gd name="T8" fmla="*/ 268 w 268"/>
                  <a:gd name="T9" fmla="*/ 80 h 449"/>
                  <a:gd name="T10" fmla="*/ 198 w 268"/>
                  <a:gd name="T11" fmla="*/ 169 h 449"/>
                  <a:gd name="T12" fmla="*/ 48 w 268"/>
                  <a:gd name="T13" fmla="*/ 1 h 449"/>
                  <a:gd name="T14" fmla="*/ 42 w 268"/>
                  <a:gd name="T15" fmla="*/ 0 h 449"/>
                  <a:gd name="T16" fmla="*/ 0 w 268"/>
                  <a:gd name="T17" fmla="*/ 80 h 449"/>
                  <a:gd name="T18" fmla="*/ 70 w 268"/>
                  <a:gd name="T19" fmla="*/ 169 h 449"/>
                  <a:gd name="T20" fmla="*/ 113 w 268"/>
                  <a:gd name="T21" fmla="*/ 89 h 449"/>
                  <a:gd name="T22" fmla="*/ 48 w 268"/>
                  <a:gd name="T23" fmla="*/ 1 h 449"/>
                  <a:gd name="T24" fmla="*/ 70 w 268"/>
                  <a:gd name="T25" fmla="*/ 368 h 449"/>
                  <a:gd name="T26" fmla="*/ 134 w 268"/>
                  <a:gd name="T27" fmla="*/ 449 h 449"/>
                  <a:gd name="T28" fmla="*/ 198 w 268"/>
                  <a:gd name="T29" fmla="*/ 368 h 449"/>
                  <a:gd name="T30" fmla="*/ 134 w 268"/>
                  <a:gd name="T31" fmla="*/ 346 h 449"/>
                  <a:gd name="T32" fmla="*/ 70 w 268"/>
                  <a:gd name="T33" fmla="*/ 368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8" h="449">
                    <a:moveTo>
                      <a:pt x="198" y="169"/>
                    </a:moveTo>
                    <a:cubicBezTo>
                      <a:pt x="155" y="89"/>
                      <a:pt x="155" y="89"/>
                      <a:pt x="155" y="89"/>
                    </a:cubicBezTo>
                    <a:cubicBezTo>
                      <a:pt x="218" y="57"/>
                      <a:pt x="220" y="1"/>
                      <a:pt x="220" y="1"/>
                    </a:cubicBezTo>
                    <a:cubicBezTo>
                      <a:pt x="226" y="0"/>
                      <a:pt x="226" y="0"/>
                      <a:pt x="226" y="0"/>
                    </a:cubicBezTo>
                    <a:cubicBezTo>
                      <a:pt x="226" y="0"/>
                      <a:pt x="264" y="35"/>
                      <a:pt x="268" y="80"/>
                    </a:cubicBezTo>
                    <a:cubicBezTo>
                      <a:pt x="265" y="108"/>
                      <a:pt x="247" y="140"/>
                      <a:pt x="198" y="169"/>
                    </a:cubicBezTo>
                    <a:close/>
                    <a:moveTo>
                      <a:pt x="48" y="1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" y="35"/>
                      <a:pt x="0" y="80"/>
                    </a:cubicBezTo>
                    <a:cubicBezTo>
                      <a:pt x="3" y="108"/>
                      <a:pt x="21" y="140"/>
                      <a:pt x="70" y="169"/>
                    </a:cubicBezTo>
                    <a:cubicBezTo>
                      <a:pt x="113" y="89"/>
                      <a:pt x="113" y="89"/>
                      <a:pt x="113" y="89"/>
                    </a:cubicBezTo>
                    <a:cubicBezTo>
                      <a:pt x="50" y="57"/>
                      <a:pt x="48" y="1"/>
                      <a:pt x="48" y="1"/>
                    </a:cubicBezTo>
                    <a:close/>
                    <a:moveTo>
                      <a:pt x="70" y="368"/>
                    </a:moveTo>
                    <a:cubicBezTo>
                      <a:pt x="84" y="417"/>
                      <a:pt x="107" y="449"/>
                      <a:pt x="134" y="449"/>
                    </a:cubicBezTo>
                    <a:cubicBezTo>
                      <a:pt x="161" y="449"/>
                      <a:pt x="184" y="417"/>
                      <a:pt x="198" y="368"/>
                    </a:cubicBezTo>
                    <a:cubicBezTo>
                      <a:pt x="183" y="354"/>
                      <a:pt x="160" y="346"/>
                      <a:pt x="134" y="346"/>
                    </a:cubicBezTo>
                    <a:cubicBezTo>
                      <a:pt x="108" y="346"/>
                      <a:pt x="85" y="354"/>
                      <a:pt x="70" y="368"/>
                    </a:cubicBezTo>
                    <a:close/>
                  </a:path>
                </a:pathLst>
              </a:custGeom>
              <a:solidFill>
                <a:srgbClr val="DC1A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0" name="Freeform 100"/>
              <p:cNvSpPr>
                <a:spLocks/>
              </p:cNvSpPr>
              <p:nvPr/>
            </p:nvSpPr>
            <p:spPr bwMode="auto">
              <a:xfrm>
                <a:off x="6219031" y="1821769"/>
                <a:ext cx="588963" cy="1103313"/>
              </a:xfrm>
              <a:custGeom>
                <a:avLst/>
                <a:gdLst>
                  <a:gd name="T0" fmla="*/ 50 w 159"/>
                  <a:gd name="T1" fmla="*/ 0 h 298"/>
                  <a:gd name="T2" fmla="*/ 0 w 159"/>
                  <a:gd name="T3" fmla="*/ 183 h 298"/>
                  <a:gd name="T4" fmla="*/ 15 w 159"/>
                  <a:gd name="T5" fmla="*/ 298 h 298"/>
                  <a:gd name="T6" fmla="*/ 79 w 159"/>
                  <a:gd name="T7" fmla="*/ 277 h 298"/>
                  <a:gd name="T8" fmla="*/ 143 w 159"/>
                  <a:gd name="T9" fmla="*/ 298 h 298"/>
                  <a:gd name="T10" fmla="*/ 159 w 159"/>
                  <a:gd name="T11" fmla="*/ 183 h 298"/>
                  <a:gd name="T12" fmla="*/ 108 w 159"/>
                  <a:gd name="T13" fmla="*/ 0 h 298"/>
                  <a:gd name="T14" fmla="*/ 79 w 159"/>
                  <a:gd name="T15" fmla="*/ 6 h 298"/>
                  <a:gd name="T16" fmla="*/ 50 w 159"/>
                  <a:gd name="T1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9" h="298">
                    <a:moveTo>
                      <a:pt x="50" y="0"/>
                    </a:moveTo>
                    <a:cubicBezTo>
                      <a:pt x="20" y="29"/>
                      <a:pt x="0" y="100"/>
                      <a:pt x="0" y="183"/>
                    </a:cubicBezTo>
                    <a:cubicBezTo>
                      <a:pt x="0" y="226"/>
                      <a:pt x="5" y="266"/>
                      <a:pt x="15" y="298"/>
                    </a:cubicBezTo>
                    <a:cubicBezTo>
                      <a:pt x="30" y="285"/>
                      <a:pt x="53" y="277"/>
                      <a:pt x="79" y="277"/>
                    </a:cubicBezTo>
                    <a:cubicBezTo>
                      <a:pt x="105" y="277"/>
                      <a:pt x="128" y="285"/>
                      <a:pt x="143" y="298"/>
                    </a:cubicBezTo>
                    <a:cubicBezTo>
                      <a:pt x="153" y="266"/>
                      <a:pt x="159" y="226"/>
                      <a:pt x="159" y="183"/>
                    </a:cubicBezTo>
                    <a:cubicBezTo>
                      <a:pt x="159" y="100"/>
                      <a:pt x="138" y="29"/>
                      <a:pt x="108" y="0"/>
                    </a:cubicBezTo>
                    <a:cubicBezTo>
                      <a:pt x="101" y="4"/>
                      <a:pt x="91" y="6"/>
                      <a:pt x="79" y="6"/>
                    </a:cubicBezTo>
                    <a:cubicBezTo>
                      <a:pt x="67" y="6"/>
                      <a:pt x="57" y="4"/>
                      <a:pt x="50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/>
                  </a:gs>
                  <a:gs pos="21000">
                    <a:srgbClr val="A6C4D4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1" name="Freeform 101"/>
              <p:cNvSpPr>
                <a:spLocks noEditPoints="1"/>
              </p:cNvSpPr>
              <p:nvPr/>
            </p:nvSpPr>
            <p:spPr bwMode="auto">
              <a:xfrm>
                <a:off x="6438106" y="2355169"/>
                <a:ext cx="147638" cy="396875"/>
              </a:xfrm>
              <a:custGeom>
                <a:avLst/>
                <a:gdLst>
                  <a:gd name="T0" fmla="*/ 20 w 40"/>
                  <a:gd name="T1" fmla="*/ 68 h 107"/>
                  <a:gd name="T2" fmla="*/ 40 w 40"/>
                  <a:gd name="T3" fmla="*/ 88 h 107"/>
                  <a:gd name="T4" fmla="*/ 20 w 40"/>
                  <a:gd name="T5" fmla="*/ 107 h 107"/>
                  <a:gd name="T6" fmla="*/ 0 w 40"/>
                  <a:gd name="T7" fmla="*/ 88 h 107"/>
                  <a:gd name="T8" fmla="*/ 20 w 40"/>
                  <a:gd name="T9" fmla="*/ 68 h 107"/>
                  <a:gd name="T10" fmla="*/ 0 w 40"/>
                  <a:gd name="T11" fmla="*/ 20 h 107"/>
                  <a:gd name="T12" fmla="*/ 20 w 40"/>
                  <a:gd name="T13" fmla="*/ 39 h 107"/>
                  <a:gd name="T14" fmla="*/ 40 w 40"/>
                  <a:gd name="T15" fmla="*/ 20 h 107"/>
                  <a:gd name="T16" fmla="*/ 20 w 40"/>
                  <a:gd name="T17" fmla="*/ 0 h 107"/>
                  <a:gd name="T18" fmla="*/ 0 w 40"/>
                  <a:gd name="T19" fmla="*/ 2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" h="107">
                    <a:moveTo>
                      <a:pt x="20" y="68"/>
                    </a:moveTo>
                    <a:cubicBezTo>
                      <a:pt x="31" y="68"/>
                      <a:pt x="40" y="77"/>
                      <a:pt x="40" y="88"/>
                    </a:cubicBezTo>
                    <a:cubicBezTo>
                      <a:pt x="40" y="99"/>
                      <a:pt x="31" y="107"/>
                      <a:pt x="20" y="107"/>
                    </a:cubicBezTo>
                    <a:cubicBezTo>
                      <a:pt x="9" y="107"/>
                      <a:pt x="0" y="99"/>
                      <a:pt x="0" y="88"/>
                    </a:cubicBezTo>
                    <a:cubicBezTo>
                      <a:pt x="0" y="77"/>
                      <a:pt x="9" y="68"/>
                      <a:pt x="20" y="68"/>
                    </a:cubicBezTo>
                    <a:close/>
                    <a:moveTo>
                      <a:pt x="0" y="20"/>
                    </a:moveTo>
                    <a:cubicBezTo>
                      <a:pt x="0" y="30"/>
                      <a:pt x="9" y="39"/>
                      <a:pt x="20" y="39"/>
                    </a:cubicBezTo>
                    <a:cubicBezTo>
                      <a:pt x="31" y="39"/>
                      <a:pt x="40" y="30"/>
                      <a:pt x="40" y="20"/>
                    </a:cubicBezTo>
                    <a:cubicBezTo>
                      <a:pt x="40" y="9"/>
                      <a:pt x="31" y="0"/>
                      <a:pt x="20" y="0"/>
                    </a:cubicBezTo>
                    <a:cubicBezTo>
                      <a:pt x="9" y="0"/>
                      <a:pt x="0" y="9"/>
                      <a:pt x="0" y="2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/>
                  </a:gs>
                  <a:gs pos="0">
                    <a:srgbClr val="83ACC3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2" name="Freeform 102"/>
              <p:cNvSpPr>
                <a:spLocks noEditPoints="1"/>
              </p:cNvSpPr>
              <p:nvPr/>
            </p:nvSpPr>
            <p:spPr bwMode="auto">
              <a:xfrm>
                <a:off x="6452394" y="2371044"/>
                <a:ext cx="119063" cy="365125"/>
              </a:xfrm>
              <a:custGeom>
                <a:avLst/>
                <a:gdLst>
                  <a:gd name="T0" fmla="*/ 16 w 32"/>
                  <a:gd name="T1" fmla="*/ 68 h 99"/>
                  <a:gd name="T2" fmla="*/ 32 w 32"/>
                  <a:gd name="T3" fmla="*/ 84 h 99"/>
                  <a:gd name="T4" fmla="*/ 16 w 32"/>
                  <a:gd name="T5" fmla="*/ 99 h 99"/>
                  <a:gd name="T6" fmla="*/ 0 w 32"/>
                  <a:gd name="T7" fmla="*/ 84 h 99"/>
                  <a:gd name="T8" fmla="*/ 16 w 32"/>
                  <a:gd name="T9" fmla="*/ 68 h 99"/>
                  <a:gd name="T10" fmla="*/ 0 w 32"/>
                  <a:gd name="T11" fmla="*/ 16 h 99"/>
                  <a:gd name="T12" fmla="*/ 16 w 32"/>
                  <a:gd name="T13" fmla="*/ 31 h 99"/>
                  <a:gd name="T14" fmla="*/ 32 w 32"/>
                  <a:gd name="T15" fmla="*/ 16 h 99"/>
                  <a:gd name="T16" fmla="*/ 16 w 32"/>
                  <a:gd name="T17" fmla="*/ 0 h 99"/>
                  <a:gd name="T18" fmla="*/ 0 w 32"/>
                  <a:gd name="T19" fmla="*/ 1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99">
                    <a:moveTo>
                      <a:pt x="16" y="68"/>
                    </a:moveTo>
                    <a:cubicBezTo>
                      <a:pt x="25" y="68"/>
                      <a:pt x="32" y="75"/>
                      <a:pt x="32" y="84"/>
                    </a:cubicBezTo>
                    <a:cubicBezTo>
                      <a:pt x="32" y="92"/>
                      <a:pt x="25" y="99"/>
                      <a:pt x="16" y="99"/>
                    </a:cubicBezTo>
                    <a:cubicBezTo>
                      <a:pt x="7" y="99"/>
                      <a:pt x="0" y="92"/>
                      <a:pt x="0" y="84"/>
                    </a:cubicBezTo>
                    <a:cubicBezTo>
                      <a:pt x="0" y="75"/>
                      <a:pt x="7" y="68"/>
                      <a:pt x="16" y="68"/>
                    </a:cubicBezTo>
                    <a:close/>
                    <a:moveTo>
                      <a:pt x="0" y="16"/>
                    </a:moveTo>
                    <a:cubicBezTo>
                      <a:pt x="0" y="24"/>
                      <a:pt x="7" y="31"/>
                      <a:pt x="16" y="31"/>
                    </a:cubicBezTo>
                    <a:cubicBezTo>
                      <a:pt x="25" y="31"/>
                      <a:pt x="32" y="24"/>
                      <a:pt x="32" y="16"/>
                    </a:cubicBezTo>
                    <a:cubicBezTo>
                      <a:pt x="32" y="7"/>
                      <a:pt x="25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lose/>
                  </a:path>
                </a:pathLst>
              </a:custGeom>
              <a:solidFill>
                <a:srgbClr val="00B4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3" name="Freeform 103"/>
              <p:cNvSpPr>
                <a:spLocks/>
              </p:cNvSpPr>
              <p:nvPr/>
            </p:nvSpPr>
            <p:spPr bwMode="auto">
              <a:xfrm>
                <a:off x="6404769" y="1774144"/>
                <a:ext cx="217488" cy="74613"/>
              </a:xfrm>
              <a:custGeom>
                <a:avLst/>
                <a:gdLst>
                  <a:gd name="T0" fmla="*/ 0 w 59"/>
                  <a:gd name="T1" fmla="*/ 14 h 20"/>
                  <a:gd name="T2" fmla="*/ 29 w 59"/>
                  <a:gd name="T3" fmla="*/ 20 h 20"/>
                  <a:gd name="T4" fmla="*/ 59 w 59"/>
                  <a:gd name="T5" fmla="*/ 14 h 20"/>
                  <a:gd name="T6" fmla="*/ 29 w 59"/>
                  <a:gd name="T7" fmla="*/ 0 h 20"/>
                  <a:gd name="T8" fmla="*/ 0 w 59"/>
                  <a:gd name="T9" fmla="*/ 1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20">
                    <a:moveTo>
                      <a:pt x="0" y="14"/>
                    </a:moveTo>
                    <a:cubicBezTo>
                      <a:pt x="7" y="17"/>
                      <a:pt x="18" y="20"/>
                      <a:pt x="29" y="20"/>
                    </a:cubicBezTo>
                    <a:cubicBezTo>
                      <a:pt x="41" y="20"/>
                      <a:pt x="51" y="17"/>
                      <a:pt x="59" y="14"/>
                    </a:cubicBezTo>
                    <a:cubicBezTo>
                      <a:pt x="50" y="5"/>
                      <a:pt x="40" y="0"/>
                      <a:pt x="29" y="0"/>
                    </a:cubicBezTo>
                    <a:cubicBezTo>
                      <a:pt x="19" y="0"/>
                      <a:pt x="9" y="5"/>
                      <a:pt x="0" y="14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/>
                  </a:gs>
                  <a:gs pos="28000">
                    <a:srgbClr val="8CACBA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94" name="Spaceship"/>
            <p:cNvGrpSpPr/>
            <p:nvPr/>
          </p:nvGrpSpPr>
          <p:grpSpPr>
            <a:xfrm rot="5400000">
              <a:off x="4174859" y="3810778"/>
              <a:ext cx="989168" cy="1633532"/>
              <a:chOff x="6009481" y="1563006"/>
              <a:chExt cx="1006475" cy="1662113"/>
            </a:xfrm>
          </p:grpSpPr>
          <p:sp>
            <p:nvSpPr>
              <p:cNvPr id="195" name="Freeform 98"/>
              <p:cNvSpPr>
                <a:spLocks noEditPoints="1"/>
              </p:cNvSpPr>
              <p:nvPr/>
            </p:nvSpPr>
            <p:spPr bwMode="auto">
              <a:xfrm>
                <a:off x="6009481" y="1859869"/>
                <a:ext cx="1006475" cy="384175"/>
              </a:xfrm>
              <a:custGeom>
                <a:avLst/>
                <a:gdLst>
                  <a:gd name="T0" fmla="*/ 151 w 272"/>
                  <a:gd name="T1" fmla="*/ 12 h 104"/>
                  <a:gd name="T2" fmla="*/ 157 w 272"/>
                  <a:gd name="T3" fmla="*/ 9 h 104"/>
                  <a:gd name="T4" fmla="*/ 200 w 272"/>
                  <a:gd name="T5" fmla="*/ 89 h 104"/>
                  <a:gd name="T6" fmla="*/ 270 w 272"/>
                  <a:gd name="T7" fmla="*/ 0 h 104"/>
                  <a:gd name="T8" fmla="*/ 200 w 272"/>
                  <a:gd name="T9" fmla="*/ 104 h 104"/>
                  <a:gd name="T10" fmla="*/ 151 w 272"/>
                  <a:gd name="T11" fmla="*/ 12 h 104"/>
                  <a:gd name="T12" fmla="*/ 2 w 272"/>
                  <a:gd name="T13" fmla="*/ 0 h 104"/>
                  <a:gd name="T14" fmla="*/ 72 w 272"/>
                  <a:gd name="T15" fmla="*/ 104 h 104"/>
                  <a:gd name="T16" fmla="*/ 122 w 272"/>
                  <a:gd name="T17" fmla="*/ 12 h 104"/>
                  <a:gd name="T18" fmla="*/ 115 w 272"/>
                  <a:gd name="T19" fmla="*/ 9 h 104"/>
                  <a:gd name="T20" fmla="*/ 72 w 272"/>
                  <a:gd name="T21" fmla="*/ 89 h 104"/>
                  <a:gd name="T22" fmla="*/ 2 w 272"/>
                  <a:gd name="T23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2" h="104">
                    <a:moveTo>
                      <a:pt x="151" y="12"/>
                    </a:moveTo>
                    <a:cubicBezTo>
                      <a:pt x="153" y="11"/>
                      <a:pt x="155" y="10"/>
                      <a:pt x="157" y="9"/>
                    </a:cubicBezTo>
                    <a:cubicBezTo>
                      <a:pt x="200" y="89"/>
                      <a:pt x="200" y="89"/>
                      <a:pt x="200" y="89"/>
                    </a:cubicBezTo>
                    <a:cubicBezTo>
                      <a:pt x="249" y="60"/>
                      <a:pt x="267" y="28"/>
                      <a:pt x="270" y="0"/>
                    </a:cubicBezTo>
                    <a:cubicBezTo>
                      <a:pt x="272" y="32"/>
                      <a:pt x="258" y="70"/>
                      <a:pt x="200" y="104"/>
                    </a:cubicBezTo>
                    <a:lnTo>
                      <a:pt x="151" y="12"/>
                    </a:lnTo>
                    <a:close/>
                    <a:moveTo>
                      <a:pt x="2" y="0"/>
                    </a:moveTo>
                    <a:cubicBezTo>
                      <a:pt x="0" y="32"/>
                      <a:pt x="14" y="70"/>
                      <a:pt x="72" y="104"/>
                    </a:cubicBezTo>
                    <a:cubicBezTo>
                      <a:pt x="122" y="12"/>
                      <a:pt x="122" y="12"/>
                      <a:pt x="122" y="12"/>
                    </a:cubicBezTo>
                    <a:cubicBezTo>
                      <a:pt x="119" y="11"/>
                      <a:pt x="117" y="10"/>
                      <a:pt x="115" y="9"/>
                    </a:cubicBezTo>
                    <a:cubicBezTo>
                      <a:pt x="72" y="89"/>
                      <a:pt x="72" y="89"/>
                      <a:pt x="72" y="89"/>
                    </a:cubicBezTo>
                    <a:cubicBezTo>
                      <a:pt x="23" y="60"/>
                      <a:pt x="5" y="28"/>
                      <a:pt x="2" y="0"/>
                    </a:cubicBezTo>
                    <a:close/>
                  </a:path>
                </a:pathLst>
              </a:custGeom>
              <a:solidFill>
                <a:srgbClr val="9105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6" name="Freeform 99"/>
              <p:cNvSpPr>
                <a:spLocks noEditPoints="1"/>
              </p:cNvSpPr>
              <p:nvPr/>
            </p:nvSpPr>
            <p:spPr bwMode="auto">
              <a:xfrm>
                <a:off x="6015831" y="1563006"/>
                <a:ext cx="992188" cy="1662113"/>
              </a:xfrm>
              <a:custGeom>
                <a:avLst/>
                <a:gdLst>
                  <a:gd name="T0" fmla="*/ 198 w 268"/>
                  <a:gd name="T1" fmla="*/ 169 h 449"/>
                  <a:gd name="T2" fmla="*/ 155 w 268"/>
                  <a:gd name="T3" fmla="*/ 89 h 449"/>
                  <a:gd name="T4" fmla="*/ 220 w 268"/>
                  <a:gd name="T5" fmla="*/ 1 h 449"/>
                  <a:gd name="T6" fmla="*/ 226 w 268"/>
                  <a:gd name="T7" fmla="*/ 0 h 449"/>
                  <a:gd name="T8" fmla="*/ 268 w 268"/>
                  <a:gd name="T9" fmla="*/ 80 h 449"/>
                  <a:gd name="T10" fmla="*/ 198 w 268"/>
                  <a:gd name="T11" fmla="*/ 169 h 449"/>
                  <a:gd name="T12" fmla="*/ 48 w 268"/>
                  <a:gd name="T13" fmla="*/ 1 h 449"/>
                  <a:gd name="T14" fmla="*/ 42 w 268"/>
                  <a:gd name="T15" fmla="*/ 0 h 449"/>
                  <a:gd name="T16" fmla="*/ 0 w 268"/>
                  <a:gd name="T17" fmla="*/ 80 h 449"/>
                  <a:gd name="T18" fmla="*/ 70 w 268"/>
                  <a:gd name="T19" fmla="*/ 169 h 449"/>
                  <a:gd name="T20" fmla="*/ 113 w 268"/>
                  <a:gd name="T21" fmla="*/ 89 h 449"/>
                  <a:gd name="T22" fmla="*/ 48 w 268"/>
                  <a:gd name="T23" fmla="*/ 1 h 449"/>
                  <a:gd name="T24" fmla="*/ 70 w 268"/>
                  <a:gd name="T25" fmla="*/ 368 h 449"/>
                  <a:gd name="T26" fmla="*/ 134 w 268"/>
                  <a:gd name="T27" fmla="*/ 449 h 449"/>
                  <a:gd name="T28" fmla="*/ 198 w 268"/>
                  <a:gd name="T29" fmla="*/ 368 h 449"/>
                  <a:gd name="T30" fmla="*/ 134 w 268"/>
                  <a:gd name="T31" fmla="*/ 346 h 449"/>
                  <a:gd name="T32" fmla="*/ 70 w 268"/>
                  <a:gd name="T33" fmla="*/ 368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8" h="449">
                    <a:moveTo>
                      <a:pt x="198" y="169"/>
                    </a:moveTo>
                    <a:cubicBezTo>
                      <a:pt x="155" y="89"/>
                      <a:pt x="155" y="89"/>
                      <a:pt x="155" y="89"/>
                    </a:cubicBezTo>
                    <a:cubicBezTo>
                      <a:pt x="218" y="57"/>
                      <a:pt x="220" y="1"/>
                      <a:pt x="220" y="1"/>
                    </a:cubicBezTo>
                    <a:cubicBezTo>
                      <a:pt x="226" y="0"/>
                      <a:pt x="226" y="0"/>
                      <a:pt x="226" y="0"/>
                    </a:cubicBezTo>
                    <a:cubicBezTo>
                      <a:pt x="226" y="0"/>
                      <a:pt x="264" y="35"/>
                      <a:pt x="268" y="80"/>
                    </a:cubicBezTo>
                    <a:cubicBezTo>
                      <a:pt x="265" y="108"/>
                      <a:pt x="247" y="140"/>
                      <a:pt x="198" y="169"/>
                    </a:cubicBezTo>
                    <a:close/>
                    <a:moveTo>
                      <a:pt x="48" y="1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" y="35"/>
                      <a:pt x="0" y="80"/>
                    </a:cubicBezTo>
                    <a:cubicBezTo>
                      <a:pt x="3" y="108"/>
                      <a:pt x="21" y="140"/>
                      <a:pt x="70" y="169"/>
                    </a:cubicBezTo>
                    <a:cubicBezTo>
                      <a:pt x="113" y="89"/>
                      <a:pt x="113" y="89"/>
                      <a:pt x="113" y="89"/>
                    </a:cubicBezTo>
                    <a:cubicBezTo>
                      <a:pt x="50" y="57"/>
                      <a:pt x="48" y="1"/>
                      <a:pt x="48" y="1"/>
                    </a:cubicBezTo>
                    <a:close/>
                    <a:moveTo>
                      <a:pt x="70" y="368"/>
                    </a:moveTo>
                    <a:cubicBezTo>
                      <a:pt x="84" y="417"/>
                      <a:pt x="107" y="449"/>
                      <a:pt x="134" y="449"/>
                    </a:cubicBezTo>
                    <a:cubicBezTo>
                      <a:pt x="161" y="449"/>
                      <a:pt x="184" y="417"/>
                      <a:pt x="198" y="368"/>
                    </a:cubicBezTo>
                    <a:cubicBezTo>
                      <a:pt x="183" y="354"/>
                      <a:pt x="160" y="346"/>
                      <a:pt x="134" y="346"/>
                    </a:cubicBezTo>
                    <a:cubicBezTo>
                      <a:pt x="108" y="346"/>
                      <a:pt x="85" y="354"/>
                      <a:pt x="70" y="368"/>
                    </a:cubicBezTo>
                    <a:close/>
                  </a:path>
                </a:pathLst>
              </a:custGeom>
              <a:solidFill>
                <a:srgbClr val="DC1A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7" name="Freeform 100"/>
              <p:cNvSpPr>
                <a:spLocks/>
              </p:cNvSpPr>
              <p:nvPr/>
            </p:nvSpPr>
            <p:spPr bwMode="auto">
              <a:xfrm>
                <a:off x="6219031" y="1821769"/>
                <a:ext cx="588963" cy="1103313"/>
              </a:xfrm>
              <a:custGeom>
                <a:avLst/>
                <a:gdLst>
                  <a:gd name="T0" fmla="*/ 50 w 159"/>
                  <a:gd name="T1" fmla="*/ 0 h 298"/>
                  <a:gd name="T2" fmla="*/ 0 w 159"/>
                  <a:gd name="T3" fmla="*/ 183 h 298"/>
                  <a:gd name="T4" fmla="*/ 15 w 159"/>
                  <a:gd name="T5" fmla="*/ 298 h 298"/>
                  <a:gd name="T6" fmla="*/ 79 w 159"/>
                  <a:gd name="T7" fmla="*/ 277 h 298"/>
                  <a:gd name="T8" fmla="*/ 143 w 159"/>
                  <a:gd name="T9" fmla="*/ 298 h 298"/>
                  <a:gd name="T10" fmla="*/ 159 w 159"/>
                  <a:gd name="T11" fmla="*/ 183 h 298"/>
                  <a:gd name="T12" fmla="*/ 108 w 159"/>
                  <a:gd name="T13" fmla="*/ 0 h 298"/>
                  <a:gd name="T14" fmla="*/ 79 w 159"/>
                  <a:gd name="T15" fmla="*/ 6 h 298"/>
                  <a:gd name="T16" fmla="*/ 50 w 159"/>
                  <a:gd name="T1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9" h="298">
                    <a:moveTo>
                      <a:pt x="50" y="0"/>
                    </a:moveTo>
                    <a:cubicBezTo>
                      <a:pt x="20" y="29"/>
                      <a:pt x="0" y="100"/>
                      <a:pt x="0" y="183"/>
                    </a:cubicBezTo>
                    <a:cubicBezTo>
                      <a:pt x="0" y="226"/>
                      <a:pt x="5" y="266"/>
                      <a:pt x="15" y="298"/>
                    </a:cubicBezTo>
                    <a:cubicBezTo>
                      <a:pt x="30" y="285"/>
                      <a:pt x="53" y="277"/>
                      <a:pt x="79" y="277"/>
                    </a:cubicBezTo>
                    <a:cubicBezTo>
                      <a:pt x="105" y="277"/>
                      <a:pt x="128" y="285"/>
                      <a:pt x="143" y="298"/>
                    </a:cubicBezTo>
                    <a:cubicBezTo>
                      <a:pt x="153" y="266"/>
                      <a:pt x="159" y="226"/>
                      <a:pt x="159" y="183"/>
                    </a:cubicBezTo>
                    <a:cubicBezTo>
                      <a:pt x="159" y="100"/>
                      <a:pt x="138" y="29"/>
                      <a:pt x="108" y="0"/>
                    </a:cubicBezTo>
                    <a:cubicBezTo>
                      <a:pt x="101" y="4"/>
                      <a:pt x="91" y="6"/>
                      <a:pt x="79" y="6"/>
                    </a:cubicBezTo>
                    <a:cubicBezTo>
                      <a:pt x="67" y="6"/>
                      <a:pt x="57" y="4"/>
                      <a:pt x="50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/>
                  </a:gs>
                  <a:gs pos="21000">
                    <a:srgbClr val="A6C4D4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8" name="Freeform 101"/>
              <p:cNvSpPr>
                <a:spLocks noEditPoints="1"/>
              </p:cNvSpPr>
              <p:nvPr/>
            </p:nvSpPr>
            <p:spPr bwMode="auto">
              <a:xfrm>
                <a:off x="6438106" y="2355169"/>
                <a:ext cx="147638" cy="396875"/>
              </a:xfrm>
              <a:custGeom>
                <a:avLst/>
                <a:gdLst>
                  <a:gd name="T0" fmla="*/ 20 w 40"/>
                  <a:gd name="T1" fmla="*/ 68 h 107"/>
                  <a:gd name="T2" fmla="*/ 40 w 40"/>
                  <a:gd name="T3" fmla="*/ 88 h 107"/>
                  <a:gd name="T4" fmla="*/ 20 w 40"/>
                  <a:gd name="T5" fmla="*/ 107 h 107"/>
                  <a:gd name="T6" fmla="*/ 0 w 40"/>
                  <a:gd name="T7" fmla="*/ 88 h 107"/>
                  <a:gd name="T8" fmla="*/ 20 w 40"/>
                  <a:gd name="T9" fmla="*/ 68 h 107"/>
                  <a:gd name="T10" fmla="*/ 0 w 40"/>
                  <a:gd name="T11" fmla="*/ 20 h 107"/>
                  <a:gd name="T12" fmla="*/ 20 w 40"/>
                  <a:gd name="T13" fmla="*/ 39 h 107"/>
                  <a:gd name="T14" fmla="*/ 40 w 40"/>
                  <a:gd name="T15" fmla="*/ 20 h 107"/>
                  <a:gd name="T16" fmla="*/ 20 w 40"/>
                  <a:gd name="T17" fmla="*/ 0 h 107"/>
                  <a:gd name="T18" fmla="*/ 0 w 40"/>
                  <a:gd name="T19" fmla="*/ 2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" h="107">
                    <a:moveTo>
                      <a:pt x="20" y="68"/>
                    </a:moveTo>
                    <a:cubicBezTo>
                      <a:pt x="31" y="68"/>
                      <a:pt x="40" y="77"/>
                      <a:pt x="40" y="88"/>
                    </a:cubicBezTo>
                    <a:cubicBezTo>
                      <a:pt x="40" y="99"/>
                      <a:pt x="31" y="107"/>
                      <a:pt x="20" y="107"/>
                    </a:cubicBezTo>
                    <a:cubicBezTo>
                      <a:pt x="9" y="107"/>
                      <a:pt x="0" y="99"/>
                      <a:pt x="0" y="88"/>
                    </a:cubicBezTo>
                    <a:cubicBezTo>
                      <a:pt x="0" y="77"/>
                      <a:pt x="9" y="68"/>
                      <a:pt x="20" y="68"/>
                    </a:cubicBezTo>
                    <a:close/>
                    <a:moveTo>
                      <a:pt x="0" y="20"/>
                    </a:moveTo>
                    <a:cubicBezTo>
                      <a:pt x="0" y="30"/>
                      <a:pt x="9" y="39"/>
                      <a:pt x="20" y="39"/>
                    </a:cubicBezTo>
                    <a:cubicBezTo>
                      <a:pt x="31" y="39"/>
                      <a:pt x="40" y="30"/>
                      <a:pt x="40" y="20"/>
                    </a:cubicBezTo>
                    <a:cubicBezTo>
                      <a:pt x="40" y="9"/>
                      <a:pt x="31" y="0"/>
                      <a:pt x="20" y="0"/>
                    </a:cubicBezTo>
                    <a:cubicBezTo>
                      <a:pt x="9" y="0"/>
                      <a:pt x="0" y="9"/>
                      <a:pt x="0" y="2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/>
                  </a:gs>
                  <a:gs pos="0">
                    <a:srgbClr val="83ACC3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3" name="Freeform 102"/>
              <p:cNvSpPr>
                <a:spLocks noEditPoints="1"/>
              </p:cNvSpPr>
              <p:nvPr/>
            </p:nvSpPr>
            <p:spPr bwMode="auto">
              <a:xfrm>
                <a:off x="6452394" y="2371044"/>
                <a:ext cx="119063" cy="365125"/>
              </a:xfrm>
              <a:custGeom>
                <a:avLst/>
                <a:gdLst>
                  <a:gd name="T0" fmla="*/ 16 w 32"/>
                  <a:gd name="T1" fmla="*/ 68 h 99"/>
                  <a:gd name="T2" fmla="*/ 32 w 32"/>
                  <a:gd name="T3" fmla="*/ 84 h 99"/>
                  <a:gd name="T4" fmla="*/ 16 w 32"/>
                  <a:gd name="T5" fmla="*/ 99 h 99"/>
                  <a:gd name="T6" fmla="*/ 0 w 32"/>
                  <a:gd name="T7" fmla="*/ 84 h 99"/>
                  <a:gd name="T8" fmla="*/ 16 w 32"/>
                  <a:gd name="T9" fmla="*/ 68 h 99"/>
                  <a:gd name="T10" fmla="*/ 0 w 32"/>
                  <a:gd name="T11" fmla="*/ 16 h 99"/>
                  <a:gd name="T12" fmla="*/ 16 w 32"/>
                  <a:gd name="T13" fmla="*/ 31 h 99"/>
                  <a:gd name="T14" fmla="*/ 32 w 32"/>
                  <a:gd name="T15" fmla="*/ 16 h 99"/>
                  <a:gd name="T16" fmla="*/ 16 w 32"/>
                  <a:gd name="T17" fmla="*/ 0 h 99"/>
                  <a:gd name="T18" fmla="*/ 0 w 32"/>
                  <a:gd name="T19" fmla="*/ 1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99">
                    <a:moveTo>
                      <a:pt x="16" y="68"/>
                    </a:moveTo>
                    <a:cubicBezTo>
                      <a:pt x="25" y="68"/>
                      <a:pt x="32" y="75"/>
                      <a:pt x="32" y="84"/>
                    </a:cubicBezTo>
                    <a:cubicBezTo>
                      <a:pt x="32" y="92"/>
                      <a:pt x="25" y="99"/>
                      <a:pt x="16" y="99"/>
                    </a:cubicBezTo>
                    <a:cubicBezTo>
                      <a:pt x="7" y="99"/>
                      <a:pt x="0" y="92"/>
                      <a:pt x="0" y="84"/>
                    </a:cubicBezTo>
                    <a:cubicBezTo>
                      <a:pt x="0" y="75"/>
                      <a:pt x="7" y="68"/>
                      <a:pt x="16" y="68"/>
                    </a:cubicBezTo>
                    <a:close/>
                    <a:moveTo>
                      <a:pt x="0" y="16"/>
                    </a:moveTo>
                    <a:cubicBezTo>
                      <a:pt x="0" y="24"/>
                      <a:pt x="7" y="31"/>
                      <a:pt x="16" y="31"/>
                    </a:cubicBezTo>
                    <a:cubicBezTo>
                      <a:pt x="25" y="31"/>
                      <a:pt x="32" y="24"/>
                      <a:pt x="32" y="16"/>
                    </a:cubicBezTo>
                    <a:cubicBezTo>
                      <a:pt x="32" y="7"/>
                      <a:pt x="25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lose/>
                  </a:path>
                </a:pathLst>
              </a:custGeom>
              <a:solidFill>
                <a:srgbClr val="00B4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4" name="Freeform 103"/>
              <p:cNvSpPr>
                <a:spLocks/>
              </p:cNvSpPr>
              <p:nvPr/>
            </p:nvSpPr>
            <p:spPr bwMode="auto">
              <a:xfrm>
                <a:off x="6404769" y="1774144"/>
                <a:ext cx="217488" cy="74613"/>
              </a:xfrm>
              <a:custGeom>
                <a:avLst/>
                <a:gdLst>
                  <a:gd name="T0" fmla="*/ 0 w 59"/>
                  <a:gd name="T1" fmla="*/ 14 h 20"/>
                  <a:gd name="T2" fmla="*/ 29 w 59"/>
                  <a:gd name="T3" fmla="*/ 20 h 20"/>
                  <a:gd name="T4" fmla="*/ 59 w 59"/>
                  <a:gd name="T5" fmla="*/ 14 h 20"/>
                  <a:gd name="T6" fmla="*/ 29 w 59"/>
                  <a:gd name="T7" fmla="*/ 0 h 20"/>
                  <a:gd name="T8" fmla="*/ 0 w 59"/>
                  <a:gd name="T9" fmla="*/ 1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20">
                    <a:moveTo>
                      <a:pt x="0" y="14"/>
                    </a:moveTo>
                    <a:cubicBezTo>
                      <a:pt x="7" y="17"/>
                      <a:pt x="18" y="20"/>
                      <a:pt x="29" y="20"/>
                    </a:cubicBezTo>
                    <a:cubicBezTo>
                      <a:pt x="41" y="20"/>
                      <a:pt x="51" y="17"/>
                      <a:pt x="59" y="14"/>
                    </a:cubicBezTo>
                    <a:cubicBezTo>
                      <a:pt x="50" y="5"/>
                      <a:pt x="40" y="0"/>
                      <a:pt x="29" y="0"/>
                    </a:cubicBezTo>
                    <a:cubicBezTo>
                      <a:pt x="19" y="0"/>
                      <a:pt x="9" y="5"/>
                      <a:pt x="0" y="14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/>
                  </a:gs>
                  <a:gs pos="28000">
                    <a:srgbClr val="8CACBA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5" name="box1"/>
          <p:cNvGrpSpPr/>
          <p:nvPr/>
        </p:nvGrpSpPr>
        <p:grpSpPr>
          <a:xfrm>
            <a:off x="2880378" y="1326879"/>
            <a:ext cx="1154870" cy="794534"/>
            <a:chOff x="3840504" y="911922"/>
            <a:chExt cx="1539826" cy="1059378"/>
          </a:xfrm>
        </p:grpSpPr>
        <p:sp>
          <p:nvSpPr>
            <p:cNvPr id="176" name="Freeform 78"/>
            <p:cNvSpPr>
              <a:spLocks/>
            </p:cNvSpPr>
            <p:nvPr/>
          </p:nvSpPr>
          <p:spPr bwMode="auto">
            <a:xfrm>
              <a:off x="4101779" y="923677"/>
              <a:ext cx="1033749" cy="1029037"/>
            </a:xfrm>
            <a:custGeom>
              <a:avLst/>
              <a:gdLst>
                <a:gd name="T0" fmla="*/ 239 w 282"/>
                <a:gd name="T1" fmla="*/ 0 h 281"/>
                <a:gd name="T2" fmla="*/ 43 w 282"/>
                <a:gd name="T3" fmla="*/ 0 h 281"/>
                <a:gd name="T4" fmla="*/ 0 w 282"/>
                <a:gd name="T5" fmla="*/ 43 h 281"/>
                <a:gd name="T6" fmla="*/ 0 w 282"/>
                <a:gd name="T7" fmla="*/ 239 h 281"/>
                <a:gd name="T8" fmla="*/ 43 w 282"/>
                <a:gd name="T9" fmla="*/ 281 h 281"/>
                <a:gd name="T10" fmla="*/ 239 w 282"/>
                <a:gd name="T11" fmla="*/ 281 h 281"/>
                <a:gd name="T12" fmla="*/ 282 w 282"/>
                <a:gd name="T13" fmla="*/ 239 h 281"/>
                <a:gd name="T14" fmla="*/ 282 w 282"/>
                <a:gd name="T15" fmla="*/ 43 h 281"/>
                <a:gd name="T16" fmla="*/ 239 w 282"/>
                <a:gd name="T17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2" h="281">
                  <a:moveTo>
                    <a:pt x="239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20" y="0"/>
                    <a:pt x="0" y="19"/>
                    <a:pt x="0" y="43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262"/>
                    <a:pt x="20" y="281"/>
                    <a:pt x="43" y="281"/>
                  </a:cubicBezTo>
                  <a:cubicBezTo>
                    <a:pt x="239" y="281"/>
                    <a:pt x="239" y="281"/>
                    <a:pt x="239" y="281"/>
                  </a:cubicBezTo>
                  <a:cubicBezTo>
                    <a:pt x="263" y="281"/>
                    <a:pt x="282" y="262"/>
                    <a:pt x="282" y="239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282" y="19"/>
                    <a:pt x="263" y="0"/>
                    <a:pt x="239" y="0"/>
                  </a:cubicBezTo>
                </a:path>
              </a:pathLst>
            </a:custGeom>
            <a:solidFill>
              <a:srgbClr val="B8D0D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8" name="Freeform 75"/>
            <p:cNvSpPr>
              <a:spLocks noEditPoints="1"/>
            </p:cNvSpPr>
            <p:nvPr/>
          </p:nvSpPr>
          <p:spPr bwMode="auto">
            <a:xfrm>
              <a:off x="4086957" y="911922"/>
              <a:ext cx="1057817" cy="1059378"/>
            </a:xfrm>
            <a:custGeom>
              <a:avLst/>
              <a:gdLst>
                <a:gd name="T0" fmla="*/ 47 w 291"/>
                <a:gd name="T1" fmla="*/ 286 h 291"/>
                <a:gd name="T2" fmla="*/ 5 w 291"/>
                <a:gd name="T3" fmla="*/ 243 h 291"/>
                <a:gd name="T4" fmla="*/ 5 w 291"/>
                <a:gd name="T5" fmla="*/ 47 h 291"/>
                <a:gd name="T6" fmla="*/ 47 w 291"/>
                <a:gd name="T7" fmla="*/ 4 h 291"/>
                <a:gd name="T8" fmla="*/ 244 w 291"/>
                <a:gd name="T9" fmla="*/ 4 h 291"/>
                <a:gd name="T10" fmla="*/ 286 w 291"/>
                <a:gd name="T11" fmla="*/ 47 h 291"/>
                <a:gd name="T12" fmla="*/ 286 w 291"/>
                <a:gd name="T13" fmla="*/ 243 h 291"/>
                <a:gd name="T14" fmla="*/ 244 w 291"/>
                <a:gd name="T15" fmla="*/ 286 h 291"/>
                <a:gd name="T16" fmla="*/ 47 w 291"/>
                <a:gd name="T17" fmla="*/ 286 h 291"/>
                <a:gd name="T18" fmla="*/ 244 w 291"/>
                <a:gd name="T19" fmla="*/ 0 h 291"/>
                <a:gd name="T20" fmla="*/ 47 w 291"/>
                <a:gd name="T21" fmla="*/ 0 h 291"/>
                <a:gd name="T22" fmla="*/ 0 w 291"/>
                <a:gd name="T23" fmla="*/ 47 h 291"/>
                <a:gd name="T24" fmla="*/ 0 w 291"/>
                <a:gd name="T25" fmla="*/ 243 h 291"/>
                <a:gd name="T26" fmla="*/ 47 w 291"/>
                <a:gd name="T27" fmla="*/ 291 h 291"/>
                <a:gd name="T28" fmla="*/ 244 w 291"/>
                <a:gd name="T29" fmla="*/ 291 h 291"/>
                <a:gd name="T30" fmla="*/ 291 w 291"/>
                <a:gd name="T31" fmla="*/ 243 h 291"/>
                <a:gd name="T32" fmla="*/ 291 w 291"/>
                <a:gd name="T33" fmla="*/ 47 h 291"/>
                <a:gd name="T34" fmla="*/ 244 w 291"/>
                <a:gd name="T35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291">
                  <a:moveTo>
                    <a:pt x="47" y="286"/>
                  </a:moveTo>
                  <a:cubicBezTo>
                    <a:pt x="24" y="286"/>
                    <a:pt x="5" y="267"/>
                    <a:pt x="5" y="243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24"/>
                    <a:pt x="24" y="4"/>
                    <a:pt x="47" y="4"/>
                  </a:cubicBezTo>
                  <a:cubicBezTo>
                    <a:pt x="244" y="4"/>
                    <a:pt x="244" y="4"/>
                    <a:pt x="244" y="4"/>
                  </a:cubicBezTo>
                  <a:cubicBezTo>
                    <a:pt x="267" y="4"/>
                    <a:pt x="286" y="24"/>
                    <a:pt x="286" y="47"/>
                  </a:cubicBezTo>
                  <a:cubicBezTo>
                    <a:pt x="286" y="243"/>
                    <a:pt x="286" y="243"/>
                    <a:pt x="286" y="243"/>
                  </a:cubicBezTo>
                  <a:cubicBezTo>
                    <a:pt x="286" y="267"/>
                    <a:pt x="267" y="286"/>
                    <a:pt x="244" y="286"/>
                  </a:cubicBezTo>
                  <a:cubicBezTo>
                    <a:pt x="47" y="286"/>
                    <a:pt x="47" y="286"/>
                    <a:pt x="47" y="286"/>
                  </a:cubicBezTo>
                  <a:moveTo>
                    <a:pt x="244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21" y="0"/>
                    <a:pt x="0" y="21"/>
                    <a:pt x="0" y="47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0" y="269"/>
                    <a:pt x="21" y="291"/>
                    <a:pt x="47" y="291"/>
                  </a:cubicBezTo>
                  <a:cubicBezTo>
                    <a:pt x="244" y="291"/>
                    <a:pt x="244" y="291"/>
                    <a:pt x="244" y="291"/>
                  </a:cubicBezTo>
                  <a:cubicBezTo>
                    <a:pt x="270" y="291"/>
                    <a:pt x="291" y="269"/>
                    <a:pt x="291" y="243"/>
                  </a:cubicBezTo>
                  <a:cubicBezTo>
                    <a:pt x="291" y="47"/>
                    <a:pt x="291" y="47"/>
                    <a:pt x="291" y="47"/>
                  </a:cubicBezTo>
                  <a:cubicBezTo>
                    <a:pt x="291" y="21"/>
                    <a:pt x="270" y="0"/>
                    <a:pt x="244" y="0"/>
                  </a:cubicBezTo>
                </a:path>
              </a:pathLst>
            </a:custGeom>
            <a:solidFill>
              <a:srgbClr val="FFF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5" name="Freeform 82"/>
            <p:cNvSpPr>
              <a:spLocks noEditPoints="1"/>
            </p:cNvSpPr>
            <p:nvPr/>
          </p:nvSpPr>
          <p:spPr bwMode="auto">
            <a:xfrm>
              <a:off x="4177448" y="966529"/>
              <a:ext cx="182544" cy="355726"/>
            </a:xfrm>
            <a:custGeom>
              <a:avLst/>
              <a:gdLst>
                <a:gd name="T0" fmla="*/ 0 w 50"/>
                <a:gd name="T1" fmla="*/ 16 h 98"/>
                <a:gd name="T2" fmla="*/ 3 w 50"/>
                <a:gd name="T3" fmla="*/ 4 h 98"/>
                <a:gd name="T4" fmla="*/ 15 w 50"/>
                <a:gd name="T5" fmla="*/ 0 h 98"/>
                <a:gd name="T6" fmla="*/ 27 w 50"/>
                <a:gd name="T7" fmla="*/ 4 h 98"/>
                <a:gd name="T8" fmla="*/ 31 w 50"/>
                <a:gd name="T9" fmla="*/ 16 h 98"/>
                <a:gd name="T10" fmla="*/ 31 w 50"/>
                <a:gd name="T11" fmla="*/ 82 h 98"/>
                <a:gd name="T12" fmla="*/ 27 w 50"/>
                <a:gd name="T13" fmla="*/ 94 h 98"/>
                <a:gd name="T14" fmla="*/ 15 w 50"/>
                <a:gd name="T15" fmla="*/ 98 h 98"/>
                <a:gd name="T16" fmla="*/ 3 w 50"/>
                <a:gd name="T17" fmla="*/ 94 h 98"/>
                <a:gd name="T18" fmla="*/ 0 w 50"/>
                <a:gd name="T19" fmla="*/ 82 h 98"/>
                <a:gd name="T20" fmla="*/ 0 w 50"/>
                <a:gd name="T21" fmla="*/ 16 h 98"/>
                <a:gd name="T22" fmla="*/ 22 w 50"/>
                <a:gd name="T23" fmla="*/ 16 h 98"/>
                <a:gd name="T24" fmla="*/ 15 w 50"/>
                <a:gd name="T25" fmla="*/ 9 h 98"/>
                <a:gd name="T26" fmla="*/ 8 w 50"/>
                <a:gd name="T27" fmla="*/ 16 h 98"/>
                <a:gd name="T28" fmla="*/ 8 w 50"/>
                <a:gd name="T29" fmla="*/ 82 h 98"/>
                <a:gd name="T30" fmla="*/ 15 w 50"/>
                <a:gd name="T31" fmla="*/ 89 h 98"/>
                <a:gd name="T32" fmla="*/ 22 w 50"/>
                <a:gd name="T33" fmla="*/ 82 h 98"/>
                <a:gd name="T34" fmla="*/ 22 w 50"/>
                <a:gd name="T35" fmla="*/ 16 h 98"/>
                <a:gd name="T36" fmla="*/ 41 w 50"/>
                <a:gd name="T37" fmla="*/ 97 h 98"/>
                <a:gd name="T38" fmla="*/ 41 w 50"/>
                <a:gd name="T39" fmla="*/ 17 h 98"/>
                <a:gd name="T40" fmla="*/ 36 w 50"/>
                <a:gd name="T41" fmla="*/ 17 h 98"/>
                <a:gd name="T42" fmla="*/ 36 w 50"/>
                <a:gd name="T43" fmla="*/ 8 h 98"/>
                <a:gd name="T44" fmla="*/ 39 w 50"/>
                <a:gd name="T45" fmla="*/ 8 h 98"/>
                <a:gd name="T46" fmla="*/ 41 w 50"/>
                <a:gd name="T47" fmla="*/ 7 h 98"/>
                <a:gd name="T48" fmla="*/ 42 w 50"/>
                <a:gd name="T49" fmla="*/ 4 h 98"/>
                <a:gd name="T50" fmla="*/ 42 w 50"/>
                <a:gd name="T51" fmla="*/ 1 h 98"/>
                <a:gd name="T52" fmla="*/ 50 w 50"/>
                <a:gd name="T53" fmla="*/ 1 h 98"/>
                <a:gd name="T54" fmla="*/ 50 w 50"/>
                <a:gd name="T55" fmla="*/ 97 h 98"/>
                <a:gd name="T56" fmla="*/ 41 w 50"/>
                <a:gd name="T57" fmla="*/ 97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" h="98">
                  <a:moveTo>
                    <a:pt x="0" y="16"/>
                  </a:moveTo>
                  <a:cubicBezTo>
                    <a:pt x="0" y="11"/>
                    <a:pt x="1" y="7"/>
                    <a:pt x="3" y="4"/>
                  </a:cubicBezTo>
                  <a:cubicBezTo>
                    <a:pt x="6" y="2"/>
                    <a:pt x="10" y="0"/>
                    <a:pt x="15" y="0"/>
                  </a:cubicBezTo>
                  <a:cubicBezTo>
                    <a:pt x="20" y="0"/>
                    <a:pt x="24" y="2"/>
                    <a:pt x="27" y="4"/>
                  </a:cubicBezTo>
                  <a:cubicBezTo>
                    <a:pt x="29" y="7"/>
                    <a:pt x="31" y="11"/>
                    <a:pt x="31" y="16"/>
                  </a:cubicBezTo>
                  <a:cubicBezTo>
                    <a:pt x="31" y="82"/>
                    <a:pt x="31" y="82"/>
                    <a:pt x="31" y="82"/>
                  </a:cubicBezTo>
                  <a:cubicBezTo>
                    <a:pt x="31" y="87"/>
                    <a:pt x="29" y="91"/>
                    <a:pt x="27" y="94"/>
                  </a:cubicBezTo>
                  <a:cubicBezTo>
                    <a:pt x="24" y="97"/>
                    <a:pt x="20" y="98"/>
                    <a:pt x="15" y="98"/>
                  </a:cubicBezTo>
                  <a:cubicBezTo>
                    <a:pt x="10" y="98"/>
                    <a:pt x="6" y="97"/>
                    <a:pt x="3" y="94"/>
                  </a:cubicBezTo>
                  <a:cubicBezTo>
                    <a:pt x="1" y="91"/>
                    <a:pt x="0" y="87"/>
                    <a:pt x="0" y="82"/>
                  </a:cubicBezTo>
                  <a:lnTo>
                    <a:pt x="0" y="16"/>
                  </a:lnTo>
                  <a:close/>
                  <a:moveTo>
                    <a:pt x="22" y="16"/>
                  </a:moveTo>
                  <a:cubicBezTo>
                    <a:pt x="22" y="11"/>
                    <a:pt x="20" y="9"/>
                    <a:pt x="15" y="9"/>
                  </a:cubicBezTo>
                  <a:cubicBezTo>
                    <a:pt x="11" y="9"/>
                    <a:pt x="8" y="11"/>
                    <a:pt x="8" y="16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8" y="87"/>
                    <a:pt x="11" y="89"/>
                    <a:pt x="15" y="89"/>
                  </a:cubicBezTo>
                  <a:cubicBezTo>
                    <a:pt x="20" y="89"/>
                    <a:pt x="22" y="87"/>
                    <a:pt x="22" y="82"/>
                  </a:cubicBezTo>
                  <a:lnTo>
                    <a:pt x="22" y="16"/>
                  </a:lnTo>
                  <a:close/>
                  <a:moveTo>
                    <a:pt x="41" y="97"/>
                  </a:moveTo>
                  <a:cubicBezTo>
                    <a:pt x="41" y="17"/>
                    <a:pt x="41" y="17"/>
                    <a:pt x="41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40" y="8"/>
                    <a:pt x="41" y="8"/>
                    <a:pt x="41" y="7"/>
                  </a:cubicBezTo>
                  <a:cubicBezTo>
                    <a:pt x="42" y="7"/>
                    <a:pt x="42" y="6"/>
                    <a:pt x="42" y="4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50" y="1"/>
                    <a:pt x="50" y="1"/>
                    <a:pt x="50" y="1"/>
                  </a:cubicBezTo>
                  <a:cubicBezTo>
                    <a:pt x="50" y="97"/>
                    <a:pt x="50" y="97"/>
                    <a:pt x="50" y="97"/>
                  </a:cubicBezTo>
                  <a:lnTo>
                    <a:pt x="41" y="9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8" name="Title 1"/>
            <p:cNvSpPr txBox="1">
              <a:spLocks/>
            </p:cNvSpPr>
            <p:nvPr/>
          </p:nvSpPr>
          <p:spPr>
            <a:xfrm>
              <a:off x="3840504" y="1202393"/>
              <a:ext cx="1539826" cy="759757"/>
            </a:xfrm>
            <a:prstGeom prst="rect">
              <a:avLst/>
            </a:prstGeom>
          </p:spPr>
          <p:txBody>
            <a:bodyPr vert="horz" lIns="68580" tIns="34290" rIns="68580" bIns="3429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50" dirty="0">
                  <a:ln w="9525">
                    <a:noFill/>
                  </a:ln>
                  <a:solidFill>
                    <a:schemeClr val="tx2"/>
                  </a:solidFill>
                  <a:latin typeface="Franklin Gothic Demi" panose="020B0703020102020204" pitchFamily="34" charset="0"/>
                  <a:cs typeface="Calibri" panose="020F0502020204030204" pitchFamily="34" charset="0"/>
                </a:rPr>
                <a:t>YOUR TEXT</a:t>
              </a:r>
            </a:p>
            <a:p>
              <a:r>
                <a:rPr lang="en-US" sz="1050" dirty="0">
                  <a:ln w="9525">
                    <a:noFill/>
                  </a:ln>
                  <a:solidFill>
                    <a:schemeClr val="tx2"/>
                  </a:solidFill>
                  <a:latin typeface="Franklin Gothic Demi" panose="020B0703020102020204" pitchFamily="34" charset="0"/>
                  <a:cs typeface="Calibri" panose="020F0502020204030204" pitchFamily="34" charset="0"/>
                </a:rPr>
                <a:t>GOES HERE</a:t>
              </a:r>
            </a:p>
          </p:txBody>
        </p:sp>
      </p:grpSp>
      <p:sp>
        <p:nvSpPr>
          <p:cNvPr id="348" name="Title 1"/>
          <p:cNvSpPr txBox="1">
            <a:spLocks/>
          </p:cNvSpPr>
          <p:nvPr/>
        </p:nvSpPr>
        <p:spPr>
          <a:xfrm>
            <a:off x="150019" y="1351230"/>
            <a:ext cx="1291016" cy="35069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50" i="1" dirty="0">
                <a:ln w="9525">
                  <a:noFill/>
                </a:ln>
                <a:solidFill>
                  <a:srgbClr val="B6CFDC"/>
                </a:solidFill>
                <a:latin typeface="Franklin Gothic Medium Cond" panose="020B0606030402020204" pitchFamily="34" charset="0"/>
                <a:cs typeface="Calibri" panose="020F0502020204030204" pitchFamily="34" charset="0"/>
              </a:rPr>
              <a:t>Thousands of miles from Point 1 to Point 4</a:t>
            </a:r>
          </a:p>
        </p:txBody>
      </p:sp>
      <p:grpSp>
        <p:nvGrpSpPr>
          <p:cNvPr id="4" name="box2"/>
          <p:cNvGrpSpPr/>
          <p:nvPr/>
        </p:nvGrpSpPr>
        <p:grpSpPr>
          <a:xfrm>
            <a:off x="3659431" y="2142475"/>
            <a:ext cx="1154870" cy="836360"/>
            <a:chOff x="4879241" y="1999383"/>
            <a:chExt cx="1539826" cy="1115147"/>
          </a:xfrm>
        </p:grpSpPr>
        <p:sp>
          <p:nvSpPr>
            <p:cNvPr id="461" name="Freeform 78"/>
            <p:cNvSpPr>
              <a:spLocks/>
            </p:cNvSpPr>
            <p:nvPr/>
          </p:nvSpPr>
          <p:spPr bwMode="auto">
            <a:xfrm>
              <a:off x="5133853" y="2018105"/>
              <a:ext cx="1026613" cy="1021933"/>
            </a:xfrm>
            <a:custGeom>
              <a:avLst/>
              <a:gdLst>
                <a:gd name="T0" fmla="*/ 239 w 282"/>
                <a:gd name="T1" fmla="*/ 0 h 281"/>
                <a:gd name="T2" fmla="*/ 43 w 282"/>
                <a:gd name="T3" fmla="*/ 0 h 281"/>
                <a:gd name="T4" fmla="*/ 0 w 282"/>
                <a:gd name="T5" fmla="*/ 43 h 281"/>
                <a:gd name="T6" fmla="*/ 0 w 282"/>
                <a:gd name="T7" fmla="*/ 239 h 281"/>
                <a:gd name="T8" fmla="*/ 43 w 282"/>
                <a:gd name="T9" fmla="*/ 281 h 281"/>
                <a:gd name="T10" fmla="*/ 239 w 282"/>
                <a:gd name="T11" fmla="*/ 281 h 281"/>
                <a:gd name="T12" fmla="*/ 282 w 282"/>
                <a:gd name="T13" fmla="*/ 239 h 281"/>
                <a:gd name="T14" fmla="*/ 282 w 282"/>
                <a:gd name="T15" fmla="*/ 43 h 281"/>
                <a:gd name="T16" fmla="*/ 239 w 282"/>
                <a:gd name="T17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2" h="281">
                  <a:moveTo>
                    <a:pt x="239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20" y="0"/>
                    <a:pt x="0" y="19"/>
                    <a:pt x="0" y="43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262"/>
                    <a:pt x="20" y="281"/>
                    <a:pt x="43" y="281"/>
                  </a:cubicBezTo>
                  <a:cubicBezTo>
                    <a:pt x="239" y="281"/>
                    <a:pt x="239" y="281"/>
                    <a:pt x="239" y="281"/>
                  </a:cubicBezTo>
                  <a:cubicBezTo>
                    <a:pt x="263" y="281"/>
                    <a:pt x="282" y="262"/>
                    <a:pt x="282" y="239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282" y="19"/>
                    <a:pt x="263" y="0"/>
                    <a:pt x="239" y="0"/>
                  </a:cubicBezTo>
                </a:path>
              </a:pathLst>
            </a:custGeom>
            <a:solidFill>
              <a:srgbClr val="B8D0D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2" name="Freeform 79"/>
            <p:cNvSpPr>
              <a:spLocks noEditPoints="1"/>
            </p:cNvSpPr>
            <p:nvPr/>
          </p:nvSpPr>
          <p:spPr bwMode="auto">
            <a:xfrm>
              <a:off x="5119811" y="1999383"/>
              <a:ext cx="1057817" cy="1059378"/>
            </a:xfrm>
            <a:custGeom>
              <a:avLst/>
              <a:gdLst>
                <a:gd name="T0" fmla="*/ 47 w 291"/>
                <a:gd name="T1" fmla="*/ 286 h 291"/>
                <a:gd name="T2" fmla="*/ 4 w 291"/>
                <a:gd name="T3" fmla="*/ 244 h 291"/>
                <a:gd name="T4" fmla="*/ 4 w 291"/>
                <a:gd name="T5" fmla="*/ 48 h 291"/>
                <a:gd name="T6" fmla="*/ 47 w 291"/>
                <a:gd name="T7" fmla="*/ 5 h 291"/>
                <a:gd name="T8" fmla="*/ 243 w 291"/>
                <a:gd name="T9" fmla="*/ 5 h 291"/>
                <a:gd name="T10" fmla="*/ 286 w 291"/>
                <a:gd name="T11" fmla="*/ 48 h 291"/>
                <a:gd name="T12" fmla="*/ 286 w 291"/>
                <a:gd name="T13" fmla="*/ 244 h 291"/>
                <a:gd name="T14" fmla="*/ 243 w 291"/>
                <a:gd name="T15" fmla="*/ 286 h 291"/>
                <a:gd name="T16" fmla="*/ 47 w 291"/>
                <a:gd name="T17" fmla="*/ 286 h 291"/>
                <a:gd name="T18" fmla="*/ 243 w 291"/>
                <a:gd name="T19" fmla="*/ 0 h 291"/>
                <a:gd name="T20" fmla="*/ 47 w 291"/>
                <a:gd name="T21" fmla="*/ 0 h 291"/>
                <a:gd name="T22" fmla="*/ 0 w 291"/>
                <a:gd name="T23" fmla="*/ 48 h 291"/>
                <a:gd name="T24" fmla="*/ 0 w 291"/>
                <a:gd name="T25" fmla="*/ 244 h 291"/>
                <a:gd name="T26" fmla="*/ 47 w 291"/>
                <a:gd name="T27" fmla="*/ 291 h 291"/>
                <a:gd name="T28" fmla="*/ 243 w 291"/>
                <a:gd name="T29" fmla="*/ 291 h 291"/>
                <a:gd name="T30" fmla="*/ 291 w 291"/>
                <a:gd name="T31" fmla="*/ 244 h 291"/>
                <a:gd name="T32" fmla="*/ 291 w 291"/>
                <a:gd name="T33" fmla="*/ 48 h 291"/>
                <a:gd name="T34" fmla="*/ 243 w 291"/>
                <a:gd name="T35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291">
                  <a:moveTo>
                    <a:pt x="47" y="286"/>
                  </a:moveTo>
                  <a:cubicBezTo>
                    <a:pt x="24" y="286"/>
                    <a:pt x="4" y="267"/>
                    <a:pt x="4" y="244"/>
                  </a:cubicBezTo>
                  <a:cubicBezTo>
                    <a:pt x="4" y="48"/>
                    <a:pt x="4" y="48"/>
                    <a:pt x="4" y="48"/>
                  </a:cubicBezTo>
                  <a:cubicBezTo>
                    <a:pt x="4" y="24"/>
                    <a:pt x="24" y="5"/>
                    <a:pt x="47" y="5"/>
                  </a:cubicBezTo>
                  <a:cubicBezTo>
                    <a:pt x="243" y="5"/>
                    <a:pt x="243" y="5"/>
                    <a:pt x="243" y="5"/>
                  </a:cubicBezTo>
                  <a:cubicBezTo>
                    <a:pt x="267" y="5"/>
                    <a:pt x="286" y="24"/>
                    <a:pt x="286" y="48"/>
                  </a:cubicBezTo>
                  <a:cubicBezTo>
                    <a:pt x="286" y="244"/>
                    <a:pt x="286" y="244"/>
                    <a:pt x="286" y="244"/>
                  </a:cubicBezTo>
                  <a:cubicBezTo>
                    <a:pt x="286" y="267"/>
                    <a:pt x="267" y="286"/>
                    <a:pt x="243" y="286"/>
                  </a:cubicBezTo>
                  <a:cubicBezTo>
                    <a:pt x="47" y="286"/>
                    <a:pt x="47" y="286"/>
                    <a:pt x="47" y="286"/>
                  </a:cubicBezTo>
                  <a:moveTo>
                    <a:pt x="243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21" y="0"/>
                    <a:pt x="0" y="21"/>
                    <a:pt x="0" y="48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270"/>
                    <a:pt x="21" y="291"/>
                    <a:pt x="47" y="291"/>
                  </a:cubicBezTo>
                  <a:cubicBezTo>
                    <a:pt x="243" y="291"/>
                    <a:pt x="243" y="291"/>
                    <a:pt x="243" y="291"/>
                  </a:cubicBezTo>
                  <a:cubicBezTo>
                    <a:pt x="269" y="291"/>
                    <a:pt x="291" y="270"/>
                    <a:pt x="291" y="244"/>
                  </a:cubicBezTo>
                  <a:cubicBezTo>
                    <a:pt x="291" y="48"/>
                    <a:pt x="291" y="48"/>
                    <a:pt x="291" y="48"/>
                  </a:cubicBezTo>
                  <a:cubicBezTo>
                    <a:pt x="291" y="21"/>
                    <a:pt x="269" y="0"/>
                    <a:pt x="243" y="0"/>
                  </a:cubicBezTo>
                </a:path>
              </a:pathLst>
            </a:custGeom>
            <a:solidFill>
              <a:srgbClr val="FFF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0" name="Freeform 85"/>
            <p:cNvSpPr>
              <a:spLocks noEditPoints="1"/>
            </p:cNvSpPr>
            <p:nvPr/>
          </p:nvSpPr>
          <p:spPr bwMode="auto">
            <a:xfrm>
              <a:off x="5207182" y="2083634"/>
              <a:ext cx="243392" cy="352606"/>
            </a:xfrm>
            <a:custGeom>
              <a:avLst/>
              <a:gdLst>
                <a:gd name="T0" fmla="*/ 0 w 67"/>
                <a:gd name="T1" fmla="*/ 16 h 97"/>
                <a:gd name="T2" fmla="*/ 3 w 67"/>
                <a:gd name="T3" fmla="*/ 4 h 97"/>
                <a:gd name="T4" fmla="*/ 15 w 67"/>
                <a:gd name="T5" fmla="*/ 0 h 97"/>
                <a:gd name="T6" fmla="*/ 27 w 67"/>
                <a:gd name="T7" fmla="*/ 4 h 97"/>
                <a:gd name="T8" fmla="*/ 30 w 67"/>
                <a:gd name="T9" fmla="*/ 16 h 97"/>
                <a:gd name="T10" fmla="*/ 30 w 67"/>
                <a:gd name="T11" fmla="*/ 81 h 97"/>
                <a:gd name="T12" fmla="*/ 27 w 67"/>
                <a:gd name="T13" fmla="*/ 93 h 97"/>
                <a:gd name="T14" fmla="*/ 15 w 67"/>
                <a:gd name="T15" fmla="*/ 97 h 97"/>
                <a:gd name="T16" fmla="*/ 3 w 67"/>
                <a:gd name="T17" fmla="*/ 93 h 97"/>
                <a:gd name="T18" fmla="*/ 0 w 67"/>
                <a:gd name="T19" fmla="*/ 81 h 97"/>
                <a:gd name="T20" fmla="*/ 0 w 67"/>
                <a:gd name="T21" fmla="*/ 16 h 97"/>
                <a:gd name="T22" fmla="*/ 22 w 67"/>
                <a:gd name="T23" fmla="*/ 16 h 97"/>
                <a:gd name="T24" fmla="*/ 15 w 67"/>
                <a:gd name="T25" fmla="*/ 8 h 97"/>
                <a:gd name="T26" fmla="*/ 8 w 67"/>
                <a:gd name="T27" fmla="*/ 16 h 97"/>
                <a:gd name="T28" fmla="*/ 8 w 67"/>
                <a:gd name="T29" fmla="*/ 81 h 97"/>
                <a:gd name="T30" fmla="*/ 15 w 67"/>
                <a:gd name="T31" fmla="*/ 89 h 97"/>
                <a:gd name="T32" fmla="*/ 22 w 67"/>
                <a:gd name="T33" fmla="*/ 81 h 97"/>
                <a:gd name="T34" fmla="*/ 22 w 67"/>
                <a:gd name="T35" fmla="*/ 16 h 97"/>
                <a:gd name="T36" fmla="*/ 37 w 67"/>
                <a:gd name="T37" fmla="*/ 96 h 97"/>
                <a:gd name="T38" fmla="*/ 37 w 67"/>
                <a:gd name="T39" fmla="*/ 79 h 97"/>
                <a:gd name="T40" fmla="*/ 37 w 67"/>
                <a:gd name="T41" fmla="*/ 71 h 97"/>
                <a:gd name="T42" fmla="*/ 39 w 67"/>
                <a:gd name="T43" fmla="*/ 65 h 97"/>
                <a:gd name="T44" fmla="*/ 41 w 67"/>
                <a:gd name="T45" fmla="*/ 59 h 97"/>
                <a:gd name="T46" fmla="*/ 46 w 67"/>
                <a:gd name="T47" fmla="*/ 53 h 97"/>
                <a:gd name="T48" fmla="*/ 52 w 67"/>
                <a:gd name="T49" fmla="*/ 44 h 97"/>
                <a:gd name="T50" fmla="*/ 56 w 67"/>
                <a:gd name="T51" fmla="*/ 38 h 97"/>
                <a:gd name="T52" fmla="*/ 58 w 67"/>
                <a:gd name="T53" fmla="*/ 32 h 97"/>
                <a:gd name="T54" fmla="*/ 58 w 67"/>
                <a:gd name="T55" fmla="*/ 26 h 97"/>
                <a:gd name="T56" fmla="*/ 58 w 67"/>
                <a:gd name="T57" fmla="*/ 16 h 97"/>
                <a:gd name="T58" fmla="*/ 52 w 67"/>
                <a:gd name="T59" fmla="*/ 9 h 97"/>
                <a:gd name="T60" fmla="*/ 47 w 67"/>
                <a:gd name="T61" fmla="*/ 10 h 97"/>
                <a:gd name="T62" fmla="*/ 46 w 67"/>
                <a:gd name="T63" fmla="*/ 16 h 97"/>
                <a:gd name="T64" fmla="*/ 46 w 67"/>
                <a:gd name="T65" fmla="*/ 33 h 97"/>
                <a:gd name="T66" fmla="*/ 37 w 67"/>
                <a:gd name="T67" fmla="*/ 33 h 97"/>
                <a:gd name="T68" fmla="*/ 37 w 67"/>
                <a:gd name="T69" fmla="*/ 16 h 97"/>
                <a:gd name="T70" fmla="*/ 41 w 67"/>
                <a:gd name="T71" fmla="*/ 4 h 97"/>
                <a:gd name="T72" fmla="*/ 52 w 67"/>
                <a:gd name="T73" fmla="*/ 0 h 97"/>
                <a:gd name="T74" fmla="*/ 63 w 67"/>
                <a:gd name="T75" fmla="*/ 4 h 97"/>
                <a:gd name="T76" fmla="*/ 67 w 67"/>
                <a:gd name="T77" fmla="*/ 16 h 97"/>
                <a:gd name="T78" fmla="*/ 67 w 67"/>
                <a:gd name="T79" fmla="*/ 27 h 97"/>
                <a:gd name="T80" fmla="*/ 66 w 67"/>
                <a:gd name="T81" fmla="*/ 34 h 97"/>
                <a:gd name="T82" fmla="*/ 64 w 67"/>
                <a:gd name="T83" fmla="*/ 41 h 97"/>
                <a:gd name="T84" fmla="*/ 61 w 67"/>
                <a:gd name="T85" fmla="*/ 47 h 97"/>
                <a:gd name="T86" fmla="*/ 56 w 67"/>
                <a:gd name="T87" fmla="*/ 53 h 97"/>
                <a:gd name="T88" fmla="*/ 51 w 67"/>
                <a:gd name="T89" fmla="*/ 61 h 97"/>
                <a:gd name="T90" fmla="*/ 48 w 67"/>
                <a:gd name="T91" fmla="*/ 67 h 97"/>
                <a:gd name="T92" fmla="*/ 46 w 67"/>
                <a:gd name="T93" fmla="*/ 72 h 97"/>
                <a:gd name="T94" fmla="*/ 46 w 67"/>
                <a:gd name="T95" fmla="*/ 79 h 97"/>
                <a:gd name="T96" fmla="*/ 46 w 67"/>
                <a:gd name="T97" fmla="*/ 88 h 97"/>
                <a:gd name="T98" fmla="*/ 67 w 67"/>
                <a:gd name="T99" fmla="*/ 88 h 97"/>
                <a:gd name="T100" fmla="*/ 67 w 67"/>
                <a:gd name="T101" fmla="*/ 96 h 97"/>
                <a:gd name="T102" fmla="*/ 37 w 67"/>
                <a:gd name="T103" fmla="*/ 9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97">
                  <a:moveTo>
                    <a:pt x="0" y="16"/>
                  </a:moveTo>
                  <a:cubicBezTo>
                    <a:pt x="0" y="10"/>
                    <a:pt x="1" y="6"/>
                    <a:pt x="3" y="4"/>
                  </a:cubicBezTo>
                  <a:cubicBezTo>
                    <a:pt x="6" y="1"/>
                    <a:pt x="10" y="0"/>
                    <a:pt x="15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29" y="6"/>
                    <a:pt x="30" y="10"/>
                    <a:pt x="30" y="16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86"/>
                    <a:pt x="29" y="90"/>
                    <a:pt x="27" y="93"/>
                  </a:cubicBezTo>
                  <a:cubicBezTo>
                    <a:pt x="24" y="96"/>
                    <a:pt x="20" y="97"/>
                    <a:pt x="15" y="97"/>
                  </a:cubicBezTo>
                  <a:cubicBezTo>
                    <a:pt x="10" y="97"/>
                    <a:pt x="6" y="96"/>
                    <a:pt x="3" y="93"/>
                  </a:cubicBezTo>
                  <a:cubicBezTo>
                    <a:pt x="1" y="90"/>
                    <a:pt x="0" y="86"/>
                    <a:pt x="0" y="81"/>
                  </a:cubicBezTo>
                  <a:lnTo>
                    <a:pt x="0" y="16"/>
                  </a:lnTo>
                  <a:close/>
                  <a:moveTo>
                    <a:pt x="22" y="16"/>
                  </a:moveTo>
                  <a:cubicBezTo>
                    <a:pt x="22" y="11"/>
                    <a:pt x="19" y="8"/>
                    <a:pt x="15" y="8"/>
                  </a:cubicBezTo>
                  <a:cubicBezTo>
                    <a:pt x="11" y="8"/>
                    <a:pt x="8" y="11"/>
                    <a:pt x="8" y="16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8" y="86"/>
                    <a:pt x="11" y="89"/>
                    <a:pt x="15" y="89"/>
                  </a:cubicBezTo>
                  <a:cubicBezTo>
                    <a:pt x="19" y="89"/>
                    <a:pt x="22" y="86"/>
                    <a:pt x="22" y="81"/>
                  </a:cubicBezTo>
                  <a:lnTo>
                    <a:pt x="22" y="16"/>
                  </a:lnTo>
                  <a:close/>
                  <a:moveTo>
                    <a:pt x="37" y="96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37" y="76"/>
                    <a:pt x="37" y="74"/>
                    <a:pt x="37" y="71"/>
                  </a:cubicBezTo>
                  <a:cubicBezTo>
                    <a:pt x="38" y="69"/>
                    <a:pt x="38" y="67"/>
                    <a:pt x="39" y="65"/>
                  </a:cubicBezTo>
                  <a:cubicBezTo>
                    <a:pt x="39" y="63"/>
                    <a:pt x="40" y="61"/>
                    <a:pt x="41" y="59"/>
                  </a:cubicBezTo>
                  <a:cubicBezTo>
                    <a:pt x="42" y="57"/>
                    <a:pt x="44" y="55"/>
                    <a:pt x="46" y="53"/>
                  </a:cubicBezTo>
                  <a:cubicBezTo>
                    <a:pt x="48" y="49"/>
                    <a:pt x="50" y="46"/>
                    <a:pt x="52" y="44"/>
                  </a:cubicBezTo>
                  <a:cubicBezTo>
                    <a:pt x="54" y="42"/>
                    <a:pt x="55" y="40"/>
                    <a:pt x="56" y="38"/>
                  </a:cubicBezTo>
                  <a:cubicBezTo>
                    <a:pt x="57" y="36"/>
                    <a:pt x="57" y="34"/>
                    <a:pt x="58" y="32"/>
                  </a:cubicBezTo>
                  <a:cubicBezTo>
                    <a:pt x="58" y="31"/>
                    <a:pt x="58" y="29"/>
                    <a:pt x="58" y="2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8" y="11"/>
                    <a:pt x="56" y="9"/>
                    <a:pt x="52" y="9"/>
                  </a:cubicBezTo>
                  <a:cubicBezTo>
                    <a:pt x="50" y="9"/>
                    <a:pt x="48" y="9"/>
                    <a:pt x="47" y="10"/>
                  </a:cubicBezTo>
                  <a:cubicBezTo>
                    <a:pt x="46" y="12"/>
                    <a:pt x="46" y="14"/>
                    <a:pt x="46" y="16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7" y="10"/>
                    <a:pt x="38" y="6"/>
                    <a:pt x="41" y="4"/>
                  </a:cubicBezTo>
                  <a:cubicBezTo>
                    <a:pt x="43" y="1"/>
                    <a:pt x="47" y="0"/>
                    <a:pt x="52" y="0"/>
                  </a:cubicBezTo>
                  <a:cubicBezTo>
                    <a:pt x="57" y="0"/>
                    <a:pt x="61" y="1"/>
                    <a:pt x="63" y="4"/>
                  </a:cubicBezTo>
                  <a:cubicBezTo>
                    <a:pt x="66" y="6"/>
                    <a:pt x="67" y="10"/>
                    <a:pt x="67" y="16"/>
                  </a:cubicBezTo>
                  <a:cubicBezTo>
                    <a:pt x="67" y="27"/>
                    <a:pt x="67" y="27"/>
                    <a:pt x="67" y="27"/>
                  </a:cubicBezTo>
                  <a:cubicBezTo>
                    <a:pt x="67" y="30"/>
                    <a:pt x="67" y="32"/>
                    <a:pt x="66" y="34"/>
                  </a:cubicBezTo>
                  <a:cubicBezTo>
                    <a:pt x="66" y="36"/>
                    <a:pt x="65" y="39"/>
                    <a:pt x="64" y="41"/>
                  </a:cubicBezTo>
                  <a:cubicBezTo>
                    <a:pt x="63" y="43"/>
                    <a:pt x="62" y="45"/>
                    <a:pt x="61" y="47"/>
                  </a:cubicBezTo>
                  <a:cubicBezTo>
                    <a:pt x="60" y="49"/>
                    <a:pt x="58" y="51"/>
                    <a:pt x="56" y="53"/>
                  </a:cubicBezTo>
                  <a:cubicBezTo>
                    <a:pt x="54" y="56"/>
                    <a:pt x="52" y="59"/>
                    <a:pt x="51" y="61"/>
                  </a:cubicBezTo>
                  <a:cubicBezTo>
                    <a:pt x="49" y="63"/>
                    <a:pt x="48" y="65"/>
                    <a:pt x="48" y="67"/>
                  </a:cubicBezTo>
                  <a:cubicBezTo>
                    <a:pt x="47" y="69"/>
                    <a:pt x="46" y="71"/>
                    <a:pt x="46" y="72"/>
                  </a:cubicBezTo>
                  <a:cubicBezTo>
                    <a:pt x="46" y="74"/>
                    <a:pt x="46" y="76"/>
                    <a:pt x="46" y="79"/>
                  </a:cubicBezTo>
                  <a:cubicBezTo>
                    <a:pt x="46" y="88"/>
                    <a:pt x="46" y="88"/>
                    <a:pt x="46" y="88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7" y="96"/>
                    <a:pt x="67" y="96"/>
                    <a:pt x="67" y="96"/>
                  </a:cubicBezTo>
                  <a:lnTo>
                    <a:pt x="37" y="9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6" name="Title 1"/>
            <p:cNvSpPr txBox="1">
              <a:spLocks/>
            </p:cNvSpPr>
            <p:nvPr/>
          </p:nvSpPr>
          <p:spPr>
            <a:xfrm>
              <a:off x="4879241" y="2354773"/>
              <a:ext cx="1539826" cy="759757"/>
            </a:xfrm>
            <a:prstGeom prst="rect">
              <a:avLst/>
            </a:prstGeom>
          </p:spPr>
          <p:txBody>
            <a:bodyPr vert="horz" lIns="68580" tIns="34290" rIns="68580" bIns="3429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50" dirty="0">
                  <a:ln w="9525">
                    <a:noFill/>
                  </a:ln>
                  <a:solidFill>
                    <a:schemeClr val="tx2"/>
                  </a:solidFill>
                  <a:latin typeface="Franklin Gothic Demi" panose="020B0703020102020204" pitchFamily="34" charset="0"/>
                  <a:cs typeface="Calibri" panose="020F0502020204030204" pitchFamily="34" charset="0"/>
                </a:rPr>
                <a:t>YOUR TEXT</a:t>
              </a:r>
            </a:p>
            <a:p>
              <a:r>
                <a:rPr lang="en-US" sz="1050" dirty="0">
                  <a:ln w="9525">
                    <a:noFill/>
                  </a:ln>
                  <a:solidFill>
                    <a:schemeClr val="tx2"/>
                  </a:solidFill>
                  <a:latin typeface="Franklin Gothic Demi" panose="020B0703020102020204" pitchFamily="34" charset="0"/>
                  <a:cs typeface="Calibri" panose="020F0502020204030204" pitchFamily="34" charset="0"/>
                </a:rPr>
                <a:t>GOES HERE</a:t>
              </a:r>
            </a:p>
          </p:txBody>
        </p:sp>
      </p:grpSp>
      <p:grpSp>
        <p:nvGrpSpPr>
          <p:cNvPr id="6" name="box3"/>
          <p:cNvGrpSpPr/>
          <p:nvPr/>
        </p:nvGrpSpPr>
        <p:grpSpPr>
          <a:xfrm>
            <a:off x="2876443" y="2967433"/>
            <a:ext cx="1154870" cy="804452"/>
            <a:chOff x="3835257" y="3099326"/>
            <a:chExt cx="1539826" cy="1072603"/>
          </a:xfrm>
        </p:grpSpPr>
        <p:sp>
          <p:nvSpPr>
            <p:cNvPr id="463" name="Freeform 80"/>
            <p:cNvSpPr>
              <a:spLocks/>
            </p:cNvSpPr>
            <p:nvPr/>
          </p:nvSpPr>
          <p:spPr bwMode="auto">
            <a:xfrm>
              <a:off x="4105679" y="3116487"/>
              <a:ext cx="1021933" cy="1026613"/>
            </a:xfrm>
            <a:custGeom>
              <a:avLst/>
              <a:gdLst>
                <a:gd name="T0" fmla="*/ 239 w 281"/>
                <a:gd name="T1" fmla="*/ 0 h 282"/>
                <a:gd name="T2" fmla="*/ 42 w 281"/>
                <a:gd name="T3" fmla="*/ 0 h 282"/>
                <a:gd name="T4" fmla="*/ 0 w 281"/>
                <a:gd name="T5" fmla="*/ 43 h 282"/>
                <a:gd name="T6" fmla="*/ 0 w 281"/>
                <a:gd name="T7" fmla="*/ 239 h 282"/>
                <a:gd name="T8" fmla="*/ 42 w 281"/>
                <a:gd name="T9" fmla="*/ 282 h 282"/>
                <a:gd name="T10" fmla="*/ 239 w 281"/>
                <a:gd name="T11" fmla="*/ 282 h 282"/>
                <a:gd name="T12" fmla="*/ 281 w 281"/>
                <a:gd name="T13" fmla="*/ 239 h 282"/>
                <a:gd name="T14" fmla="*/ 281 w 281"/>
                <a:gd name="T15" fmla="*/ 43 h 282"/>
                <a:gd name="T16" fmla="*/ 239 w 281"/>
                <a:gd name="T17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1" h="282">
                  <a:moveTo>
                    <a:pt x="239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3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263"/>
                    <a:pt x="19" y="282"/>
                    <a:pt x="42" y="282"/>
                  </a:cubicBezTo>
                  <a:cubicBezTo>
                    <a:pt x="239" y="282"/>
                    <a:pt x="239" y="282"/>
                    <a:pt x="239" y="282"/>
                  </a:cubicBezTo>
                  <a:cubicBezTo>
                    <a:pt x="262" y="282"/>
                    <a:pt x="281" y="263"/>
                    <a:pt x="281" y="239"/>
                  </a:cubicBezTo>
                  <a:cubicBezTo>
                    <a:pt x="281" y="43"/>
                    <a:pt x="281" y="43"/>
                    <a:pt x="281" y="43"/>
                  </a:cubicBezTo>
                  <a:cubicBezTo>
                    <a:pt x="281" y="19"/>
                    <a:pt x="262" y="0"/>
                    <a:pt x="239" y="0"/>
                  </a:cubicBezTo>
                </a:path>
              </a:pathLst>
            </a:custGeom>
            <a:solidFill>
              <a:srgbClr val="B8D0D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4" name="Freeform 81"/>
            <p:cNvSpPr>
              <a:spLocks noEditPoints="1"/>
            </p:cNvSpPr>
            <p:nvPr/>
          </p:nvSpPr>
          <p:spPr bwMode="auto">
            <a:xfrm>
              <a:off x="4086957" y="3099326"/>
              <a:ext cx="1057817" cy="1057817"/>
            </a:xfrm>
            <a:custGeom>
              <a:avLst/>
              <a:gdLst>
                <a:gd name="T0" fmla="*/ 47 w 291"/>
                <a:gd name="T1" fmla="*/ 287 h 291"/>
                <a:gd name="T2" fmla="*/ 5 w 291"/>
                <a:gd name="T3" fmla="*/ 244 h 291"/>
                <a:gd name="T4" fmla="*/ 5 w 291"/>
                <a:gd name="T5" fmla="*/ 48 h 291"/>
                <a:gd name="T6" fmla="*/ 47 w 291"/>
                <a:gd name="T7" fmla="*/ 5 h 291"/>
                <a:gd name="T8" fmla="*/ 244 w 291"/>
                <a:gd name="T9" fmla="*/ 5 h 291"/>
                <a:gd name="T10" fmla="*/ 286 w 291"/>
                <a:gd name="T11" fmla="*/ 48 h 291"/>
                <a:gd name="T12" fmla="*/ 286 w 291"/>
                <a:gd name="T13" fmla="*/ 244 h 291"/>
                <a:gd name="T14" fmla="*/ 244 w 291"/>
                <a:gd name="T15" fmla="*/ 287 h 291"/>
                <a:gd name="T16" fmla="*/ 47 w 291"/>
                <a:gd name="T17" fmla="*/ 287 h 291"/>
                <a:gd name="T18" fmla="*/ 244 w 291"/>
                <a:gd name="T19" fmla="*/ 0 h 291"/>
                <a:gd name="T20" fmla="*/ 47 w 291"/>
                <a:gd name="T21" fmla="*/ 0 h 291"/>
                <a:gd name="T22" fmla="*/ 0 w 291"/>
                <a:gd name="T23" fmla="*/ 48 h 291"/>
                <a:gd name="T24" fmla="*/ 0 w 291"/>
                <a:gd name="T25" fmla="*/ 244 h 291"/>
                <a:gd name="T26" fmla="*/ 47 w 291"/>
                <a:gd name="T27" fmla="*/ 291 h 291"/>
                <a:gd name="T28" fmla="*/ 244 w 291"/>
                <a:gd name="T29" fmla="*/ 291 h 291"/>
                <a:gd name="T30" fmla="*/ 291 w 291"/>
                <a:gd name="T31" fmla="*/ 244 h 291"/>
                <a:gd name="T32" fmla="*/ 291 w 291"/>
                <a:gd name="T33" fmla="*/ 48 h 291"/>
                <a:gd name="T34" fmla="*/ 244 w 291"/>
                <a:gd name="T35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291">
                  <a:moveTo>
                    <a:pt x="47" y="287"/>
                  </a:moveTo>
                  <a:cubicBezTo>
                    <a:pt x="24" y="287"/>
                    <a:pt x="5" y="268"/>
                    <a:pt x="5" y="244"/>
                  </a:cubicBezTo>
                  <a:cubicBezTo>
                    <a:pt x="5" y="48"/>
                    <a:pt x="5" y="48"/>
                    <a:pt x="5" y="48"/>
                  </a:cubicBezTo>
                  <a:cubicBezTo>
                    <a:pt x="5" y="24"/>
                    <a:pt x="24" y="5"/>
                    <a:pt x="47" y="5"/>
                  </a:cubicBezTo>
                  <a:cubicBezTo>
                    <a:pt x="244" y="5"/>
                    <a:pt x="244" y="5"/>
                    <a:pt x="244" y="5"/>
                  </a:cubicBezTo>
                  <a:cubicBezTo>
                    <a:pt x="267" y="5"/>
                    <a:pt x="286" y="24"/>
                    <a:pt x="286" y="48"/>
                  </a:cubicBezTo>
                  <a:cubicBezTo>
                    <a:pt x="286" y="244"/>
                    <a:pt x="286" y="244"/>
                    <a:pt x="286" y="244"/>
                  </a:cubicBezTo>
                  <a:cubicBezTo>
                    <a:pt x="286" y="268"/>
                    <a:pt x="267" y="287"/>
                    <a:pt x="244" y="287"/>
                  </a:cubicBezTo>
                  <a:cubicBezTo>
                    <a:pt x="47" y="287"/>
                    <a:pt x="47" y="287"/>
                    <a:pt x="47" y="287"/>
                  </a:cubicBezTo>
                  <a:moveTo>
                    <a:pt x="244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21" y="0"/>
                    <a:pt x="0" y="22"/>
                    <a:pt x="0" y="48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270"/>
                    <a:pt x="21" y="291"/>
                    <a:pt x="47" y="291"/>
                  </a:cubicBezTo>
                  <a:cubicBezTo>
                    <a:pt x="244" y="291"/>
                    <a:pt x="244" y="291"/>
                    <a:pt x="244" y="291"/>
                  </a:cubicBezTo>
                  <a:cubicBezTo>
                    <a:pt x="270" y="291"/>
                    <a:pt x="291" y="270"/>
                    <a:pt x="291" y="244"/>
                  </a:cubicBezTo>
                  <a:cubicBezTo>
                    <a:pt x="291" y="48"/>
                    <a:pt x="291" y="48"/>
                    <a:pt x="291" y="48"/>
                  </a:cubicBezTo>
                  <a:cubicBezTo>
                    <a:pt x="291" y="22"/>
                    <a:pt x="270" y="0"/>
                    <a:pt x="244" y="0"/>
                  </a:cubicBezTo>
                </a:path>
              </a:pathLst>
            </a:custGeom>
            <a:solidFill>
              <a:srgbClr val="FFF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8" name="Freeform 83"/>
            <p:cNvSpPr>
              <a:spLocks noEditPoints="1"/>
            </p:cNvSpPr>
            <p:nvPr/>
          </p:nvSpPr>
          <p:spPr bwMode="auto">
            <a:xfrm>
              <a:off x="4177448" y="3157053"/>
              <a:ext cx="244952" cy="357287"/>
            </a:xfrm>
            <a:custGeom>
              <a:avLst/>
              <a:gdLst>
                <a:gd name="T0" fmla="*/ 0 w 67"/>
                <a:gd name="T1" fmla="*/ 16 h 98"/>
                <a:gd name="T2" fmla="*/ 3 w 67"/>
                <a:gd name="T3" fmla="*/ 4 h 98"/>
                <a:gd name="T4" fmla="*/ 15 w 67"/>
                <a:gd name="T5" fmla="*/ 0 h 98"/>
                <a:gd name="T6" fmla="*/ 27 w 67"/>
                <a:gd name="T7" fmla="*/ 4 h 98"/>
                <a:gd name="T8" fmla="*/ 31 w 67"/>
                <a:gd name="T9" fmla="*/ 16 h 98"/>
                <a:gd name="T10" fmla="*/ 31 w 67"/>
                <a:gd name="T11" fmla="*/ 81 h 98"/>
                <a:gd name="T12" fmla="*/ 27 w 67"/>
                <a:gd name="T13" fmla="*/ 93 h 98"/>
                <a:gd name="T14" fmla="*/ 15 w 67"/>
                <a:gd name="T15" fmla="*/ 98 h 98"/>
                <a:gd name="T16" fmla="*/ 3 w 67"/>
                <a:gd name="T17" fmla="*/ 93 h 98"/>
                <a:gd name="T18" fmla="*/ 0 w 67"/>
                <a:gd name="T19" fmla="*/ 81 h 98"/>
                <a:gd name="T20" fmla="*/ 0 w 67"/>
                <a:gd name="T21" fmla="*/ 16 h 98"/>
                <a:gd name="T22" fmla="*/ 22 w 67"/>
                <a:gd name="T23" fmla="*/ 16 h 98"/>
                <a:gd name="T24" fmla="*/ 15 w 67"/>
                <a:gd name="T25" fmla="*/ 8 h 98"/>
                <a:gd name="T26" fmla="*/ 8 w 67"/>
                <a:gd name="T27" fmla="*/ 16 h 98"/>
                <a:gd name="T28" fmla="*/ 8 w 67"/>
                <a:gd name="T29" fmla="*/ 82 h 98"/>
                <a:gd name="T30" fmla="*/ 15 w 67"/>
                <a:gd name="T31" fmla="*/ 89 h 98"/>
                <a:gd name="T32" fmla="*/ 22 w 67"/>
                <a:gd name="T33" fmla="*/ 82 h 98"/>
                <a:gd name="T34" fmla="*/ 22 w 67"/>
                <a:gd name="T35" fmla="*/ 16 h 98"/>
                <a:gd name="T36" fmla="*/ 58 w 67"/>
                <a:gd name="T37" fmla="*/ 59 h 98"/>
                <a:gd name="T38" fmla="*/ 57 w 67"/>
                <a:gd name="T39" fmla="*/ 54 h 98"/>
                <a:gd name="T40" fmla="*/ 52 w 67"/>
                <a:gd name="T41" fmla="*/ 52 h 98"/>
                <a:gd name="T42" fmla="*/ 48 w 67"/>
                <a:gd name="T43" fmla="*/ 52 h 98"/>
                <a:gd name="T44" fmla="*/ 48 w 67"/>
                <a:gd name="T45" fmla="*/ 44 h 98"/>
                <a:gd name="T46" fmla="*/ 53 w 67"/>
                <a:gd name="T47" fmla="*/ 44 h 98"/>
                <a:gd name="T48" fmla="*/ 57 w 67"/>
                <a:gd name="T49" fmla="*/ 42 h 98"/>
                <a:gd name="T50" fmla="*/ 58 w 67"/>
                <a:gd name="T51" fmla="*/ 36 h 98"/>
                <a:gd name="T52" fmla="*/ 58 w 67"/>
                <a:gd name="T53" fmla="*/ 16 h 98"/>
                <a:gd name="T54" fmla="*/ 57 w 67"/>
                <a:gd name="T55" fmla="*/ 11 h 98"/>
                <a:gd name="T56" fmla="*/ 52 w 67"/>
                <a:gd name="T57" fmla="*/ 9 h 98"/>
                <a:gd name="T58" fmla="*/ 47 w 67"/>
                <a:gd name="T59" fmla="*/ 11 h 98"/>
                <a:gd name="T60" fmla="*/ 46 w 67"/>
                <a:gd name="T61" fmla="*/ 16 h 98"/>
                <a:gd name="T62" fmla="*/ 46 w 67"/>
                <a:gd name="T63" fmla="*/ 33 h 98"/>
                <a:gd name="T64" fmla="*/ 37 w 67"/>
                <a:gd name="T65" fmla="*/ 33 h 98"/>
                <a:gd name="T66" fmla="*/ 37 w 67"/>
                <a:gd name="T67" fmla="*/ 16 h 98"/>
                <a:gd name="T68" fmla="*/ 41 w 67"/>
                <a:gd name="T69" fmla="*/ 4 h 98"/>
                <a:gd name="T70" fmla="*/ 52 w 67"/>
                <a:gd name="T71" fmla="*/ 0 h 98"/>
                <a:gd name="T72" fmla="*/ 63 w 67"/>
                <a:gd name="T73" fmla="*/ 4 h 98"/>
                <a:gd name="T74" fmla="*/ 67 w 67"/>
                <a:gd name="T75" fmla="*/ 16 h 98"/>
                <a:gd name="T76" fmla="*/ 67 w 67"/>
                <a:gd name="T77" fmla="*/ 37 h 98"/>
                <a:gd name="T78" fmla="*/ 65 w 67"/>
                <a:gd name="T79" fmla="*/ 44 h 98"/>
                <a:gd name="T80" fmla="*/ 60 w 67"/>
                <a:gd name="T81" fmla="*/ 48 h 98"/>
                <a:gd name="T82" fmla="*/ 65 w 67"/>
                <a:gd name="T83" fmla="*/ 51 h 98"/>
                <a:gd name="T84" fmla="*/ 67 w 67"/>
                <a:gd name="T85" fmla="*/ 59 h 98"/>
                <a:gd name="T86" fmla="*/ 67 w 67"/>
                <a:gd name="T87" fmla="*/ 81 h 98"/>
                <a:gd name="T88" fmla="*/ 63 w 67"/>
                <a:gd name="T89" fmla="*/ 93 h 98"/>
                <a:gd name="T90" fmla="*/ 52 w 67"/>
                <a:gd name="T91" fmla="*/ 98 h 98"/>
                <a:gd name="T92" fmla="*/ 41 w 67"/>
                <a:gd name="T93" fmla="*/ 93 h 98"/>
                <a:gd name="T94" fmla="*/ 37 w 67"/>
                <a:gd name="T95" fmla="*/ 81 h 98"/>
                <a:gd name="T96" fmla="*/ 37 w 67"/>
                <a:gd name="T97" fmla="*/ 63 h 98"/>
                <a:gd name="T98" fmla="*/ 46 w 67"/>
                <a:gd name="T99" fmla="*/ 63 h 98"/>
                <a:gd name="T100" fmla="*/ 46 w 67"/>
                <a:gd name="T101" fmla="*/ 81 h 98"/>
                <a:gd name="T102" fmla="*/ 48 w 67"/>
                <a:gd name="T103" fmla="*/ 87 h 98"/>
                <a:gd name="T104" fmla="*/ 52 w 67"/>
                <a:gd name="T105" fmla="*/ 89 h 98"/>
                <a:gd name="T106" fmla="*/ 57 w 67"/>
                <a:gd name="T107" fmla="*/ 87 h 98"/>
                <a:gd name="T108" fmla="*/ 58 w 67"/>
                <a:gd name="T109" fmla="*/ 81 h 98"/>
                <a:gd name="T110" fmla="*/ 58 w 67"/>
                <a:gd name="T111" fmla="*/ 5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7" h="98">
                  <a:moveTo>
                    <a:pt x="0" y="16"/>
                  </a:moveTo>
                  <a:cubicBezTo>
                    <a:pt x="0" y="11"/>
                    <a:pt x="1" y="7"/>
                    <a:pt x="3" y="4"/>
                  </a:cubicBezTo>
                  <a:cubicBezTo>
                    <a:pt x="6" y="1"/>
                    <a:pt x="10" y="0"/>
                    <a:pt x="15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29" y="7"/>
                    <a:pt x="31" y="11"/>
                    <a:pt x="31" y="16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87"/>
                    <a:pt x="29" y="91"/>
                    <a:pt x="27" y="93"/>
                  </a:cubicBezTo>
                  <a:cubicBezTo>
                    <a:pt x="24" y="96"/>
                    <a:pt x="20" y="98"/>
                    <a:pt x="15" y="98"/>
                  </a:cubicBezTo>
                  <a:cubicBezTo>
                    <a:pt x="10" y="98"/>
                    <a:pt x="6" y="96"/>
                    <a:pt x="3" y="93"/>
                  </a:cubicBezTo>
                  <a:cubicBezTo>
                    <a:pt x="1" y="91"/>
                    <a:pt x="0" y="87"/>
                    <a:pt x="0" y="81"/>
                  </a:cubicBezTo>
                  <a:lnTo>
                    <a:pt x="0" y="16"/>
                  </a:lnTo>
                  <a:close/>
                  <a:moveTo>
                    <a:pt x="22" y="16"/>
                  </a:moveTo>
                  <a:cubicBezTo>
                    <a:pt x="22" y="11"/>
                    <a:pt x="20" y="8"/>
                    <a:pt x="15" y="8"/>
                  </a:cubicBezTo>
                  <a:cubicBezTo>
                    <a:pt x="11" y="8"/>
                    <a:pt x="8" y="11"/>
                    <a:pt x="8" y="16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8" y="86"/>
                    <a:pt x="11" y="89"/>
                    <a:pt x="15" y="89"/>
                  </a:cubicBezTo>
                  <a:cubicBezTo>
                    <a:pt x="20" y="89"/>
                    <a:pt x="22" y="86"/>
                    <a:pt x="22" y="82"/>
                  </a:cubicBezTo>
                  <a:lnTo>
                    <a:pt x="22" y="16"/>
                  </a:lnTo>
                  <a:close/>
                  <a:moveTo>
                    <a:pt x="58" y="59"/>
                  </a:moveTo>
                  <a:cubicBezTo>
                    <a:pt x="58" y="57"/>
                    <a:pt x="58" y="55"/>
                    <a:pt x="57" y="54"/>
                  </a:cubicBezTo>
                  <a:cubicBezTo>
                    <a:pt x="56" y="52"/>
                    <a:pt x="55" y="52"/>
                    <a:pt x="52" y="52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48" y="44"/>
                    <a:pt x="48" y="44"/>
                    <a:pt x="48" y="44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55" y="44"/>
                    <a:pt x="56" y="43"/>
                    <a:pt x="57" y="42"/>
                  </a:cubicBezTo>
                  <a:cubicBezTo>
                    <a:pt x="58" y="40"/>
                    <a:pt x="58" y="39"/>
                    <a:pt x="58" y="3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8" y="14"/>
                    <a:pt x="58" y="12"/>
                    <a:pt x="57" y="11"/>
                  </a:cubicBezTo>
                  <a:cubicBezTo>
                    <a:pt x="56" y="9"/>
                    <a:pt x="55" y="9"/>
                    <a:pt x="52" y="9"/>
                  </a:cubicBezTo>
                  <a:cubicBezTo>
                    <a:pt x="50" y="9"/>
                    <a:pt x="48" y="9"/>
                    <a:pt x="47" y="11"/>
                  </a:cubicBezTo>
                  <a:cubicBezTo>
                    <a:pt x="47" y="12"/>
                    <a:pt x="46" y="14"/>
                    <a:pt x="46" y="16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7" y="10"/>
                    <a:pt x="39" y="6"/>
                    <a:pt x="41" y="4"/>
                  </a:cubicBezTo>
                  <a:cubicBezTo>
                    <a:pt x="43" y="1"/>
                    <a:pt x="47" y="0"/>
                    <a:pt x="52" y="0"/>
                  </a:cubicBezTo>
                  <a:cubicBezTo>
                    <a:pt x="57" y="0"/>
                    <a:pt x="61" y="1"/>
                    <a:pt x="63" y="4"/>
                  </a:cubicBezTo>
                  <a:cubicBezTo>
                    <a:pt x="66" y="6"/>
                    <a:pt x="67" y="10"/>
                    <a:pt x="67" y="16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67" y="40"/>
                    <a:pt x="66" y="42"/>
                    <a:pt x="65" y="44"/>
                  </a:cubicBezTo>
                  <a:cubicBezTo>
                    <a:pt x="64" y="46"/>
                    <a:pt x="62" y="47"/>
                    <a:pt x="60" y="48"/>
                  </a:cubicBezTo>
                  <a:cubicBezTo>
                    <a:pt x="62" y="48"/>
                    <a:pt x="64" y="49"/>
                    <a:pt x="65" y="51"/>
                  </a:cubicBezTo>
                  <a:cubicBezTo>
                    <a:pt x="66" y="53"/>
                    <a:pt x="67" y="55"/>
                    <a:pt x="67" y="59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86"/>
                    <a:pt x="66" y="90"/>
                    <a:pt x="63" y="93"/>
                  </a:cubicBezTo>
                  <a:cubicBezTo>
                    <a:pt x="61" y="96"/>
                    <a:pt x="57" y="98"/>
                    <a:pt x="52" y="98"/>
                  </a:cubicBezTo>
                  <a:cubicBezTo>
                    <a:pt x="47" y="98"/>
                    <a:pt x="43" y="96"/>
                    <a:pt x="41" y="93"/>
                  </a:cubicBezTo>
                  <a:cubicBezTo>
                    <a:pt x="38" y="90"/>
                    <a:pt x="37" y="86"/>
                    <a:pt x="37" y="81"/>
                  </a:cubicBezTo>
                  <a:cubicBezTo>
                    <a:pt x="37" y="63"/>
                    <a:pt x="37" y="63"/>
                    <a:pt x="37" y="63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84"/>
                    <a:pt x="47" y="86"/>
                    <a:pt x="48" y="87"/>
                  </a:cubicBezTo>
                  <a:cubicBezTo>
                    <a:pt x="48" y="88"/>
                    <a:pt x="50" y="89"/>
                    <a:pt x="52" y="89"/>
                  </a:cubicBezTo>
                  <a:cubicBezTo>
                    <a:pt x="54" y="89"/>
                    <a:pt x="56" y="88"/>
                    <a:pt x="57" y="87"/>
                  </a:cubicBezTo>
                  <a:cubicBezTo>
                    <a:pt x="58" y="86"/>
                    <a:pt x="58" y="84"/>
                    <a:pt x="58" y="81"/>
                  </a:cubicBezTo>
                  <a:lnTo>
                    <a:pt x="58" y="5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7" name="Title 1"/>
            <p:cNvSpPr txBox="1">
              <a:spLocks/>
            </p:cNvSpPr>
            <p:nvPr/>
          </p:nvSpPr>
          <p:spPr>
            <a:xfrm>
              <a:off x="3835257" y="3412172"/>
              <a:ext cx="1539826" cy="759757"/>
            </a:xfrm>
            <a:prstGeom prst="rect">
              <a:avLst/>
            </a:prstGeom>
          </p:spPr>
          <p:txBody>
            <a:bodyPr vert="horz" lIns="68580" tIns="34290" rIns="68580" bIns="3429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50" dirty="0">
                  <a:ln w="9525">
                    <a:noFill/>
                  </a:ln>
                  <a:solidFill>
                    <a:schemeClr val="tx2"/>
                  </a:solidFill>
                  <a:latin typeface="Franklin Gothic Demi" panose="020B0703020102020204" pitchFamily="34" charset="0"/>
                  <a:cs typeface="Calibri" panose="020F0502020204030204" pitchFamily="34" charset="0"/>
                </a:rPr>
                <a:t>YOUR TEXT</a:t>
              </a:r>
            </a:p>
            <a:p>
              <a:r>
                <a:rPr lang="en-US" sz="1050" dirty="0">
                  <a:ln w="9525">
                    <a:noFill/>
                  </a:ln>
                  <a:solidFill>
                    <a:schemeClr val="tx2"/>
                  </a:solidFill>
                  <a:latin typeface="Franklin Gothic Demi" panose="020B0703020102020204" pitchFamily="34" charset="0"/>
                  <a:cs typeface="Calibri" panose="020F0502020204030204" pitchFamily="34" charset="0"/>
                </a:rPr>
                <a:t>GOES HERE</a:t>
              </a:r>
            </a:p>
          </p:txBody>
        </p:sp>
      </p:grpSp>
      <p:grpSp>
        <p:nvGrpSpPr>
          <p:cNvPr id="7" name="box4"/>
          <p:cNvGrpSpPr/>
          <p:nvPr/>
        </p:nvGrpSpPr>
        <p:grpSpPr>
          <a:xfrm>
            <a:off x="2055637" y="2142475"/>
            <a:ext cx="1154870" cy="817037"/>
            <a:chOff x="2740850" y="1999383"/>
            <a:chExt cx="1539826" cy="1089382"/>
          </a:xfrm>
        </p:grpSpPr>
        <p:sp>
          <p:nvSpPr>
            <p:cNvPr id="459" name="Freeform 76"/>
            <p:cNvSpPr>
              <a:spLocks/>
            </p:cNvSpPr>
            <p:nvPr/>
          </p:nvSpPr>
          <p:spPr bwMode="auto">
            <a:xfrm>
              <a:off x="3007297" y="2018105"/>
              <a:ext cx="1021933" cy="1021933"/>
            </a:xfrm>
            <a:custGeom>
              <a:avLst/>
              <a:gdLst>
                <a:gd name="T0" fmla="*/ 238 w 281"/>
                <a:gd name="T1" fmla="*/ 0 h 281"/>
                <a:gd name="T2" fmla="*/ 42 w 281"/>
                <a:gd name="T3" fmla="*/ 0 h 281"/>
                <a:gd name="T4" fmla="*/ 0 w 281"/>
                <a:gd name="T5" fmla="*/ 43 h 281"/>
                <a:gd name="T6" fmla="*/ 0 w 281"/>
                <a:gd name="T7" fmla="*/ 239 h 281"/>
                <a:gd name="T8" fmla="*/ 42 w 281"/>
                <a:gd name="T9" fmla="*/ 281 h 281"/>
                <a:gd name="T10" fmla="*/ 238 w 281"/>
                <a:gd name="T11" fmla="*/ 281 h 281"/>
                <a:gd name="T12" fmla="*/ 281 w 281"/>
                <a:gd name="T13" fmla="*/ 239 h 281"/>
                <a:gd name="T14" fmla="*/ 281 w 281"/>
                <a:gd name="T15" fmla="*/ 43 h 281"/>
                <a:gd name="T16" fmla="*/ 238 w 281"/>
                <a:gd name="T17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1" h="281">
                  <a:moveTo>
                    <a:pt x="238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3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262"/>
                    <a:pt x="19" y="281"/>
                    <a:pt x="42" y="281"/>
                  </a:cubicBezTo>
                  <a:cubicBezTo>
                    <a:pt x="238" y="281"/>
                    <a:pt x="238" y="281"/>
                    <a:pt x="238" y="281"/>
                  </a:cubicBezTo>
                  <a:cubicBezTo>
                    <a:pt x="262" y="281"/>
                    <a:pt x="281" y="262"/>
                    <a:pt x="281" y="239"/>
                  </a:cubicBezTo>
                  <a:cubicBezTo>
                    <a:pt x="281" y="43"/>
                    <a:pt x="281" y="43"/>
                    <a:pt x="281" y="43"/>
                  </a:cubicBezTo>
                  <a:cubicBezTo>
                    <a:pt x="281" y="19"/>
                    <a:pt x="262" y="0"/>
                    <a:pt x="238" y="0"/>
                  </a:cubicBezTo>
                </a:path>
              </a:pathLst>
            </a:custGeom>
            <a:solidFill>
              <a:srgbClr val="B8D0D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60" name="Freeform 77"/>
            <p:cNvSpPr>
              <a:spLocks noEditPoints="1"/>
            </p:cNvSpPr>
            <p:nvPr/>
          </p:nvSpPr>
          <p:spPr bwMode="auto">
            <a:xfrm>
              <a:off x="2988574" y="1999383"/>
              <a:ext cx="1057817" cy="1059378"/>
            </a:xfrm>
            <a:custGeom>
              <a:avLst/>
              <a:gdLst>
                <a:gd name="T0" fmla="*/ 47 w 291"/>
                <a:gd name="T1" fmla="*/ 286 h 291"/>
                <a:gd name="T2" fmla="*/ 5 w 291"/>
                <a:gd name="T3" fmla="*/ 244 h 291"/>
                <a:gd name="T4" fmla="*/ 5 w 291"/>
                <a:gd name="T5" fmla="*/ 48 h 291"/>
                <a:gd name="T6" fmla="*/ 47 w 291"/>
                <a:gd name="T7" fmla="*/ 5 h 291"/>
                <a:gd name="T8" fmla="*/ 243 w 291"/>
                <a:gd name="T9" fmla="*/ 5 h 291"/>
                <a:gd name="T10" fmla="*/ 286 w 291"/>
                <a:gd name="T11" fmla="*/ 48 h 291"/>
                <a:gd name="T12" fmla="*/ 286 w 291"/>
                <a:gd name="T13" fmla="*/ 244 h 291"/>
                <a:gd name="T14" fmla="*/ 243 w 291"/>
                <a:gd name="T15" fmla="*/ 286 h 291"/>
                <a:gd name="T16" fmla="*/ 47 w 291"/>
                <a:gd name="T17" fmla="*/ 286 h 291"/>
                <a:gd name="T18" fmla="*/ 243 w 291"/>
                <a:gd name="T19" fmla="*/ 0 h 291"/>
                <a:gd name="T20" fmla="*/ 47 w 291"/>
                <a:gd name="T21" fmla="*/ 0 h 291"/>
                <a:gd name="T22" fmla="*/ 0 w 291"/>
                <a:gd name="T23" fmla="*/ 48 h 291"/>
                <a:gd name="T24" fmla="*/ 0 w 291"/>
                <a:gd name="T25" fmla="*/ 244 h 291"/>
                <a:gd name="T26" fmla="*/ 47 w 291"/>
                <a:gd name="T27" fmla="*/ 291 h 291"/>
                <a:gd name="T28" fmla="*/ 243 w 291"/>
                <a:gd name="T29" fmla="*/ 291 h 291"/>
                <a:gd name="T30" fmla="*/ 291 w 291"/>
                <a:gd name="T31" fmla="*/ 244 h 291"/>
                <a:gd name="T32" fmla="*/ 291 w 291"/>
                <a:gd name="T33" fmla="*/ 48 h 291"/>
                <a:gd name="T34" fmla="*/ 243 w 291"/>
                <a:gd name="T35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291">
                  <a:moveTo>
                    <a:pt x="47" y="286"/>
                  </a:moveTo>
                  <a:cubicBezTo>
                    <a:pt x="24" y="286"/>
                    <a:pt x="5" y="267"/>
                    <a:pt x="5" y="244"/>
                  </a:cubicBezTo>
                  <a:cubicBezTo>
                    <a:pt x="5" y="48"/>
                    <a:pt x="5" y="48"/>
                    <a:pt x="5" y="48"/>
                  </a:cubicBezTo>
                  <a:cubicBezTo>
                    <a:pt x="5" y="24"/>
                    <a:pt x="24" y="5"/>
                    <a:pt x="47" y="5"/>
                  </a:cubicBezTo>
                  <a:cubicBezTo>
                    <a:pt x="243" y="5"/>
                    <a:pt x="243" y="5"/>
                    <a:pt x="243" y="5"/>
                  </a:cubicBezTo>
                  <a:cubicBezTo>
                    <a:pt x="267" y="5"/>
                    <a:pt x="286" y="24"/>
                    <a:pt x="286" y="48"/>
                  </a:cubicBezTo>
                  <a:cubicBezTo>
                    <a:pt x="286" y="244"/>
                    <a:pt x="286" y="244"/>
                    <a:pt x="286" y="244"/>
                  </a:cubicBezTo>
                  <a:cubicBezTo>
                    <a:pt x="286" y="267"/>
                    <a:pt x="267" y="286"/>
                    <a:pt x="243" y="286"/>
                  </a:cubicBezTo>
                  <a:cubicBezTo>
                    <a:pt x="47" y="286"/>
                    <a:pt x="47" y="286"/>
                    <a:pt x="47" y="286"/>
                  </a:cubicBezTo>
                  <a:moveTo>
                    <a:pt x="243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21" y="0"/>
                    <a:pt x="0" y="21"/>
                    <a:pt x="0" y="48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270"/>
                    <a:pt x="21" y="291"/>
                    <a:pt x="47" y="291"/>
                  </a:cubicBezTo>
                  <a:cubicBezTo>
                    <a:pt x="243" y="291"/>
                    <a:pt x="243" y="291"/>
                    <a:pt x="243" y="291"/>
                  </a:cubicBezTo>
                  <a:cubicBezTo>
                    <a:pt x="270" y="291"/>
                    <a:pt x="291" y="270"/>
                    <a:pt x="291" y="244"/>
                  </a:cubicBezTo>
                  <a:cubicBezTo>
                    <a:pt x="291" y="48"/>
                    <a:pt x="291" y="48"/>
                    <a:pt x="291" y="48"/>
                  </a:cubicBezTo>
                  <a:cubicBezTo>
                    <a:pt x="291" y="21"/>
                    <a:pt x="270" y="0"/>
                    <a:pt x="243" y="0"/>
                  </a:cubicBezTo>
                </a:path>
              </a:pathLst>
            </a:custGeom>
            <a:solidFill>
              <a:srgbClr val="FFF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9" name="Freeform 84"/>
            <p:cNvSpPr>
              <a:spLocks noEditPoints="1"/>
            </p:cNvSpPr>
            <p:nvPr/>
          </p:nvSpPr>
          <p:spPr bwMode="auto">
            <a:xfrm>
              <a:off x="3094668" y="2083634"/>
              <a:ext cx="254313" cy="352606"/>
            </a:xfrm>
            <a:custGeom>
              <a:avLst/>
              <a:gdLst>
                <a:gd name="T0" fmla="*/ 0 w 70"/>
                <a:gd name="T1" fmla="*/ 16 h 97"/>
                <a:gd name="T2" fmla="*/ 4 w 70"/>
                <a:gd name="T3" fmla="*/ 4 h 97"/>
                <a:gd name="T4" fmla="*/ 16 w 70"/>
                <a:gd name="T5" fmla="*/ 0 h 97"/>
                <a:gd name="T6" fmla="*/ 27 w 70"/>
                <a:gd name="T7" fmla="*/ 4 h 97"/>
                <a:gd name="T8" fmla="*/ 31 w 70"/>
                <a:gd name="T9" fmla="*/ 16 h 97"/>
                <a:gd name="T10" fmla="*/ 31 w 70"/>
                <a:gd name="T11" fmla="*/ 81 h 97"/>
                <a:gd name="T12" fmla="*/ 27 w 70"/>
                <a:gd name="T13" fmla="*/ 93 h 97"/>
                <a:gd name="T14" fmla="*/ 16 w 70"/>
                <a:gd name="T15" fmla="*/ 97 h 97"/>
                <a:gd name="T16" fmla="*/ 4 w 70"/>
                <a:gd name="T17" fmla="*/ 93 h 97"/>
                <a:gd name="T18" fmla="*/ 0 w 70"/>
                <a:gd name="T19" fmla="*/ 81 h 97"/>
                <a:gd name="T20" fmla="*/ 0 w 70"/>
                <a:gd name="T21" fmla="*/ 16 h 97"/>
                <a:gd name="T22" fmla="*/ 22 w 70"/>
                <a:gd name="T23" fmla="*/ 16 h 97"/>
                <a:gd name="T24" fmla="*/ 16 w 70"/>
                <a:gd name="T25" fmla="*/ 8 h 97"/>
                <a:gd name="T26" fmla="*/ 9 w 70"/>
                <a:gd name="T27" fmla="*/ 16 h 97"/>
                <a:gd name="T28" fmla="*/ 9 w 70"/>
                <a:gd name="T29" fmla="*/ 81 h 97"/>
                <a:gd name="T30" fmla="*/ 16 w 70"/>
                <a:gd name="T31" fmla="*/ 89 h 97"/>
                <a:gd name="T32" fmla="*/ 22 w 70"/>
                <a:gd name="T33" fmla="*/ 81 h 97"/>
                <a:gd name="T34" fmla="*/ 22 w 70"/>
                <a:gd name="T35" fmla="*/ 16 h 97"/>
                <a:gd name="T36" fmla="*/ 58 w 70"/>
                <a:gd name="T37" fmla="*/ 96 h 97"/>
                <a:gd name="T38" fmla="*/ 58 w 70"/>
                <a:gd name="T39" fmla="*/ 77 h 97"/>
                <a:gd name="T40" fmla="*/ 36 w 70"/>
                <a:gd name="T41" fmla="*/ 77 h 97"/>
                <a:gd name="T42" fmla="*/ 36 w 70"/>
                <a:gd name="T43" fmla="*/ 69 h 97"/>
                <a:gd name="T44" fmla="*/ 57 w 70"/>
                <a:gd name="T45" fmla="*/ 1 h 97"/>
                <a:gd name="T46" fmla="*/ 66 w 70"/>
                <a:gd name="T47" fmla="*/ 1 h 97"/>
                <a:gd name="T48" fmla="*/ 66 w 70"/>
                <a:gd name="T49" fmla="*/ 68 h 97"/>
                <a:gd name="T50" fmla="*/ 70 w 70"/>
                <a:gd name="T51" fmla="*/ 68 h 97"/>
                <a:gd name="T52" fmla="*/ 70 w 70"/>
                <a:gd name="T53" fmla="*/ 77 h 97"/>
                <a:gd name="T54" fmla="*/ 66 w 70"/>
                <a:gd name="T55" fmla="*/ 77 h 97"/>
                <a:gd name="T56" fmla="*/ 66 w 70"/>
                <a:gd name="T57" fmla="*/ 96 h 97"/>
                <a:gd name="T58" fmla="*/ 58 w 70"/>
                <a:gd name="T59" fmla="*/ 96 h 97"/>
                <a:gd name="T60" fmla="*/ 58 w 70"/>
                <a:gd name="T61" fmla="*/ 23 h 97"/>
                <a:gd name="T62" fmla="*/ 44 w 70"/>
                <a:gd name="T63" fmla="*/ 68 h 97"/>
                <a:gd name="T64" fmla="*/ 58 w 70"/>
                <a:gd name="T65" fmla="*/ 68 h 97"/>
                <a:gd name="T66" fmla="*/ 58 w 70"/>
                <a:gd name="T67" fmla="*/ 2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0" h="97">
                  <a:moveTo>
                    <a:pt x="0" y="16"/>
                  </a:moveTo>
                  <a:cubicBezTo>
                    <a:pt x="0" y="10"/>
                    <a:pt x="1" y="6"/>
                    <a:pt x="4" y="4"/>
                  </a:cubicBezTo>
                  <a:cubicBezTo>
                    <a:pt x="6" y="1"/>
                    <a:pt x="10" y="0"/>
                    <a:pt x="16" y="0"/>
                  </a:cubicBezTo>
                  <a:cubicBezTo>
                    <a:pt x="21" y="0"/>
                    <a:pt x="25" y="1"/>
                    <a:pt x="27" y="4"/>
                  </a:cubicBezTo>
                  <a:cubicBezTo>
                    <a:pt x="30" y="6"/>
                    <a:pt x="31" y="10"/>
                    <a:pt x="31" y="16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86"/>
                    <a:pt x="30" y="90"/>
                    <a:pt x="27" y="93"/>
                  </a:cubicBezTo>
                  <a:cubicBezTo>
                    <a:pt x="25" y="96"/>
                    <a:pt x="21" y="97"/>
                    <a:pt x="16" y="97"/>
                  </a:cubicBezTo>
                  <a:cubicBezTo>
                    <a:pt x="10" y="97"/>
                    <a:pt x="6" y="96"/>
                    <a:pt x="4" y="93"/>
                  </a:cubicBezTo>
                  <a:cubicBezTo>
                    <a:pt x="1" y="90"/>
                    <a:pt x="0" y="86"/>
                    <a:pt x="0" y="81"/>
                  </a:cubicBezTo>
                  <a:lnTo>
                    <a:pt x="0" y="16"/>
                  </a:lnTo>
                  <a:close/>
                  <a:moveTo>
                    <a:pt x="22" y="16"/>
                  </a:moveTo>
                  <a:cubicBezTo>
                    <a:pt x="22" y="11"/>
                    <a:pt x="20" y="8"/>
                    <a:pt x="16" y="8"/>
                  </a:cubicBezTo>
                  <a:cubicBezTo>
                    <a:pt x="11" y="8"/>
                    <a:pt x="9" y="11"/>
                    <a:pt x="9" y="16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9" y="86"/>
                    <a:pt x="11" y="89"/>
                    <a:pt x="16" y="89"/>
                  </a:cubicBezTo>
                  <a:cubicBezTo>
                    <a:pt x="20" y="89"/>
                    <a:pt x="22" y="86"/>
                    <a:pt x="22" y="81"/>
                  </a:cubicBezTo>
                  <a:lnTo>
                    <a:pt x="22" y="16"/>
                  </a:lnTo>
                  <a:close/>
                  <a:moveTo>
                    <a:pt x="58" y="96"/>
                  </a:moveTo>
                  <a:cubicBezTo>
                    <a:pt x="58" y="77"/>
                    <a:pt x="58" y="77"/>
                    <a:pt x="58" y="77"/>
                  </a:cubicBezTo>
                  <a:cubicBezTo>
                    <a:pt x="36" y="77"/>
                    <a:pt x="36" y="77"/>
                    <a:pt x="36" y="7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66" y="1"/>
                    <a:pt x="66" y="1"/>
                    <a:pt x="66" y="1"/>
                  </a:cubicBezTo>
                  <a:cubicBezTo>
                    <a:pt x="66" y="68"/>
                    <a:pt x="66" y="68"/>
                    <a:pt x="66" y="68"/>
                  </a:cubicBezTo>
                  <a:cubicBezTo>
                    <a:pt x="70" y="68"/>
                    <a:pt x="70" y="68"/>
                    <a:pt x="70" y="6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6" y="77"/>
                    <a:pt x="66" y="77"/>
                    <a:pt x="66" y="77"/>
                  </a:cubicBezTo>
                  <a:cubicBezTo>
                    <a:pt x="66" y="96"/>
                    <a:pt x="66" y="96"/>
                    <a:pt x="66" y="96"/>
                  </a:cubicBezTo>
                  <a:lnTo>
                    <a:pt x="58" y="96"/>
                  </a:lnTo>
                  <a:close/>
                  <a:moveTo>
                    <a:pt x="58" y="23"/>
                  </a:moveTo>
                  <a:cubicBezTo>
                    <a:pt x="44" y="68"/>
                    <a:pt x="44" y="68"/>
                    <a:pt x="44" y="68"/>
                  </a:cubicBezTo>
                  <a:cubicBezTo>
                    <a:pt x="58" y="68"/>
                    <a:pt x="58" y="68"/>
                    <a:pt x="58" y="68"/>
                  </a:cubicBezTo>
                  <a:lnTo>
                    <a:pt x="58" y="2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8" name="Title 1"/>
            <p:cNvSpPr txBox="1">
              <a:spLocks/>
            </p:cNvSpPr>
            <p:nvPr/>
          </p:nvSpPr>
          <p:spPr>
            <a:xfrm>
              <a:off x="2740850" y="2329008"/>
              <a:ext cx="1539826" cy="759757"/>
            </a:xfrm>
            <a:prstGeom prst="rect">
              <a:avLst/>
            </a:prstGeom>
          </p:spPr>
          <p:txBody>
            <a:bodyPr vert="horz" lIns="68580" tIns="34290" rIns="68580" bIns="3429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50" dirty="0">
                  <a:ln w="9525">
                    <a:noFill/>
                  </a:ln>
                  <a:solidFill>
                    <a:schemeClr val="tx2"/>
                  </a:solidFill>
                  <a:latin typeface="Franklin Gothic Demi" panose="020B0703020102020204" pitchFamily="34" charset="0"/>
                  <a:cs typeface="Calibri" panose="020F0502020204030204" pitchFamily="34" charset="0"/>
                </a:rPr>
                <a:t>YOUR TEXT</a:t>
              </a:r>
            </a:p>
            <a:p>
              <a:r>
                <a:rPr lang="en-US" sz="1050" dirty="0">
                  <a:ln w="9525">
                    <a:noFill/>
                  </a:ln>
                  <a:solidFill>
                    <a:schemeClr val="tx2"/>
                  </a:solidFill>
                  <a:latin typeface="Franklin Gothic Demi" panose="020B0703020102020204" pitchFamily="34" charset="0"/>
                  <a:cs typeface="Calibri" panose="020F0502020204030204" pitchFamily="34" charset="0"/>
                </a:rPr>
                <a:t>GOES HERE</a:t>
              </a:r>
            </a:p>
          </p:txBody>
        </p:sp>
      </p:grpSp>
      <p:grpSp>
        <p:nvGrpSpPr>
          <p:cNvPr id="219" name="left_bottom_grid"/>
          <p:cNvGrpSpPr/>
          <p:nvPr/>
        </p:nvGrpSpPr>
        <p:grpSpPr>
          <a:xfrm>
            <a:off x="125173" y="4224278"/>
            <a:ext cx="919550" cy="749844"/>
            <a:chOff x="166897" y="3720064"/>
            <a:chExt cx="1582738" cy="1290638"/>
          </a:xfrm>
        </p:grpSpPr>
        <p:sp>
          <p:nvSpPr>
            <p:cNvPr id="220" name="Rectangle 613"/>
            <p:cNvSpPr>
              <a:spLocks noChangeArrowheads="1"/>
            </p:cNvSpPr>
            <p:nvPr/>
          </p:nvSpPr>
          <p:spPr bwMode="auto">
            <a:xfrm>
              <a:off x="166897" y="4972602"/>
              <a:ext cx="1582738" cy="38100"/>
            </a:xfrm>
            <a:prstGeom prst="rect">
              <a:avLst/>
            </a:prstGeom>
            <a:solidFill>
              <a:srgbClr val="D5B5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1" name="Rectangle 615"/>
            <p:cNvSpPr>
              <a:spLocks noChangeArrowheads="1"/>
            </p:cNvSpPr>
            <p:nvPr/>
          </p:nvSpPr>
          <p:spPr bwMode="auto">
            <a:xfrm>
              <a:off x="1524000" y="4278864"/>
              <a:ext cx="187325" cy="558800"/>
            </a:xfrm>
            <a:prstGeom prst="rect">
              <a:avLst/>
            </a:prstGeom>
            <a:solidFill>
              <a:srgbClr val="E96425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2" name="Freeform 620"/>
            <p:cNvSpPr>
              <a:spLocks noEditPoints="1"/>
            </p:cNvSpPr>
            <p:nvPr/>
          </p:nvSpPr>
          <p:spPr bwMode="auto">
            <a:xfrm>
              <a:off x="1074737" y="3855002"/>
              <a:ext cx="300038" cy="982663"/>
            </a:xfrm>
            <a:custGeom>
              <a:avLst/>
              <a:gdLst>
                <a:gd name="T0" fmla="*/ 152 w 189"/>
                <a:gd name="T1" fmla="*/ 149 h 619"/>
                <a:gd name="T2" fmla="*/ 36 w 189"/>
                <a:gd name="T3" fmla="*/ 149 h 619"/>
                <a:gd name="T4" fmla="*/ 36 w 189"/>
                <a:gd name="T5" fmla="*/ 146 h 619"/>
                <a:gd name="T6" fmla="*/ 95 w 189"/>
                <a:gd name="T7" fmla="*/ 0 h 619"/>
                <a:gd name="T8" fmla="*/ 152 w 189"/>
                <a:gd name="T9" fmla="*/ 146 h 619"/>
                <a:gd name="T10" fmla="*/ 152 w 189"/>
                <a:gd name="T11" fmla="*/ 149 h 619"/>
                <a:gd name="T12" fmla="*/ 189 w 189"/>
                <a:gd name="T13" fmla="*/ 565 h 619"/>
                <a:gd name="T14" fmla="*/ 152 w 189"/>
                <a:gd name="T15" fmla="*/ 501 h 619"/>
                <a:gd name="T16" fmla="*/ 152 w 189"/>
                <a:gd name="T17" fmla="*/ 168 h 619"/>
                <a:gd name="T18" fmla="*/ 36 w 189"/>
                <a:gd name="T19" fmla="*/ 168 h 619"/>
                <a:gd name="T20" fmla="*/ 36 w 189"/>
                <a:gd name="T21" fmla="*/ 501 h 619"/>
                <a:gd name="T22" fmla="*/ 0 w 189"/>
                <a:gd name="T23" fmla="*/ 565 h 619"/>
                <a:gd name="T24" fmla="*/ 0 w 189"/>
                <a:gd name="T25" fmla="*/ 619 h 619"/>
                <a:gd name="T26" fmla="*/ 36 w 189"/>
                <a:gd name="T27" fmla="*/ 588 h 619"/>
                <a:gd name="T28" fmla="*/ 36 w 189"/>
                <a:gd name="T29" fmla="*/ 619 h 619"/>
                <a:gd name="T30" fmla="*/ 152 w 189"/>
                <a:gd name="T31" fmla="*/ 619 h 619"/>
                <a:gd name="T32" fmla="*/ 152 w 189"/>
                <a:gd name="T33" fmla="*/ 588 h 619"/>
                <a:gd name="T34" fmla="*/ 189 w 189"/>
                <a:gd name="T35" fmla="*/ 619 h 619"/>
                <a:gd name="T36" fmla="*/ 189 w 189"/>
                <a:gd name="T37" fmla="*/ 56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9" h="619">
                  <a:moveTo>
                    <a:pt x="152" y="149"/>
                  </a:moveTo>
                  <a:lnTo>
                    <a:pt x="36" y="149"/>
                  </a:lnTo>
                  <a:lnTo>
                    <a:pt x="36" y="146"/>
                  </a:lnTo>
                  <a:lnTo>
                    <a:pt x="95" y="0"/>
                  </a:lnTo>
                  <a:lnTo>
                    <a:pt x="152" y="146"/>
                  </a:lnTo>
                  <a:lnTo>
                    <a:pt x="152" y="149"/>
                  </a:lnTo>
                  <a:close/>
                  <a:moveTo>
                    <a:pt x="189" y="565"/>
                  </a:moveTo>
                  <a:lnTo>
                    <a:pt x="152" y="501"/>
                  </a:lnTo>
                  <a:lnTo>
                    <a:pt x="152" y="168"/>
                  </a:lnTo>
                  <a:lnTo>
                    <a:pt x="36" y="168"/>
                  </a:lnTo>
                  <a:lnTo>
                    <a:pt x="36" y="501"/>
                  </a:lnTo>
                  <a:lnTo>
                    <a:pt x="0" y="565"/>
                  </a:lnTo>
                  <a:lnTo>
                    <a:pt x="0" y="619"/>
                  </a:lnTo>
                  <a:lnTo>
                    <a:pt x="36" y="588"/>
                  </a:lnTo>
                  <a:lnTo>
                    <a:pt x="36" y="619"/>
                  </a:lnTo>
                  <a:lnTo>
                    <a:pt x="152" y="619"/>
                  </a:lnTo>
                  <a:lnTo>
                    <a:pt x="152" y="588"/>
                  </a:lnTo>
                  <a:lnTo>
                    <a:pt x="189" y="619"/>
                  </a:lnTo>
                  <a:lnTo>
                    <a:pt x="189" y="565"/>
                  </a:lnTo>
                  <a:close/>
                </a:path>
              </a:pathLst>
            </a:custGeom>
            <a:solidFill>
              <a:srgbClr val="459AAF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3" name="Freeform 621"/>
            <p:cNvSpPr>
              <a:spLocks noEditPoints="1"/>
            </p:cNvSpPr>
            <p:nvPr/>
          </p:nvSpPr>
          <p:spPr bwMode="auto">
            <a:xfrm>
              <a:off x="228600" y="3839127"/>
              <a:ext cx="430213" cy="1089025"/>
            </a:xfrm>
            <a:custGeom>
              <a:avLst/>
              <a:gdLst>
                <a:gd name="T0" fmla="*/ 90 w 115"/>
                <a:gd name="T1" fmla="*/ 163 h 290"/>
                <a:gd name="T2" fmla="*/ 25 w 115"/>
                <a:gd name="T3" fmla="*/ 163 h 290"/>
                <a:gd name="T4" fmla="*/ 25 w 115"/>
                <a:gd name="T5" fmla="*/ 137 h 290"/>
                <a:gd name="T6" fmla="*/ 58 w 115"/>
                <a:gd name="T7" fmla="*/ 0 h 290"/>
                <a:gd name="T8" fmla="*/ 90 w 115"/>
                <a:gd name="T9" fmla="*/ 137 h 290"/>
                <a:gd name="T10" fmla="*/ 90 w 115"/>
                <a:gd name="T11" fmla="*/ 163 h 290"/>
                <a:gd name="T12" fmla="*/ 87 w 115"/>
                <a:gd name="T13" fmla="*/ 196 h 290"/>
                <a:gd name="T14" fmla="*/ 89 w 115"/>
                <a:gd name="T15" fmla="*/ 171 h 290"/>
                <a:gd name="T16" fmla="*/ 26 w 115"/>
                <a:gd name="T17" fmla="*/ 171 h 290"/>
                <a:gd name="T18" fmla="*/ 28 w 115"/>
                <a:gd name="T19" fmla="*/ 196 h 290"/>
                <a:gd name="T20" fmla="*/ 2 w 115"/>
                <a:gd name="T21" fmla="*/ 290 h 290"/>
                <a:gd name="T22" fmla="*/ 42 w 115"/>
                <a:gd name="T23" fmla="*/ 259 h 290"/>
                <a:gd name="T24" fmla="*/ 58 w 115"/>
                <a:gd name="T25" fmla="*/ 274 h 290"/>
                <a:gd name="T26" fmla="*/ 73 w 115"/>
                <a:gd name="T27" fmla="*/ 259 h 290"/>
                <a:gd name="T28" fmla="*/ 113 w 115"/>
                <a:gd name="T29" fmla="*/ 290 h 290"/>
                <a:gd name="T30" fmla="*/ 87 w 115"/>
                <a:gd name="T31" fmla="*/ 19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5" h="290">
                  <a:moveTo>
                    <a:pt x="90" y="163"/>
                  </a:moveTo>
                  <a:cubicBezTo>
                    <a:pt x="25" y="163"/>
                    <a:pt x="25" y="163"/>
                    <a:pt x="25" y="163"/>
                  </a:cubicBezTo>
                  <a:cubicBezTo>
                    <a:pt x="25" y="155"/>
                    <a:pt x="25" y="146"/>
                    <a:pt x="25" y="137"/>
                  </a:cubicBezTo>
                  <a:cubicBezTo>
                    <a:pt x="25" y="61"/>
                    <a:pt x="58" y="0"/>
                    <a:pt x="58" y="0"/>
                  </a:cubicBezTo>
                  <a:cubicBezTo>
                    <a:pt x="58" y="0"/>
                    <a:pt x="90" y="61"/>
                    <a:pt x="90" y="137"/>
                  </a:cubicBezTo>
                  <a:cubicBezTo>
                    <a:pt x="90" y="146"/>
                    <a:pt x="90" y="155"/>
                    <a:pt x="90" y="163"/>
                  </a:cubicBezTo>
                  <a:close/>
                  <a:moveTo>
                    <a:pt x="87" y="196"/>
                  </a:moveTo>
                  <a:cubicBezTo>
                    <a:pt x="88" y="188"/>
                    <a:pt x="89" y="179"/>
                    <a:pt x="89" y="171"/>
                  </a:cubicBezTo>
                  <a:cubicBezTo>
                    <a:pt x="26" y="171"/>
                    <a:pt x="26" y="171"/>
                    <a:pt x="26" y="171"/>
                  </a:cubicBezTo>
                  <a:cubicBezTo>
                    <a:pt x="26" y="179"/>
                    <a:pt x="27" y="188"/>
                    <a:pt x="28" y="196"/>
                  </a:cubicBezTo>
                  <a:cubicBezTo>
                    <a:pt x="0" y="226"/>
                    <a:pt x="2" y="290"/>
                    <a:pt x="2" y="290"/>
                  </a:cubicBezTo>
                  <a:cubicBezTo>
                    <a:pt x="2" y="290"/>
                    <a:pt x="25" y="271"/>
                    <a:pt x="42" y="259"/>
                  </a:cubicBezTo>
                  <a:cubicBezTo>
                    <a:pt x="47" y="269"/>
                    <a:pt x="52" y="274"/>
                    <a:pt x="58" y="274"/>
                  </a:cubicBezTo>
                  <a:cubicBezTo>
                    <a:pt x="63" y="274"/>
                    <a:pt x="68" y="269"/>
                    <a:pt x="73" y="259"/>
                  </a:cubicBezTo>
                  <a:cubicBezTo>
                    <a:pt x="90" y="271"/>
                    <a:pt x="113" y="290"/>
                    <a:pt x="113" y="290"/>
                  </a:cubicBezTo>
                  <a:cubicBezTo>
                    <a:pt x="113" y="290"/>
                    <a:pt x="115" y="226"/>
                    <a:pt x="87" y="196"/>
                  </a:cubicBezTo>
                  <a:close/>
                </a:path>
              </a:pathLst>
            </a:custGeom>
            <a:solidFill>
              <a:srgbClr val="DC1A2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6" name="Freeform 626"/>
            <p:cNvSpPr>
              <a:spLocks noEditPoints="1"/>
            </p:cNvSpPr>
            <p:nvPr/>
          </p:nvSpPr>
          <p:spPr bwMode="auto">
            <a:xfrm>
              <a:off x="752099" y="3723239"/>
              <a:ext cx="184150" cy="1114425"/>
            </a:xfrm>
            <a:custGeom>
              <a:avLst/>
              <a:gdLst>
                <a:gd name="T0" fmla="*/ 0 w 116"/>
                <a:gd name="T1" fmla="*/ 492 h 702"/>
                <a:gd name="T2" fmla="*/ 116 w 116"/>
                <a:gd name="T3" fmla="*/ 492 h 702"/>
                <a:gd name="T4" fmla="*/ 116 w 116"/>
                <a:gd name="T5" fmla="*/ 702 h 702"/>
                <a:gd name="T6" fmla="*/ 0 w 116"/>
                <a:gd name="T7" fmla="*/ 702 h 702"/>
                <a:gd name="T8" fmla="*/ 0 w 116"/>
                <a:gd name="T9" fmla="*/ 492 h 702"/>
                <a:gd name="T10" fmla="*/ 0 w 116"/>
                <a:gd name="T11" fmla="*/ 255 h 702"/>
                <a:gd name="T12" fmla="*/ 0 w 116"/>
                <a:gd name="T13" fmla="*/ 477 h 702"/>
                <a:gd name="T14" fmla="*/ 116 w 116"/>
                <a:gd name="T15" fmla="*/ 477 h 702"/>
                <a:gd name="T16" fmla="*/ 116 w 116"/>
                <a:gd name="T17" fmla="*/ 255 h 702"/>
                <a:gd name="T18" fmla="*/ 0 w 116"/>
                <a:gd name="T19" fmla="*/ 255 h 702"/>
                <a:gd name="T20" fmla="*/ 116 w 116"/>
                <a:gd name="T21" fmla="*/ 97 h 702"/>
                <a:gd name="T22" fmla="*/ 59 w 116"/>
                <a:gd name="T23" fmla="*/ 0 h 702"/>
                <a:gd name="T24" fmla="*/ 0 w 116"/>
                <a:gd name="T25" fmla="*/ 97 h 702"/>
                <a:gd name="T26" fmla="*/ 0 w 116"/>
                <a:gd name="T27" fmla="*/ 241 h 702"/>
                <a:gd name="T28" fmla="*/ 116 w 116"/>
                <a:gd name="T29" fmla="*/ 241 h 702"/>
                <a:gd name="T30" fmla="*/ 116 w 116"/>
                <a:gd name="T31" fmla="*/ 97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702">
                  <a:moveTo>
                    <a:pt x="0" y="492"/>
                  </a:moveTo>
                  <a:lnTo>
                    <a:pt x="116" y="492"/>
                  </a:lnTo>
                  <a:lnTo>
                    <a:pt x="116" y="702"/>
                  </a:lnTo>
                  <a:lnTo>
                    <a:pt x="0" y="702"/>
                  </a:lnTo>
                  <a:lnTo>
                    <a:pt x="0" y="492"/>
                  </a:lnTo>
                  <a:close/>
                  <a:moveTo>
                    <a:pt x="0" y="255"/>
                  </a:moveTo>
                  <a:lnTo>
                    <a:pt x="0" y="477"/>
                  </a:lnTo>
                  <a:lnTo>
                    <a:pt x="116" y="477"/>
                  </a:lnTo>
                  <a:lnTo>
                    <a:pt x="116" y="255"/>
                  </a:lnTo>
                  <a:lnTo>
                    <a:pt x="0" y="255"/>
                  </a:lnTo>
                  <a:close/>
                  <a:moveTo>
                    <a:pt x="116" y="97"/>
                  </a:moveTo>
                  <a:lnTo>
                    <a:pt x="59" y="0"/>
                  </a:lnTo>
                  <a:lnTo>
                    <a:pt x="0" y="97"/>
                  </a:lnTo>
                  <a:lnTo>
                    <a:pt x="0" y="241"/>
                  </a:lnTo>
                  <a:lnTo>
                    <a:pt x="116" y="241"/>
                  </a:lnTo>
                  <a:lnTo>
                    <a:pt x="116" y="97"/>
                  </a:lnTo>
                  <a:close/>
                </a:path>
              </a:pathLst>
            </a:custGeom>
            <a:solidFill>
              <a:srgbClr val="A1A2A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7" name="Freeform 643"/>
            <p:cNvSpPr>
              <a:spLocks noEditPoints="1"/>
            </p:cNvSpPr>
            <p:nvPr/>
          </p:nvSpPr>
          <p:spPr bwMode="auto">
            <a:xfrm>
              <a:off x="166897" y="3720064"/>
              <a:ext cx="30163" cy="1208088"/>
            </a:xfrm>
            <a:custGeom>
              <a:avLst/>
              <a:gdLst>
                <a:gd name="T0" fmla="*/ 19 w 19"/>
                <a:gd name="T1" fmla="*/ 744 h 761"/>
                <a:gd name="T2" fmla="*/ 0 w 19"/>
                <a:gd name="T3" fmla="*/ 761 h 761"/>
                <a:gd name="T4" fmla="*/ 0 w 19"/>
                <a:gd name="T5" fmla="*/ 730 h 761"/>
                <a:gd name="T6" fmla="*/ 19 w 19"/>
                <a:gd name="T7" fmla="*/ 713 h 761"/>
                <a:gd name="T8" fmla="*/ 0 w 19"/>
                <a:gd name="T9" fmla="*/ 730 h 761"/>
                <a:gd name="T10" fmla="*/ 19 w 19"/>
                <a:gd name="T11" fmla="*/ 699 h 761"/>
                <a:gd name="T12" fmla="*/ 0 w 19"/>
                <a:gd name="T13" fmla="*/ 683 h 761"/>
                <a:gd name="T14" fmla="*/ 0 w 19"/>
                <a:gd name="T15" fmla="*/ 669 h 761"/>
                <a:gd name="T16" fmla="*/ 19 w 19"/>
                <a:gd name="T17" fmla="*/ 652 h 761"/>
                <a:gd name="T18" fmla="*/ 0 w 19"/>
                <a:gd name="T19" fmla="*/ 669 h 761"/>
                <a:gd name="T20" fmla="*/ 19 w 19"/>
                <a:gd name="T21" fmla="*/ 635 h 761"/>
                <a:gd name="T22" fmla="*/ 0 w 19"/>
                <a:gd name="T23" fmla="*/ 621 h 761"/>
                <a:gd name="T24" fmla="*/ 0 w 19"/>
                <a:gd name="T25" fmla="*/ 605 h 761"/>
                <a:gd name="T26" fmla="*/ 19 w 19"/>
                <a:gd name="T27" fmla="*/ 588 h 761"/>
                <a:gd name="T28" fmla="*/ 0 w 19"/>
                <a:gd name="T29" fmla="*/ 605 h 761"/>
                <a:gd name="T30" fmla="*/ 19 w 19"/>
                <a:gd name="T31" fmla="*/ 574 h 761"/>
                <a:gd name="T32" fmla="*/ 0 w 19"/>
                <a:gd name="T33" fmla="*/ 557 h 761"/>
                <a:gd name="T34" fmla="*/ 0 w 19"/>
                <a:gd name="T35" fmla="*/ 543 h 761"/>
                <a:gd name="T36" fmla="*/ 19 w 19"/>
                <a:gd name="T37" fmla="*/ 527 h 761"/>
                <a:gd name="T38" fmla="*/ 0 w 19"/>
                <a:gd name="T39" fmla="*/ 543 h 761"/>
                <a:gd name="T40" fmla="*/ 19 w 19"/>
                <a:gd name="T41" fmla="*/ 513 h 761"/>
                <a:gd name="T42" fmla="*/ 0 w 19"/>
                <a:gd name="T43" fmla="*/ 496 h 761"/>
                <a:gd name="T44" fmla="*/ 0 w 19"/>
                <a:gd name="T45" fmla="*/ 482 h 761"/>
                <a:gd name="T46" fmla="*/ 19 w 19"/>
                <a:gd name="T47" fmla="*/ 465 h 761"/>
                <a:gd name="T48" fmla="*/ 0 w 19"/>
                <a:gd name="T49" fmla="*/ 482 h 761"/>
                <a:gd name="T50" fmla="*/ 19 w 19"/>
                <a:gd name="T51" fmla="*/ 451 h 761"/>
                <a:gd name="T52" fmla="*/ 0 w 19"/>
                <a:gd name="T53" fmla="*/ 435 h 761"/>
                <a:gd name="T54" fmla="*/ 0 w 19"/>
                <a:gd name="T55" fmla="*/ 420 h 761"/>
                <a:gd name="T56" fmla="*/ 19 w 19"/>
                <a:gd name="T57" fmla="*/ 404 h 761"/>
                <a:gd name="T58" fmla="*/ 0 w 19"/>
                <a:gd name="T59" fmla="*/ 420 h 761"/>
                <a:gd name="T60" fmla="*/ 19 w 19"/>
                <a:gd name="T61" fmla="*/ 390 h 761"/>
                <a:gd name="T62" fmla="*/ 0 w 19"/>
                <a:gd name="T63" fmla="*/ 373 h 761"/>
                <a:gd name="T64" fmla="*/ 0 w 19"/>
                <a:gd name="T65" fmla="*/ 357 h 761"/>
                <a:gd name="T66" fmla="*/ 19 w 19"/>
                <a:gd name="T67" fmla="*/ 342 h 761"/>
                <a:gd name="T68" fmla="*/ 0 w 19"/>
                <a:gd name="T69" fmla="*/ 357 h 761"/>
                <a:gd name="T70" fmla="*/ 19 w 19"/>
                <a:gd name="T71" fmla="*/ 326 h 761"/>
                <a:gd name="T72" fmla="*/ 0 w 19"/>
                <a:gd name="T73" fmla="*/ 309 h 761"/>
                <a:gd name="T74" fmla="*/ 0 w 19"/>
                <a:gd name="T75" fmla="*/ 295 h 761"/>
                <a:gd name="T76" fmla="*/ 19 w 19"/>
                <a:gd name="T77" fmla="*/ 279 h 761"/>
                <a:gd name="T78" fmla="*/ 0 w 19"/>
                <a:gd name="T79" fmla="*/ 295 h 761"/>
                <a:gd name="T80" fmla="*/ 19 w 19"/>
                <a:gd name="T81" fmla="*/ 264 h 761"/>
                <a:gd name="T82" fmla="*/ 0 w 19"/>
                <a:gd name="T83" fmla="*/ 248 h 761"/>
                <a:gd name="T84" fmla="*/ 0 w 19"/>
                <a:gd name="T85" fmla="*/ 234 h 761"/>
                <a:gd name="T86" fmla="*/ 19 w 19"/>
                <a:gd name="T87" fmla="*/ 217 h 761"/>
                <a:gd name="T88" fmla="*/ 0 w 19"/>
                <a:gd name="T89" fmla="*/ 234 h 761"/>
                <a:gd name="T90" fmla="*/ 19 w 19"/>
                <a:gd name="T91" fmla="*/ 203 h 761"/>
                <a:gd name="T92" fmla="*/ 0 w 19"/>
                <a:gd name="T93" fmla="*/ 186 h 761"/>
                <a:gd name="T94" fmla="*/ 0 w 19"/>
                <a:gd name="T95" fmla="*/ 172 h 761"/>
                <a:gd name="T96" fmla="*/ 19 w 19"/>
                <a:gd name="T97" fmla="*/ 156 h 761"/>
                <a:gd name="T98" fmla="*/ 0 w 19"/>
                <a:gd name="T99" fmla="*/ 172 h 761"/>
                <a:gd name="T100" fmla="*/ 19 w 19"/>
                <a:gd name="T101" fmla="*/ 141 h 761"/>
                <a:gd name="T102" fmla="*/ 0 w 19"/>
                <a:gd name="T103" fmla="*/ 125 h 761"/>
                <a:gd name="T104" fmla="*/ 0 w 19"/>
                <a:gd name="T105" fmla="*/ 111 h 761"/>
                <a:gd name="T106" fmla="*/ 19 w 19"/>
                <a:gd name="T107" fmla="*/ 94 h 761"/>
                <a:gd name="T108" fmla="*/ 0 w 19"/>
                <a:gd name="T109" fmla="*/ 111 h 761"/>
                <a:gd name="T110" fmla="*/ 19 w 19"/>
                <a:gd name="T111" fmla="*/ 78 h 761"/>
                <a:gd name="T112" fmla="*/ 0 w 19"/>
                <a:gd name="T113" fmla="*/ 63 h 761"/>
                <a:gd name="T114" fmla="*/ 0 w 19"/>
                <a:gd name="T115" fmla="*/ 47 h 761"/>
                <a:gd name="T116" fmla="*/ 19 w 19"/>
                <a:gd name="T117" fmla="*/ 30 h 761"/>
                <a:gd name="T118" fmla="*/ 0 w 19"/>
                <a:gd name="T119" fmla="*/ 47 h 761"/>
                <a:gd name="T120" fmla="*/ 19 w 19"/>
                <a:gd name="T121" fmla="*/ 16 h 761"/>
                <a:gd name="T122" fmla="*/ 0 w 19"/>
                <a:gd name="T123" fmla="*/ 0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" h="761">
                  <a:moveTo>
                    <a:pt x="0" y="744"/>
                  </a:moveTo>
                  <a:lnTo>
                    <a:pt x="19" y="744"/>
                  </a:lnTo>
                  <a:lnTo>
                    <a:pt x="19" y="761"/>
                  </a:lnTo>
                  <a:lnTo>
                    <a:pt x="0" y="761"/>
                  </a:lnTo>
                  <a:lnTo>
                    <a:pt x="0" y="744"/>
                  </a:lnTo>
                  <a:close/>
                  <a:moveTo>
                    <a:pt x="0" y="730"/>
                  </a:moveTo>
                  <a:lnTo>
                    <a:pt x="19" y="730"/>
                  </a:lnTo>
                  <a:lnTo>
                    <a:pt x="19" y="713"/>
                  </a:lnTo>
                  <a:lnTo>
                    <a:pt x="0" y="713"/>
                  </a:lnTo>
                  <a:lnTo>
                    <a:pt x="0" y="730"/>
                  </a:lnTo>
                  <a:close/>
                  <a:moveTo>
                    <a:pt x="0" y="699"/>
                  </a:moveTo>
                  <a:lnTo>
                    <a:pt x="19" y="699"/>
                  </a:lnTo>
                  <a:lnTo>
                    <a:pt x="19" y="683"/>
                  </a:lnTo>
                  <a:lnTo>
                    <a:pt x="0" y="683"/>
                  </a:lnTo>
                  <a:lnTo>
                    <a:pt x="0" y="699"/>
                  </a:lnTo>
                  <a:close/>
                  <a:moveTo>
                    <a:pt x="0" y="669"/>
                  </a:moveTo>
                  <a:lnTo>
                    <a:pt x="19" y="669"/>
                  </a:lnTo>
                  <a:lnTo>
                    <a:pt x="19" y="652"/>
                  </a:lnTo>
                  <a:lnTo>
                    <a:pt x="0" y="652"/>
                  </a:lnTo>
                  <a:lnTo>
                    <a:pt x="0" y="669"/>
                  </a:lnTo>
                  <a:close/>
                  <a:moveTo>
                    <a:pt x="0" y="635"/>
                  </a:moveTo>
                  <a:lnTo>
                    <a:pt x="19" y="635"/>
                  </a:lnTo>
                  <a:lnTo>
                    <a:pt x="19" y="621"/>
                  </a:lnTo>
                  <a:lnTo>
                    <a:pt x="0" y="621"/>
                  </a:lnTo>
                  <a:lnTo>
                    <a:pt x="0" y="635"/>
                  </a:lnTo>
                  <a:close/>
                  <a:moveTo>
                    <a:pt x="0" y="605"/>
                  </a:moveTo>
                  <a:lnTo>
                    <a:pt x="19" y="605"/>
                  </a:lnTo>
                  <a:lnTo>
                    <a:pt x="19" y="588"/>
                  </a:lnTo>
                  <a:lnTo>
                    <a:pt x="0" y="588"/>
                  </a:lnTo>
                  <a:lnTo>
                    <a:pt x="0" y="605"/>
                  </a:lnTo>
                  <a:close/>
                  <a:moveTo>
                    <a:pt x="0" y="574"/>
                  </a:moveTo>
                  <a:lnTo>
                    <a:pt x="19" y="574"/>
                  </a:lnTo>
                  <a:lnTo>
                    <a:pt x="19" y="557"/>
                  </a:lnTo>
                  <a:lnTo>
                    <a:pt x="0" y="557"/>
                  </a:lnTo>
                  <a:lnTo>
                    <a:pt x="0" y="574"/>
                  </a:lnTo>
                  <a:close/>
                  <a:moveTo>
                    <a:pt x="0" y="543"/>
                  </a:moveTo>
                  <a:lnTo>
                    <a:pt x="19" y="543"/>
                  </a:lnTo>
                  <a:lnTo>
                    <a:pt x="19" y="527"/>
                  </a:lnTo>
                  <a:lnTo>
                    <a:pt x="0" y="527"/>
                  </a:lnTo>
                  <a:lnTo>
                    <a:pt x="0" y="543"/>
                  </a:lnTo>
                  <a:close/>
                  <a:moveTo>
                    <a:pt x="0" y="513"/>
                  </a:moveTo>
                  <a:lnTo>
                    <a:pt x="19" y="513"/>
                  </a:lnTo>
                  <a:lnTo>
                    <a:pt x="19" y="496"/>
                  </a:lnTo>
                  <a:lnTo>
                    <a:pt x="0" y="496"/>
                  </a:lnTo>
                  <a:lnTo>
                    <a:pt x="0" y="513"/>
                  </a:lnTo>
                  <a:close/>
                  <a:moveTo>
                    <a:pt x="0" y="482"/>
                  </a:moveTo>
                  <a:lnTo>
                    <a:pt x="19" y="482"/>
                  </a:lnTo>
                  <a:lnTo>
                    <a:pt x="19" y="465"/>
                  </a:lnTo>
                  <a:lnTo>
                    <a:pt x="0" y="465"/>
                  </a:lnTo>
                  <a:lnTo>
                    <a:pt x="0" y="482"/>
                  </a:lnTo>
                  <a:close/>
                  <a:moveTo>
                    <a:pt x="0" y="451"/>
                  </a:moveTo>
                  <a:lnTo>
                    <a:pt x="19" y="451"/>
                  </a:lnTo>
                  <a:lnTo>
                    <a:pt x="19" y="435"/>
                  </a:lnTo>
                  <a:lnTo>
                    <a:pt x="0" y="435"/>
                  </a:lnTo>
                  <a:lnTo>
                    <a:pt x="0" y="451"/>
                  </a:lnTo>
                  <a:close/>
                  <a:moveTo>
                    <a:pt x="0" y="420"/>
                  </a:moveTo>
                  <a:lnTo>
                    <a:pt x="19" y="420"/>
                  </a:lnTo>
                  <a:lnTo>
                    <a:pt x="19" y="404"/>
                  </a:lnTo>
                  <a:lnTo>
                    <a:pt x="0" y="404"/>
                  </a:lnTo>
                  <a:lnTo>
                    <a:pt x="0" y="420"/>
                  </a:lnTo>
                  <a:close/>
                  <a:moveTo>
                    <a:pt x="0" y="390"/>
                  </a:moveTo>
                  <a:lnTo>
                    <a:pt x="19" y="390"/>
                  </a:lnTo>
                  <a:lnTo>
                    <a:pt x="19" y="373"/>
                  </a:lnTo>
                  <a:lnTo>
                    <a:pt x="0" y="373"/>
                  </a:lnTo>
                  <a:lnTo>
                    <a:pt x="0" y="390"/>
                  </a:lnTo>
                  <a:close/>
                  <a:moveTo>
                    <a:pt x="0" y="357"/>
                  </a:moveTo>
                  <a:lnTo>
                    <a:pt x="19" y="357"/>
                  </a:lnTo>
                  <a:lnTo>
                    <a:pt x="19" y="342"/>
                  </a:lnTo>
                  <a:lnTo>
                    <a:pt x="0" y="342"/>
                  </a:lnTo>
                  <a:lnTo>
                    <a:pt x="0" y="357"/>
                  </a:lnTo>
                  <a:close/>
                  <a:moveTo>
                    <a:pt x="0" y="326"/>
                  </a:moveTo>
                  <a:lnTo>
                    <a:pt x="19" y="326"/>
                  </a:lnTo>
                  <a:lnTo>
                    <a:pt x="19" y="309"/>
                  </a:lnTo>
                  <a:lnTo>
                    <a:pt x="0" y="309"/>
                  </a:lnTo>
                  <a:lnTo>
                    <a:pt x="0" y="326"/>
                  </a:lnTo>
                  <a:close/>
                  <a:moveTo>
                    <a:pt x="0" y="295"/>
                  </a:moveTo>
                  <a:lnTo>
                    <a:pt x="19" y="295"/>
                  </a:lnTo>
                  <a:lnTo>
                    <a:pt x="19" y="279"/>
                  </a:lnTo>
                  <a:lnTo>
                    <a:pt x="0" y="279"/>
                  </a:lnTo>
                  <a:lnTo>
                    <a:pt x="0" y="295"/>
                  </a:lnTo>
                  <a:close/>
                  <a:moveTo>
                    <a:pt x="0" y="264"/>
                  </a:moveTo>
                  <a:lnTo>
                    <a:pt x="19" y="264"/>
                  </a:lnTo>
                  <a:lnTo>
                    <a:pt x="19" y="248"/>
                  </a:lnTo>
                  <a:lnTo>
                    <a:pt x="0" y="248"/>
                  </a:lnTo>
                  <a:lnTo>
                    <a:pt x="0" y="264"/>
                  </a:lnTo>
                  <a:close/>
                  <a:moveTo>
                    <a:pt x="0" y="234"/>
                  </a:moveTo>
                  <a:lnTo>
                    <a:pt x="19" y="234"/>
                  </a:lnTo>
                  <a:lnTo>
                    <a:pt x="19" y="217"/>
                  </a:lnTo>
                  <a:lnTo>
                    <a:pt x="0" y="217"/>
                  </a:lnTo>
                  <a:lnTo>
                    <a:pt x="0" y="234"/>
                  </a:lnTo>
                  <a:close/>
                  <a:moveTo>
                    <a:pt x="0" y="203"/>
                  </a:moveTo>
                  <a:lnTo>
                    <a:pt x="19" y="203"/>
                  </a:lnTo>
                  <a:lnTo>
                    <a:pt x="19" y="186"/>
                  </a:lnTo>
                  <a:lnTo>
                    <a:pt x="0" y="186"/>
                  </a:lnTo>
                  <a:lnTo>
                    <a:pt x="0" y="203"/>
                  </a:lnTo>
                  <a:close/>
                  <a:moveTo>
                    <a:pt x="0" y="172"/>
                  </a:moveTo>
                  <a:lnTo>
                    <a:pt x="19" y="172"/>
                  </a:lnTo>
                  <a:lnTo>
                    <a:pt x="19" y="156"/>
                  </a:lnTo>
                  <a:lnTo>
                    <a:pt x="0" y="156"/>
                  </a:lnTo>
                  <a:lnTo>
                    <a:pt x="0" y="172"/>
                  </a:lnTo>
                  <a:close/>
                  <a:moveTo>
                    <a:pt x="0" y="141"/>
                  </a:moveTo>
                  <a:lnTo>
                    <a:pt x="19" y="141"/>
                  </a:lnTo>
                  <a:lnTo>
                    <a:pt x="19" y="125"/>
                  </a:lnTo>
                  <a:lnTo>
                    <a:pt x="0" y="125"/>
                  </a:lnTo>
                  <a:lnTo>
                    <a:pt x="0" y="141"/>
                  </a:lnTo>
                  <a:close/>
                  <a:moveTo>
                    <a:pt x="0" y="111"/>
                  </a:moveTo>
                  <a:lnTo>
                    <a:pt x="19" y="111"/>
                  </a:lnTo>
                  <a:lnTo>
                    <a:pt x="19" y="94"/>
                  </a:lnTo>
                  <a:lnTo>
                    <a:pt x="0" y="94"/>
                  </a:lnTo>
                  <a:lnTo>
                    <a:pt x="0" y="111"/>
                  </a:lnTo>
                  <a:close/>
                  <a:moveTo>
                    <a:pt x="0" y="78"/>
                  </a:moveTo>
                  <a:lnTo>
                    <a:pt x="19" y="78"/>
                  </a:lnTo>
                  <a:lnTo>
                    <a:pt x="19" y="63"/>
                  </a:lnTo>
                  <a:lnTo>
                    <a:pt x="0" y="63"/>
                  </a:lnTo>
                  <a:lnTo>
                    <a:pt x="0" y="78"/>
                  </a:lnTo>
                  <a:close/>
                  <a:moveTo>
                    <a:pt x="0" y="47"/>
                  </a:moveTo>
                  <a:lnTo>
                    <a:pt x="19" y="47"/>
                  </a:lnTo>
                  <a:lnTo>
                    <a:pt x="19" y="30"/>
                  </a:lnTo>
                  <a:lnTo>
                    <a:pt x="0" y="30"/>
                  </a:lnTo>
                  <a:lnTo>
                    <a:pt x="0" y="47"/>
                  </a:lnTo>
                  <a:close/>
                  <a:moveTo>
                    <a:pt x="0" y="16"/>
                  </a:moveTo>
                  <a:lnTo>
                    <a:pt x="19" y="16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B7D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58" name="right_bottom_grid"/>
          <p:cNvGrpSpPr/>
          <p:nvPr/>
        </p:nvGrpSpPr>
        <p:grpSpPr>
          <a:xfrm>
            <a:off x="5810488" y="4222079"/>
            <a:ext cx="921068" cy="751082"/>
            <a:chOff x="7366793" y="3710545"/>
            <a:chExt cx="1582738" cy="1290638"/>
          </a:xfrm>
        </p:grpSpPr>
        <p:sp>
          <p:nvSpPr>
            <p:cNvPr id="259" name="Rectangle 613"/>
            <p:cNvSpPr>
              <a:spLocks noChangeArrowheads="1"/>
            </p:cNvSpPr>
            <p:nvPr/>
          </p:nvSpPr>
          <p:spPr bwMode="auto">
            <a:xfrm>
              <a:off x="7366793" y="4963083"/>
              <a:ext cx="1582738" cy="38100"/>
            </a:xfrm>
            <a:prstGeom prst="rect">
              <a:avLst/>
            </a:prstGeom>
            <a:solidFill>
              <a:srgbClr val="D5B5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0" name="Rectangle 615"/>
            <p:cNvSpPr>
              <a:spLocks noChangeArrowheads="1"/>
            </p:cNvSpPr>
            <p:nvPr/>
          </p:nvSpPr>
          <p:spPr bwMode="auto">
            <a:xfrm>
              <a:off x="7454105" y="4269345"/>
              <a:ext cx="187325" cy="558800"/>
            </a:xfrm>
            <a:prstGeom prst="rect">
              <a:avLst/>
            </a:prstGeom>
            <a:solidFill>
              <a:srgbClr val="E96425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1" name="Freeform 620"/>
            <p:cNvSpPr>
              <a:spLocks noEditPoints="1"/>
            </p:cNvSpPr>
            <p:nvPr/>
          </p:nvSpPr>
          <p:spPr bwMode="auto">
            <a:xfrm>
              <a:off x="7719218" y="3845483"/>
              <a:ext cx="300038" cy="982663"/>
            </a:xfrm>
            <a:custGeom>
              <a:avLst/>
              <a:gdLst>
                <a:gd name="T0" fmla="*/ 152 w 189"/>
                <a:gd name="T1" fmla="*/ 149 h 619"/>
                <a:gd name="T2" fmla="*/ 36 w 189"/>
                <a:gd name="T3" fmla="*/ 149 h 619"/>
                <a:gd name="T4" fmla="*/ 36 w 189"/>
                <a:gd name="T5" fmla="*/ 146 h 619"/>
                <a:gd name="T6" fmla="*/ 95 w 189"/>
                <a:gd name="T7" fmla="*/ 0 h 619"/>
                <a:gd name="T8" fmla="*/ 152 w 189"/>
                <a:gd name="T9" fmla="*/ 146 h 619"/>
                <a:gd name="T10" fmla="*/ 152 w 189"/>
                <a:gd name="T11" fmla="*/ 149 h 619"/>
                <a:gd name="T12" fmla="*/ 189 w 189"/>
                <a:gd name="T13" fmla="*/ 565 h 619"/>
                <a:gd name="T14" fmla="*/ 152 w 189"/>
                <a:gd name="T15" fmla="*/ 501 h 619"/>
                <a:gd name="T16" fmla="*/ 152 w 189"/>
                <a:gd name="T17" fmla="*/ 168 h 619"/>
                <a:gd name="T18" fmla="*/ 36 w 189"/>
                <a:gd name="T19" fmla="*/ 168 h 619"/>
                <a:gd name="T20" fmla="*/ 36 w 189"/>
                <a:gd name="T21" fmla="*/ 501 h 619"/>
                <a:gd name="T22" fmla="*/ 0 w 189"/>
                <a:gd name="T23" fmla="*/ 565 h 619"/>
                <a:gd name="T24" fmla="*/ 0 w 189"/>
                <a:gd name="T25" fmla="*/ 619 h 619"/>
                <a:gd name="T26" fmla="*/ 36 w 189"/>
                <a:gd name="T27" fmla="*/ 588 h 619"/>
                <a:gd name="T28" fmla="*/ 36 w 189"/>
                <a:gd name="T29" fmla="*/ 619 h 619"/>
                <a:gd name="T30" fmla="*/ 152 w 189"/>
                <a:gd name="T31" fmla="*/ 619 h 619"/>
                <a:gd name="T32" fmla="*/ 152 w 189"/>
                <a:gd name="T33" fmla="*/ 588 h 619"/>
                <a:gd name="T34" fmla="*/ 189 w 189"/>
                <a:gd name="T35" fmla="*/ 619 h 619"/>
                <a:gd name="T36" fmla="*/ 189 w 189"/>
                <a:gd name="T37" fmla="*/ 56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9" h="619">
                  <a:moveTo>
                    <a:pt x="152" y="149"/>
                  </a:moveTo>
                  <a:lnTo>
                    <a:pt x="36" y="149"/>
                  </a:lnTo>
                  <a:lnTo>
                    <a:pt x="36" y="146"/>
                  </a:lnTo>
                  <a:lnTo>
                    <a:pt x="95" y="0"/>
                  </a:lnTo>
                  <a:lnTo>
                    <a:pt x="152" y="146"/>
                  </a:lnTo>
                  <a:lnTo>
                    <a:pt x="152" y="149"/>
                  </a:lnTo>
                  <a:close/>
                  <a:moveTo>
                    <a:pt x="189" y="565"/>
                  </a:moveTo>
                  <a:lnTo>
                    <a:pt x="152" y="501"/>
                  </a:lnTo>
                  <a:lnTo>
                    <a:pt x="152" y="168"/>
                  </a:lnTo>
                  <a:lnTo>
                    <a:pt x="36" y="168"/>
                  </a:lnTo>
                  <a:lnTo>
                    <a:pt x="36" y="501"/>
                  </a:lnTo>
                  <a:lnTo>
                    <a:pt x="0" y="565"/>
                  </a:lnTo>
                  <a:lnTo>
                    <a:pt x="0" y="619"/>
                  </a:lnTo>
                  <a:lnTo>
                    <a:pt x="36" y="588"/>
                  </a:lnTo>
                  <a:lnTo>
                    <a:pt x="36" y="619"/>
                  </a:lnTo>
                  <a:lnTo>
                    <a:pt x="152" y="619"/>
                  </a:lnTo>
                  <a:lnTo>
                    <a:pt x="152" y="588"/>
                  </a:lnTo>
                  <a:lnTo>
                    <a:pt x="189" y="619"/>
                  </a:lnTo>
                  <a:lnTo>
                    <a:pt x="189" y="565"/>
                  </a:lnTo>
                  <a:close/>
                </a:path>
              </a:pathLst>
            </a:custGeom>
            <a:solidFill>
              <a:srgbClr val="459AAF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2" name="Freeform 621"/>
            <p:cNvSpPr>
              <a:spLocks noEditPoints="1"/>
            </p:cNvSpPr>
            <p:nvPr/>
          </p:nvSpPr>
          <p:spPr bwMode="auto">
            <a:xfrm>
              <a:off x="8458993" y="3829608"/>
              <a:ext cx="430213" cy="1089025"/>
            </a:xfrm>
            <a:custGeom>
              <a:avLst/>
              <a:gdLst>
                <a:gd name="T0" fmla="*/ 90 w 115"/>
                <a:gd name="T1" fmla="*/ 163 h 290"/>
                <a:gd name="T2" fmla="*/ 25 w 115"/>
                <a:gd name="T3" fmla="*/ 163 h 290"/>
                <a:gd name="T4" fmla="*/ 25 w 115"/>
                <a:gd name="T5" fmla="*/ 137 h 290"/>
                <a:gd name="T6" fmla="*/ 58 w 115"/>
                <a:gd name="T7" fmla="*/ 0 h 290"/>
                <a:gd name="T8" fmla="*/ 90 w 115"/>
                <a:gd name="T9" fmla="*/ 137 h 290"/>
                <a:gd name="T10" fmla="*/ 90 w 115"/>
                <a:gd name="T11" fmla="*/ 163 h 290"/>
                <a:gd name="T12" fmla="*/ 87 w 115"/>
                <a:gd name="T13" fmla="*/ 196 h 290"/>
                <a:gd name="T14" fmla="*/ 89 w 115"/>
                <a:gd name="T15" fmla="*/ 171 h 290"/>
                <a:gd name="T16" fmla="*/ 26 w 115"/>
                <a:gd name="T17" fmla="*/ 171 h 290"/>
                <a:gd name="T18" fmla="*/ 28 w 115"/>
                <a:gd name="T19" fmla="*/ 196 h 290"/>
                <a:gd name="T20" fmla="*/ 2 w 115"/>
                <a:gd name="T21" fmla="*/ 290 h 290"/>
                <a:gd name="T22" fmla="*/ 42 w 115"/>
                <a:gd name="T23" fmla="*/ 259 h 290"/>
                <a:gd name="T24" fmla="*/ 58 w 115"/>
                <a:gd name="T25" fmla="*/ 274 h 290"/>
                <a:gd name="T26" fmla="*/ 73 w 115"/>
                <a:gd name="T27" fmla="*/ 259 h 290"/>
                <a:gd name="T28" fmla="*/ 113 w 115"/>
                <a:gd name="T29" fmla="*/ 290 h 290"/>
                <a:gd name="T30" fmla="*/ 87 w 115"/>
                <a:gd name="T31" fmla="*/ 19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5" h="290">
                  <a:moveTo>
                    <a:pt x="90" y="163"/>
                  </a:moveTo>
                  <a:cubicBezTo>
                    <a:pt x="25" y="163"/>
                    <a:pt x="25" y="163"/>
                    <a:pt x="25" y="163"/>
                  </a:cubicBezTo>
                  <a:cubicBezTo>
                    <a:pt x="25" y="155"/>
                    <a:pt x="25" y="146"/>
                    <a:pt x="25" y="137"/>
                  </a:cubicBezTo>
                  <a:cubicBezTo>
                    <a:pt x="25" y="61"/>
                    <a:pt x="58" y="0"/>
                    <a:pt x="58" y="0"/>
                  </a:cubicBezTo>
                  <a:cubicBezTo>
                    <a:pt x="58" y="0"/>
                    <a:pt x="90" y="61"/>
                    <a:pt x="90" y="137"/>
                  </a:cubicBezTo>
                  <a:cubicBezTo>
                    <a:pt x="90" y="146"/>
                    <a:pt x="90" y="155"/>
                    <a:pt x="90" y="163"/>
                  </a:cubicBezTo>
                  <a:close/>
                  <a:moveTo>
                    <a:pt x="87" y="196"/>
                  </a:moveTo>
                  <a:cubicBezTo>
                    <a:pt x="88" y="188"/>
                    <a:pt x="89" y="179"/>
                    <a:pt x="89" y="171"/>
                  </a:cubicBezTo>
                  <a:cubicBezTo>
                    <a:pt x="26" y="171"/>
                    <a:pt x="26" y="171"/>
                    <a:pt x="26" y="171"/>
                  </a:cubicBezTo>
                  <a:cubicBezTo>
                    <a:pt x="26" y="179"/>
                    <a:pt x="27" y="188"/>
                    <a:pt x="28" y="196"/>
                  </a:cubicBezTo>
                  <a:cubicBezTo>
                    <a:pt x="0" y="226"/>
                    <a:pt x="2" y="290"/>
                    <a:pt x="2" y="290"/>
                  </a:cubicBezTo>
                  <a:cubicBezTo>
                    <a:pt x="2" y="290"/>
                    <a:pt x="25" y="271"/>
                    <a:pt x="42" y="259"/>
                  </a:cubicBezTo>
                  <a:cubicBezTo>
                    <a:pt x="47" y="269"/>
                    <a:pt x="52" y="274"/>
                    <a:pt x="58" y="274"/>
                  </a:cubicBezTo>
                  <a:cubicBezTo>
                    <a:pt x="63" y="274"/>
                    <a:pt x="68" y="269"/>
                    <a:pt x="73" y="259"/>
                  </a:cubicBezTo>
                  <a:cubicBezTo>
                    <a:pt x="90" y="271"/>
                    <a:pt x="113" y="290"/>
                    <a:pt x="113" y="290"/>
                  </a:cubicBezTo>
                  <a:cubicBezTo>
                    <a:pt x="113" y="290"/>
                    <a:pt x="115" y="226"/>
                    <a:pt x="87" y="196"/>
                  </a:cubicBezTo>
                  <a:close/>
                </a:path>
              </a:pathLst>
            </a:custGeom>
            <a:solidFill>
              <a:srgbClr val="DC1A2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3" name="Freeform 626"/>
            <p:cNvSpPr>
              <a:spLocks noEditPoints="1"/>
            </p:cNvSpPr>
            <p:nvPr/>
          </p:nvSpPr>
          <p:spPr bwMode="auto">
            <a:xfrm>
              <a:off x="8139905" y="3713720"/>
              <a:ext cx="184150" cy="1114425"/>
            </a:xfrm>
            <a:custGeom>
              <a:avLst/>
              <a:gdLst>
                <a:gd name="T0" fmla="*/ 0 w 116"/>
                <a:gd name="T1" fmla="*/ 492 h 702"/>
                <a:gd name="T2" fmla="*/ 116 w 116"/>
                <a:gd name="T3" fmla="*/ 492 h 702"/>
                <a:gd name="T4" fmla="*/ 116 w 116"/>
                <a:gd name="T5" fmla="*/ 702 h 702"/>
                <a:gd name="T6" fmla="*/ 0 w 116"/>
                <a:gd name="T7" fmla="*/ 702 h 702"/>
                <a:gd name="T8" fmla="*/ 0 w 116"/>
                <a:gd name="T9" fmla="*/ 492 h 702"/>
                <a:gd name="T10" fmla="*/ 0 w 116"/>
                <a:gd name="T11" fmla="*/ 255 h 702"/>
                <a:gd name="T12" fmla="*/ 0 w 116"/>
                <a:gd name="T13" fmla="*/ 477 h 702"/>
                <a:gd name="T14" fmla="*/ 116 w 116"/>
                <a:gd name="T15" fmla="*/ 477 h 702"/>
                <a:gd name="T16" fmla="*/ 116 w 116"/>
                <a:gd name="T17" fmla="*/ 255 h 702"/>
                <a:gd name="T18" fmla="*/ 0 w 116"/>
                <a:gd name="T19" fmla="*/ 255 h 702"/>
                <a:gd name="T20" fmla="*/ 116 w 116"/>
                <a:gd name="T21" fmla="*/ 97 h 702"/>
                <a:gd name="T22" fmla="*/ 59 w 116"/>
                <a:gd name="T23" fmla="*/ 0 h 702"/>
                <a:gd name="T24" fmla="*/ 0 w 116"/>
                <a:gd name="T25" fmla="*/ 97 h 702"/>
                <a:gd name="T26" fmla="*/ 0 w 116"/>
                <a:gd name="T27" fmla="*/ 241 h 702"/>
                <a:gd name="T28" fmla="*/ 116 w 116"/>
                <a:gd name="T29" fmla="*/ 241 h 702"/>
                <a:gd name="T30" fmla="*/ 116 w 116"/>
                <a:gd name="T31" fmla="*/ 97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702">
                  <a:moveTo>
                    <a:pt x="0" y="492"/>
                  </a:moveTo>
                  <a:lnTo>
                    <a:pt x="116" y="492"/>
                  </a:lnTo>
                  <a:lnTo>
                    <a:pt x="116" y="702"/>
                  </a:lnTo>
                  <a:lnTo>
                    <a:pt x="0" y="702"/>
                  </a:lnTo>
                  <a:lnTo>
                    <a:pt x="0" y="492"/>
                  </a:lnTo>
                  <a:close/>
                  <a:moveTo>
                    <a:pt x="0" y="255"/>
                  </a:moveTo>
                  <a:lnTo>
                    <a:pt x="0" y="477"/>
                  </a:lnTo>
                  <a:lnTo>
                    <a:pt x="116" y="477"/>
                  </a:lnTo>
                  <a:lnTo>
                    <a:pt x="116" y="255"/>
                  </a:lnTo>
                  <a:lnTo>
                    <a:pt x="0" y="255"/>
                  </a:lnTo>
                  <a:close/>
                  <a:moveTo>
                    <a:pt x="116" y="97"/>
                  </a:moveTo>
                  <a:lnTo>
                    <a:pt x="59" y="0"/>
                  </a:lnTo>
                  <a:lnTo>
                    <a:pt x="0" y="97"/>
                  </a:lnTo>
                  <a:lnTo>
                    <a:pt x="0" y="241"/>
                  </a:lnTo>
                  <a:lnTo>
                    <a:pt x="116" y="241"/>
                  </a:lnTo>
                  <a:lnTo>
                    <a:pt x="116" y="97"/>
                  </a:lnTo>
                  <a:close/>
                </a:path>
              </a:pathLst>
            </a:custGeom>
            <a:solidFill>
              <a:srgbClr val="B2B2B2">
                <a:alpha val="89804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4" name="Freeform 643"/>
            <p:cNvSpPr>
              <a:spLocks noEditPoints="1"/>
            </p:cNvSpPr>
            <p:nvPr/>
          </p:nvSpPr>
          <p:spPr bwMode="auto">
            <a:xfrm>
              <a:off x="8915400" y="3710545"/>
              <a:ext cx="30163" cy="1208088"/>
            </a:xfrm>
            <a:custGeom>
              <a:avLst/>
              <a:gdLst>
                <a:gd name="T0" fmla="*/ 19 w 19"/>
                <a:gd name="T1" fmla="*/ 744 h 761"/>
                <a:gd name="T2" fmla="*/ 0 w 19"/>
                <a:gd name="T3" fmla="*/ 761 h 761"/>
                <a:gd name="T4" fmla="*/ 0 w 19"/>
                <a:gd name="T5" fmla="*/ 730 h 761"/>
                <a:gd name="T6" fmla="*/ 19 w 19"/>
                <a:gd name="T7" fmla="*/ 713 h 761"/>
                <a:gd name="T8" fmla="*/ 0 w 19"/>
                <a:gd name="T9" fmla="*/ 730 h 761"/>
                <a:gd name="T10" fmla="*/ 19 w 19"/>
                <a:gd name="T11" fmla="*/ 699 h 761"/>
                <a:gd name="T12" fmla="*/ 0 w 19"/>
                <a:gd name="T13" fmla="*/ 683 h 761"/>
                <a:gd name="T14" fmla="*/ 0 w 19"/>
                <a:gd name="T15" fmla="*/ 669 h 761"/>
                <a:gd name="T16" fmla="*/ 19 w 19"/>
                <a:gd name="T17" fmla="*/ 652 h 761"/>
                <a:gd name="T18" fmla="*/ 0 w 19"/>
                <a:gd name="T19" fmla="*/ 669 h 761"/>
                <a:gd name="T20" fmla="*/ 19 w 19"/>
                <a:gd name="T21" fmla="*/ 635 h 761"/>
                <a:gd name="T22" fmla="*/ 0 w 19"/>
                <a:gd name="T23" fmla="*/ 621 h 761"/>
                <a:gd name="T24" fmla="*/ 0 w 19"/>
                <a:gd name="T25" fmla="*/ 605 h 761"/>
                <a:gd name="T26" fmla="*/ 19 w 19"/>
                <a:gd name="T27" fmla="*/ 588 h 761"/>
                <a:gd name="T28" fmla="*/ 0 w 19"/>
                <a:gd name="T29" fmla="*/ 605 h 761"/>
                <a:gd name="T30" fmla="*/ 19 w 19"/>
                <a:gd name="T31" fmla="*/ 574 h 761"/>
                <a:gd name="T32" fmla="*/ 0 w 19"/>
                <a:gd name="T33" fmla="*/ 557 h 761"/>
                <a:gd name="T34" fmla="*/ 0 w 19"/>
                <a:gd name="T35" fmla="*/ 543 h 761"/>
                <a:gd name="T36" fmla="*/ 19 w 19"/>
                <a:gd name="T37" fmla="*/ 527 h 761"/>
                <a:gd name="T38" fmla="*/ 0 w 19"/>
                <a:gd name="T39" fmla="*/ 543 h 761"/>
                <a:gd name="T40" fmla="*/ 19 w 19"/>
                <a:gd name="T41" fmla="*/ 513 h 761"/>
                <a:gd name="T42" fmla="*/ 0 w 19"/>
                <a:gd name="T43" fmla="*/ 496 h 761"/>
                <a:gd name="T44" fmla="*/ 0 w 19"/>
                <a:gd name="T45" fmla="*/ 482 h 761"/>
                <a:gd name="T46" fmla="*/ 19 w 19"/>
                <a:gd name="T47" fmla="*/ 465 h 761"/>
                <a:gd name="T48" fmla="*/ 0 w 19"/>
                <a:gd name="T49" fmla="*/ 482 h 761"/>
                <a:gd name="T50" fmla="*/ 19 w 19"/>
                <a:gd name="T51" fmla="*/ 451 h 761"/>
                <a:gd name="T52" fmla="*/ 0 w 19"/>
                <a:gd name="T53" fmla="*/ 435 h 761"/>
                <a:gd name="T54" fmla="*/ 0 w 19"/>
                <a:gd name="T55" fmla="*/ 420 h 761"/>
                <a:gd name="T56" fmla="*/ 19 w 19"/>
                <a:gd name="T57" fmla="*/ 404 h 761"/>
                <a:gd name="T58" fmla="*/ 0 w 19"/>
                <a:gd name="T59" fmla="*/ 420 h 761"/>
                <a:gd name="T60" fmla="*/ 19 w 19"/>
                <a:gd name="T61" fmla="*/ 390 h 761"/>
                <a:gd name="T62" fmla="*/ 0 w 19"/>
                <a:gd name="T63" fmla="*/ 373 h 761"/>
                <a:gd name="T64" fmla="*/ 0 w 19"/>
                <a:gd name="T65" fmla="*/ 357 h 761"/>
                <a:gd name="T66" fmla="*/ 19 w 19"/>
                <a:gd name="T67" fmla="*/ 342 h 761"/>
                <a:gd name="T68" fmla="*/ 0 w 19"/>
                <a:gd name="T69" fmla="*/ 357 h 761"/>
                <a:gd name="T70" fmla="*/ 19 w 19"/>
                <a:gd name="T71" fmla="*/ 326 h 761"/>
                <a:gd name="T72" fmla="*/ 0 w 19"/>
                <a:gd name="T73" fmla="*/ 309 h 761"/>
                <a:gd name="T74" fmla="*/ 0 w 19"/>
                <a:gd name="T75" fmla="*/ 295 h 761"/>
                <a:gd name="T76" fmla="*/ 19 w 19"/>
                <a:gd name="T77" fmla="*/ 279 h 761"/>
                <a:gd name="T78" fmla="*/ 0 w 19"/>
                <a:gd name="T79" fmla="*/ 295 h 761"/>
                <a:gd name="T80" fmla="*/ 19 w 19"/>
                <a:gd name="T81" fmla="*/ 264 h 761"/>
                <a:gd name="T82" fmla="*/ 0 w 19"/>
                <a:gd name="T83" fmla="*/ 248 h 761"/>
                <a:gd name="T84" fmla="*/ 0 w 19"/>
                <a:gd name="T85" fmla="*/ 234 h 761"/>
                <a:gd name="T86" fmla="*/ 19 w 19"/>
                <a:gd name="T87" fmla="*/ 217 h 761"/>
                <a:gd name="T88" fmla="*/ 0 w 19"/>
                <a:gd name="T89" fmla="*/ 234 h 761"/>
                <a:gd name="T90" fmla="*/ 19 w 19"/>
                <a:gd name="T91" fmla="*/ 203 h 761"/>
                <a:gd name="T92" fmla="*/ 0 w 19"/>
                <a:gd name="T93" fmla="*/ 186 h 761"/>
                <a:gd name="T94" fmla="*/ 0 w 19"/>
                <a:gd name="T95" fmla="*/ 172 h 761"/>
                <a:gd name="T96" fmla="*/ 19 w 19"/>
                <a:gd name="T97" fmla="*/ 156 h 761"/>
                <a:gd name="T98" fmla="*/ 0 w 19"/>
                <a:gd name="T99" fmla="*/ 172 h 761"/>
                <a:gd name="T100" fmla="*/ 19 w 19"/>
                <a:gd name="T101" fmla="*/ 141 h 761"/>
                <a:gd name="T102" fmla="*/ 0 w 19"/>
                <a:gd name="T103" fmla="*/ 125 h 761"/>
                <a:gd name="T104" fmla="*/ 0 w 19"/>
                <a:gd name="T105" fmla="*/ 111 h 761"/>
                <a:gd name="T106" fmla="*/ 19 w 19"/>
                <a:gd name="T107" fmla="*/ 94 h 761"/>
                <a:gd name="T108" fmla="*/ 0 w 19"/>
                <a:gd name="T109" fmla="*/ 111 h 761"/>
                <a:gd name="T110" fmla="*/ 19 w 19"/>
                <a:gd name="T111" fmla="*/ 78 h 761"/>
                <a:gd name="T112" fmla="*/ 0 w 19"/>
                <a:gd name="T113" fmla="*/ 63 h 761"/>
                <a:gd name="T114" fmla="*/ 0 w 19"/>
                <a:gd name="T115" fmla="*/ 47 h 761"/>
                <a:gd name="T116" fmla="*/ 19 w 19"/>
                <a:gd name="T117" fmla="*/ 30 h 761"/>
                <a:gd name="T118" fmla="*/ 0 w 19"/>
                <a:gd name="T119" fmla="*/ 47 h 761"/>
                <a:gd name="T120" fmla="*/ 19 w 19"/>
                <a:gd name="T121" fmla="*/ 16 h 761"/>
                <a:gd name="T122" fmla="*/ 0 w 19"/>
                <a:gd name="T123" fmla="*/ 0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" h="761">
                  <a:moveTo>
                    <a:pt x="0" y="744"/>
                  </a:moveTo>
                  <a:lnTo>
                    <a:pt x="19" y="744"/>
                  </a:lnTo>
                  <a:lnTo>
                    <a:pt x="19" y="761"/>
                  </a:lnTo>
                  <a:lnTo>
                    <a:pt x="0" y="761"/>
                  </a:lnTo>
                  <a:lnTo>
                    <a:pt x="0" y="744"/>
                  </a:lnTo>
                  <a:close/>
                  <a:moveTo>
                    <a:pt x="0" y="730"/>
                  </a:moveTo>
                  <a:lnTo>
                    <a:pt x="19" y="730"/>
                  </a:lnTo>
                  <a:lnTo>
                    <a:pt x="19" y="713"/>
                  </a:lnTo>
                  <a:lnTo>
                    <a:pt x="0" y="713"/>
                  </a:lnTo>
                  <a:lnTo>
                    <a:pt x="0" y="730"/>
                  </a:lnTo>
                  <a:close/>
                  <a:moveTo>
                    <a:pt x="0" y="699"/>
                  </a:moveTo>
                  <a:lnTo>
                    <a:pt x="19" y="699"/>
                  </a:lnTo>
                  <a:lnTo>
                    <a:pt x="19" y="683"/>
                  </a:lnTo>
                  <a:lnTo>
                    <a:pt x="0" y="683"/>
                  </a:lnTo>
                  <a:lnTo>
                    <a:pt x="0" y="699"/>
                  </a:lnTo>
                  <a:close/>
                  <a:moveTo>
                    <a:pt x="0" y="669"/>
                  </a:moveTo>
                  <a:lnTo>
                    <a:pt x="19" y="669"/>
                  </a:lnTo>
                  <a:lnTo>
                    <a:pt x="19" y="652"/>
                  </a:lnTo>
                  <a:lnTo>
                    <a:pt x="0" y="652"/>
                  </a:lnTo>
                  <a:lnTo>
                    <a:pt x="0" y="669"/>
                  </a:lnTo>
                  <a:close/>
                  <a:moveTo>
                    <a:pt x="0" y="635"/>
                  </a:moveTo>
                  <a:lnTo>
                    <a:pt x="19" y="635"/>
                  </a:lnTo>
                  <a:lnTo>
                    <a:pt x="19" y="621"/>
                  </a:lnTo>
                  <a:lnTo>
                    <a:pt x="0" y="621"/>
                  </a:lnTo>
                  <a:lnTo>
                    <a:pt x="0" y="635"/>
                  </a:lnTo>
                  <a:close/>
                  <a:moveTo>
                    <a:pt x="0" y="605"/>
                  </a:moveTo>
                  <a:lnTo>
                    <a:pt x="19" y="605"/>
                  </a:lnTo>
                  <a:lnTo>
                    <a:pt x="19" y="588"/>
                  </a:lnTo>
                  <a:lnTo>
                    <a:pt x="0" y="588"/>
                  </a:lnTo>
                  <a:lnTo>
                    <a:pt x="0" y="605"/>
                  </a:lnTo>
                  <a:close/>
                  <a:moveTo>
                    <a:pt x="0" y="574"/>
                  </a:moveTo>
                  <a:lnTo>
                    <a:pt x="19" y="574"/>
                  </a:lnTo>
                  <a:lnTo>
                    <a:pt x="19" y="557"/>
                  </a:lnTo>
                  <a:lnTo>
                    <a:pt x="0" y="557"/>
                  </a:lnTo>
                  <a:lnTo>
                    <a:pt x="0" y="574"/>
                  </a:lnTo>
                  <a:close/>
                  <a:moveTo>
                    <a:pt x="0" y="543"/>
                  </a:moveTo>
                  <a:lnTo>
                    <a:pt x="19" y="543"/>
                  </a:lnTo>
                  <a:lnTo>
                    <a:pt x="19" y="527"/>
                  </a:lnTo>
                  <a:lnTo>
                    <a:pt x="0" y="527"/>
                  </a:lnTo>
                  <a:lnTo>
                    <a:pt x="0" y="543"/>
                  </a:lnTo>
                  <a:close/>
                  <a:moveTo>
                    <a:pt x="0" y="513"/>
                  </a:moveTo>
                  <a:lnTo>
                    <a:pt x="19" y="513"/>
                  </a:lnTo>
                  <a:lnTo>
                    <a:pt x="19" y="496"/>
                  </a:lnTo>
                  <a:lnTo>
                    <a:pt x="0" y="496"/>
                  </a:lnTo>
                  <a:lnTo>
                    <a:pt x="0" y="513"/>
                  </a:lnTo>
                  <a:close/>
                  <a:moveTo>
                    <a:pt x="0" y="482"/>
                  </a:moveTo>
                  <a:lnTo>
                    <a:pt x="19" y="482"/>
                  </a:lnTo>
                  <a:lnTo>
                    <a:pt x="19" y="465"/>
                  </a:lnTo>
                  <a:lnTo>
                    <a:pt x="0" y="465"/>
                  </a:lnTo>
                  <a:lnTo>
                    <a:pt x="0" y="482"/>
                  </a:lnTo>
                  <a:close/>
                  <a:moveTo>
                    <a:pt x="0" y="451"/>
                  </a:moveTo>
                  <a:lnTo>
                    <a:pt x="19" y="451"/>
                  </a:lnTo>
                  <a:lnTo>
                    <a:pt x="19" y="435"/>
                  </a:lnTo>
                  <a:lnTo>
                    <a:pt x="0" y="435"/>
                  </a:lnTo>
                  <a:lnTo>
                    <a:pt x="0" y="451"/>
                  </a:lnTo>
                  <a:close/>
                  <a:moveTo>
                    <a:pt x="0" y="420"/>
                  </a:moveTo>
                  <a:lnTo>
                    <a:pt x="19" y="420"/>
                  </a:lnTo>
                  <a:lnTo>
                    <a:pt x="19" y="404"/>
                  </a:lnTo>
                  <a:lnTo>
                    <a:pt x="0" y="404"/>
                  </a:lnTo>
                  <a:lnTo>
                    <a:pt x="0" y="420"/>
                  </a:lnTo>
                  <a:close/>
                  <a:moveTo>
                    <a:pt x="0" y="390"/>
                  </a:moveTo>
                  <a:lnTo>
                    <a:pt x="19" y="390"/>
                  </a:lnTo>
                  <a:lnTo>
                    <a:pt x="19" y="373"/>
                  </a:lnTo>
                  <a:lnTo>
                    <a:pt x="0" y="373"/>
                  </a:lnTo>
                  <a:lnTo>
                    <a:pt x="0" y="390"/>
                  </a:lnTo>
                  <a:close/>
                  <a:moveTo>
                    <a:pt x="0" y="357"/>
                  </a:moveTo>
                  <a:lnTo>
                    <a:pt x="19" y="357"/>
                  </a:lnTo>
                  <a:lnTo>
                    <a:pt x="19" y="342"/>
                  </a:lnTo>
                  <a:lnTo>
                    <a:pt x="0" y="342"/>
                  </a:lnTo>
                  <a:lnTo>
                    <a:pt x="0" y="357"/>
                  </a:lnTo>
                  <a:close/>
                  <a:moveTo>
                    <a:pt x="0" y="326"/>
                  </a:moveTo>
                  <a:lnTo>
                    <a:pt x="19" y="326"/>
                  </a:lnTo>
                  <a:lnTo>
                    <a:pt x="19" y="309"/>
                  </a:lnTo>
                  <a:lnTo>
                    <a:pt x="0" y="309"/>
                  </a:lnTo>
                  <a:lnTo>
                    <a:pt x="0" y="326"/>
                  </a:lnTo>
                  <a:close/>
                  <a:moveTo>
                    <a:pt x="0" y="295"/>
                  </a:moveTo>
                  <a:lnTo>
                    <a:pt x="19" y="295"/>
                  </a:lnTo>
                  <a:lnTo>
                    <a:pt x="19" y="279"/>
                  </a:lnTo>
                  <a:lnTo>
                    <a:pt x="0" y="279"/>
                  </a:lnTo>
                  <a:lnTo>
                    <a:pt x="0" y="295"/>
                  </a:lnTo>
                  <a:close/>
                  <a:moveTo>
                    <a:pt x="0" y="264"/>
                  </a:moveTo>
                  <a:lnTo>
                    <a:pt x="19" y="264"/>
                  </a:lnTo>
                  <a:lnTo>
                    <a:pt x="19" y="248"/>
                  </a:lnTo>
                  <a:lnTo>
                    <a:pt x="0" y="248"/>
                  </a:lnTo>
                  <a:lnTo>
                    <a:pt x="0" y="264"/>
                  </a:lnTo>
                  <a:close/>
                  <a:moveTo>
                    <a:pt x="0" y="234"/>
                  </a:moveTo>
                  <a:lnTo>
                    <a:pt x="19" y="234"/>
                  </a:lnTo>
                  <a:lnTo>
                    <a:pt x="19" y="217"/>
                  </a:lnTo>
                  <a:lnTo>
                    <a:pt x="0" y="217"/>
                  </a:lnTo>
                  <a:lnTo>
                    <a:pt x="0" y="234"/>
                  </a:lnTo>
                  <a:close/>
                  <a:moveTo>
                    <a:pt x="0" y="203"/>
                  </a:moveTo>
                  <a:lnTo>
                    <a:pt x="19" y="203"/>
                  </a:lnTo>
                  <a:lnTo>
                    <a:pt x="19" y="186"/>
                  </a:lnTo>
                  <a:lnTo>
                    <a:pt x="0" y="186"/>
                  </a:lnTo>
                  <a:lnTo>
                    <a:pt x="0" y="203"/>
                  </a:lnTo>
                  <a:close/>
                  <a:moveTo>
                    <a:pt x="0" y="172"/>
                  </a:moveTo>
                  <a:lnTo>
                    <a:pt x="19" y="172"/>
                  </a:lnTo>
                  <a:lnTo>
                    <a:pt x="19" y="156"/>
                  </a:lnTo>
                  <a:lnTo>
                    <a:pt x="0" y="156"/>
                  </a:lnTo>
                  <a:lnTo>
                    <a:pt x="0" y="172"/>
                  </a:lnTo>
                  <a:close/>
                  <a:moveTo>
                    <a:pt x="0" y="141"/>
                  </a:moveTo>
                  <a:lnTo>
                    <a:pt x="19" y="141"/>
                  </a:lnTo>
                  <a:lnTo>
                    <a:pt x="19" y="125"/>
                  </a:lnTo>
                  <a:lnTo>
                    <a:pt x="0" y="125"/>
                  </a:lnTo>
                  <a:lnTo>
                    <a:pt x="0" y="141"/>
                  </a:lnTo>
                  <a:close/>
                  <a:moveTo>
                    <a:pt x="0" y="111"/>
                  </a:moveTo>
                  <a:lnTo>
                    <a:pt x="19" y="111"/>
                  </a:lnTo>
                  <a:lnTo>
                    <a:pt x="19" y="94"/>
                  </a:lnTo>
                  <a:lnTo>
                    <a:pt x="0" y="94"/>
                  </a:lnTo>
                  <a:lnTo>
                    <a:pt x="0" y="111"/>
                  </a:lnTo>
                  <a:close/>
                  <a:moveTo>
                    <a:pt x="0" y="78"/>
                  </a:moveTo>
                  <a:lnTo>
                    <a:pt x="19" y="78"/>
                  </a:lnTo>
                  <a:lnTo>
                    <a:pt x="19" y="63"/>
                  </a:lnTo>
                  <a:lnTo>
                    <a:pt x="0" y="63"/>
                  </a:lnTo>
                  <a:lnTo>
                    <a:pt x="0" y="78"/>
                  </a:lnTo>
                  <a:close/>
                  <a:moveTo>
                    <a:pt x="0" y="47"/>
                  </a:moveTo>
                  <a:lnTo>
                    <a:pt x="19" y="47"/>
                  </a:lnTo>
                  <a:lnTo>
                    <a:pt x="19" y="30"/>
                  </a:lnTo>
                  <a:lnTo>
                    <a:pt x="0" y="30"/>
                  </a:lnTo>
                  <a:lnTo>
                    <a:pt x="0" y="47"/>
                  </a:lnTo>
                  <a:close/>
                  <a:moveTo>
                    <a:pt x="0" y="16"/>
                  </a:moveTo>
                  <a:lnTo>
                    <a:pt x="19" y="16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B7D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65" name="Title 1"/>
          <p:cNvSpPr txBox="1">
            <a:spLocks/>
          </p:cNvSpPr>
          <p:nvPr/>
        </p:nvSpPr>
        <p:spPr>
          <a:xfrm>
            <a:off x="82087" y="1631590"/>
            <a:ext cx="1460963" cy="59726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2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MOON: TYPE IN YOUR INFORMATION HERE&gt; GENERIC TEXT IS SHOWN FOR WHAT THE TEXT MAY APPREAR LIKE WHEN LAYED OUT.</a:t>
            </a:r>
          </a:p>
        </p:txBody>
      </p:sp>
      <p:sp>
        <p:nvSpPr>
          <p:cNvPr id="266" name="Freeform 643"/>
          <p:cNvSpPr>
            <a:spLocks noEditPoints="1"/>
          </p:cNvSpPr>
          <p:nvPr/>
        </p:nvSpPr>
        <p:spPr bwMode="auto">
          <a:xfrm rot="16200000">
            <a:off x="781486" y="1184148"/>
            <a:ext cx="20574" cy="1097280"/>
          </a:xfrm>
          <a:custGeom>
            <a:avLst/>
            <a:gdLst>
              <a:gd name="T0" fmla="*/ 19 w 19"/>
              <a:gd name="T1" fmla="*/ 744 h 761"/>
              <a:gd name="T2" fmla="*/ 0 w 19"/>
              <a:gd name="T3" fmla="*/ 761 h 761"/>
              <a:gd name="T4" fmla="*/ 0 w 19"/>
              <a:gd name="T5" fmla="*/ 730 h 761"/>
              <a:gd name="T6" fmla="*/ 19 w 19"/>
              <a:gd name="T7" fmla="*/ 713 h 761"/>
              <a:gd name="T8" fmla="*/ 0 w 19"/>
              <a:gd name="T9" fmla="*/ 730 h 761"/>
              <a:gd name="T10" fmla="*/ 19 w 19"/>
              <a:gd name="T11" fmla="*/ 699 h 761"/>
              <a:gd name="T12" fmla="*/ 0 w 19"/>
              <a:gd name="T13" fmla="*/ 683 h 761"/>
              <a:gd name="T14" fmla="*/ 0 w 19"/>
              <a:gd name="T15" fmla="*/ 669 h 761"/>
              <a:gd name="T16" fmla="*/ 19 w 19"/>
              <a:gd name="T17" fmla="*/ 652 h 761"/>
              <a:gd name="T18" fmla="*/ 0 w 19"/>
              <a:gd name="T19" fmla="*/ 669 h 761"/>
              <a:gd name="T20" fmla="*/ 19 w 19"/>
              <a:gd name="T21" fmla="*/ 635 h 761"/>
              <a:gd name="T22" fmla="*/ 0 w 19"/>
              <a:gd name="T23" fmla="*/ 621 h 761"/>
              <a:gd name="T24" fmla="*/ 0 w 19"/>
              <a:gd name="T25" fmla="*/ 605 h 761"/>
              <a:gd name="T26" fmla="*/ 19 w 19"/>
              <a:gd name="T27" fmla="*/ 588 h 761"/>
              <a:gd name="T28" fmla="*/ 0 w 19"/>
              <a:gd name="T29" fmla="*/ 605 h 761"/>
              <a:gd name="T30" fmla="*/ 19 w 19"/>
              <a:gd name="T31" fmla="*/ 574 h 761"/>
              <a:gd name="T32" fmla="*/ 0 w 19"/>
              <a:gd name="T33" fmla="*/ 557 h 761"/>
              <a:gd name="T34" fmla="*/ 0 w 19"/>
              <a:gd name="T35" fmla="*/ 543 h 761"/>
              <a:gd name="T36" fmla="*/ 19 w 19"/>
              <a:gd name="T37" fmla="*/ 527 h 761"/>
              <a:gd name="T38" fmla="*/ 0 w 19"/>
              <a:gd name="T39" fmla="*/ 543 h 761"/>
              <a:gd name="T40" fmla="*/ 19 w 19"/>
              <a:gd name="T41" fmla="*/ 513 h 761"/>
              <a:gd name="T42" fmla="*/ 0 w 19"/>
              <a:gd name="T43" fmla="*/ 496 h 761"/>
              <a:gd name="T44" fmla="*/ 0 w 19"/>
              <a:gd name="T45" fmla="*/ 482 h 761"/>
              <a:gd name="T46" fmla="*/ 19 w 19"/>
              <a:gd name="T47" fmla="*/ 465 h 761"/>
              <a:gd name="T48" fmla="*/ 0 w 19"/>
              <a:gd name="T49" fmla="*/ 482 h 761"/>
              <a:gd name="T50" fmla="*/ 19 w 19"/>
              <a:gd name="T51" fmla="*/ 451 h 761"/>
              <a:gd name="T52" fmla="*/ 0 w 19"/>
              <a:gd name="T53" fmla="*/ 435 h 761"/>
              <a:gd name="T54" fmla="*/ 0 w 19"/>
              <a:gd name="T55" fmla="*/ 420 h 761"/>
              <a:gd name="T56" fmla="*/ 19 w 19"/>
              <a:gd name="T57" fmla="*/ 404 h 761"/>
              <a:gd name="T58" fmla="*/ 0 w 19"/>
              <a:gd name="T59" fmla="*/ 420 h 761"/>
              <a:gd name="T60" fmla="*/ 19 w 19"/>
              <a:gd name="T61" fmla="*/ 390 h 761"/>
              <a:gd name="T62" fmla="*/ 0 w 19"/>
              <a:gd name="T63" fmla="*/ 373 h 761"/>
              <a:gd name="T64" fmla="*/ 0 w 19"/>
              <a:gd name="T65" fmla="*/ 357 h 761"/>
              <a:gd name="T66" fmla="*/ 19 w 19"/>
              <a:gd name="T67" fmla="*/ 342 h 761"/>
              <a:gd name="T68" fmla="*/ 0 w 19"/>
              <a:gd name="T69" fmla="*/ 357 h 761"/>
              <a:gd name="T70" fmla="*/ 19 w 19"/>
              <a:gd name="T71" fmla="*/ 326 h 761"/>
              <a:gd name="T72" fmla="*/ 0 w 19"/>
              <a:gd name="T73" fmla="*/ 309 h 761"/>
              <a:gd name="T74" fmla="*/ 0 w 19"/>
              <a:gd name="T75" fmla="*/ 295 h 761"/>
              <a:gd name="T76" fmla="*/ 19 w 19"/>
              <a:gd name="T77" fmla="*/ 279 h 761"/>
              <a:gd name="T78" fmla="*/ 0 w 19"/>
              <a:gd name="T79" fmla="*/ 295 h 761"/>
              <a:gd name="T80" fmla="*/ 19 w 19"/>
              <a:gd name="T81" fmla="*/ 264 h 761"/>
              <a:gd name="T82" fmla="*/ 0 w 19"/>
              <a:gd name="T83" fmla="*/ 248 h 761"/>
              <a:gd name="T84" fmla="*/ 0 w 19"/>
              <a:gd name="T85" fmla="*/ 234 h 761"/>
              <a:gd name="T86" fmla="*/ 19 w 19"/>
              <a:gd name="T87" fmla="*/ 217 h 761"/>
              <a:gd name="T88" fmla="*/ 0 w 19"/>
              <a:gd name="T89" fmla="*/ 234 h 761"/>
              <a:gd name="T90" fmla="*/ 19 w 19"/>
              <a:gd name="T91" fmla="*/ 203 h 761"/>
              <a:gd name="T92" fmla="*/ 0 w 19"/>
              <a:gd name="T93" fmla="*/ 186 h 761"/>
              <a:gd name="T94" fmla="*/ 0 w 19"/>
              <a:gd name="T95" fmla="*/ 172 h 761"/>
              <a:gd name="T96" fmla="*/ 19 w 19"/>
              <a:gd name="T97" fmla="*/ 156 h 761"/>
              <a:gd name="T98" fmla="*/ 0 w 19"/>
              <a:gd name="T99" fmla="*/ 172 h 761"/>
              <a:gd name="T100" fmla="*/ 19 w 19"/>
              <a:gd name="T101" fmla="*/ 141 h 761"/>
              <a:gd name="T102" fmla="*/ 0 w 19"/>
              <a:gd name="T103" fmla="*/ 125 h 761"/>
              <a:gd name="T104" fmla="*/ 0 w 19"/>
              <a:gd name="T105" fmla="*/ 111 h 761"/>
              <a:gd name="T106" fmla="*/ 19 w 19"/>
              <a:gd name="T107" fmla="*/ 94 h 761"/>
              <a:gd name="T108" fmla="*/ 0 w 19"/>
              <a:gd name="T109" fmla="*/ 111 h 761"/>
              <a:gd name="T110" fmla="*/ 19 w 19"/>
              <a:gd name="T111" fmla="*/ 78 h 761"/>
              <a:gd name="T112" fmla="*/ 0 w 19"/>
              <a:gd name="T113" fmla="*/ 63 h 761"/>
              <a:gd name="T114" fmla="*/ 0 w 19"/>
              <a:gd name="T115" fmla="*/ 47 h 761"/>
              <a:gd name="T116" fmla="*/ 19 w 19"/>
              <a:gd name="T117" fmla="*/ 30 h 761"/>
              <a:gd name="T118" fmla="*/ 0 w 19"/>
              <a:gd name="T119" fmla="*/ 47 h 761"/>
              <a:gd name="T120" fmla="*/ 19 w 19"/>
              <a:gd name="T121" fmla="*/ 16 h 761"/>
              <a:gd name="T122" fmla="*/ 0 w 19"/>
              <a:gd name="T123" fmla="*/ 0 h 7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9" h="761">
                <a:moveTo>
                  <a:pt x="0" y="744"/>
                </a:moveTo>
                <a:lnTo>
                  <a:pt x="19" y="744"/>
                </a:lnTo>
                <a:lnTo>
                  <a:pt x="19" y="761"/>
                </a:lnTo>
                <a:lnTo>
                  <a:pt x="0" y="761"/>
                </a:lnTo>
                <a:lnTo>
                  <a:pt x="0" y="744"/>
                </a:lnTo>
                <a:close/>
                <a:moveTo>
                  <a:pt x="0" y="730"/>
                </a:moveTo>
                <a:lnTo>
                  <a:pt x="19" y="730"/>
                </a:lnTo>
                <a:lnTo>
                  <a:pt x="19" y="713"/>
                </a:lnTo>
                <a:lnTo>
                  <a:pt x="0" y="713"/>
                </a:lnTo>
                <a:lnTo>
                  <a:pt x="0" y="730"/>
                </a:lnTo>
                <a:close/>
                <a:moveTo>
                  <a:pt x="0" y="699"/>
                </a:moveTo>
                <a:lnTo>
                  <a:pt x="19" y="699"/>
                </a:lnTo>
                <a:lnTo>
                  <a:pt x="19" y="683"/>
                </a:lnTo>
                <a:lnTo>
                  <a:pt x="0" y="683"/>
                </a:lnTo>
                <a:lnTo>
                  <a:pt x="0" y="699"/>
                </a:lnTo>
                <a:close/>
                <a:moveTo>
                  <a:pt x="0" y="669"/>
                </a:moveTo>
                <a:lnTo>
                  <a:pt x="19" y="669"/>
                </a:lnTo>
                <a:lnTo>
                  <a:pt x="19" y="652"/>
                </a:lnTo>
                <a:lnTo>
                  <a:pt x="0" y="652"/>
                </a:lnTo>
                <a:lnTo>
                  <a:pt x="0" y="669"/>
                </a:lnTo>
                <a:close/>
                <a:moveTo>
                  <a:pt x="0" y="635"/>
                </a:moveTo>
                <a:lnTo>
                  <a:pt x="19" y="635"/>
                </a:lnTo>
                <a:lnTo>
                  <a:pt x="19" y="621"/>
                </a:lnTo>
                <a:lnTo>
                  <a:pt x="0" y="621"/>
                </a:lnTo>
                <a:lnTo>
                  <a:pt x="0" y="635"/>
                </a:lnTo>
                <a:close/>
                <a:moveTo>
                  <a:pt x="0" y="605"/>
                </a:moveTo>
                <a:lnTo>
                  <a:pt x="19" y="605"/>
                </a:lnTo>
                <a:lnTo>
                  <a:pt x="19" y="588"/>
                </a:lnTo>
                <a:lnTo>
                  <a:pt x="0" y="588"/>
                </a:lnTo>
                <a:lnTo>
                  <a:pt x="0" y="605"/>
                </a:lnTo>
                <a:close/>
                <a:moveTo>
                  <a:pt x="0" y="574"/>
                </a:moveTo>
                <a:lnTo>
                  <a:pt x="19" y="574"/>
                </a:lnTo>
                <a:lnTo>
                  <a:pt x="19" y="557"/>
                </a:lnTo>
                <a:lnTo>
                  <a:pt x="0" y="557"/>
                </a:lnTo>
                <a:lnTo>
                  <a:pt x="0" y="574"/>
                </a:lnTo>
                <a:close/>
                <a:moveTo>
                  <a:pt x="0" y="543"/>
                </a:moveTo>
                <a:lnTo>
                  <a:pt x="19" y="543"/>
                </a:lnTo>
                <a:lnTo>
                  <a:pt x="19" y="527"/>
                </a:lnTo>
                <a:lnTo>
                  <a:pt x="0" y="527"/>
                </a:lnTo>
                <a:lnTo>
                  <a:pt x="0" y="543"/>
                </a:lnTo>
                <a:close/>
                <a:moveTo>
                  <a:pt x="0" y="513"/>
                </a:moveTo>
                <a:lnTo>
                  <a:pt x="19" y="513"/>
                </a:lnTo>
                <a:lnTo>
                  <a:pt x="19" y="496"/>
                </a:lnTo>
                <a:lnTo>
                  <a:pt x="0" y="496"/>
                </a:lnTo>
                <a:lnTo>
                  <a:pt x="0" y="513"/>
                </a:lnTo>
                <a:close/>
                <a:moveTo>
                  <a:pt x="0" y="482"/>
                </a:moveTo>
                <a:lnTo>
                  <a:pt x="19" y="482"/>
                </a:lnTo>
                <a:lnTo>
                  <a:pt x="19" y="465"/>
                </a:lnTo>
                <a:lnTo>
                  <a:pt x="0" y="465"/>
                </a:lnTo>
                <a:lnTo>
                  <a:pt x="0" y="482"/>
                </a:lnTo>
                <a:close/>
                <a:moveTo>
                  <a:pt x="0" y="451"/>
                </a:moveTo>
                <a:lnTo>
                  <a:pt x="19" y="451"/>
                </a:lnTo>
                <a:lnTo>
                  <a:pt x="19" y="435"/>
                </a:lnTo>
                <a:lnTo>
                  <a:pt x="0" y="435"/>
                </a:lnTo>
                <a:lnTo>
                  <a:pt x="0" y="451"/>
                </a:lnTo>
                <a:close/>
                <a:moveTo>
                  <a:pt x="0" y="420"/>
                </a:moveTo>
                <a:lnTo>
                  <a:pt x="19" y="420"/>
                </a:lnTo>
                <a:lnTo>
                  <a:pt x="19" y="404"/>
                </a:lnTo>
                <a:lnTo>
                  <a:pt x="0" y="404"/>
                </a:lnTo>
                <a:lnTo>
                  <a:pt x="0" y="420"/>
                </a:lnTo>
                <a:close/>
                <a:moveTo>
                  <a:pt x="0" y="390"/>
                </a:moveTo>
                <a:lnTo>
                  <a:pt x="19" y="390"/>
                </a:lnTo>
                <a:lnTo>
                  <a:pt x="19" y="373"/>
                </a:lnTo>
                <a:lnTo>
                  <a:pt x="0" y="373"/>
                </a:lnTo>
                <a:lnTo>
                  <a:pt x="0" y="390"/>
                </a:lnTo>
                <a:close/>
                <a:moveTo>
                  <a:pt x="0" y="357"/>
                </a:moveTo>
                <a:lnTo>
                  <a:pt x="19" y="357"/>
                </a:lnTo>
                <a:lnTo>
                  <a:pt x="19" y="342"/>
                </a:lnTo>
                <a:lnTo>
                  <a:pt x="0" y="342"/>
                </a:lnTo>
                <a:lnTo>
                  <a:pt x="0" y="357"/>
                </a:lnTo>
                <a:close/>
                <a:moveTo>
                  <a:pt x="0" y="326"/>
                </a:moveTo>
                <a:lnTo>
                  <a:pt x="19" y="326"/>
                </a:lnTo>
                <a:lnTo>
                  <a:pt x="19" y="309"/>
                </a:lnTo>
                <a:lnTo>
                  <a:pt x="0" y="309"/>
                </a:lnTo>
                <a:lnTo>
                  <a:pt x="0" y="326"/>
                </a:lnTo>
                <a:close/>
                <a:moveTo>
                  <a:pt x="0" y="295"/>
                </a:moveTo>
                <a:lnTo>
                  <a:pt x="19" y="295"/>
                </a:lnTo>
                <a:lnTo>
                  <a:pt x="19" y="279"/>
                </a:lnTo>
                <a:lnTo>
                  <a:pt x="0" y="279"/>
                </a:lnTo>
                <a:lnTo>
                  <a:pt x="0" y="295"/>
                </a:lnTo>
                <a:close/>
                <a:moveTo>
                  <a:pt x="0" y="264"/>
                </a:moveTo>
                <a:lnTo>
                  <a:pt x="19" y="264"/>
                </a:lnTo>
                <a:lnTo>
                  <a:pt x="19" y="248"/>
                </a:lnTo>
                <a:lnTo>
                  <a:pt x="0" y="248"/>
                </a:lnTo>
                <a:lnTo>
                  <a:pt x="0" y="264"/>
                </a:lnTo>
                <a:close/>
                <a:moveTo>
                  <a:pt x="0" y="234"/>
                </a:moveTo>
                <a:lnTo>
                  <a:pt x="19" y="234"/>
                </a:lnTo>
                <a:lnTo>
                  <a:pt x="19" y="217"/>
                </a:lnTo>
                <a:lnTo>
                  <a:pt x="0" y="217"/>
                </a:lnTo>
                <a:lnTo>
                  <a:pt x="0" y="234"/>
                </a:lnTo>
                <a:close/>
                <a:moveTo>
                  <a:pt x="0" y="203"/>
                </a:moveTo>
                <a:lnTo>
                  <a:pt x="19" y="203"/>
                </a:lnTo>
                <a:lnTo>
                  <a:pt x="19" y="186"/>
                </a:lnTo>
                <a:lnTo>
                  <a:pt x="0" y="186"/>
                </a:lnTo>
                <a:lnTo>
                  <a:pt x="0" y="203"/>
                </a:lnTo>
                <a:close/>
                <a:moveTo>
                  <a:pt x="0" y="172"/>
                </a:moveTo>
                <a:lnTo>
                  <a:pt x="19" y="172"/>
                </a:lnTo>
                <a:lnTo>
                  <a:pt x="19" y="156"/>
                </a:lnTo>
                <a:lnTo>
                  <a:pt x="0" y="156"/>
                </a:lnTo>
                <a:lnTo>
                  <a:pt x="0" y="172"/>
                </a:lnTo>
                <a:close/>
                <a:moveTo>
                  <a:pt x="0" y="141"/>
                </a:moveTo>
                <a:lnTo>
                  <a:pt x="19" y="141"/>
                </a:lnTo>
                <a:lnTo>
                  <a:pt x="19" y="125"/>
                </a:lnTo>
                <a:lnTo>
                  <a:pt x="0" y="125"/>
                </a:lnTo>
                <a:lnTo>
                  <a:pt x="0" y="141"/>
                </a:lnTo>
                <a:close/>
                <a:moveTo>
                  <a:pt x="0" y="111"/>
                </a:moveTo>
                <a:lnTo>
                  <a:pt x="19" y="111"/>
                </a:lnTo>
                <a:lnTo>
                  <a:pt x="19" y="94"/>
                </a:lnTo>
                <a:lnTo>
                  <a:pt x="0" y="94"/>
                </a:lnTo>
                <a:lnTo>
                  <a:pt x="0" y="111"/>
                </a:lnTo>
                <a:close/>
                <a:moveTo>
                  <a:pt x="0" y="78"/>
                </a:moveTo>
                <a:lnTo>
                  <a:pt x="19" y="78"/>
                </a:lnTo>
                <a:lnTo>
                  <a:pt x="19" y="63"/>
                </a:lnTo>
                <a:lnTo>
                  <a:pt x="0" y="63"/>
                </a:lnTo>
                <a:lnTo>
                  <a:pt x="0" y="78"/>
                </a:lnTo>
                <a:close/>
                <a:moveTo>
                  <a:pt x="0" y="47"/>
                </a:moveTo>
                <a:lnTo>
                  <a:pt x="19" y="47"/>
                </a:lnTo>
                <a:lnTo>
                  <a:pt x="19" y="30"/>
                </a:lnTo>
                <a:lnTo>
                  <a:pt x="0" y="30"/>
                </a:lnTo>
                <a:lnTo>
                  <a:pt x="0" y="47"/>
                </a:lnTo>
                <a:close/>
                <a:moveTo>
                  <a:pt x="0" y="16"/>
                </a:moveTo>
                <a:lnTo>
                  <a:pt x="19" y="16"/>
                </a:lnTo>
                <a:lnTo>
                  <a:pt x="19" y="0"/>
                </a:lnTo>
                <a:lnTo>
                  <a:pt x="0" y="0"/>
                </a:lnTo>
                <a:lnTo>
                  <a:pt x="0" y="16"/>
                </a:lnTo>
                <a:close/>
              </a:path>
            </a:pathLst>
          </a:custGeom>
          <a:solidFill>
            <a:srgbClr val="B7DB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1" name="Title 1"/>
          <p:cNvSpPr txBox="1">
            <a:spLocks/>
          </p:cNvSpPr>
          <p:nvPr/>
        </p:nvSpPr>
        <p:spPr>
          <a:xfrm>
            <a:off x="-64155" y="2040901"/>
            <a:ext cx="1713859" cy="25452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7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NOTE: (ANIMATED) SLIDE</a:t>
            </a:r>
          </a:p>
        </p:txBody>
      </p:sp>
    </p:spTree>
    <p:extLst>
      <p:ext uri="{BB962C8B-B14F-4D97-AF65-F5344CB8AC3E}">
        <p14:creationId xmlns:p14="http://schemas.microsoft.com/office/powerpoint/2010/main" val="357637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8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8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8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9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5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"/>
                            </p:stCondLst>
                            <p:childTnLst>
                              <p:par>
                                <p:cTn id="4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5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50"/>
                            </p:stCondLst>
                            <p:childTnLst>
                              <p:par>
                                <p:cTn id="5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5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5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700"/>
                            </p:stCondLst>
                            <p:childTnLst>
                              <p:par>
                                <p:cTn id="5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5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5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850"/>
                            </p:stCondLst>
                            <p:childTnLst>
                              <p:par>
                                <p:cTn id="6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5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5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5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5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5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150"/>
                            </p:stCondLst>
                            <p:childTnLst>
                              <p:par>
                                <p:cTn id="8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5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5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5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5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300"/>
                            </p:stCondLst>
                            <p:childTnLst>
                              <p:par>
                                <p:cTn id="8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5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5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450"/>
                            </p:stCondLst>
                            <p:childTnLst>
                              <p:par>
                                <p:cTn id="9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5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5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5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5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600"/>
                            </p:stCondLst>
                            <p:childTnLst>
                              <p:par>
                                <p:cTn id="10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5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5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5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5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750"/>
                            </p:stCondLst>
                            <p:childTnLst>
                              <p:par>
                                <p:cTn id="10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5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5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5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5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900"/>
                            </p:stCondLst>
                            <p:childTnLst>
                              <p:par>
                                <p:cTn id="1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5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5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5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5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64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64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4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4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0" accel="100000" fill="hold">
                                          <p:stCondLst>
                                            <p:cond delay="64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0" accel="100000" fill="hold">
                                          <p:stCondLst>
                                            <p:cond delay="64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348" grpId="0"/>
      <p:bldP spid="265" grpId="0"/>
      <p:bldP spid="2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8121E"/>
            </a:gs>
            <a:gs pos="100000">
              <a:srgbClr val="081320"/>
            </a:gs>
            <a:gs pos="48000">
              <a:srgbClr val="0B1E3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ircle"/>
          <p:cNvSpPr>
            <a:spLocks noEditPoints="1"/>
          </p:cNvSpPr>
          <p:nvPr/>
        </p:nvSpPr>
        <p:spPr bwMode="auto">
          <a:xfrm>
            <a:off x="1617217" y="770698"/>
            <a:ext cx="3627348" cy="3623508"/>
          </a:xfrm>
          <a:custGeom>
            <a:avLst/>
            <a:gdLst>
              <a:gd name="T0" fmla="*/ 590 w 1216"/>
              <a:gd name="T1" fmla="*/ 1214 h 1214"/>
              <a:gd name="T2" fmla="*/ 639 w 1216"/>
              <a:gd name="T3" fmla="*/ 1214 h 1214"/>
              <a:gd name="T4" fmla="*/ 524 w 1216"/>
              <a:gd name="T5" fmla="*/ 1209 h 1214"/>
              <a:gd name="T6" fmla="*/ 704 w 1216"/>
              <a:gd name="T7" fmla="*/ 1207 h 1214"/>
              <a:gd name="T8" fmla="*/ 460 w 1216"/>
              <a:gd name="T9" fmla="*/ 1196 h 1214"/>
              <a:gd name="T10" fmla="*/ 769 w 1216"/>
              <a:gd name="T11" fmla="*/ 1193 h 1214"/>
              <a:gd name="T12" fmla="*/ 397 w 1216"/>
              <a:gd name="T13" fmla="*/ 1177 h 1214"/>
              <a:gd name="T14" fmla="*/ 831 w 1216"/>
              <a:gd name="T15" fmla="*/ 1172 h 1214"/>
              <a:gd name="T16" fmla="*/ 336 w 1216"/>
              <a:gd name="T17" fmla="*/ 1151 h 1214"/>
              <a:gd name="T18" fmla="*/ 891 w 1216"/>
              <a:gd name="T19" fmla="*/ 1145 h 1214"/>
              <a:gd name="T20" fmla="*/ 279 w 1216"/>
              <a:gd name="T21" fmla="*/ 1118 h 1214"/>
              <a:gd name="T22" fmla="*/ 947 w 1216"/>
              <a:gd name="T23" fmla="*/ 1111 h 1214"/>
              <a:gd name="T24" fmla="*/ 226 w 1216"/>
              <a:gd name="T25" fmla="*/ 1080 h 1214"/>
              <a:gd name="T26" fmla="*/ 1000 w 1216"/>
              <a:gd name="T27" fmla="*/ 1071 h 1214"/>
              <a:gd name="T28" fmla="*/ 177 w 1216"/>
              <a:gd name="T29" fmla="*/ 1035 h 1214"/>
              <a:gd name="T30" fmla="*/ 1048 w 1216"/>
              <a:gd name="T31" fmla="*/ 1026 h 1214"/>
              <a:gd name="T32" fmla="*/ 134 w 1216"/>
              <a:gd name="T33" fmla="*/ 986 h 1214"/>
              <a:gd name="T34" fmla="*/ 1091 w 1216"/>
              <a:gd name="T35" fmla="*/ 976 h 1214"/>
              <a:gd name="T36" fmla="*/ 95 w 1216"/>
              <a:gd name="T37" fmla="*/ 933 h 1214"/>
              <a:gd name="T38" fmla="*/ 1128 w 1216"/>
              <a:gd name="T39" fmla="*/ 922 h 1214"/>
              <a:gd name="T40" fmla="*/ 63 w 1216"/>
              <a:gd name="T41" fmla="*/ 876 h 1214"/>
              <a:gd name="T42" fmla="*/ 1159 w 1216"/>
              <a:gd name="T43" fmla="*/ 864 h 1214"/>
              <a:gd name="T44" fmla="*/ 18 w 1216"/>
              <a:gd name="T45" fmla="*/ 752 h 1214"/>
              <a:gd name="T46" fmla="*/ 1201 w 1216"/>
              <a:gd name="T47" fmla="*/ 740 h 1214"/>
              <a:gd name="T48" fmla="*/ 6 w 1216"/>
              <a:gd name="T49" fmla="*/ 687 h 1214"/>
              <a:gd name="T50" fmla="*/ 1212 w 1216"/>
              <a:gd name="T51" fmla="*/ 675 h 1214"/>
              <a:gd name="T52" fmla="*/ 33 w 1216"/>
              <a:gd name="T53" fmla="*/ 621 h 1214"/>
              <a:gd name="T54" fmla="*/ 1183 w 1216"/>
              <a:gd name="T55" fmla="*/ 592 h 1214"/>
              <a:gd name="T56" fmla="*/ 3 w 1216"/>
              <a:gd name="T57" fmla="*/ 556 h 1214"/>
              <a:gd name="T58" fmla="*/ 1178 w 1216"/>
              <a:gd name="T59" fmla="*/ 529 h 1214"/>
              <a:gd name="T60" fmla="*/ 11 w 1216"/>
              <a:gd name="T61" fmla="*/ 491 h 1214"/>
              <a:gd name="T62" fmla="*/ 1167 w 1216"/>
              <a:gd name="T63" fmla="*/ 468 h 1214"/>
              <a:gd name="T64" fmla="*/ 50 w 1216"/>
              <a:gd name="T65" fmla="*/ 366 h 1214"/>
              <a:gd name="T66" fmla="*/ 1124 w 1216"/>
              <a:gd name="T67" fmla="*/ 351 h 1214"/>
              <a:gd name="T68" fmla="*/ 80 w 1216"/>
              <a:gd name="T69" fmla="*/ 307 h 1214"/>
              <a:gd name="T70" fmla="*/ 1093 w 1216"/>
              <a:gd name="T71" fmla="*/ 297 h 1214"/>
              <a:gd name="T72" fmla="*/ 115 w 1216"/>
              <a:gd name="T73" fmla="*/ 252 h 1214"/>
              <a:gd name="T74" fmla="*/ 1057 w 1216"/>
              <a:gd name="T75" fmla="*/ 247 h 1214"/>
              <a:gd name="T76" fmla="*/ 156 w 1216"/>
              <a:gd name="T77" fmla="*/ 201 h 1214"/>
              <a:gd name="T78" fmla="*/ 1015 w 1216"/>
              <a:gd name="T79" fmla="*/ 200 h 1214"/>
              <a:gd name="T80" fmla="*/ 203 w 1216"/>
              <a:gd name="T81" fmla="*/ 154 h 1214"/>
              <a:gd name="T82" fmla="*/ 969 w 1216"/>
              <a:gd name="T83" fmla="*/ 159 h 1214"/>
              <a:gd name="T84" fmla="*/ 254 w 1216"/>
              <a:gd name="T85" fmla="*/ 113 h 1214"/>
              <a:gd name="T86" fmla="*/ 918 w 1216"/>
              <a:gd name="T87" fmla="*/ 122 h 1214"/>
              <a:gd name="T88" fmla="*/ 310 w 1216"/>
              <a:gd name="T89" fmla="*/ 78 h 1214"/>
              <a:gd name="T90" fmla="*/ 864 w 1216"/>
              <a:gd name="T91" fmla="*/ 91 h 1214"/>
              <a:gd name="T92" fmla="*/ 369 w 1216"/>
              <a:gd name="T93" fmla="*/ 48 h 1214"/>
              <a:gd name="T94" fmla="*/ 807 w 1216"/>
              <a:gd name="T95" fmla="*/ 67 h 1214"/>
              <a:gd name="T96" fmla="*/ 431 w 1216"/>
              <a:gd name="T97" fmla="*/ 26 h 1214"/>
              <a:gd name="T98" fmla="*/ 748 w 1216"/>
              <a:gd name="T99" fmla="*/ 48 h 1214"/>
              <a:gd name="T100" fmla="*/ 494 w 1216"/>
              <a:gd name="T101" fmla="*/ 10 h 1214"/>
              <a:gd name="T102" fmla="*/ 686 w 1216"/>
              <a:gd name="T103" fmla="*/ 37 h 1214"/>
              <a:gd name="T104" fmla="*/ 560 w 1216"/>
              <a:gd name="T105" fmla="*/ 1 h 1214"/>
              <a:gd name="T106" fmla="*/ 624 w 1216"/>
              <a:gd name="T107" fmla="*/ 32 h 1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216" h="1214">
                <a:moveTo>
                  <a:pt x="590" y="1214"/>
                </a:moveTo>
                <a:cubicBezTo>
                  <a:pt x="584" y="1214"/>
                  <a:pt x="579" y="1214"/>
                  <a:pt x="573" y="1214"/>
                </a:cubicBezTo>
                <a:cubicBezTo>
                  <a:pt x="575" y="1182"/>
                  <a:pt x="575" y="1182"/>
                  <a:pt x="575" y="1182"/>
                </a:cubicBezTo>
                <a:cubicBezTo>
                  <a:pt x="580" y="1182"/>
                  <a:pt x="585" y="1182"/>
                  <a:pt x="591" y="1182"/>
                </a:cubicBezTo>
                <a:cubicBezTo>
                  <a:pt x="590" y="1214"/>
                  <a:pt x="590" y="1214"/>
                  <a:pt x="590" y="1214"/>
                </a:cubicBezTo>
                <a:moveTo>
                  <a:pt x="639" y="1214"/>
                </a:moveTo>
                <a:cubicBezTo>
                  <a:pt x="637" y="1182"/>
                  <a:pt x="637" y="1182"/>
                  <a:pt x="637" y="1182"/>
                </a:cubicBezTo>
                <a:cubicBezTo>
                  <a:pt x="643" y="1181"/>
                  <a:pt x="648" y="1181"/>
                  <a:pt x="653" y="1181"/>
                </a:cubicBezTo>
                <a:cubicBezTo>
                  <a:pt x="655" y="1213"/>
                  <a:pt x="655" y="1213"/>
                  <a:pt x="655" y="1213"/>
                </a:cubicBezTo>
                <a:cubicBezTo>
                  <a:pt x="650" y="1213"/>
                  <a:pt x="645" y="1213"/>
                  <a:pt x="639" y="1214"/>
                </a:cubicBezTo>
                <a:moveTo>
                  <a:pt x="524" y="1209"/>
                </a:moveTo>
                <a:cubicBezTo>
                  <a:pt x="519" y="1208"/>
                  <a:pt x="513" y="1207"/>
                  <a:pt x="508" y="1206"/>
                </a:cubicBezTo>
                <a:cubicBezTo>
                  <a:pt x="513" y="1175"/>
                  <a:pt x="513" y="1175"/>
                  <a:pt x="513" y="1175"/>
                </a:cubicBezTo>
                <a:cubicBezTo>
                  <a:pt x="518" y="1176"/>
                  <a:pt x="523" y="1176"/>
                  <a:pt x="528" y="1177"/>
                </a:cubicBezTo>
                <a:cubicBezTo>
                  <a:pt x="524" y="1209"/>
                  <a:pt x="524" y="1209"/>
                  <a:pt x="524" y="1209"/>
                </a:cubicBezTo>
                <a:moveTo>
                  <a:pt x="704" y="1207"/>
                </a:moveTo>
                <a:cubicBezTo>
                  <a:pt x="699" y="1175"/>
                  <a:pt x="699" y="1175"/>
                  <a:pt x="699" y="1175"/>
                </a:cubicBezTo>
                <a:cubicBezTo>
                  <a:pt x="704" y="1174"/>
                  <a:pt x="710" y="1174"/>
                  <a:pt x="715" y="1173"/>
                </a:cubicBezTo>
                <a:cubicBezTo>
                  <a:pt x="720" y="1204"/>
                  <a:pt x="720" y="1204"/>
                  <a:pt x="720" y="1204"/>
                </a:cubicBezTo>
                <a:cubicBezTo>
                  <a:pt x="715" y="1205"/>
                  <a:pt x="710" y="1206"/>
                  <a:pt x="704" y="1207"/>
                </a:cubicBezTo>
                <a:moveTo>
                  <a:pt x="460" y="1196"/>
                </a:moveTo>
                <a:cubicBezTo>
                  <a:pt x="454" y="1195"/>
                  <a:pt x="449" y="1194"/>
                  <a:pt x="444" y="1192"/>
                </a:cubicBezTo>
                <a:cubicBezTo>
                  <a:pt x="452" y="1161"/>
                  <a:pt x="452" y="1161"/>
                  <a:pt x="452" y="1161"/>
                </a:cubicBezTo>
                <a:cubicBezTo>
                  <a:pt x="457" y="1163"/>
                  <a:pt x="462" y="1164"/>
                  <a:pt x="467" y="1165"/>
                </a:cubicBezTo>
                <a:cubicBezTo>
                  <a:pt x="460" y="1196"/>
                  <a:pt x="460" y="1196"/>
                  <a:pt x="460" y="1196"/>
                </a:cubicBezTo>
                <a:moveTo>
                  <a:pt x="769" y="1193"/>
                </a:moveTo>
                <a:cubicBezTo>
                  <a:pt x="760" y="1162"/>
                  <a:pt x="760" y="1162"/>
                  <a:pt x="760" y="1162"/>
                </a:cubicBezTo>
                <a:cubicBezTo>
                  <a:pt x="765" y="1161"/>
                  <a:pt x="770" y="1159"/>
                  <a:pt x="775" y="1158"/>
                </a:cubicBezTo>
                <a:cubicBezTo>
                  <a:pt x="784" y="1189"/>
                  <a:pt x="784" y="1189"/>
                  <a:pt x="784" y="1189"/>
                </a:cubicBezTo>
                <a:cubicBezTo>
                  <a:pt x="779" y="1190"/>
                  <a:pt x="774" y="1192"/>
                  <a:pt x="769" y="1193"/>
                </a:cubicBezTo>
                <a:moveTo>
                  <a:pt x="397" y="1177"/>
                </a:moveTo>
                <a:cubicBezTo>
                  <a:pt x="392" y="1175"/>
                  <a:pt x="387" y="1173"/>
                  <a:pt x="382" y="1171"/>
                </a:cubicBezTo>
                <a:cubicBezTo>
                  <a:pt x="394" y="1141"/>
                  <a:pt x="394" y="1141"/>
                  <a:pt x="394" y="1141"/>
                </a:cubicBezTo>
                <a:cubicBezTo>
                  <a:pt x="398" y="1143"/>
                  <a:pt x="403" y="1145"/>
                  <a:pt x="408" y="1147"/>
                </a:cubicBezTo>
                <a:cubicBezTo>
                  <a:pt x="397" y="1177"/>
                  <a:pt x="397" y="1177"/>
                  <a:pt x="397" y="1177"/>
                </a:cubicBezTo>
                <a:moveTo>
                  <a:pt x="831" y="1172"/>
                </a:moveTo>
                <a:cubicBezTo>
                  <a:pt x="819" y="1142"/>
                  <a:pt x="819" y="1142"/>
                  <a:pt x="819" y="1142"/>
                </a:cubicBezTo>
                <a:cubicBezTo>
                  <a:pt x="824" y="1141"/>
                  <a:pt x="829" y="1139"/>
                  <a:pt x="834" y="1137"/>
                </a:cubicBezTo>
                <a:cubicBezTo>
                  <a:pt x="846" y="1166"/>
                  <a:pt x="846" y="1166"/>
                  <a:pt x="846" y="1166"/>
                </a:cubicBezTo>
                <a:cubicBezTo>
                  <a:pt x="841" y="1168"/>
                  <a:pt x="836" y="1170"/>
                  <a:pt x="831" y="1172"/>
                </a:cubicBezTo>
                <a:moveTo>
                  <a:pt x="336" y="1151"/>
                </a:moveTo>
                <a:cubicBezTo>
                  <a:pt x="332" y="1148"/>
                  <a:pt x="327" y="1146"/>
                  <a:pt x="322" y="1143"/>
                </a:cubicBezTo>
                <a:cubicBezTo>
                  <a:pt x="337" y="1115"/>
                  <a:pt x="337" y="1115"/>
                  <a:pt x="337" y="1115"/>
                </a:cubicBezTo>
                <a:cubicBezTo>
                  <a:pt x="342" y="1117"/>
                  <a:pt x="346" y="1120"/>
                  <a:pt x="351" y="1122"/>
                </a:cubicBezTo>
                <a:cubicBezTo>
                  <a:pt x="336" y="1151"/>
                  <a:pt x="336" y="1151"/>
                  <a:pt x="336" y="1151"/>
                </a:cubicBezTo>
                <a:moveTo>
                  <a:pt x="891" y="1145"/>
                </a:moveTo>
                <a:cubicBezTo>
                  <a:pt x="876" y="1116"/>
                  <a:pt x="876" y="1116"/>
                  <a:pt x="876" y="1116"/>
                </a:cubicBezTo>
                <a:cubicBezTo>
                  <a:pt x="881" y="1114"/>
                  <a:pt x="885" y="1112"/>
                  <a:pt x="890" y="1109"/>
                </a:cubicBezTo>
                <a:cubicBezTo>
                  <a:pt x="905" y="1137"/>
                  <a:pt x="905" y="1137"/>
                  <a:pt x="905" y="1137"/>
                </a:cubicBezTo>
                <a:cubicBezTo>
                  <a:pt x="901" y="1140"/>
                  <a:pt x="896" y="1142"/>
                  <a:pt x="891" y="1145"/>
                </a:cubicBezTo>
                <a:moveTo>
                  <a:pt x="279" y="1118"/>
                </a:moveTo>
                <a:cubicBezTo>
                  <a:pt x="275" y="1115"/>
                  <a:pt x="270" y="1112"/>
                  <a:pt x="266" y="1109"/>
                </a:cubicBezTo>
                <a:cubicBezTo>
                  <a:pt x="284" y="1083"/>
                  <a:pt x="284" y="1083"/>
                  <a:pt x="284" y="1083"/>
                </a:cubicBezTo>
                <a:cubicBezTo>
                  <a:pt x="288" y="1085"/>
                  <a:pt x="292" y="1088"/>
                  <a:pt x="297" y="1091"/>
                </a:cubicBezTo>
                <a:cubicBezTo>
                  <a:pt x="279" y="1118"/>
                  <a:pt x="279" y="1118"/>
                  <a:pt x="279" y="1118"/>
                </a:cubicBezTo>
                <a:moveTo>
                  <a:pt x="947" y="1111"/>
                </a:moveTo>
                <a:cubicBezTo>
                  <a:pt x="930" y="1084"/>
                  <a:pt x="930" y="1084"/>
                  <a:pt x="930" y="1084"/>
                </a:cubicBezTo>
                <a:cubicBezTo>
                  <a:pt x="934" y="1081"/>
                  <a:pt x="938" y="1079"/>
                  <a:pt x="942" y="1076"/>
                </a:cubicBezTo>
                <a:cubicBezTo>
                  <a:pt x="961" y="1102"/>
                  <a:pt x="961" y="1102"/>
                  <a:pt x="961" y="1102"/>
                </a:cubicBezTo>
                <a:cubicBezTo>
                  <a:pt x="956" y="1105"/>
                  <a:pt x="952" y="1108"/>
                  <a:pt x="947" y="1111"/>
                </a:cubicBezTo>
                <a:moveTo>
                  <a:pt x="226" y="1080"/>
                </a:moveTo>
                <a:cubicBezTo>
                  <a:pt x="222" y="1076"/>
                  <a:pt x="218" y="1073"/>
                  <a:pt x="214" y="1069"/>
                </a:cubicBezTo>
                <a:cubicBezTo>
                  <a:pt x="234" y="1045"/>
                  <a:pt x="234" y="1045"/>
                  <a:pt x="234" y="1045"/>
                </a:cubicBezTo>
                <a:cubicBezTo>
                  <a:pt x="238" y="1048"/>
                  <a:pt x="242" y="1051"/>
                  <a:pt x="246" y="1055"/>
                </a:cubicBezTo>
                <a:cubicBezTo>
                  <a:pt x="226" y="1080"/>
                  <a:pt x="226" y="1080"/>
                  <a:pt x="226" y="1080"/>
                </a:cubicBezTo>
                <a:moveTo>
                  <a:pt x="1000" y="1071"/>
                </a:moveTo>
                <a:cubicBezTo>
                  <a:pt x="979" y="1047"/>
                  <a:pt x="979" y="1047"/>
                  <a:pt x="979" y="1047"/>
                </a:cubicBezTo>
                <a:cubicBezTo>
                  <a:pt x="983" y="1043"/>
                  <a:pt x="987" y="1040"/>
                  <a:pt x="991" y="1037"/>
                </a:cubicBezTo>
                <a:cubicBezTo>
                  <a:pt x="1012" y="1061"/>
                  <a:pt x="1012" y="1061"/>
                  <a:pt x="1012" y="1061"/>
                </a:cubicBezTo>
                <a:cubicBezTo>
                  <a:pt x="1008" y="1064"/>
                  <a:pt x="1004" y="1068"/>
                  <a:pt x="1000" y="1071"/>
                </a:cubicBezTo>
                <a:moveTo>
                  <a:pt x="177" y="1035"/>
                </a:moveTo>
                <a:cubicBezTo>
                  <a:pt x="174" y="1032"/>
                  <a:pt x="170" y="1028"/>
                  <a:pt x="166" y="1024"/>
                </a:cubicBezTo>
                <a:cubicBezTo>
                  <a:pt x="189" y="1002"/>
                  <a:pt x="189" y="1002"/>
                  <a:pt x="189" y="1002"/>
                </a:cubicBezTo>
                <a:cubicBezTo>
                  <a:pt x="193" y="1006"/>
                  <a:pt x="196" y="1009"/>
                  <a:pt x="200" y="1013"/>
                </a:cubicBezTo>
                <a:cubicBezTo>
                  <a:pt x="177" y="1035"/>
                  <a:pt x="177" y="1035"/>
                  <a:pt x="177" y="1035"/>
                </a:cubicBezTo>
                <a:moveTo>
                  <a:pt x="1048" y="1026"/>
                </a:moveTo>
                <a:cubicBezTo>
                  <a:pt x="1025" y="1004"/>
                  <a:pt x="1025" y="1004"/>
                  <a:pt x="1025" y="1004"/>
                </a:cubicBezTo>
                <a:cubicBezTo>
                  <a:pt x="1028" y="1000"/>
                  <a:pt x="1032" y="997"/>
                  <a:pt x="1035" y="993"/>
                </a:cubicBezTo>
                <a:cubicBezTo>
                  <a:pt x="1059" y="1014"/>
                  <a:pt x="1059" y="1014"/>
                  <a:pt x="1059" y="1014"/>
                </a:cubicBezTo>
                <a:cubicBezTo>
                  <a:pt x="1055" y="1018"/>
                  <a:pt x="1051" y="1022"/>
                  <a:pt x="1048" y="1026"/>
                </a:cubicBezTo>
                <a:moveTo>
                  <a:pt x="134" y="986"/>
                </a:moveTo>
                <a:cubicBezTo>
                  <a:pt x="130" y="982"/>
                  <a:pt x="127" y="978"/>
                  <a:pt x="124" y="974"/>
                </a:cubicBezTo>
                <a:cubicBezTo>
                  <a:pt x="149" y="954"/>
                  <a:pt x="149" y="954"/>
                  <a:pt x="149" y="954"/>
                </a:cubicBezTo>
                <a:cubicBezTo>
                  <a:pt x="152" y="958"/>
                  <a:pt x="155" y="962"/>
                  <a:pt x="159" y="966"/>
                </a:cubicBezTo>
                <a:cubicBezTo>
                  <a:pt x="134" y="986"/>
                  <a:pt x="134" y="986"/>
                  <a:pt x="134" y="986"/>
                </a:cubicBezTo>
                <a:moveTo>
                  <a:pt x="1091" y="976"/>
                </a:moveTo>
                <a:cubicBezTo>
                  <a:pt x="1065" y="957"/>
                  <a:pt x="1065" y="957"/>
                  <a:pt x="1065" y="957"/>
                </a:cubicBezTo>
                <a:cubicBezTo>
                  <a:pt x="1068" y="953"/>
                  <a:pt x="1071" y="949"/>
                  <a:pt x="1074" y="944"/>
                </a:cubicBezTo>
                <a:cubicBezTo>
                  <a:pt x="1100" y="963"/>
                  <a:pt x="1100" y="963"/>
                  <a:pt x="1100" y="963"/>
                </a:cubicBezTo>
                <a:cubicBezTo>
                  <a:pt x="1097" y="968"/>
                  <a:pt x="1094" y="972"/>
                  <a:pt x="1091" y="976"/>
                </a:cubicBezTo>
                <a:moveTo>
                  <a:pt x="95" y="933"/>
                </a:moveTo>
                <a:cubicBezTo>
                  <a:pt x="92" y="928"/>
                  <a:pt x="89" y="924"/>
                  <a:pt x="87" y="919"/>
                </a:cubicBezTo>
                <a:cubicBezTo>
                  <a:pt x="114" y="903"/>
                  <a:pt x="114" y="903"/>
                  <a:pt x="114" y="903"/>
                </a:cubicBezTo>
                <a:cubicBezTo>
                  <a:pt x="117" y="907"/>
                  <a:pt x="120" y="911"/>
                  <a:pt x="122" y="916"/>
                </a:cubicBezTo>
                <a:cubicBezTo>
                  <a:pt x="95" y="933"/>
                  <a:pt x="95" y="933"/>
                  <a:pt x="95" y="933"/>
                </a:cubicBezTo>
                <a:moveTo>
                  <a:pt x="1128" y="922"/>
                </a:moveTo>
                <a:cubicBezTo>
                  <a:pt x="1100" y="905"/>
                  <a:pt x="1100" y="905"/>
                  <a:pt x="1100" y="905"/>
                </a:cubicBezTo>
                <a:cubicBezTo>
                  <a:pt x="1103" y="901"/>
                  <a:pt x="1105" y="897"/>
                  <a:pt x="1108" y="892"/>
                </a:cubicBezTo>
                <a:cubicBezTo>
                  <a:pt x="1136" y="908"/>
                  <a:pt x="1136" y="908"/>
                  <a:pt x="1136" y="908"/>
                </a:cubicBezTo>
                <a:cubicBezTo>
                  <a:pt x="1133" y="913"/>
                  <a:pt x="1130" y="917"/>
                  <a:pt x="1128" y="922"/>
                </a:cubicBezTo>
                <a:moveTo>
                  <a:pt x="63" y="876"/>
                </a:moveTo>
                <a:cubicBezTo>
                  <a:pt x="61" y="871"/>
                  <a:pt x="58" y="866"/>
                  <a:pt x="56" y="861"/>
                </a:cubicBezTo>
                <a:cubicBezTo>
                  <a:pt x="85" y="848"/>
                  <a:pt x="85" y="848"/>
                  <a:pt x="85" y="848"/>
                </a:cubicBezTo>
                <a:cubicBezTo>
                  <a:pt x="87" y="852"/>
                  <a:pt x="89" y="857"/>
                  <a:pt x="92" y="861"/>
                </a:cubicBezTo>
                <a:cubicBezTo>
                  <a:pt x="63" y="876"/>
                  <a:pt x="63" y="876"/>
                  <a:pt x="63" y="876"/>
                </a:cubicBezTo>
                <a:moveTo>
                  <a:pt x="1159" y="864"/>
                </a:moveTo>
                <a:cubicBezTo>
                  <a:pt x="1130" y="850"/>
                  <a:pt x="1130" y="850"/>
                  <a:pt x="1130" y="850"/>
                </a:cubicBezTo>
                <a:cubicBezTo>
                  <a:pt x="1132" y="846"/>
                  <a:pt x="1134" y="841"/>
                  <a:pt x="1136" y="837"/>
                </a:cubicBezTo>
                <a:cubicBezTo>
                  <a:pt x="1165" y="849"/>
                  <a:pt x="1165" y="849"/>
                  <a:pt x="1165" y="849"/>
                </a:cubicBezTo>
                <a:cubicBezTo>
                  <a:pt x="1163" y="854"/>
                  <a:pt x="1161" y="859"/>
                  <a:pt x="1159" y="864"/>
                </a:cubicBezTo>
                <a:moveTo>
                  <a:pt x="18" y="752"/>
                </a:moveTo>
                <a:cubicBezTo>
                  <a:pt x="17" y="747"/>
                  <a:pt x="15" y="742"/>
                  <a:pt x="14" y="736"/>
                </a:cubicBezTo>
                <a:cubicBezTo>
                  <a:pt x="46" y="730"/>
                  <a:pt x="46" y="730"/>
                  <a:pt x="46" y="730"/>
                </a:cubicBezTo>
                <a:cubicBezTo>
                  <a:pt x="47" y="735"/>
                  <a:pt x="48" y="740"/>
                  <a:pt x="49" y="744"/>
                </a:cubicBezTo>
                <a:cubicBezTo>
                  <a:pt x="18" y="752"/>
                  <a:pt x="18" y="752"/>
                  <a:pt x="18" y="752"/>
                </a:cubicBezTo>
                <a:moveTo>
                  <a:pt x="1201" y="740"/>
                </a:moveTo>
                <a:cubicBezTo>
                  <a:pt x="1170" y="733"/>
                  <a:pt x="1170" y="733"/>
                  <a:pt x="1170" y="733"/>
                </a:cubicBezTo>
                <a:cubicBezTo>
                  <a:pt x="1171" y="728"/>
                  <a:pt x="1172" y="723"/>
                  <a:pt x="1173" y="718"/>
                </a:cubicBezTo>
                <a:cubicBezTo>
                  <a:pt x="1204" y="724"/>
                  <a:pt x="1204" y="724"/>
                  <a:pt x="1204" y="724"/>
                </a:cubicBezTo>
                <a:cubicBezTo>
                  <a:pt x="1203" y="729"/>
                  <a:pt x="1202" y="735"/>
                  <a:pt x="1201" y="740"/>
                </a:cubicBezTo>
                <a:moveTo>
                  <a:pt x="6" y="687"/>
                </a:moveTo>
                <a:cubicBezTo>
                  <a:pt x="5" y="682"/>
                  <a:pt x="4" y="677"/>
                  <a:pt x="4" y="671"/>
                </a:cubicBezTo>
                <a:cubicBezTo>
                  <a:pt x="36" y="668"/>
                  <a:pt x="36" y="668"/>
                  <a:pt x="36" y="668"/>
                </a:cubicBezTo>
                <a:cubicBezTo>
                  <a:pt x="36" y="673"/>
                  <a:pt x="37" y="678"/>
                  <a:pt x="38" y="683"/>
                </a:cubicBezTo>
                <a:cubicBezTo>
                  <a:pt x="6" y="687"/>
                  <a:pt x="6" y="687"/>
                  <a:pt x="6" y="687"/>
                </a:cubicBezTo>
                <a:moveTo>
                  <a:pt x="1212" y="675"/>
                </a:moveTo>
                <a:cubicBezTo>
                  <a:pt x="1180" y="671"/>
                  <a:pt x="1180" y="671"/>
                  <a:pt x="1180" y="671"/>
                </a:cubicBezTo>
                <a:cubicBezTo>
                  <a:pt x="1181" y="666"/>
                  <a:pt x="1181" y="661"/>
                  <a:pt x="1181" y="656"/>
                </a:cubicBezTo>
                <a:cubicBezTo>
                  <a:pt x="1213" y="659"/>
                  <a:pt x="1213" y="659"/>
                  <a:pt x="1213" y="659"/>
                </a:cubicBezTo>
                <a:cubicBezTo>
                  <a:pt x="1213" y="664"/>
                  <a:pt x="1212" y="670"/>
                  <a:pt x="1212" y="675"/>
                </a:cubicBezTo>
                <a:moveTo>
                  <a:pt x="1" y="622"/>
                </a:moveTo>
                <a:cubicBezTo>
                  <a:pt x="1" y="617"/>
                  <a:pt x="0" y="612"/>
                  <a:pt x="0" y="607"/>
                </a:cubicBezTo>
                <a:cubicBezTo>
                  <a:pt x="33" y="606"/>
                  <a:pt x="33" y="606"/>
                  <a:pt x="33" y="606"/>
                </a:cubicBezTo>
                <a:cubicBezTo>
                  <a:pt x="33" y="607"/>
                  <a:pt x="33" y="607"/>
                  <a:pt x="33" y="607"/>
                </a:cubicBezTo>
                <a:cubicBezTo>
                  <a:pt x="33" y="612"/>
                  <a:pt x="33" y="616"/>
                  <a:pt x="33" y="621"/>
                </a:cubicBezTo>
                <a:cubicBezTo>
                  <a:pt x="1" y="622"/>
                  <a:pt x="1" y="622"/>
                  <a:pt x="1" y="622"/>
                </a:cubicBezTo>
                <a:moveTo>
                  <a:pt x="1216" y="609"/>
                </a:moveTo>
                <a:cubicBezTo>
                  <a:pt x="1184" y="609"/>
                  <a:pt x="1184" y="609"/>
                  <a:pt x="1184" y="609"/>
                </a:cubicBezTo>
                <a:cubicBezTo>
                  <a:pt x="1184" y="607"/>
                  <a:pt x="1184" y="607"/>
                  <a:pt x="1184" y="607"/>
                </a:cubicBezTo>
                <a:cubicBezTo>
                  <a:pt x="1184" y="602"/>
                  <a:pt x="1183" y="597"/>
                  <a:pt x="1183" y="592"/>
                </a:cubicBezTo>
                <a:cubicBezTo>
                  <a:pt x="1215" y="591"/>
                  <a:pt x="1215" y="591"/>
                  <a:pt x="1215" y="591"/>
                </a:cubicBezTo>
                <a:cubicBezTo>
                  <a:pt x="1215" y="596"/>
                  <a:pt x="1216" y="602"/>
                  <a:pt x="1216" y="607"/>
                </a:cubicBezTo>
                <a:cubicBezTo>
                  <a:pt x="1216" y="609"/>
                  <a:pt x="1216" y="609"/>
                  <a:pt x="1216" y="609"/>
                </a:cubicBezTo>
                <a:moveTo>
                  <a:pt x="35" y="559"/>
                </a:moveTo>
                <a:cubicBezTo>
                  <a:pt x="3" y="556"/>
                  <a:pt x="3" y="556"/>
                  <a:pt x="3" y="556"/>
                </a:cubicBezTo>
                <a:cubicBezTo>
                  <a:pt x="3" y="551"/>
                  <a:pt x="4" y="545"/>
                  <a:pt x="4" y="540"/>
                </a:cubicBezTo>
                <a:cubicBezTo>
                  <a:pt x="36" y="544"/>
                  <a:pt x="36" y="544"/>
                  <a:pt x="36" y="544"/>
                </a:cubicBezTo>
                <a:cubicBezTo>
                  <a:pt x="35" y="549"/>
                  <a:pt x="35" y="554"/>
                  <a:pt x="35" y="559"/>
                </a:cubicBezTo>
                <a:moveTo>
                  <a:pt x="1180" y="545"/>
                </a:moveTo>
                <a:cubicBezTo>
                  <a:pt x="1180" y="540"/>
                  <a:pt x="1179" y="535"/>
                  <a:pt x="1178" y="529"/>
                </a:cubicBezTo>
                <a:cubicBezTo>
                  <a:pt x="1210" y="525"/>
                  <a:pt x="1210" y="525"/>
                  <a:pt x="1210" y="525"/>
                </a:cubicBezTo>
                <a:cubicBezTo>
                  <a:pt x="1211" y="531"/>
                  <a:pt x="1211" y="536"/>
                  <a:pt x="1212" y="541"/>
                </a:cubicBezTo>
                <a:cubicBezTo>
                  <a:pt x="1180" y="545"/>
                  <a:pt x="1180" y="545"/>
                  <a:pt x="1180" y="545"/>
                </a:cubicBezTo>
                <a:moveTo>
                  <a:pt x="43" y="497"/>
                </a:moveTo>
                <a:cubicBezTo>
                  <a:pt x="11" y="491"/>
                  <a:pt x="11" y="491"/>
                  <a:pt x="11" y="491"/>
                </a:cubicBezTo>
                <a:cubicBezTo>
                  <a:pt x="13" y="486"/>
                  <a:pt x="14" y="481"/>
                  <a:pt x="15" y="475"/>
                </a:cubicBezTo>
                <a:cubicBezTo>
                  <a:pt x="46" y="482"/>
                  <a:pt x="46" y="482"/>
                  <a:pt x="46" y="482"/>
                </a:cubicBezTo>
                <a:cubicBezTo>
                  <a:pt x="45" y="487"/>
                  <a:pt x="44" y="492"/>
                  <a:pt x="43" y="497"/>
                </a:cubicBezTo>
                <a:moveTo>
                  <a:pt x="1170" y="483"/>
                </a:moveTo>
                <a:cubicBezTo>
                  <a:pt x="1169" y="478"/>
                  <a:pt x="1168" y="473"/>
                  <a:pt x="1167" y="468"/>
                </a:cubicBezTo>
                <a:cubicBezTo>
                  <a:pt x="1198" y="461"/>
                  <a:pt x="1198" y="461"/>
                  <a:pt x="1198" y="461"/>
                </a:cubicBezTo>
                <a:cubicBezTo>
                  <a:pt x="1199" y="466"/>
                  <a:pt x="1200" y="471"/>
                  <a:pt x="1202" y="476"/>
                </a:cubicBezTo>
                <a:cubicBezTo>
                  <a:pt x="1170" y="483"/>
                  <a:pt x="1170" y="483"/>
                  <a:pt x="1170" y="483"/>
                </a:cubicBezTo>
                <a:moveTo>
                  <a:pt x="80" y="378"/>
                </a:moveTo>
                <a:cubicBezTo>
                  <a:pt x="50" y="366"/>
                  <a:pt x="50" y="366"/>
                  <a:pt x="50" y="366"/>
                </a:cubicBezTo>
                <a:cubicBezTo>
                  <a:pt x="52" y="361"/>
                  <a:pt x="55" y="356"/>
                  <a:pt x="57" y="351"/>
                </a:cubicBezTo>
                <a:cubicBezTo>
                  <a:pt x="86" y="364"/>
                  <a:pt x="86" y="364"/>
                  <a:pt x="86" y="364"/>
                </a:cubicBezTo>
                <a:cubicBezTo>
                  <a:pt x="84" y="369"/>
                  <a:pt x="82" y="374"/>
                  <a:pt x="80" y="378"/>
                </a:cubicBezTo>
                <a:moveTo>
                  <a:pt x="1131" y="365"/>
                </a:moveTo>
                <a:cubicBezTo>
                  <a:pt x="1128" y="361"/>
                  <a:pt x="1126" y="356"/>
                  <a:pt x="1124" y="351"/>
                </a:cubicBezTo>
                <a:cubicBezTo>
                  <a:pt x="1153" y="337"/>
                  <a:pt x="1153" y="337"/>
                  <a:pt x="1153" y="337"/>
                </a:cubicBezTo>
                <a:cubicBezTo>
                  <a:pt x="1155" y="342"/>
                  <a:pt x="1157" y="347"/>
                  <a:pt x="1160" y="352"/>
                </a:cubicBezTo>
                <a:cubicBezTo>
                  <a:pt x="1131" y="365"/>
                  <a:pt x="1131" y="365"/>
                  <a:pt x="1131" y="365"/>
                </a:cubicBezTo>
                <a:moveTo>
                  <a:pt x="107" y="323"/>
                </a:moveTo>
                <a:cubicBezTo>
                  <a:pt x="80" y="307"/>
                  <a:pt x="80" y="307"/>
                  <a:pt x="80" y="307"/>
                </a:cubicBezTo>
                <a:cubicBezTo>
                  <a:pt x="82" y="302"/>
                  <a:pt x="85" y="298"/>
                  <a:pt x="88" y="293"/>
                </a:cubicBezTo>
                <a:cubicBezTo>
                  <a:pt x="115" y="310"/>
                  <a:pt x="115" y="310"/>
                  <a:pt x="115" y="310"/>
                </a:cubicBezTo>
                <a:cubicBezTo>
                  <a:pt x="113" y="314"/>
                  <a:pt x="110" y="318"/>
                  <a:pt x="107" y="323"/>
                </a:cubicBezTo>
                <a:moveTo>
                  <a:pt x="1101" y="310"/>
                </a:moveTo>
                <a:cubicBezTo>
                  <a:pt x="1099" y="306"/>
                  <a:pt x="1096" y="302"/>
                  <a:pt x="1093" y="297"/>
                </a:cubicBezTo>
                <a:cubicBezTo>
                  <a:pt x="1120" y="280"/>
                  <a:pt x="1120" y="280"/>
                  <a:pt x="1120" y="280"/>
                </a:cubicBezTo>
                <a:cubicBezTo>
                  <a:pt x="1123" y="285"/>
                  <a:pt x="1126" y="289"/>
                  <a:pt x="1129" y="294"/>
                </a:cubicBezTo>
                <a:cubicBezTo>
                  <a:pt x="1101" y="310"/>
                  <a:pt x="1101" y="310"/>
                  <a:pt x="1101" y="310"/>
                </a:cubicBezTo>
                <a:moveTo>
                  <a:pt x="141" y="270"/>
                </a:moveTo>
                <a:cubicBezTo>
                  <a:pt x="115" y="252"/>
                  <a:pt x="115" y="252"/>
                  <a:pt x="115" y="252"/>
                </a:cubicBezTo>
                <a:cubicBezTo>
                  <a:pt x="118" y="247"/>
                  <a:pt x="122" y="243"/>
                  <a:pt x="125" y="239"/>
                </a:cubicBezTo>
                <a:cubicBezTo>
                  <a:pt x="150" y="258"/>
                  <a:pt x="150" y="258"/>
                  <a:pt x="150" y="258"/>
                </a:cubicBezTo>
                <a:cubicBezTo>
                  <a:pt x="147" y="262"/>
                  <a:pt x="144" y="266"/>
                  <a:pt x="141" y="270"/>
                </a:cubicBezTo>
                <a:moveTo>
                  <a:pt x="1066" y="259"/>
                </a:moveTo>
                <a:cubicBezTo>
                  <a:pt x="1063" y="255"/>
                  <a:pt x="1060" y="251"/>
                  <a:pt x="1057" y="247"/>
                </a:cubicBezTo>
                <a:cubicBezTo>
                  <a:pt x="1082" y="227"/>
                  <a:pt x="1082" y="227"/>
                  <a:pt x="1082" y="227"/>
                </a:cubicBezTo>
                <a:cubicBezTo>
                  <a:pt x="1085" y="231"/>
                  <a:pt x="1088" y="235"/>
                  <a:pt x="1092" y="239"/>
                </a:cubicBezTo>
                <a:cubicBezTo>
                  <a:pt x="1066" y="259"/>
                  <a:pt x="1066" y="259"/>
                  <a:pt x="1066" y="259"/>
                </a:cubicBezTo>
                <a:moveTo>
                  <a:pt x="180" y="222"/>
                </a:moveTo>
                <a:cubicBezTo>
                  <a:pt x="156" y="201"/>
                  <a:pt x="156" y="201"/>
                  <a:pt x="156" y="201"/>
                </a:cubicBezTo>
                <a:cubicBezTo>
                  <a:pt x="160" y="197"/>
                  <a:pt x="164" y="193"/>
                  <a:pt x="167" y="189"/>
                </a:cubicBezTo>
                <a:cubicBezTo>
                  <a:pt x="191" y="211"/>
                  <a:pt x="191" y="211"/>
                  <a:pt x="191" y="211"/>
                </a:cubicBezTo>
                <a:cubicBezTo>
                  <a:pt x="187" y="214"/>
                  <a:pt x="184" y="218"/>
                  <a:pt x="180" y="222"/>
                </a:cubicBezTo>
                <a:moveTo>
                  <a:pt x="1026" y="211"/>
                </a:moveTo>
                <a:cubicBezTo>
                  <a:pt x="1022" y="208"/>
                  <a:pt x="1019" y="204"/>
                  <a:pt x="1015" y="200"/>
                </a:cubicBezTo>
                <a:cubicBezTo>
                  <a:pt x="1038" y="178"/>
                  <a:pt x="1038" y="178"/>
                  <a:pt x="1038" y="178"/>
                </a:cubicBezTo>
                <a:cubicBezTo>
                  <a:pt x="1042" y="181"/>
                  <a:pt x="1045" y="185"/>
                  <a:pt x="1049" y="189"/>
                </a:cubicBezTo>
                <a:cubicBezTo>
                  <a:pt x="1026" y="211"/>
                  <a:pt x="1026" y="211"/>
                  <a:pt x="1026" y="211"/>
                </a:cubicBezTo>
                <a:moveTo>
                  <a:pt x="224" y="178"/>
                </a:moveTo>
                <a:cubicBezTo>
                  <a:pt x="203" y="154"/>
                  <a:pt x="203" y="154"/>
                  <a:pt x="203" y="154"/>
                </a:cubicBezTo>
                <a:cubicBezTo>
                  <a:pt x="207" y="151"/>
                  <a:pt x="211" y="147"/>
                  <a:pt x="215" y="143"/>
                </a:cubicBezTo>
                <a:cubicBezTo>
                  <a:pt x="236" y="168"/>
                  <a:pt x="236" y="168"/>
                  <a:pt x="236" y="168"/>
                </a:cubicBezTo>
                <a:cubicBezTo>
                  <a:pt x="232" y="171"/>
                  <a:pt x="228" y="175"/>
                  <a:pt x="224" y="178"/>
                </a:cubicBezTo>
                <a:moveTo>
                  <a:pt x="981" y="168"/>
                </a:moveTo>
                <a:cubicBezTo>
                  <a:pt x="977" y="165"/>
                  <a:pt x="973" y="162"/>
                  <a:pt x="969" y="159"/>
                </a:cubicBezTo>
                <a:cubicBezTo>
                  <a:pt x="989" y="134"/>
                  <a:pt x="989" y="134"/>
                  <a:pt x="989" y="134"/>
                </a:cubicBezTo>
                <a:cubicBezTo>
                  <a:pt x="993" y="137"/>
                  <a:pt x="997" y="141"/>
                  <a:pt x="1001" y="144"/>
                </a:cubicBezTo>
                <a:cubicBezTo>
                  <a:pt x="981" y="168"/>
                  <a:pt x="981" y="168"/>
                  <a:pt x="981" y="168"/>
                </a:cubicBezTo>
                <a:moveTo>
                  <a:pt x="273" y="139"/>
                </a:moveTo>
                <a:cubicBezTo>
                  <a:pt x="254" y="113"/>
                  <a:pt x="254" y="113"/>
                  <a:pt x="254" y="113"/>
                </a:cubicBezTo>
                <a:cubicBezTo>
                  <a:pt x="259" y="110"/>
                  <a:pt x="263" y="107"/>
                  <a:pt x="268" y="104"/>
                </a:cubicBezTo>
                <a:cubicBezTo>
                  <a:pt x="286" y="130"/>
                  <a:pt x="286" y="130"/>
                  <a:pt x="286" y="130"/>
                </a:cubicBezTo>
                <a:cubicBezTo>
                  <a:pt x="281" y="133"/>
                  <a:pt x="277" y="136"/>
                  <a:pt x="273" y="139"/>
                </a:cubicBezTo>
                <a:moveTo>
                  <a:pt x="931" y="131"/>
                </a:moveTo>
                <a:cubicBezTo>
                  <a:pt x="927" y="128"/>
                  <a:pt x="923" y="125"/>
                  <a:pt x="918" y="122"/>
                </a:cubicBezTo>
                <a:cubicBezTo>
                  <a:pt x="936" y="95"/>
                  <a:pt x="936" y="95"/>
                  <a:pt x="936" y="95"/>
                </a:cubicBezTo>
                <a:cubicBezTo>
                  <a:pt x="940" y="98"/>
                  <a:pt x="945" y="101"/>
                  <a:pt x="949" y="104"/>
                </a:cubicBezTo>
                <a:cubicBezTo>
                  <a:pt x="931" y="131"/>
                  <a:pt x="931" y="131"/>
                  <a:pt x="931" y="131"/>
                </a:cubicBezTo>
                <a:moveTo>
                  <a:pt x="325" y="105"/>
                </a:moveTo>
                <a:cubicBezTo>
                  <a:pt x="310" y="78"/>
                  <a:pt x="310" y="78"/>
                  <a:pt x="310" y="78"/>
                </a:cubicBezTo>
                <a:cubicBezTo>
                  <a:pt x="314" y="75"/>
                  <a:pt x="319" y="72"/>
                  <a:pt x="324" y="70"/>
                </a:cubicBezTo>
                <a:cubicBezTo>
                  <a:pt x="339" y="98"/>
                  <a:pt x="339" y="98"/>
                  <a:pt x="339" y="98"/>
                </a:cubicBezTo>
                <a:cubicBezTo>
                  <a:pt x="334" y="100"/>
                  <a:pt x="330" y="103"/>
                  <a:pt x="325" y="105"/>
                </a:cubicBezTo>
                <a:moveTo>
                  <a:pt x="878" y="99"/>
                </a:moveTo>
                <a:cubicBezTo>
                  <a:pt x="873" y="96"/>
                  <a:pt x="869" y="94"/>
                  <a:pt x="864" y="91"/>
                </a:cubicBezTo>
                <a:cubicBezTo>
                  <a:pt x="879" y="63"/>
                  <a:pt x="879" y="63"/>
                  <a:pt x="879" y="63"/>
                </a:cubicBezTo>
                <a:cubicBezTo>
                  <a:pt x="883" y="65"/>
                  <a:pt x="888" y="68"/>
                  <a:pt x="893" y="70"/>
                </a:cubicBezTo>
                <a:cubicBezTo>
                  <a:pt x="878" y="99"/>
                  <a:pt x="878" y="99"/>
                  <a:pt x="878" y="99"/>
                </a:cubicBezTo>
                <a:moveTo>
                  <a:pt x="381" y="78"/>
                </a:moveTo>
                <a:cubicBezTo>
                  <a:pt x="369" y="48"/>
                  <a:pt x="369" y="48"/>
                  <a:pt x="369" y="48"/>
                </a:cubicBezTo>
                <a:cubicBezTo>
                  <a:pt x="374" y="46"/>
                  <a:pt x="379" y="44"/>
                  <a:pt x="384" y="42"/>
                </a:cubicBezTo>
                <a:cubicBezTo>
                  <a:pt x="396" y="72"/>
                  <a:pt x="396" y="72"/>
                  <a:pt x="396" y="72"/>
                </a:cubicBezTo>
                <a:cubicBezTo>
                  <a:pt x="391" y="74"/>
                  <a:pt x="386" y="76"/>
                  <a:pt x="381" y="78"/>
                </a:cubicBezTo>
                <a:moveTo>
                  <a:pt x="821" y="72"/>
                </a:moveTo>
                <a:cubicBezTo>
                  <a:pt x="817" y="70"/>
                  <a:pt x="812" y="69"/>
                  <a:pt x="807" y="67"/>
                </a:cubicBezTo>
                <a:cubicBezTo>
                  <a:pt x="818" y="37"/>
                  <a:pt x="818" y="37"/>
                  <a:pt x="818" y="37"/>
                </a:cubicBezTo>
                <a:cubicBezTo>
                  <a:pt x="823" y="39"/>
                  <a:pt x="828" y="41"/>
                  <a:pt x="833" y="43"/>
                </a:cubicBezTo>
                <a:cubicBezTo>
                  <a:pt x="821" y="72"/>
                  <a:pt x="821" y="72"/>
                  <a:pt x="821" y="72"/>
                </a:cubicBezTo>
                <a:moveTo>
                  <a:pt x="440" y="56"/>
                </a:moveTo>
                <a:cubicBezTo>
                  <a:pt x="431" y="26"/>
                  <a:pt x="431" y="26"/>
                  <a:pt x="431" y="26"/>
                </a:cubicBezTo>
                <a:cubicBezTo>
                  <a:pt x="436" y="24"/>
                  <a:pt x="441" y="23"/>
                  <a:pt x="446" y="21"/>
                </a:cubicBezTo>
                <a:cubicBezTo>
                  <a:pt x="455" y="52"/>
                  <a:pt x="455" y="52"/>
                  <a:pt x="455" y="52"/>
                </a:cubicBezTo>
                <a:cubicBezTo>
                  <a:pt x="450" y="53"/>
                  <a:pt x="445" y="55"/>
                  <a:pt x="440" y="56"/>
                </a:cubicBezTo>
                <a:moveTo>
                  <a:pt x="762" y="52"/>
                </a:moveTo>
                <a:cubicBezTo>
                  <a:pt x="758" y="51"/>
                  <a:pt x="753" y="50"/>
                  <a:pt x="748" y="48"/>
                </a:cubicBezTo>
                <a:cubicBezTo>
                  <a:pt x="755" y="17"/>
                  <a:pt x="755" y="17"/>
                  <a:pt x="755" y="17"/>
                </a:cubicBezTo>
                <a:cubicBezTo>
                  <a:pt x="761" y="19"/>
                  <a:pt x="766" y="20"/>
                  <a:pt x="771" y="22"/>
                </a:cubicBezTo>
                <a:cubicBezTo>
                  <a:pt x="762" y="52"/>
                  <a:pt x="762" y="52"/>
                  <a:pt x="762" y="52"/>
                </a:cubicBezTo>
                <a:moveTo>
                  <a:pt x="500" y="42"/>
                </a:moveTo>
                <a:cubicBezTo>
                  <a:pt x="494" y="10"/>
                  <a:pt x="494" y="10"/>
                  <a:pt x="494" y="10"/>
                </a:cubicBezTo>
                <a:cubicBezTo>
                  <a:pt x="500" y="9"/>
                  <a:pt x="505" y="8"/>
                  <a:pt x="510" y="7"/>
                </a:cubicBezTo>
                <a:cubicBezTo>
                  <a:pt x="515" y="39"/>
                  <a:pt x="515" y="39"/>
                  <a:pt x="515" y="39"/>
                </a:cubicBezTo>
                <a:cubicBezTo>
                  <a:pt x="510" y="40"/>
                  <a:pt x="505" y="41"/>
                  <a:pt x="500" y="42"/>
                </a:cubicBezTo>
                <a:moveTo>
                  <a:pt x="702" y="39"/>
                </a:moveTo>
                <a:cubicBezTo>
                  <a:pt x="697" y="38"/>
                  <a:pt x="692" y="37"/>
                  <a:pt x="686" y="37"/>
                </a:cubicBezTo>
                <a:cubicBezTo>
                  <a:pt x="691" y="5"/>
                  <a:pt x="691" y="5"/>
                  <a:pt x="691" y="5"/>
                </a:cubicBezTo>
                <a:cubicBezTo>
                  <a:pt x="696" y="6"/>
                  <a:pt x="701" y="7"/>
                  <a:pt x="707" y="7"/>
                </a:cubicBezTo>
                <a:cubicBezTo>
                  <a:pt x="702" y="39"/>
                  <a:pt x="702" y="39"/>
                  <a:pt x="702" y="39"/>
                </a:cubicBezTo>
                <a:moveTo>
                  <a:pt x="562" y="33"/>
                </a:moveTo>
                <a:cubicBezTo>
                  <a:pt x="560" y="1"/>
                  <a:pt x="560" y="1"/>
                  <a:pt x="560" y="1"/>
                </a:cubicBezTo>
                <a:cubicBezTo>
                  <a:pt x="565" y="1"/>
                  <a:pt x="570" y="1"/>
                  <a:pt x="576" y="0"/>
                </a:cubicBezTo>
                <a:cubicBezTo>
                  <a:pt x="577" y="32"/>
                  <a:pt x="577" y="32"/>
                  <a:pt x="577" y="32"/>
                </a:cubicBezTo>
                <a:cubicBezTo>
                  <a:pt x="572" y="33"/>
                  <a:pt x="567" y="33"/>
                  <a:pt x="562" y="33"/>
                </a:cubicBezTo>
                <a:moveTo>
                  <a:pt x="640" y="32"/>
                </a:moveTo>
                <a:cubicBezTo>
                  <a:pt x="635" y="32"/>
                  <a:pt x="629" y="32"/>
                  <a:pt x="624" y="32"/>
                </a:cubicBezTo>
                <a:cubicBezTo>
                  <a:pt x="625" y="0"/>
                  <a:pt x="625" y="0"/>
                  <a:pt x="625" y="0"/>
                </a:cubicBezTo>
                <a:cubicBezTo>
                  <a:pt x="631" y="0"/>
                  <a:pt x="636" y="0"/>
                  <a:pt x="641" y="0"/>
                </a:cubicBezTo>
                <a:cubicBezTo>
                  <a:pt x="640" y="32"/>
                  <a:pt x="640" y="32"/>
                  <a:pt x="640" y="32"/>
                </a:cubicBezTo>
              </a:path>
            </a:pathLst>
          </a:custGeom>
          <a:solidFill>
            <a:srgbClr val="38C6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3" name="Spaceship"/>
          <p:cNvGrpSpPr/>
          <p:nvPr/>
        </p:nvGrpSpPr>
        <p:grpSpPr>
          <a:xfrm>
            <a:off x="5601270" y="1184974"/>
            <a:ext cx="571670" cy="316258"/>
            <a:chOff x="2216476" y="1230554"/>
            <a:chExt cx="2892875" cy="1600386"/>
          </a:xfrm>
        </p:grpSpPr>
        <p:sp>
          <p:nvSpPr>
            <p:cNvPr id="449" name="Freeform 7"/>
            <p:cNvSpPr>
              <a:spLocks/>
            </p:cNvSpPr>
            <p:nvPr/>
          </p:nvSpPr>
          <p:spPr bwMode="auto">
            <a:xfrm>
              <a:off x="2823247" y="2105747"/>
              <a:ext cx="1780838" cy="716170"/>
            </a:xfrm>
            <a:custGeom>
              <a:avLst/>
              <a:gdLst>
                <a:gd name="T0" fmla="*/ 1895 w 1930"/>
                <a:gd name="T1" fmla="*/ 128 h 776"/>
                <a:gd name="T2" fmla="*/ 901 w 1930"/>
                <a:gd name="T3" fmla="*/ 157 h 776"/>
                <a:gd name="T4" fmla="*/ 36 w 1930"/>
                <a:gd name="T5" fmla="*/ 648 h 776"/>
                <a:gd name="T6" fmla="*/ 1030 w 1930"/>
                <a:gd name="T7" fmla="*/ 619 h 776"/>
                <a:gd name="T8" fmla="*/ 1895 w 1930"/>
                <a:gd name="T9" fmla="*/ 128 h 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0" h="776">
                  <a:moveTo>
                    <a:pt x="1895" y="128"/>
                  </a:moveTo>
                  <a:cubicBezTo>
                    <a:pt x="1859" y="0"/>
                    <a:pt x="1414" y="13"/>
                    <a:pt x="901" y="157"/>
                  </a:cubicBezTo>
                  <a:cubicBezTo>
                    <a:pt x="387" y="300"/>
                    <a:pt x="0" y="520"/>
                    <a:pt x="36" y="648"/>
                  </a:cubicBezTo>
                  <a:cubicBezTo>
                    <a:pt x="72" y="776"/>
                    <a:pt x="517" y="763"/>
                    <a:pt x="1030" y="619"/>
                  </a:cubicBezTo>
                  <a:cubicBezTo>
                    <a:pt x="1543" y="476"/>
                    <a:pt x="1930" y="256"/>
                    <a:pt x="1895" y="128"/>
                  </a:cubicBezTo>
                  <a:close/>
                </a:path>
              </a:pathLst>
            </a:custGeom>
            <a:gradFill flip="none" rotWithShape="1">
              <a:gsLst>
                <a:gs pos="31000">
                  <a:schemeClr val="accent6"/>
                </a:gs>
                <a:gs pos="82000">
                  <a:schemeClr val="bg1">
                    <a:lumMod val="100000"/>
                  </a:schemeClr>
                </a:gs>
                <a:gs pos="44000">
                  <a:schemeClr val="accent1">
                    <a:lumMod val="20000"/>
                    <a:lumOff val="80000"/>
                  </a:schemeClr>
                </a:gs>
              </a:gsLst>
              <a:lin ang="15300000" scaled="0"/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0" name="Freeform 8"/>
            <p:cNvSpPr>
              <a:spLocks/>
            </p:cNvSpPr>
            <p:nvPr/>
          </p:nvSpPr>
          <p:spPr bwMode="auto">
            <a:xfrm>
              <a:off x="2730765" y="1230554"/>
              <a:ext cx="1644371" cy="1006021"/>
            </a:xfrm>
            <a:custGeom>
              <a:avLst/>
              <a:gdLst>
                <a:gd name="T0" fmla="*/ 1782 w 1782"/>
                <a:gd name="T1" fmla="*/ 623 h 1090"/>
                <a:gd name="T2" fmla="*/ 744 w 1782"/>
                <a:gd name="T3" fmla="*/ 129 h 1090"/>
                <a:gd name="T4" fmla="*/ 113 w 1782"/>
                <a:gd name="T5" fmla="*/ 1090 h 1090"/>
                <a:gd name="T6" fmla="*/ 1782 w 1782"/>
                <a:gd name="T7" fmla="*/ 623 h 1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2" h="1090">
                  <a:moveTo>
                    <a:pt x="1782" y="623"/>
                  </a:moveTo>
                  <a:cubicBezTo>
                    <a:pt x="1670" y="221"/>
                    <a:pt x="1205" y="0"/>
                    <a:pt x="744" y="129"/>
                  </a:cubicBezTo>
                  <a:cubicBezTo>
                    <a:pt x="283" y="258"/>
                    <a:pt x="0" y="688"/>
                    <a:pt x="113" y="1090"/>
                  </a:cubicBezTo>
                  <a:lnTo>
                    <a:pt x="1782" y="623"/>
                  </a:lnTo>
                  <a:close/>
                </a:path>
              </a:pathLst>
            </a:custGeom>
            <a:gradFill>
              <a:gsLst>
                <a:gs pos="0">
                  <a:srgbClr val="C8DB8D"/>
                </a:gs>
                <a:gs pos="97000">
                  <a:srgbClr val="5FA63C"/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1" name="Freeform 9"/>
            <p:cNvSpPr>
              <a:spLocks/>
            </p:cNvSpPr>
            <p:nvPr/>
          </p:nvSpPr>
          <p:spPr bwMode="auto">
            <a:xfrm>
              <a:off x="2757833" y="1327547"/>
              <a:ext cx="1644371" cy="1006021"/>
            </a:xfrm>
            <a:custGeom>
              <a:avLst/>
              <a:gdLst>
                <a:gd name="T0" fmla="*/ 1782 w 1782"/>
                <a:gd name="T1" fmla="*/ 623 h 1090"/>
                <a:gd name="T2" fmla="*/ 743 w 1782"/>
                <a:gd name="T3" fmla="*/ 129 h 1090"/>
                <a:gd name="T4" fmla="*/ 112 w 1782"/>
                <a:gd name="T5" fmla="*/ 1090 h 1090"/>
                <a:gd name="T6" fmla="*/ 1782 w 1782"/>
                <a:gd name="T7" fmla="*/ 623 h 1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2" h="1090">
                  <a:moveTo>
                    <a:pt x="1782" y="623"/>
                  </a:moveTo>
                  <a:cubicBezTo>
                    <a:pt x="1669" y="221"/>
                    <a:pt x="1204" y="0"/>
                    <a:pt x="743" y="129"/>
                  </a:cubicBezTo>
                  <a:cubicBezTo>
                    <a:pt x="282" y="258"/>
                    <a:pt x="0" y="689"/>
                    <a:pt x="112" y="1090"/>
                  </a:cubicBezTo>
                  <a:lnTo>
                    <a:pt x="1782" y="623"/>
                  </a:lnTo>
                  <a:close/>
                </a:path>
              </a:pathLst>
            </a:custGeom>
            <a:gradFill>
              <a:gsLst>
                <a:gs pos="0">
                  <a:srgbClr val="BDD890"/>
                </a:gs>
                <a:gs pos="97000">
                  <a:srgbClr val="77C153"/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2" name="Freeform 10"/>
            <p:cNvSpPr>
              <a:spLocks/>
            </p:cNvSpPr>
            <p:nvPr/>
          </p:nvSpPr>
          <p:spPr bwMode="auto">
            <a:xfrm>
              <a:off x="2217604" y="1634513"/>
              <a:ext cx="2863551" cy="953013"/>
            </a:xfrm>
            <a:custGeom>
              <a:avLst/>
              <a:gdLst>
                <a:gd name="T0" fmla="*/ 2419 w 3103"/>
                <a:gd name="T1" fmla="*/ 16 h 1033"/>
                <a:gd name="T2" fmla="*/ 1494 w 3103"/>
                <a:gd name="T3" fmla="*/ 393 h 1033"/>
                <a:gd name="T4" fmla="*/ 508 w 3103"/>
                <a:gd name="T5" fmla="*/ 550 h 1033"/>
                <a:gd name="T6" fmla="*/ 0 w 3103"/>
                <a:gd name="T7" fmla="*/ 1033 h 1033"/>
                <a:gd name="T8" fmla="*/ 1509 w 3103"/>
                <a:gd name="T9" fmla="*/ 448 h 1033"/>
                <a:gd name="T10" fmla="*/ 3103 w 3103"/>
                <a:gd name="T11" fmla="*/ 165 h 1033"/>
                <a:gd name="T12" fmla="*/ 2419 w 3103"/>
                <a:gd name="T13" fmla="*/ 16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3" h="1033">
                  <a:moveTo>
                    <a:pt x="2419" y="16"/>
                  </a:moveTo>
                  <a:cubicBezTo>
                    <a:pt x="2255" y="132"/>
                    <a:pt x="1908" y="278"/>
                    <a:pt x="1494" y="393"/>
                  </a:cubicBezTo>
                  <a:cubicBezTo>
                    <a:pt x="1080" y="509"/>
                    <a:pt x="708" y="565"/>
                    <a:pt x="508" y="550"/>
                  </a:cubicBezTo>
                  <a:cubicBezTo>
                    <a:pt x="205" y="716"/>
                    <a:pt x="14" y="891"/>
                    <a:pt x="0" y="1033"/>
                  </a:cubicBezTo>
                  <a:cubicBezTo>
                    <a:pt x="358" y="833"/>
                    <a:pt x="895" y="620"/>
                    <a:pt x="1509" y="448"/>
                  </a:cubicBezTo>
                  <a:cubicBezTo>
                    <a:pt x="2124" y="276"/>
                    <a:pt x="2693" y="179"/>
                    <a:pt x="3103" y="165"/>
                  </a:cubicBezTo>
                  <a:cubicBezTo>
                    <a:pt x="3017" y="50"/>
                    <a:pt x="2763" y="0"/>
                    <a:pt x="2419" y="16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65000"/>
                  </a:schemeClr>
                </a:gs>
                <a:gs pos="92000">
                  <a:schemeClr val="bg1">
                    <a:lumMod val="65000"/>
                  </a:schemeClr>
                </a:gs>
                <a:gs pos="47000">
                  <a:schemeClr val="bg1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3" name="Freeform 452"/>
            <p:cNvSpPr>
              <a:spLocks/>
            </p:cNvSpPr>
            <p:nvPr/>
          </p:nvSpPr>
          <p:spPr bwMode="auto">
            <a:xfrm>
              <a:off x="2685652" y="1657267"/>
              <a:ext cx="1763921" cy="506394"/>
            </a:xfrm>
            <a:custGeom>
              <a:avLst/>
              <a:gdLst>
                <a:gd name="T0" fmla="*/ 1911 w 1911"/>
                <a:gd name="T1" fmla="*/ 0 h 549"/>
                <a:gd name="T2" fmla="*/ 928 w 1911"/>
                <a:gd name="T3" fmla="*/ 169 h 549"/>
                <a:gd name="T4" fmla="*/ 0 w 1911"/>
                <a:gd name="T5" fmla="*/ 534 h 549"/>
                <a:gd name="T6" fmla="*/ 986 w 1911"/>
                <a:gd name="T7" fmla="*/ 377 h 549"/>
                <a:gd name="T8" fmla="*/ 1911 w 1911"/>
                <a:gd name="T9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1" h="549">
                  <a:moveTo>
                    <a:pt x="1911" y="0"/>
                  </a:moveTo>
                  <a:cubicBezTo>
                    <a:pt x="1629" y="12"/>
                    <a:pt x="1288" y="69"/>
                    <a:pt x="928" y="169"/>
                  </a:cubicBezTo>
                  <a:cubicBezTo>
                    <a:pt x="568" y="270"/>
                    <a:pt x="247" y="399"/>
                    <a:pt x="0" y="534"/>
                  </a:cubicBezTo>
                  <a:cubicBezTo>
                    <a:pt x="200" y="549"/>
                    <a:pt x="572" y="493"/>
                    <a:pt x="986" y="377"/>
                  </a:cubicBezTo>
                  <a:cubicBezTo>
                    <a:pt x="1400" y="262"/>
                    <a:pt x="1747" y="116"/>
                    <a:pt x="1911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92000">
                  <a:schemeClr val="bg1">
                    <a:lumMod val="75000"/>
                  </a:schemeClr>
                </a:gs>
                <a:gs pos="47000">
                  <a:schemeClr val="bg1">
                    <a:lumMod val="85000"/>
                  </a:schemeClr>
                </a:gs>
              </a:gsLst>
              <a:lin ang="9300000" scaled="0"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4" name="Freeform 453"/>
            <p:cNvSpPr>
              <a:spLocks/>
            </p:cNvSpPr>
            <p:nvPr/>
          </p:nvSpPr>
          <p:spPr bwMode="auto">
            <a:xfrm>
              <a:off x="2216476" y="1778678"/>
              <a:ext cx="2892875" cy="896622"/>
            </a:xfrm>
            <a:custGeom>
              <a:avLst/>
              <a:gdLst>
                <a:gd name="T0" fmla="*/ 3134 w 3135"/>
                <a:gd name="T1" fmla="*/ 102 h 971"/>
                <a:gd name="T2" fmla="*/ 3129 w 3135"/>
                <a:gd name="T3" fmla="*/ 51 h 971"/>
                <a:gd name="T4" fmla="*/ 3104 w 3135"/>
                <a:gd name="T5" fmla="*/ 0 h 971"/>
                <a:gd name="T6" fmla="*/ 1510 w 3135"/>
                <a:gd name="T7" fmla="*/ 283 h 971"/>
                <a:gd name="T8" fmla="*/ 1 w 3135"/>
                <a:gd name="T9" fmla="*/ 868 h 971"/>
                <a:gd name="T10" fmla="*/ 6 w 3135"/>
                <a:gd name="T11" fmla="*/ 925 h 971"/>
                <a:gd name="T12" fmla="*/ 28 w 3135"/>
                <a:gd name="T13" fmla="*/ 971 h 971"/>
                <a:gd name="T14" fmla="*/ 1543 w 3135"/>
                <a:gd name="T15" fmla="*/ 400 h 971"/>
                <a:gd name="T16" fmla="*/ 3134 w 3135"/>
                <a:gd name="T17" fmla="*/ 102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5" h="971">
                  <a:moveTo>
                    <a:pt x="3134" y="102"/>
                  </a:moveTo>
                  <a:cubicBezTo>
                    <a:pt x="3135" y="84"/>
                    <a:pt x="3134" y="67"/>
                    <a:pt x="3129" y="51"/>
                  </a:cubicBezTo>
                  <a:cubicBezTo>
                    <a:pt x="3124" y="33"/>
                    <a:pt x="3115" y="16"/>
                    <a:pt x="3104" y="0"/>
                  </a:cubicBezTo>
                  <a:cubicBezTo>
                    <a:pt x="2694" y="14"/>
                    <a:pt x="2125" y="111"/>
                    <a:pt x="1510" y="283"/>
                  </a:cubicBezTo>
                  <a:cubicBezTo>
                    <a:pt x="896" y="455"/>
                    <a:pt x="359" y="668"/>
                    <a:pt x="1" y="868"/>
                  </a:cubicBezTo>
                  <a:cubicBezTo>
                    <a:pt x="0" y="888"/>
                    <a:pt x="1" y="907"/>
                    <a:pt x="6" y="925"/>
                  </a:cubicBezTo>
                  <a:cubicBezTo>
                    <a:pt x="11" y="941"/>
                    <a:pt x="18" y="957"/>
                    <a:pt x="28" y="971"/>
                  </a:cubicBezTo>
                  <a:cubicBezTo>
                    <a:pt x="401" y="776"/>
                    <a:pt x="935" y="570"/>
                    <a:pt x="1543" y="400"/>
                  </a:cubicBezTo>
                  <a:cubicBezTo>
                    <a:pt x="2150" y="230"/>
                    <a:pt x="2714" y="128"/>
                    <a:pt x="3134" y="102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65000"/>
                  </a:schemeClr>
                </a:gs>
                <a:gs pos="92000">
                  <a:schemeClr val="bg1">
                    <a:lumMod val="65000"/>
                  </a:schemeClr>
                </a:gs>
                <a:gs pos="47000">
                  <a:schemeClr val="bg1">
                    <a:lumMod val="85000"/>
                  </a:schemeClr>
                </a:gs>
              </a:gsLst>
              <a:lin ang="9300000" scaled="0"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5" name="Freeform 454"/>
            <p:cNvSpPr>
              <a:spLocks/>
            </p:cNvSpPr>
            <p:nvPr/>
          </p:nvSpPr>
          <p:spPr bwMode="auto">
            <a:xfrm>
              <a:off x="2242416" y="1872287"/>
              <a:ext cx="2865807" cy="958653"/>
            </a:xfrm>
            <a:custGeom>
              <a:avLst/>
              <a:gdLst>
                <a:gd name="T0" fmla="*/ 3106 w 3106"/>
                <a:gd name="T1" fmla="*/ 0 h 1038"/>
                <a:gd name="T2" fmla="*/ 1515 w 3106"/>
                <a:gd name="T3" fmla="*/ 298 h 1038"/>
                <a:gd name="T4" fmla="*/ 0 w 3106"/>
                <a:gd name="T5" fmla="*/ 869 h 1038"/>
                <a:gd name="T6" fmla="*/ 675 w 3106"/>
                <a:gd name="T7" fmla="*/ 1024 h 1038"/>
                <a:gd name="T8" fmla="*/ 1610 w 3106"/>
                <a:gd name="T9" fmla="*/ 639 h 1038"/>
                <a:gd name="T10" fmla="*/ 2609 w 3106"/>
                <a:gd name="T11" fmla="*/ 482 h 1038"/>
                <a:gd name="T12" fmla="*/ 3106 w 3106"/>
                <a:gd name="T13" fmla="*/ 0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6" h="1038">
                  <a:moveTo>
                    <a:pt x="3106" y="0"/>
                  </a:moveTo>
                  <a:cubicBezTo>
                    <a:pt x="2686" y="26"/>
                    <a:pt x="2122" y="128"/>
                    <a:pt x="1515" y="298"/>
                  </a:cubicBezTo>
                  <a:cubicBezTo>
                    <a:pt x="907" y="468"/>
                    <a:pt x="373" y="674"/>
                    <a:pt x="0" y="869"/>
                  </a:cubicBezTo>
                  <a:cubicBezTo>
                    <a:pt x="81" y="986"/>
                    <a:pt x="332" y="1038"/>
                    <a:pt x="675" y="1024"/>
                  </a:cubicBezTo>
                  <a:cubicBezTo>
                    <a:pt x="840" y="904"/>
                    <a:pt x="1191" y="757"/>
                    <a:pt x="1610" y="639"/>
                  </a:cubicBezTo>
                  <a:cubicBezTo>
                    <a:pt x="2030" y="522"/>
                    <a:pt x="2406" y="466"/>
                    <a:pt x="2609" y="482"/>
                  </a:cubicBezTo>
                  <a:cubicBezTo>
                    <a:pt x="2910" y="316"/>
                    <a:pt x="3098" y="141"/>
                    <a:pt x="3106" y="0"/>
                  </a:cubicBezTo>
                  <a:close/>
                </a:path>
              </a:pathLst>
            </a:custGeom>
            <a:gradFill>
              <a:gsLst>
                <a:gs pos="48000">
                  <a:schemeClr val="bg1">
                    <a:lumMod val="56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9300000" scaled="0"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1" name="Freeform 25"/>
            <p:cNvSpPr>
              <a:spLocks/>
            </p:cNvSpPr>
            <p:nvPr/>
          </p:nvSpPr>
          <p:spPr bwMode="auto">
            <a:xfrm>
              <a:off x="4162320" y="1795471"/>
              <a:ext cx="173736" cy="173736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3000">
                  <a:schemeClr val="accent3">
                    <a:lumMod val="0"/>
                    <a:lumOff val="10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0" name="Freeform 25"/>
            <p:cNvSpPr>
              <a:spLocks/>
            </p:cNvSpPr>
            <p:nvPr/>
          </p:nvSpPr>
          <p:spPr bwMode="auto">
            <a:xfrm>
              <a:off x="4680318" y="1712817"/>
              <a:ext cx="173736" cy="173736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3000">
                  <a:schemeClr val="accent3">
                    <a:lumMod val="0"/>
                    <a:lumOff val="10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2" name="Freeform 25"/>
            <p:cNvSpPr>
              <a:spLocks/>
            </p:cNvSpPr>
            <p:nvPr/>
          </p:nvSpPr>
          <p:spPr bwMode="auto">
            <a:xfrm>
              <a:off x="3520176" y="1950446"/>
              <a:ext cx="173736" cy="173736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3000">
                  <a:schemeClr val="accent3">
                    <a:lumMod val="0"/>
                    <a:lumOff val="10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3" name="Freeform 25"/>
            <p:cNvSpPr>
              <a:spLocks/>
            </p:cNvSpPr>
            <p:nvPr/>
          </p:nvSpPr>
          <p:spPr bwMode="auto">
            <a:xfrm>
              <a:off x="2961480" y="2132910"/>
              <a:ext cx="173736" cy="173736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3000">
                  <a:schemeClr val="accent3">
                    <a:lumMod val="0"/>
                    <a:lumOff val="10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4" name="Freeform 25"/>
            <p:cNvSpPr>
              <a:spLocks/>
            </p:cNvSpPr>
            <p:nvPr/>
          </p:nvSpPr>
          <p:spPr bwMode="auto">
            <a:xfrm>
              <a:off x="2421586" y="2342843"/>
              <a:ext cx="173736" cy="173736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3000">
                  <a:schemeClr val="accent3">
                    <a:lumMod val="0"/>
                    <a:lumOff val="10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6" name="Freeform 455"/>
            <p:cNvSpPr>
              <a:spLocks/>
            </p:cNvSpPr>
            <p:nvPr/>
          </p:nvSpPr>
          <p:spPr bwMode="auto">
            <a:xfrm>
              <a:off x="2864976" y="2295025"/>
              <a:ext cx="1784222" cy="514289"/>
            </a:xfrm>
            <a:custGeom>
              <a:avLst/>
              <a:gdLst>
                <a:gd name="T0" fmla="*/ 1714 w 1934"/>
                <a:gd name="T1" fmla="*/ 127 h 558"/>
                <a:gd name="T2" fmla="*/ 1934 w 1934"/>
                <a:gd name="T3" fmla="*/ 16 h 558"/>
                <a:gd name="T4" fmla="*/ 935 w 1934"/>
                <a:gd name="T5" fmla="*/ 173 h 558"/>
                <a:gd name="T6" fmla="*/ 0 w 1934"/>
                <a:gd name="T7" fmla="*/ 558 h 558"/>
                <a:gd name="T8" fmla="*/ 246 w 1934"/>
                <a:gd name="T9" fmla="*/ 538 h 558"/>
                <a:gd name="T10" fmla="*/ 965 w 1934"/>
                <a:gd name="T11" fmla="*/ 277 h 558"/>
                <a:gd name="T12" fmla="*/ 1714 w 1934"/>
                <a:gd name="T13" fmla="*/ 127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34" h="558">
                  <a:moveTo>
                    <a:pt x="1714" y="127"/>
                  </a:moveTo>
                  <a:cubicBezTo>
                    <a:pt x="1792" y="91"/>
                    <a:pt x="1866" y="54"/>
                    <a:pt x="1934" y="16"/>
                  </a:cubicBezTo>
                  <a:cubicBezTo>
                    <a:pt x="1731" y="0"/>
                    <a:pt x="1355" y="56"/>
                    <a:pt x="935" y="173"/>
                  </a:cubicBezTo>
                  <a:cubicBezTo>
                    <a:pt x="516" y="291"/>
                    <a:pt x="165" y="438"/>
                    <a:pt x="0" y="558"/>
                  </a:cubicBezTo>
                  <a:cubicBezTo>
                    <a:pt x="78" y="554"/>
                    <a:pt x="160" y="548"/>
                    <a:pt x="246" y="538"/>
                  </a:cubicBezTo>
                  <a:cubicBezTo>
                    <a:pt x="431" y="449"/>
                    <a:pt x="682" y="356"/>
                    <a:pt x="965" y="277"/>
                  </a:cubicBezTo>
                  <a:cubicBezTo>
                    <a:pt x="1247" y="198"/>
                    <a:pt x="1510" y="147"/>
                    <a:pt x="1714" y="127"/>
                  </a:cubicBezTo>
                  <a:close/>
                </a:path>
              </a:pathLst>
            </a:custGeom>
            <a:solidFill>
              <a:srgbClr val="7E8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6" name="Freeform 25"/>
            <p:cNvSpPr>
              <a:spLocks/>
            </p:cNvSpPr>
            <p:nvPr/>
          </p:nvSpPr>
          <p:spPr bwMode="auto">
            <a:xfrm>
              <a:off x="4695439" y="1722286"/>
              <a:ext cx="133084" cy="133084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51000">
                  <a:schemeClr val="accent1"/>
                </a:gs>
              </a:gsLst>
              <a:lin ang="5400000" scaled="1"/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7" name="Freeform 26"/>
            <p:cNvSpPr>
              <a:spLocks/>
            </p:cNvSpPr>
            <p:nvPr/>
          </p:nvSpPr>
          <p:spPr bwMode="auto">
            <a:xfrm>
              <a:off x="3428890" y="1338825"/>
              <a:ext cx="401506" cy="109399"/>
            </a:xfrm>
            <a:custGeom>
              <a:avLst/>
              <a:gdLst>
                <a:gd name="T0" fmla="*/ 434 w 435"/>
                <a:gd name="T1" fmla="*/ 48 h 118"/>
                <a:gd name="T2" fmla="*/ 215 w 435"/>
                <a:gd name="T3" fmla="*/ 6 h 118"/>
                <a:gd name="T4" fmla="*/ 1 w 435"/>
                <a:gd name="T5" fmla="*/ 70 h 118"/>
                <a:gd name="T6" fmla="*/ 220 w 435"/>
                <a:gd name="T7" fmla="*/ 112 h 118"/>
                <a:gd name="T8" fmla="*/ 434 w 435"/>
                <a:gd name="T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5" h="118">
                  <a:moveTo>
                    <a:pt x="434" y="48"/>
                  </a:moveTo>
                  <a:cubicBezTo>
                    <a:pt x="432" y="19"/>
                    <a:pt x="334" y="0"/>
                    <a:pt x="215" y="6"/>
                  </a:cubicBezTo>
                  <a:cubicBezTo>
                    <a:pt x="95" y="12"/>
                    <a:pt x="0" y="40"/>
                    <a:pt x="1" y="70"/>
                  </a:cubicBezTo>
                  <a:cubicBezTo>
                    <a:pt x="3" y="99"/>
                    <a:pt x="101" y="118"/>
                    <a:pt x="220" y="112"/>
                  </a:cubicBezTo>
                  <a:cubicBezTo>
                    <a:pt x="339" y="106"/>
                    <a:pt x="435" y="78"/>
                    <a:pt x="434" y="48"/>
                  </a:cubicBezTo>
                  <a:close/>
                </a:path>
              </a:pathLst>
            </a:custGeom>
            <a:solidFill>
              <a:srgbClr val="E5E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8" name="Freeform 25"/>
            <p:cNvSpPr>
              <a:spLocks/>
            </p:cNvSpPr>
            <p:nvPr/>
          </p:nvSpPr>
          <p:spPr bwMode="auto">
            <a:xfrm>
              <a:off x="4180835" y="1808045"/>
              <a:ext cx="133084" cy="133084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51000">
                  <a:schemeClr val="accent2"/>
                </a:gs>
              </a:gsLst>
              <a:lin ang="5400000" scaled="1"/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9" name="Freeform 25"/>
            <p:cNvSpPr>
              <a:spLocks/>
            </p:cNvSpPr>
            <p:nvPr/>
          </p:nvSpPr>
          <p:spPr bwMode="auto">
            <a:xfrm>
              <a:off x="3542822" y="1963973"/>
              <a:ext cx="133084" cy="133084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51000">
                  <a:srgbClr val="6E4DC1"/>
                </a:gs>
              </a:gsLst>
              <a:lin ang="5400000" scaled="1"/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5" name="Freeform 25"/>
            <p:cNvSpPr>
              <a:spLocks/>
            </p:cNvSpPr>
            <p:nvPr/>
          </p:nvSpPr>
          <p:spPr bwMode="auto">
            <a:xfrm>
              <a:off x="2974703" y="2144669"/>
              <a:ext cx="133084" cy="133084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51000">
                  <a:schemeClr val="accent4"/>
                </a:gs>
              </a:gsLst>
              <a:lin ang="5400000" scaled="1"/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6" name="Freeform 25"/>
            <p:cNvSpPr>
              <a:spLocks/>
            </p:cNvSpPr>
            <p:nvPr/>
          </p:nvSpPr>
          <p:spPr bwMode="auto">
            <a:xfrm>
              <a:off x="2443668" y="2350460"/>
              <a:ext cx="133084" cy="133084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51000">
                  <a:srgbClr val="77C153"/>
                </a:gs>
              </a:gsLst>
              <a:lin ang="5400000" scaled="1"/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43" name="Freeform 60"/>
          <p:cNvSpPr>
            <a:spLocks/>
          </p:cNvSpPr>
          <p:nvPr/>
        </p:nvSpPr>
        <p:spPr bwMode="auto">
          <a:xfrm>
            <a:off x="1911448" y="931368"/>
            <a:ext cx="422425" cy="403703"/>
          </a:xfrm>
          <a:custGeom>
            <a:avLst/>
            <a:gdLst>
              <a:gd name="T0" fmla="*/ 179 w 361"/>
              <a:gd name="T1" fmla="*/ 0 h 345"/>
              <a:gd name="T2" fmla="*/ 224 w 361"/>
              <a:gd name="T3" fmla="*/ 130 h 345"/>
              <a:gd name="T4" fmla="*/ 361 w 361"/>
              <a:gd name="T5" fmla="*/ 130 h 345"/>
              <a:gd name="T6" fmla="*/ 249 w 361"/>
              <a:gd name="T7" fmla="*/ 212 h 345"/>
              <a:gd name="T8" fmla="*/ 291 w 361"/>
              <a:gd name="T9" fmla="*/ 345 h 345"/>
              <a:gd name="T10" fmla="*/ 179 w 361"/>
              <a:gd name="T11" fmla="*/ 263 h 345"/>
              <a:gd name="T12" fmla="*/ 70 w 361"/>
              <a:gd name="T13" fmla="*/ 345 h 345"/>
              <a:gd name="T14" fmla="*/ 112 w 361"/>
              <a:gd name="T15" fmla="*/ 212 h 345"/>
              <a:gd name="T16" fmla="*/ 0 w 361"/>
              <a:gd name="T17" fmla="*/ 130 h 345"/>
              <a:gd name="T18" fmla="*/ 138 w 361"/>
              <a:gd name="T19" fmla="*/ 130 h 345"/>
              <a:gd name="T20" fmla="*/ 179 w 361"/>
              <a:gd name="T21" fmla="*/ 0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1" h="345">
                <a:moveTo>
                  <a:pt x="179" y="0"/>
                </a:moveTo>
                <a:lnTo>
                  <a:pt x="224" y="130"/>
                </a:lnTo>
                <a:lnTo>
                  <a:pt x="361" y="130"/>
                </a:lnTo>
                <a:lnTo>
                  <a:pt x="249" y="212"/>
                </a:lnTo>
                <a:lnTo>
                  <a:pt x="291" y="345"/>
                </a:lnTo>
                <a:lnTo>
                  <a:pt x="179" y="263"/>
                </a:lnTo>
                <a:lnTo>
                  <a:pt x="70" y="345"/>
                </a:lnTo>
                <a:lnTo>
                  <a:pt x="112" y="212"/>
                </a:lnTo>
                <a:lnTo>
                  <a:pt x="0" y="130"/>
                </a:lnTo>
                <a:lnTo>
                  <a:pt x="138" y="130"/>
                </a:lnTo>
                <a:lnTo>
                  <a:pt x="179" y="0"/>
                </a:lnTo>
                <a:close/>
              </a:path>
            </a:pathLst>
          </a:custGeom>
          <a:solidFill>
            <a:srgbClr val="D4EFFC">
              <a:alpha val="7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44" name="Freeform 61"/>
          <p:cNvSpPr>
            <a:spLocks/>
          </p:cNvSpPr>
          <p:nvPr/>
        </p:nvSpPr>
        <p:spPr bwMode="auto">
          <a:xfrm>
            <a:off x="2280047" y="845947"/>
            <a:ext cx="174353" cy="167332"/>
          </a:xfrm>
          <a:custGeom>
            <a:avLst/>
            <a:gdLst>
              <a:gd name="T0" fmla="*/ 74 w 149"/>
              <a:gd name="T1" fmla="*/ 0 h 143"/>
              <a:gd name="T2" fmla="*/ 91 w 149"/>
              <a:gd name="T3" fmla="*/ 56 h 143"/>
              <a:gd name="T4" fmla="*/ 149 w 149"/>
              <a:gd name="T5" fmla="*/ 56 h 143"/>
              <a:gd name="T6" fmla="*/ 102 w 149"/>
              <a:gd name="T7" fmla="*/ 89 h 143"/>
              <a:gd name="T8" fmla="*/ 121 w 149"/>
              <a:gd name="T9" fmla="*/ 143 h 143"/>
              <a:gd name="T10" fmla="*/ 74 w 149"/>
              <a:gd name="T11" fmla="*/ 110 h 143"/>
              <a:gd name="T12" fmla="*/ 28 w 149"/>
              <a:gd name="T13" fmla="*/ 143 h 143"/>
              <a:gd name="T14" fmla="*/ 46 w 149"/>
              <a:gd name="T15" fmla="*/ 89 h 143"/>
              <a:gd name="T16" fmla="*/ 0 w 149"/>
              <a:gd name="T17" fmla="*/ 56 h 143"/>
              <a:gd name="T18" fmla="*/ 56 w 149"/>
              <a:gd name="T19" fmla="*/ 56 h 143"/>
              <a:gd name="T20" fmla="*/ 74 w 149"/>
              <a:gd name="T21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9" h="143">
                <a:moveTo>
                  <a:pt x="74" y="0"/>
                </a:moveTo>
                <a:lnTo>
                  <a:pt x="91" y="56"/>
                </a:lnTo>
                <a:lnTo>
                  <a:pt x="149" y="56"/>
                </a:lnTo>
                <a:lnTo>
                  <a:pt x="102" y="89"/>
                </a:lnTo>
                <a:lnTo>
                  <a:pt x="121" y="143"/>
                </a:lnTo>
                <a:lnTo>
                  <a:pt x="74" y="110"/>
                </a:lnTo>
                <a:lnTo>
                  <a:pt x="28" y="143"/>
                </a:lnTo>
                <a:lnTo>
                  <a:pt x="46" y="89"/>
                </a:lnTo>
                <a:lnTo>
                  <a:pt x="0" y="56"/>
                </a:lnTo>
                <a:lnTo>
                  <a:pt x="56" y="56"/>
                </a:lnTo>
                <a:lnTo>
                  <a:pt x="74" y="0"/>
                </a:lnTo>
                <a:close/>
              </a:path>
            </a:pathLst>
          </a:custGeom>
          <a:solidFill>
            <a:srgbClr val="D4EFFC">
              <a:alpha val="7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45" name="Freeform 62"/>
          <p:cNvSpPr>
            <a:spLocks/>
          </p:cNvSpPr>
          <p:nvPr/>
        </p:nvSpPr>
        <p:spPr bwMode="auto">
          <a:xfrm>
            <a:off x="1692630" y="1361983"/>
            <a:ext cx="210627" cy="196586"/>
          </a:xfrm>
          <a:custGeom>
            <a:avLst/>
            <a:gdLst>
              <a:gd name="T0" fmla="*/ 91 w 180"/>
              <a:gd name="T1" fmla="*/ 0 h 168"/>
              <a:gd name="T2" fmla="*/ 112 w 180"/>
              <a:gd name="T3" fmla="*/ 63 h 168"/>
              <a:gd name="T4" fmla="*/ 180 w 180"/>
              <a:gd name="T5" fmla="*/ 63 h 168"/>
              <a:gd name="T6" fmla="*/ 124 w 180"/>
              <a:gd name="T7" fmla="*/ 105 h 168"/>
              <a:gd name="T8" fmla="*/ 145 w 180"/>
              <a:gd name="T9" fmla="*/ 168 h 168"/>
              <a:gd name="T10" fmla="*/ 91 w 180"/>
              <a:gd name="T11" fmla="*/ 128 h 168"/>
              <a:gd name="T12" fmla="*/ 35 w 180"/>
              <a:gd name="T13" fmla="*/ 168 h 168"/>
              <a:gd name="T14" fmla="*/ 56 w 180"/>
              <a:gd name="T15" fmla="*/ 105 h 168"/>
              <a:gd name="T16" fmla="*/ 0 w 180"/>
              <a:gd name="T17" fmla="*/ 63 h 168"/>
              <a:gd name="T18" fmla="*/ 70 w 180"/>
              <a:gd name="T19" fmla="*/ 63 h 168"/>
              <a:gd name="T20" fmla="*/ 91 w 180"/>
              <a:gd name="T21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0" h="168">
                <a:moveTo>
                  <a:pt x="91" y="0"/>
                </a:moveTo>
                <a:lnTo>
                  <a:pt x="112" y="63"/>
                </a:lnTo>
                <a:lnTo>
                  <a:pt x="180" y="63"/>
                </a:lnTo>
                <a:lnTo>
                  <a:pt x="124" y="105"/>
                </a:lnTo>
                <a:lnTo>
                  <a:pt x="145" y="168"/>
                </a:lnTo>
                <a:lnTo>
                  <a:pt x="91" y="128"/>
                </a:lnTo>
                <a:lnTo>
                  <a:pt x="35" y="168"/>
                </a:lnTo>
                <a:lnTo>
                  <a:pt x="56" y="105"/>
                </a:lnTo>
                <a:lnTo>
                  <a:pt x="0" y="63"/>
                </a:lnTo>
                <a:lnTo>
                  <a:pt x="70" y="63"/>
                </a:lnTo>
                <a:lnTo>
                  <a:pt x="91" y="0"/>
                </a:lnTo>
                <a:close/>
              </a:path>
            </a:pathLst>
          </a:custGeom>
          <a:solidFill>
            <a:srgbClr val="D4EFFC">
              <a:alpha val="7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46" name="Freeform 63"/>
          <p:cNvSpPr>
            <a:spLocks/>
          </p:cNvSpPr>
          <p:nvPr/>
        </p:nvSpPr>
        <p:spPr bwMode="auto">
          <a:xfrm>
            <a:off x="4944481" y="3311457"/>
            <a:ext cx="417745" cy="397852"/>
          </a:xfrm>
          <a:custGeom>
            <a:avLst/>
            <a:gdLst>
              <a:gd name="T0" fmla="*/ 180 w 357"/>
              <a:gd name="T1" fmla="*/ 0 h 340"/>
              <a:gd name="T2" fmla="*/ 222 w 357"/>
              <a:gd name="T3" fmla="*/ 130 h 340"/>
              <a:gd name="T4" fmla="*/ 357 w 357"/>
              <a:gd name="T5" fmla="*/ 130 h 340"/>
              <a:gd name="T6" fmla="*/ 247 w 357"/>
              <a:gd name="T7" fmla="*/ 210 h 340"/>
              <a:gd name="T8" fmla="*/ 289 w 357"/>
              <a:gd name="T9" fmla="*/ 340 h 340"/>
              <a:gd name="T10" fmla="*/ 180 w 357"/>
              <a:gd name="T11" fmla="*/ 259 h 340"/>
              <a:gd name="T12" fmla="*/ 68 w 357"/>
              <a:gd name="T13" fmla="*/ 340 h 340"/>
              <a:gd name="T14" fmla="*/ 110 w 357"/>
              <a:gd name="T15" fmla="*/ 210 h 340"/>
              <a:gd name="T16" fmla="*/ 0 w 357"/>
              <a:gd name="T17" fmla="*/ 130 h 340"/>
              <a:gd name="T18" fmla="*/ 138 w 357"/>
              <a:gd name="T19" fmla="*/ 130 h 340"/>
              <a:gd name="T20" fmla="*/ 180 w 357"/>
              <a:gd name="T21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7" h="340">
                <a:moveTo>
                  <a:pt x="180" y="0"/>
                </a:moveTo>
                <a:lnTo>
                  <a:pt x="222" y="130"/>
                </a:lnTo>
                <a:lnTo>
                  <a:pt x="357" y="130"/>
                </a:lnTo>
                <a:lnTo>
                  <a:pt x="247" y="210"/>
                </a:lnTo>
                <a:lnTo>
                  <a:pt x="289" y="340"/>
                </a:lnTo>
                <a:lnTo>
                  <a:pt x="180" y="259"/>
                </a:lnTo>
                <a:lnTo>
                  <a:pt x="68" y="340"/>
                </a:lnTo>
                <a:lnTo>
                  <a:pt x="110" y="210"/>
                </a:lnTo>
                <a:lnTo>
                  <a:pt x="0" y="130"/>
                </a:lnTo>
                <a:lnTo>
                  <a:pt x="138" y="130"/>
                </a:lnTo>
                <a:lnTo>
                  <a:pt x="180" y="0"/>
                </a:lnTo>
                <a:close/>
              </a:path>
            </a:pathLst>
          </a:custGeom>
          <a:solidFill>
            <a:srgbClr val="D4EFFC">
              <a:alpha val="7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47" name="Freeform 64"/>
          <p:cNvSpPr>
            <a:spLocks/>
          </p:cNvSpPr>
          <p:nvPr/>
        </p:nvSpPr>
        <p:spPr bwMode="auto">
          <a:xfrm>
            <a:off x="4827466" y="3703457"/>
            <a:ext cx="155630" cy="147439"/>
          </a:xfrm>
          <a:custGeom>
            <a:avLst/>
            <a:gdLst>
              <a:gd name="T0" fmla="*/ 68 w 133"/>
              <a:gd name="T1" fmla="*/ 0 h 126"/>
              <a:gd name="T2" fmla="*/ 82 w 133"/>
              <a:gd name="T3" fmla="*/ 49 h 126"/>
              <a:gd name="T4" fmla="*/ 133 w 133"/>
              <a:gd name="T5" fmla="*/ 49 h 126"/>
              <a:gd name="T6" fmla="*/ 93 w 133"/>
              <a:gd name="T7" fmla="*/ 77 h 126"/>
              <a:gd name="T8" fmla="*/ 107 w 133"/>
              <a:gd name="T9" fmla="*/ 126 h 126"/>
              <a:gd name="T10" fmla="*/ 68 w 133"/>
              <a:gd name="T11" fmla="*/ 96 h 126"/>
              <a:gd name="T12" fmla="*/ 26 w 133"/>
              <a:gd name="T13" fmla="*/ 126 h 126"/>
              <a:gd name="T14" fmla="*/ 42 w 133"/>
              <a:gd name="T15" fmla="*/ 77 h 126"/>
              <a:gd name="T16" fmla="*/ 0 w 133"/>
              <a:gd name="T17" fmla="*/ 49 h 126"/>
              <a:gd name="T18" fmla="*/ 51 w 133"/>
              <a:gd name="T19" fmla="*/ 49 h 126"/>
              <a:gd name="T20" fmla="*/ 68 w 133"/>
              <a:gd name="T21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126">
                <a:moveTo>
                  <a:pt x="68" y="0"/>
                </a:moveTo>
                <a:lnTo>
                  <a:pt x="82" y="49"/>
                </a:lnTo>
                <a:lnTo>
                  <a:pt x="133" y="49"/>
                </a:lnTo>
                <a:lnTo>
                  <a:pt x="93" y="77"/>
                </a:lnTo>
                <a:lnTo>
                  <a:pt x="107" y="126"/>
                </a:lnTo>
                <a:lnTo>
                  <a:pt x="68" y="96"/>
                </a:lnTo>
                <a:lnTo>
                  <a:pt x="26" y="126"/>
                </a:lnTo>
                <a:lnTo>
                  <a:pt x="42" y="77"/>
                </a:lnTo>
                <a:lnTo>
                  <a:pt x="0" y="49"/>
                </a:lnTo>
                <a:lnTo>
                  <a:pt x="51" y="49"/>
                </a:lnTo>
                <a:lnTo>
                  <a:pt x="68" y="0"/>
                </a:lnTo>
                <a:close/>
              </a:path>
            </a:pathLst>
          </a:custGeom>
          <a:solidFill>
            <a:srgbClr val="D4EFFC">
              <a:alpha val="7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48" name="Freeform 65"/>
          <p:cNvSpPr>
            <a:spLocks/>
          </p:cNvSpPr>
          <p:nvPr/>
        </p:nvSpPr>
        <p:spPr bwMode="auto">
          <a:xfrm>
            <a:off x="4983097" y="3809941"/>
            <a:ext cx="305410" cy="292538"/>
          </a:xfrm>
          <a:custGeom>
            <a:avLst/>
            <a:gdLst>
              <a:gd name="T0" fmla="*/ 130 w 261"/>
              <a:gd name="T1" fmla="*/ 0 h 250"/>
              <a:gd name="T2" fmla="*/ 161 w 261"/>
              <a:gd name="T3" fmla="*/ 96 h 250"/>
              <a:gd name="T4" fmla="*/ 261 w 261"/>
              <a:gd name="T5" fmla="*/ 96 h 250"/>
              <a:gd name="T6" fmla="*/ 179 w 261"/>
              <a:gd name="T7" fmla="*/ 154 h 250"/>
              <a:gd name="T8" fmla="*/ 212 w 261"/>
              <a:gd name="T9" fmla="*/ 250 h 250"/>
              <a:gd name="T10" fmla="*/ 130 w 261"/>
              <a:gd name="T11" fmla="*/ 192 h 250"/>
              <a:gd name="T12" fmla="*/ 49 w 261"/>
              <a:gd name="T13" fmla="*/ 250 h 250"/>
              <a:gd name="T14" fmla="*/ 79 w 261"/>
              <a:gd name="T15" fmla="*/ 154 h 250"/>
              <a:gd name="T16" fmla="*/ 0 w 261"/>
              <a:gd name="T17" fmla="*/ 96 h 250"/>
              <a:gd name="T18" fmla="*/ 100 w 261"/>
              <a:gd name="T19" fmla="*/ 96 h 250"/>
              <a:gd name="T20" fmla="*/ 130 w 261"/>
              <a:gd name="T21" fmla="*/ 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1" h="250">
                <a:moveTo>
                  <a:pt x="130" y="0"/>
                </a:moveTo>
                <a:lnTo>
                  <a:pt x="161" y="96"/>
                </a:lnTo>
                <a:lnTo>
                  <a:pt x="261" y="96"/>
                </a:lnTo>
                <a:lnTo>
                  <a:pt x="179" y="154"/>
                </a:lnTo>
                <a:lnTo>
                  <a:pt x="212" y="250"/>
                </a:lnTo>
                <a:lnTo>
                  <a:pt x="130" y="192"/>
                </a:lnTo>
                <a:lnTo>
                  <a:pt x="49" y="250"/>
                </a:lnTo>
                <a:lnTo>
                  <a:pt x="79" y="154"/>
                </a:lnTo>
                <a:lnTo>
                  <a:pt x="0" y="96"/>
                </a:lnTo>
                <a:lnTo>
                  <a:pt x="100" y="96"/>
                </a:lnTo>
                <a:lnTo>
                  <a:pt x="130" y="0"/>
                </a:lnTo>
                <a:close/>
              </a:path>
            </a:pathLst>
          </a:custGeom>
          <a:solidFill>
            <a:srgbClr val="D4EFFC">
              <a:alpha val="7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49" name="Freeform 66"/>
          <p:cNvSpPr>
            <a:spLocks/>
          </p:cNvSpPr>
          <p:nvPr/>
        </p:nvSpPr>
        <p:spPr bwMode="auto">
          <a:xfrm>
            <a:off x="4720983" y="1078832"/>
            <a:ext cx="297218" cy="284348"/>
          </a:xfrm>
          <a:custGeom>
            <a:avLst/>
            <a:gdLst>
              <a:gd name="T0" fmla="*/ 126 w 254"/>
              <a:gd name="T1" fmla="*/ 0 h 243"/>
              <a:gd name="T2" fmla="*/ 156 w 254"/>
              <a:gd name="T3" fmla="*/ 91 h 243"/>
              <a:gd name="T4" fmla="*/ 254 w 254"/>
              <a:gd name="T5" fmla="*/ 91 h 243"/>
              <a:gd name="T6" fmla="*/ 175 w 254"/>
              <a:gd name="T7" fmla="*/ 150 h 243"/>
              <a:gd name="T8" fmla="*/ 205 w 254"/>
              <a:gd name="T9" fmla="*/ 243 h 243"/>
              <a:gd name="T10" fmla="*/ 126 w 254"/>
              <a:gd name="T11" fmla="*/ 184 h 243"/>
              <a:gd name="T12" fmla="*/ 49 w 254"/>
              <a:gd name="T13" fmla="*/ 243 h 243"/>
              <a:gd name="T14" fmla="*/ 79 w 254"/>
              <a:gd name="T15" fmla="*/ 150 h 243"/>
              <a:gd name="T16" fmla="*/ 0 w 254"/>
              <a:gd name="T17" fmla="*/ 91 h 243"/>
              <a:gd name="T18" fmla="*/ 98 w 254"/>
              <a:gd name="T19" fmla="*/ 91 h 243"/>
              <a:gd name="T20" fmla="*/ 126 w 254"/>
              <a:gd name="T21" fmla="*/ 0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4" h="243">
                <a:moveTo>
                  <a:pt x="126" y="0"/>
                </a:moveTo>
                <a:lnTo>
                  <a:pt x="156" y="91"/>
                </a:lnTo>
                <a:lnTo>
                  <a:pt x="254" y="91"/>
                </a:lnTo>
                <a:lnTo>
                  <a:pt x="175" y="150"/>
                </a:lnTo>
                <a:lnTo>
                  <a:pt x="205" y="243"/>
                </a:lnTo>
                <a:lnTo>
                  <a:pt x="126" y="184"/>
                </a:lnTo>
                <a:lnTo>
                  <a:pt x="49" y="243"/>
                </a:lnTo>
                <a:lnTo>
                  <a:pt x="79" y="150"/>
                </a:lnTo>
                <a:lnTo>
                  <a:pt x="0" y="91"/>
                </a:lnTo>
                <a:lnTo>
                  <a:pt x="98" y="91"/>
                </a:lnTo>
                <a:lnTo>
                  <a:pt x="126" y="0"/>
                </a:lnTo>
                <a:close/>
              </a:path>
            </a:pathLst>
          </a:custGeom>
          <a:solidFill>
            <a:srgbClr val="D4EFFC">
              <a:alpha val="7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50" name="Freeform 67"/>
          <p:cNvSpPr>
            <a:spLocks/>
          </p:cNvSpPr>
          <p:nvPr/>
        </p:nvSpPr>
        <p:spPr bwMode="auto">
          <a:xfrm>
            <a:off x="4997138" y="1282414"/>
            <a:ext cx="277326" cy="267965"/>
          </a:xfrm>
          <a:custGeom>
            <a:avLst/>
            <a:gdLst>
              <a:gd name="T0" fmla="*/ 118 w 237"/>
              <a:gd name="T1" fmla="*/ 0 h 229"/>
              <a:gd name="T2" fmla="*/ 146 w 237"/>
              <a:gd name="T3" fmla="*/ 89 h 229"/>
              <a:gd name="T4" fmla="*/ 237 w 237"/>
              <a:gd name="T5" fmla="*/ 89 h 229"/>
              <a:gd name="T6" fmla="*/ 163 w 237"/>
              <a:gd name="T7" fmla="*/ 143 h 229"/>
              <a:gd name="T8" fmla="*/ 193 w 237"/>
              <a:gd name="T9" fmla="*/ 229 h 229"/>
              <a:gd name="T10" fmla="*/ 118 w 237"/>
              <a:gd name="T11" fmla="*/ 175 h 229"/>
              <a:gd name="T12" fmla="*/ 44 w 237"/>
              <a:gd name="T13" fmla="*/ 229 h 229"/>
              <a:gd name="T14" fmla="*/ 72 w 237"/>
              <a:gd name="T15" fmla="*/ 143 h 229"/>
              <a:gd name="T16" fmla="*/ 0 w 237"/>
              <a:gd name="T17" fmla="*/ 89 h 229"/>
              <a:gd name="T18" fmla="*/ 90 w 237"/>
              <a:gd name="T19" fmla="*/ 89 h 229"/>
              <a:gd name="T20" fmla="*/ 118 w 237"/>
              <a:gd name="T21" fmla="*/ 0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7" h="229">
                <a:moveTo>
                  <a:pt x="118" y="0"/>
                </a:moveTo>
                <a:lnTo>
                  <a:pt x="146" y="89"/>
                </a:lnTo>
                <a:lnTo>
                  <a:pt x="237" y="89"/>
                </a:lnTo>
                <a:lnTo>
                  <a:pt x="163" y="143"/>
                </a:lnTo>
                <a:lnTo>
                  <a:pt x="193" y="229"/>
                </a:lnTo>
                <a:lnTo>
                  <a:pt x="118" y="175"/>
                </a:lnTo>
                <a:lnTo>
                  <a:pt x="44" y="229"/>
                </a:lnTo>
                <a:lnTo>
                  <a:pt x="72" y="143"/>
                </a:lnTo>
                <a:lnTo>
                  <a:pt x="0" y="89"/>
                </a:lnTo>
                <a:lnTo>
                  <a:pt x="90" y="89"/>
                </a:lnTo>
                <a:lnTo>
                  <a:pt x="118" y="0"/>
                </a:lnTo>
                <a:close/>
              </a:path>
            </a:pathLst>
          </a:custGeom>
          <a:solidFill>
            <a:srgbClr val="D4EFFC">
              <a:alpha val="7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51" name="Freeform 68"/>
          <p:cNvSpPr>
            <a:spLocks/>
          </p:cNvSpPr>
          <p:nvPr/>
        </p:nvSpPr>
        <p:spPr bwMode="auto">
          <a:xfrm>
            <a:off x="5013521" y="926713"/>
            <a:ext cx="184884" cy="176693"/>
          </a:xfrm>
          <a:custGeom>
            <a:avLst/>
            <a:gdLst>
              <a:gd name="T0" fmla="*/ 79 w 158"/>
              <a:gd name="T1" fmla="*/ 0 h 151"/>
              <a:gd name="T2" fmla="*/ 97 w 158"/>
              <a:gd name="T3" fmla="*/ 56 h 151"/>
              <a:gd name="T4" fmla="*/ 158 w 158"/>
              <a:gd name="T5" fmla="*/ 56 h 151"/>
              <a:gd name="T6" fmla="*/ 109 w 158"/>
              <a:gd name="T7" fmla="*/ 93 h 151"/>
              <a:gd name="T8" fmla="*/ 128 w 158"/>
              <a:gd name="T9" fmla="*/ 151 h 151"/>
              <a:gd name="T10" fmla="*/ 79 w 158"/>
              <a:gd name="T11" fmla="*/ 114 h 151"/>
              <a:gd name="T12" fmla="*/ 30 w 158"/>
              <a:gd name="T13" fmla="*/ 151 h 151"/>
              <a:gd name="T14" fmla="*/ 48 w 158"/>
              <a:gd name="T15" fmla="*/ 93 h 151"/>
              <a:gd name="T16" fmla="*/ 0 w 158"/>
              <a:gd name="T17" fmla="*/ 56 h 151"/>
              <a:gd name="T18" fmla="*/ 60 w 158"/>
              <a:gd name="T19" fmla="*/ 56 h 151"/>
              <a:gd name="T20" fmla="*/ 79 w 158"/>
              <a:gd name="T21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8" h="151">
                <a:moveTo>
                  <a:pt x="79" y="0"/>
                </a:moveTo>
                <a:lnTo>
                  <a:pt x="97" y="56"/>
                </a:lnTo>
                <a:lnTo>
                  <a:pt x="158" y="56"/>
                </a:lnTo>
                <a:lnTo>
                  <a:pt x="109" y="93"/>
                </a:lnTo>
                <a:lnTo>
                  <a:pt x="128" y="151"/>
                </a:lnTo>
                <a:lnTo>
                  <a:pt x="79" y="114"/>
                </a:lnTo>
                <a:lnTo>
                  <a:pt x="30" y="151"/>
                </a:lnTo>
                <a:lnTo>
                  <a:pt x="48" y="93"/>
                </a:lnTo>
                <a:lnTo>
                  <a:pt x="0" y="56"/>
                </a:lnTo>
                <a:lnTo>
                  <a:pt x="60" y="56"/>
                </a:lnTo>
                <a:lnTo>
                  <a:pt x="79" y="0"/>
                </a:lnTo>
                <a:close/>
              </a:path>
            </a:pathLst>
          </a:custGeom>
          <a:solidFill>
            <a:srgbClr val="D4EFFC">
              <a:alpha val="7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52" name="Freeform 69"/>
          <p:cNvSpPr>
            <a:spLocks/>
          </p:cNvSpPr>
          <p:nvPr/>
        </p:nvSpPr>
        <p:spPr bwMode="auto">
          <a:xfrm>
            <a:off x="1709013" y="3911744"/>
            <a:ext cx="352216" cy="332323"/>
          </a:xfrm>
          <a:custGeom>
            <a:avLst/>
            <a:gdLst>
              <a:gd name="T0" fmla="*/ 152 w 301"/>
              <a:gd name="T1" fmla="*/ 0 h 284"/>
              <a:gd name="T2" fmla="*/ 187 w 301"/>
              <a:gd name="T3" fmla="*/ 109 h 284"/>
              <a:gd name="T4" fmla="*/ 301 w 301"/>
              <a:gd name="T5" fmla="*/ 109 h 284"/>
              <a:gd name="T6" fmla="*/ 208 w 301"/>
              <a:gd name="T7" fmla="*/ 175 h 284"/>
              <a:gd name="T8" fmla="*/ 243 w 301"/>
              <a:gd name="T9" fmla="*/ 284 h 284"/>
              <a:gd name="T10" fmla="*/ 152 w 301"/>
              <a:gd name="T11" fmla="*/ 217 h 284"/>
              <a:gd name="T12" fmla="*/ 59 w 301"/>
              <a:gd name="T13" fmla="*/ 284 h 284"/>
              <a:gd name="T14" fmla="*/ 94 w 301"/>
              <a:gd name="T15" fmla="*/ 175 h 284"/>
              <a:gd name="T16" fmla="*/ 0 w 301"/>
              <a:gd name="T17" fmla="*/ 109 h 284"/>
              <a:gd name="T18" fmla="*/ 117 w 301"/>
              <a:gd name="T19" fmla="*/ 109 h 284"/>
              <a:gd name="T20" fmla="*/ 152 w 301"/>
              <a:gd name="T21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01" h="284">
                <a:moveTo>
                  <a:pt x="152" y="0"/>
                </a:moveTo>
                <a:lnTo>
                  <a:pt x="187" y="109"/>
                </a:lnTo>
                <a:lnTo>
                  <a:pt x="301" y="109"/>
                </a:lnTo>
                <a:lnTo>
                  <a:pt x="208" y="175"/>
                </a:lnTo>
                <a:lnTo>
                  <a:pt x="243" y="284"/>
                </a:lnTo>
                <a:lnTo>
                  <a:pt x="152" y="217"/>
                </a:lnTo>
                <a:lnTo>
                  <a:pt x="59" y="284"/>
                </a:lnTo>
                <a:lnTo>
                  <a:pt x="94" y="175"/>
                </a:lnTo>
                <a:lnTo>
                  <a:pt x="0" y="109"/>
                </a:lnTo>
                <a:lnTo>
                  <a:pt x="117" y="109"/>
                </a:lnTo>
                <a:lnTo>
                  <a:pt x="152" y="0"/>
                </a:lnTo>
                <a:close/>
              </a:path>
            </a:pathLst>
          </a:custGeom>
          <a:solidFill>
            <a:srgbClr val="D4EFFC">
              <a:alpha val="7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53" name="Freeform 70"/>
          <p:cNvSpPr>
            <a:spLocks/>
          </p:cNvSpPr>
          <p:nvPr/>
        </p:nvSpPr>
        <p:spPr bwMode="auto">
          <a:xfrm>
            <a:off x="2214518" y="4104820"/>
            <a:ext cx="188395" cy="180203"/>
          </a:xfrm>
          <a:custGeom>
            <a:avLst/>
            <a:gdLst>
              <a:gd name="T0" fmla="*/ 81 w 161"/>
              <a:gd name="T1" fmla="*/ 0 h 154"/>
              <a:gd name="T2" fmla="*/ 100 w 161"/>
              <a:gd name="T3" fmla="*/ 59 h 154"/>
              <a:gd name="T4" fmla="*/ 161 w 161"/>
              <a:gd name="T5" fmla="*/ 59 h 154"/>
              <a:gd name="T6" fmla="*/ 112 w 161"/>
              <a:gd name="T7" fmla="*/ 96 h 154"/>
              <a:gd name="T8" fmla="*/ 130 w 161"/>
              <a:gd name="T9" fmla="*/ 154 h 154"/>
              <a:gd name="T10" fmla="*/ 81 w 161"/>
              <a:gd name="T11" fmla="*/ 117 h 154"/>
              <a:gd name="T12" fmla="*/ 30 w 161"/>
              <a:gd name="T13" fmla="*/ 154 h 154"/>
              <a:gd name="T14" fmla="*/ 49 w 161"/>
              <a:gd name="T15" fmla="*/ 96 h 154"/>
              <a:gd name="T16" fmla="*/ 0 w 161"/>
              <a:gd name="T17" fmla="*/ 59 h 154"/>
              <a:gd name="T18" fmla="*/ 60 w 161"/>
              <a:gd name="T19" fmla="*/ 59 h 154"/>
              <a:gd name="T20" fmla="*/ 81 w 161"/>
              <a:gd name="T21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1" h="154">
                <a:moveTo>
                  <a:pt x="81" y="0"/>
                </a:moveTo>
                <a:lnTo>
                  <a:pt x="100" y="59"/>
                </a:lnTo>
                <a:lnTo>
                  <a:pt x="161" y="59"/>
                </a:lnTo>
                <a:lnTo>
                  <a:pt x="112" y="96"/>
                </a:lnTo>
                <a:lnTo>
                  <a:pt x="130" y="154"/>
                </a:lnTo>
                <a:lnTo>
                  <a:pt x="81" y="117"/>
                </a:lnTo>
                <a:lnTo>
                  <a:pt x="30" y="154"/>
                </a:lnTo>
                <a:lnTo>
                  <a:pt x="49" y="96"/>
                </a:lnTo>
                <a:lnTo>
                  <a:pt x="0" y="59"/>
                </a:lnTo>
                <a:lnTo>
                  <a:pt x="60" y="59"/>
                </a:lnTo>
                <a:lnTo>
                  <a:pt x="81" y="0"/>
                </a:lnTo>
                <a:close/>
              </a:path>
            </a:pathLst>
          </a:custGeom>
          <a:solidFill>
            <a:srgbClr val="D4EFFC">
              <a:alpha val="7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54" name="Freeform 71"/>
          <p:cNvSpPr>
            <a:spLocks/>
          </p:cNvSpPr>
          <p:nvPr/>
        </p:nvSpPr>
        <p:spPr bwMode="auto">
          <a:xfrm>
            <a:off x="2056548" y="3797068"/>
            <a:ext cx="256264" cy="242222"/>
          </a:xfrm>
          <a:custGeom>
            <a:avLst/>
            <a:gdLst>
              <a:gd name="T0" fmla="*/ 109 w 219"/>
              <a:gd name="T1" fmla="*/ 0 h 207"/>
              <a:gd name="T2" fmla="*/ 135 w 219"/>
              <a:gd name="T3" fmla="*/ 79 h 207"/>
              <a:gd name="T4" fmla="*/ 219 w 219"/>
              <a:gd name="T5" fmla="*/ 79 h 207"/>
              <a:gd name="T6" fmla="*/ 151 w 219"/>
              <a:gd name="T7" fmla="*/ 128 h 207"/>
              <a:gd name="T8" fmla="*/ 177 w 219"/>
              <a:gd name="T9" fmla="*/ 207 h 207"/>
              <a:gd name="T10" fmla="*/ 109 w 219"/>
              <a:gd name="T11" fmla="*/ 158 h 207"/>
              <a:gd name="T12" fmla="*/ 42 w 219"/>
              <a:gd name="T13" fmla="*/ 207 h 207"/>
              <a:gd name="T14" fmla="*/ 67 w 219"/>
              <a:gd name="T15" fmla="*/ 128 h 207"/>
              <a:gd name="T16" fmla="*/ 0 w 219"/>
              <a:gd name="T17" fmla="*/ 79 h 207"/>
              <a:gd name="T18" fmla="*/ 83 w 219"/>
              <a:gd name="T19" fmla="*/ 79 h 207"/>
              <a:gd name="T20" fmla="*/ 109 w 219"/>
              <a:gd name="T21" fmla="*/ 0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9" h="207">
                <a:moveTo>
                  <a:pt x="109" y="0"/>
                </a:moveTo>
                <a:lnTo>
                  <a:pt x="135" y="79"/>
                </a:lnTo>
                <a:lnTo>
                  <a:pt x="219" y="79"/>
                </a:lnTo>
                <a:lnTo>
                  <a:pt x="151" y="128"/>
                </a:lnTo>
                <a:lnTo>
                  <a:pt x="177" y="207"/>
                </a:lnTo>
                <a:lnTo>
                  <a:pt x="109" y="158"/>
                </a:lnTo>
                <a:lnTo>
                  <a:pt x="42" y="207"/>
                </a:lnTo>
                <a:lnTo>
                  <a:pt x="67" y="128"/>
                </a:lnTo>
                <a:lnTo>
                  <a:pt x="0" y="79"/>
                </a:lnTo>
                <a:lnTo>
                  <a:pt x="83" y="79"/>
                </a:lnTo>
                <a:lnTo>
                  <a:pt x="109" y="0"/>
                </a:lnTo>
                <a:close/>
              </a:path>
            </a:pathLst>
          </a:custGeom>
          <a:solidFill>
            <a:srgbClr val="D4EFFC">
              <a:alpha val="70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2" name="stars_ship"/>
          <p:cNvGrpSpPr/>
          <p:nvPr/>
        </p:nvGrpSpPr>
        <p:grpSpPr>
          <a:xfrm>
            <a:off x="1314090" y="457287"/>
            <a:ext cx="4238594" cy="4244944"/>
            <a:chOff x="2041948" y="42727"/>
            <a:chExt cx="5071801" cy="5079401"/>
          </a:xfrm>
        </p:grpSpPr>
        <p:grpSp>
          <p:nvGrpSpPr>
            <p:cNvPr id="305" name="Spaceship"/>
            <p:cNvGrpSpPr/>
            <p:nvPr/>
          </p:nvGrpSpPr>
          <p:grpSpPr>
            <a:xfrm>
              <a:off x="6124581" y="1646777"/>
              <a:ext cx="989168" cy="1633532"/>
              <a:chOff x="6009481" y="1563006"/>
              <a:chExt cx="1006475" cy="1662113"/>
            </a:xfrm>
          </p:grpSpPr>
          <p:sp>
            <p:nvSpPr>
              <p:cNvPr id="291" name="Freeform 98"/>
              <p:cNvSpPr>
                <a:spLocks noEditPoints="1"/>
              </p:cNvSpPr>
              <p:nvPr/>
            </p:nvSpPr>
            <p:spPr bwMode="auto">
              <a:xfrm>
                <a:off x="6009481" y="1859869"/>
                <a:ext cx="1006475" cy="384175"/>
              </a:xfrm>
              <a:custGeom>
                <a:avLst/>
                <a:gdLst>
                  <a:gd name="T0" fmla="*/ 151 w 272"/>
                  <a:gd name="T1" fmla="*/ 12 h 104"/>
                  <a:gd name="T2" fmla="*/ 157 w 272"/>
                  <a:gd name="T3" fmla="*/ 9 h 104"/>
                  <a:gd name="T4" fmla="*/ 200 w 272"/>
                  <a:gd name="T5" fmla="*/ 89 h 104"/>
                  <a:gd name="T6" fmla="*/ 270 w 272"/>
                  <a:gd name="T7" fmla="*/ 0 h 104"/>
                  <a:gd name="T8" fmla="*/ 200 w 272"/>
                  <a:gd name="T9" fmla="*/ 104 h 104"/>
                  <a:gd name="T10" fmla="*/ 151 w 272"/>
                  <a:gd name="T11" fmla="*/ 12 h 104"/>
                  <a:gd name="T12" fmla="*/ 2 w 272"/>
                  <a:gd name="T13" fmla="*/ 0 h 104"/>
                  <a:gd name="T14" fmla="*/ 72 w 272"/>
                  <a:gd name="T15" fmla="*/ 104 h 104"/>
                  <a:gd name="T16" fmla="*/ 122 w 272"/>
                  <a:gd name="T17" fmla="*/ 12 h 104"/>
                  <a:gd name="T18" fmla="*/ 115 w 272"/>
                  <a:gd name="T19" fmla="*/ 9 h 104"/>
                  <a:gd name="T20" fmla="*/ 72 w 272"/>
                  <a:gd name="T21" fmla="*/ 89 h 104"/>
                  <a:gd name="T22" fmla="*/ 2 w 272"/>
                  <a:gd name="T23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2" h="104">
                    <a:moveTo>
                      <a:pt x="151" y="12"/>
                    </a:moveTo>
                    <a:cubicBezTo>
                      <a:pt x="153" y="11"/>
                      <a:pt x="155" y="10"/>
                      <a:pt x="157" y="9"/>
                    </a:cubicBezTo>
                    <a:cubicBezTo>
                      <a:pt x="200" y="89"/>
                      <a:pt x="200" y="89"/>
                      <a:pt x="200" y="89"/>
                    </a:cubicBezTo>
                    <a:cubicBezTo>
                      <a:pt x="249" y="60"/>
                      <a:pt x="267" y="28"/>
                      <a:pt x="270" y="0"/>
                    </a:cubicBezTo>
                    <a:cubicBezTo>
                      <a:pt x="272" y="32"/>
                      <a:pt x="258" y="70"/>
                      <a:pt x="200" y="104"/>
                    </a:cubicBezTo>
                    <a:lnTo>
                      <a:pt x="151" y="12"/>
                    </a:lnTo>
                    <a:close/>
                    <a:moveTo>
                      <a:pt x="2" y="0"/>
                    </a:moveTo>
                    <a:cubicBezTo>
                      <a:pt x="0" y="32"/>
                      <a:pt x="14" y="70"/>
                      <a:pt x="72" y="104"/>
                    </a:cubicBezTo>
                    <a:cubicBezTo>
                      <a:pt x="122" y="12"/>
                      <a:pt x="122" y="12"/>
                      <a:pt x="122" y="12"/>
                    </a:cubicBezTo>
                    <a:cubicBezTo>
                      <a:pt x="119" y="11"/>
                      <a:pt x="117" y="10"/>
                      <a:pt x="115" y="9"/>
                    </a:cubicBezTo>
                    <a:cubicBezTo>
                      <a:pt x="72" y="89"/>
                      <a:pt x="72" y="89"/>
                      <a:pt x="72" y="89"/>
                    </a:cubicBezTo>
                    <a:cubicBezTo>
                      <a:pt x="23" y="60"/>
                      <a:pt x="5" y="28"/>
                      <a:pt x="2" y="0"/>
                    </a:cubicBezTo>
                    <a:close/>
                  </a:path>
                </a:pathLst>
              </a:custGeom>
              <a:solidFill>
                <a:srgbClr val="9105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2" name="Freeform 99"/>
              <p:cNvSpPr>
                <a:spLocks noEditPoints="1"/>
              </p:cNvSpPr>
              <p:nvPr/>
            </p:nvSpPr>
            <p:spPr bwMode="auto">
              <a:xfrm>
                <a:off x="6015831" y="1563006"/>
                <a:ext cx="992188" cy="1662113"/>
              </a:xfrm>
              <a:custGeom>
                <a:avLst/>
                <a:gdLst>
                  <a:gd name="T0" fmla="*/ 198 w 268"/>
                  <a:gd name="T1" fmla="*/ 169 h 449"/>
                  <a:gd name="T2" fmla="*/ 155 w 268"/>
                  <a:gd name="T3" fmla="*/ 89 h 449"/>
                  <a:gd name="T4" fmla="*/ 220 w 268"/>
                  <a:gd name="T5" fmla="*/ 1 h 449"/>
                  <a:gd name="T6" fmla="*/ 226 w 268"/>
                  <a:gd name="T7" fmla="*/ 0 h 449"/>
                  <a:gd name="T8" fmla="*/ 268 w 268"/>
                  <a:gd name="T9" fmla="*/ 80 h 449"/>
                  <a:gd name="T10" fmla="*/ 198 w 268"/>
                  <a:gd name="T11" fmla="*/ 169 h 449"/>
                  <a:gd name="T12" fmla="*/ 48 w 268"/>
                  <a:gd name="T13" fmla="*/ 1 h 449"/>
                  <a:gd name="T14" fmla="*/ 42 w 268"/>
                  <a:gd name="T15" fmla="*/ 0 h 449"/>
                  <a:gd name="T16" fmla="*/ 0 w 268"/>
                  <a:gd name="T17" fmla="*/ 80 h 449"/>
                  <a:gd name="T18" fmla="*/ 70 w 268"/>
                  <a:gd name="T19" fmla="*/ 169 h 449"/>
                  <a:gd name="T20" fmla="*/ 113 w 268"/>
                  <a:gd name="T21" fmla="*/ 89 h 449"/>
                  <a:gd name="T22" fmla="*/ 48 w 268"/>
                  <a:gd name="T23" fmla="*/ 1 h 449"/>
                  <a:gd name="T24" fmla="*/ 70 w 268"/>
                  <a:gd name="T25" fmla="*/ 368 h 449"/>
                  <a:gd name="T26" fmla="*/ 134 w 268"/>
                  <a:gd name="T27" fmla="*/ 449 h 449"/>
                  <a:gd name="T28" fmla="*/ 198 w 268"/>
                  <a:gd name="T29" fmla="*/ 368 h 449"/>
                  <a:gd name="T30" fmla="*/ 134 w 268"/>
                  <a:gd name="T31" fmla="*/ 346 h 449"/>
                  <a:gd name="T32" fmla="*/ 70 w 268"/>
                  <a:gd name="T33" fmla="*/ 368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8" h="449">
                    <a:moveTo>
                      <a:pt x="198" y="169"/>
                    </a:moveTo>
                    <a:cubicBezTo>
                      <a:pt x="155" y="89"/>
                      <a:pt x="155" y="89"/>
                      <a:pt x="155" y="89"/>
                    </a:cubicBezTo>
                    <a:cubicBezTo>
                      <a:pt x="218" y="57"/>
                      <a:pt x="220" y="1"/>
                      <a:pt x="220" y="1"/>
                    </a:cubicBezTo>
                    <a:cubicBezTo>
                      <a:pt x="226" y="0"/>
                      <a:pt x="226" y="0"/>
                      <a:pt x="226" y="0"/>
                    </a:cubicBezTo>
                    <a:cubicBezTo>
                      <a:pt x="226" y="0"/>
                      <a:pt x="264" y="35"/>
                      <a:pt x="268" y="80"/>
                    </a:cubicBezTo>
                    <a:cubicBezTo>
                      <a:pt x="265" y="108"/>
                      <a:pt x="247" y="140"/>
                      <a:pt x="198" y="169"/>
                    </a:cubicBezTo>
                    <a:close/>
                    <a:moveTo>
                      <a:pt x="48" y="1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" y="35"/>
                      <a:pt x="0" y="80"/>
                    </a:cubicBezTo>
                    <a:cubicBezTo>
                      <a:pt x="3" y="108"/>
                      <a:pt x="21" y="140"/>
                      <a:pt x="70" y="169"/>
                    </a:cubicBezTo>
                    <a:cubicBezTo>
                      <a:pt x="113" y="89"/>
                      <a:pt x="113" y="89"/>
                      <a:pt x="113" y="89"/>
                    </a:cubicBezTo>
                    <a:cubicBezTo>
                      <a:pt x="50" y="57"/>
                      <a:pt x="48" y="1"/>
                      <a:pt x="48" y="1"/>
                    </a:cubicBezTo>
                    <a:close/>
                    <a:moveTo>
                      <a:pt x="70" y="368"/>
                    </a:moveTo>
                    <a:cubicBezTo>
                      <a:pt x="84" y="417"/>
                      <a:pt x="107" y="449"/>
                      <a:pt x="134" y="449"/>
                    </a:cubicBezTo>
                    <a:cubicBezTo>
                      <a:pt x="161" y="449"/>
                      <a:pt x="184" y="417"/>
                      <a:pt x="198" y="368"/>
                    </a:cubicBezTo>
                    <a:cubicBezTo>
                      <a:pt x="183" y="354"/>
                      <a:pt x="160" y="346"/>
                      <a:pt x="134" y="346"/>
                    </a:cubicBezTo>
                    <a:cubicBezTo>
                      <a:pt x="108" y="346"/>
                      <a:pt x="85" y="354"/>
                      <a:pt x="70" y="368"/>
                    </a:cubicBezTo>
                    <a:close/>
                  </a:path>
                </a:pathLst>
              </a:custGeom>
              <a:solidFill>
                <a:srgbClr val="DC1A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3" name="Freeform 100"/>
              <p:cNvSpPr>
                <a:spLocks/>
              </p:cNvSpPr>
              <p:nvPr/>
            </p:nvSpPr>
            <p:spPr bwMode="auto">
              <a:xfrm>
                <a:off x="6219031" y="1821769"/>
                <a:ext cx="588963" cy="1103313"/>
              </a:xfrm>
              <a:custGeom>
                <a:avLst/>
                <a:gdLst>
                  <a:gd name="T0" fmla="*/ 50 w 159"/>
                  <a:gd name="T1" fmla="*/ 0 h 298"/>
                  <a:gd name="T2" fmla="*/ 0 w 159"/>
                  <a:gd name="T3" fmla="*/ 183 h 298"/>
                  <a:gd name="T4" fmla="*/ 15 w 159"/>
                  <a:gd name="T5" fmla="*/ 298 h 298"/>
                  <a:gd name="T6" fmla="*/ 79 w 159"/>
                  <a:gd name="T7" fmla="*/ 277 h 298"/>
                  <a:gd name="T8" fmla="*/ 143 w 159"/>
                  <a:gd name="T9" fmla="*/ 298 h 298"/>
                  <a:gd name="T10" fmla="*/ 159 w 159"/>
                  <a:gd name="T11" fmla="*/ 183 h 298"/>
                  <a:gd name="T12" fmla="*/ 108 w 159"/>
                  <a:gd name="T13" fmla="*/ 0 h 298"/>
                  <a:gd name="T14" fmla="*/ 79 w 159"/>
                  <a:gd name="T15" fmla="*/ 6 h 298"/>
                  <a:gd name="T16" fmla="*/ 50 w 159"/>
                  <a:gd name="T1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9" h="298">
                    <a:moveTo>
                      <a:pt x="50" y="0"/>
                    </a:moveTo>
                    <a:cubicBezTo>
                      <a:pt x="20" y="29"/>
                      <a:pt x="0" y="100"/>
                      <a:pt x="0" y="183"/>
                    </a:cubicBezTo>
                    <a:cubicBezTo>
                      <a:pt x="0" y="226"/>
                      <a:pt x="5" y="266"/>
                      <a:pt x="15" y="298"/>
                    </a:cubicBezTo>
                    <a:cubicBezTo>
                      <a:pt x="30" y="285"/>
                      <a:pt x="53" y="277"/>
                      <a:pt x="79" y="277"/>
                    </a:cubicBezTo>
                    <a:cubicBezTo>
                      <a:pt x="105" y="277"/>
                      <a:pt x="128" y="285"/>
                      <a:pt x="143" y="298"/>
                    </a:cubicBezTo>
                    <a:cubicBezTo>
                      <a:pt x="153" y="266"/>
                      <a:pt x="159" y="226"/>
                      <a:pt x="159" y="183"/>
                    </a:cubicBezTo>
                    <a:cubicBezTo>
                      <a:pt x="159" y="100"/>
                      <a:pt x="138" y="29"/>
                      <a:pt x="108" y="0"/>
                    </a:cubicBezTo>
                    <a:cubicBezTo>
                      <a:pt x="101" y="4"/>
                      <a:pt x="91" y="6"/>
                      <a:pt x="79" y="6"/>
                    </a:cubicBezTo>
                    <a:cubicBezTo>
                      <a:pt x="67" y="6"/>
                      <a:pt x="57" y="4"/>
                      <a:pt x="50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/>
                  </a:gs>
                  <a:gs pos="21000">
                    <a:srgbClr val="A6C4D4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4" name="Freeform 101"/>
              <p:cNvSpPr>
                <a:spLocks noEditPoints="1"/>
              </p:cNvSpPr>
              <p:nvPr/>
            </p:nvSpPr>
            <p:spPr bwMode="auto">
              <a:xfrm>
                <a:off x="6438106" y="2355169"/>
                <a:ext cx="147638" cy="396875"/>
              </a:xfrm>
              <a:custGeom>
                <a:avLst/>
                <a:gdLst>
                  <a:gd name="T0" fmla="*/ 20 w 40"/>
                  <a:gd name="T1" fmla="*/ 68 h 107"/>
                  <a:gd name="T2" fmla="*/ 40 w 40"/>
                  <a:gd name="T3" fmla="*/ 88 h 107"/>
                  <a:gd name="T4" fmla="*/ 20 w 40"/>
                  <a:gd name="T5" fmla="*/ 107 h 107"/>
                  <a:gd name="T6" fmla="*/ 0 w 40"/>
                  <a:gd name="T7" fmla="*/ 88 h 107"/>
                  <a:gd name="T8" fmla="*/ 20 w 40"/>
                  <a:gd name="T9" fmla="*/ 68 h 107"/>
                  <a:gd name="T10" fmla="*/ 0 w 40"/>
                  <a:gd name="T11" fmla="*/ 20 h 107"/>
                  <a:gd name="T12" fmla="*/ 20 w 40"/>
                  <a:gd name="T13" fmla="*/ 39 h 107"/>
                  <a:gd name="T14" fmla="*/ 40 w 40"/>
                  <a:gd name="T15" fmla="*/ 20 h 107"/>
                  <a:gd name="T16" fmla="*/ 20 w 40"/>
                  <a:gd name="T17" fmla="*/ 0 h 107"/>
                  <a:gd name="T18" fmla="*/ 0 w 40"/>
                  <a:gd name="T19" fmla="*/ 2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" h="107">
                    <a:moveTo>
                      <a:pt x="20" y="68"/>
                    </a:moveTo>
                    <a:cubicBezTo>
                      <a:pt x="31" y="68"/>
                      <a:pt x="40" y="77"/>
                      <a:pt x="40" y="88"/>
                    </a:cubicBezTo>
                    <a:cubicBezTo>
                      <a:pt x="40" y="99"/>
                      <a:pt x="31" y="107"/>
                      <a:pt x="20" y="107"/>
                    </a:cubicBezTo>
                    <a:cubicBezTo>
                      <a:pt x="9" y="107"/>
                      <a:pt x="0" y="99"/>
                      <a:pt x="0" y="88"/>
                    </a:cubicBezTo>
                    <a:cubicBezTo>
                      <a:pt x="0" y="77"/>
                      <a:pt x="9" y="68"/>
                      <a:pt x="20" y="68"/>
                    </a:cubicBezTo>
                    <a:close/>
                    <a:moveTo>
                      <a:pt x="0" y="20"/>
                    </a:moveTo>
                    <a:cubicBezTo>
                      <a:pt x="0" y="30"/>
                      <a:pt x="9" y="39"/>
                      <a:pt x="20" y="39"/>
                    </a:cubicBezTo>
                    <a:cubicBezTo>
                      <a:pt x="31" y="39"/>
                      <a:pt x="40" y="30"/>
                      <a:pt x="40" y="20"/>
                    </a:cubicBezTo>
                    <a:cubicBezTo>
                      <a:pt x="40" y="9"/>
                      <a:pt x="31" y="0"/>
                      <a:pt x="20" y="0"/>
                    </a:cubicBezTo>
                    <a:cubicBezTo>
                      <a:pt x="9" y="0"/>
                      <a:pt x="0" y="9"/>
                      <a:pt x="0" y="2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/>
                  </a:gs>
                  <a:gs pos="0">
                    <a:srgbClr val="83ACC3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5" name="Freeform 102"/>
              <p:cNvSpPr>
                <a:spLocks noEditPoints="1"/>
              </p:cNvSpPr>
              <p:nvPr/>
            </p:nvSpPr>
            <p:spPr bwMode="auto">
              <a:xfrm>
                <a:off x="6452394" y="2371044"/>
                <a:ext cx="119063" cy="365125"/>
              </a:xfrm>
              <a:custGeom>
                <a:avLst/>
                <a:gdLst>
                  <a:gd name="T0" fmla="*/ 16 w 32"/>
                  <a:gd name="T1" fmla="*/ 68 h 99"/>
                  <a:gd name="T2" fmla="*/ 32 w 32"/>
                  <a:gd name="T3" fmla="*/ 84 h 99"/>
                  <a:gd name="T4" fmla="*/ 16 w 32"/>
                  <a:gd name="T5" fmla="*/ 99 h 99"/>
                  <a:gd name="T6" fmla="*/ 0 w 32"/>
                  <a:gd name="T7" fmla="*/ 84 h 99"/>
                  <a:gd name="T8" fmla="*/ 16 w 32"/>
                  <a:gd name="T9" fmla="*/ 68 h 99"/>
                  <a:gd name="T10" fmla="*/ 0 w 32"/>
                  <a:gd name="T11" fmla="*/ 16 h 99"/>
                  <a:gd name="T12" fmla="*/ 16 w 32"/>
                  <a:gd name="T13" fmla="*/ 31 h 99"/>
                  <a:gd name="T14" fmla="*/ 32 w 32"/>
                  <a:gd name="T15" fmla="*/ 16 h 99"/>
                  <a:gd name="T16" fmla="*/ 16 w 32"/>
                  <a:gd name="T17" fmla="*/ 0 h 99"/>
                  <a:gd name="T18" fmla="*/ 0 w 32"/>
                  <a:gd name="T19" fmla="*/ 1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99">
                    <a:moveTo>
                      <a:pt x="16" y="68"/>
                    </a:moveTo>
                    <a:cubicBezTo>
                      <a:pt x="25" y="68"/>
                      <a:pt x="32" y="75"/>
                      <a:pt x="32" y="84"/>
                    </a:cubicBezTo>
                    <a:cubicBezTo>
                      <a:pt x="32" y="92"/>
                      <a:pt x="25" y="99"/>
                      <a:pt x="16" y="99"/>
                    </a:cubicBezTo>
                    <a:cubicBezTo>
                      <a:pt x="7" y="99"/>
                      <a:pt x="0" y="92"/>
                      <a:pt x="0" y="84"/>
                    </a:cubicBezTo>
                    <a:cubicBezTo>
                      <a:pt x="0" y="75"/>
                      <a:pt x="7" y="68"/>
                      <a:pt x="16" y="68"/>
                    </a:cubicBezTo>
                    <a:close/>
                    <a:moveTo>
                      <a:pt x="0" y="16"/>
                    </a:moveTo>
                    <a:cubicBezTo>
                      <a:pt x="0" y="24"/>
                      <a:pt x="7" y="31"/>
                      <a:pt x="16" y="31"/>
                    </a:cubicBezTo>
                    <a:cubicBezTo>
                      <a:pt x="25" y="31"/>
                      <a:pt x="32" y="24"/>
                      <a:pt x="32" y="16"/>
                    </a:cubicBezTo>
                    <a:cubicBezTo>
                      <a:pt x="32" y="7"/>
                      <a:pt x="25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lose/>
                  </a:path>
                </a:pathLst>
              </a:custGeom>
              <a:solidFill>
                <a:srgbClr val="00B4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6" name="Freeform 103"/>
              <p:cNvSpPr>
                <a:spLocks/>
              </p:cNvSpPr>
              <p:nvPr/>
            </p:nvSpPr>
            <p:spPr bwMode="auto">
              <a:xfrm>
                <a:off x="6404769" y="1774144"/>
                <a:ext cx="217488" cy="74613"/>
              </a:xfrm>
              <a:custGeom>
                <a:avLst/>
                <a:gdLst>
                  <a:gd name="T0" fmla="*/ 0 w 59"/>
                  <a:gd name="T1" fmla="*/ 14 h 20"/>
                  <a:gd name="T2" fmla="*/ 29 w 59"/>
                  <a:gd name="T3" fmla="*/ 20 h 20"/>
                  <a:gd name="T4" fmla="*/ 59 w 59"/>
                  <a:gd name="T5" fmla="*/ 14 h 20"/>
                  <a:gd name="T6" fmla="*/ 29 w 59"/>
                  <a:gd name="T7" fmla="*/ 0 h 20"/>
                  <a:gd name="T8" fmla="*/ 0 w 59"/>
                  <a:gd name="T9" fmla="*/ 1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20">
                    <a:moveTo>
                      <a:pt x="0" y="14"/>
                    </a:moveTo>
                    <a:cubicBezTo>
                      <a:pt x="7" y="17"/>
                      <a:pt x="18" y="20"/>
                      <a:pt x="29" y="20"/>
                    </a:cubicBezTo>
                    <a:cubicBezTo>
                      <a:pt x="41" y="20"/>
                      <a:pt x="51" y="17"/>
                      <a:pt x="59" y="14"/>
                    </a:cubicBezTo>
                    <a:cubicBezTo>
                      <a:pt x="50" y="5"/>
                      <a:pt x="40" y="0"/>
                      <a:pt x="29" y="0"/>
                    </a:cubicBezTo>
                    <a:cubicBezTo>
                      <a:pt x="19" y="0"/>
                      <a:pt x="9" y="5"/>
                      <a:pt x="0" y="14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/>
                  </a:gs>
                  <a:gs pos="28000">
                    <a:srgbClr val="8CACBA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80" name="Spaceship"/>
            <p:cNvGrpSpPr/>
            <p:nvPr/>
          </p:nvGrpSpPr>
          <p:grpSpPr>
            <a:xfrm rot="16200000">
              <a:off x="3954523" y="-279455"/>
              <a:ext cx="989168" cy="1633532"/>
              <a:chOff x="6009481" y="1563006"/>
              <a:chExt cx="1006475" cy="1662113"/>
            </a:xfrm>
          </p:grpSpPr>
          <p:sp>
            <p:nvSpPr>
              <p:cNvPr id="181" name="Freeform 98"/>
              <p:cNvSpPr>
                <a:spLocks noEditPoints="1"/>
              </p:cNvSpPr>
              <p:nvPr/>
            </p:nvSpPr>
            <p:spPr bwMode="auto">
              <a:xfrm>
                <a:off x="6009481" y="1859869"/>
                <a:ext cx="1006475" cy="384175"/>
              </a:xfrm>
              <a:custGeom>
                <a:avLst/>
                <a:gdLst>
                  <a:gd name="T0" fmla="*/ 151 w 272"/>
                  <a:gd name="T1" fmla="*/ 12 h 104"/>
                  <a:gd name="T2" fmla="*/ 157 w 272"/>
                  <a:gd name="T3" fmla="*/ 9 h 104"/>
                  <a:gd name="T4" fmla="*/ 200 w 272"/>
                  <a:gd name="T5" fmla="*/ 89 h 104"/>
                  <a:gd name="T6" fmla="*/ 270 w 272"/>
                  <a:gd name="T7" fmla="*/ 0 h 104"/>
                  <a:gd name="T8" fmla="*/ 200 w 272"/>
                  <a:gd name="T9" fmla="*/ 104 h 104"/>
                  <a:gd name="T10" fmla="*/ 151 w 272"/>
                  <a:gd name="T11" fmla="*/ 12 h 104"/>
                  <a:gd name="T12" fmla="*/ 2 w 272"/>
                  <a:gd name="T13" fmla="*/ 0 h 104"/>
                  <a:gd name="T14" fmla="*/ 72 w 272"/>
                  <a:gd name="T15" fmla="*/ 104 h 104"/>
                  <a:gd name="T16" fmla="*/ 122 w 272"/>
                  <a:gd name="T17" fmla="*/ 12 h 104"/>
                  <a:gd name="T18" fmla="*/ 115 w 272"/>
                  <a:gd name="T19" fmla="*/ 9 h 104"/>
                  <a:gd name="T20" fmla="*/ 72 w 272"/>
                  <a:gd name="T21" fmla="*/ 89 h 104"/>
                  <a:gd name="T22" fmla="*/ 2 w 272"/>
                  <a:gd name="T23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2" h="104">
                    <a:moveTo>
                      <a:pt x="151" y="12"/>
                    </a:moveTo>
                    <a:cubicBezTo>
                      <a:pt x="153" y="11"/>
                      <a:pt x="155" y="10"/>
                      <a:pt x="157" y="9"/>
                    </a:cubicBezTo>
                    <a:cubicBezTo>
                      <a:pt x="200" y="89"/>
                      <a:pt x="200" y="89"/>
                      <a:pt x="200" y="89"/>
                    </a:cubicBezTo>
                    <a:cubicBezTo>
                      <a:pt x="249" y="60"/>
                      <a:pt x="267" y="28"/>
                      <a:pt x="270" y="0"/>
                    </a:cubicBezTo>
                    <a:cubicBezTo>
                      <a:pt x="272" y="32"/>
                      <a:pt x="258" y="70"/>
                      <a:pt x="200" y="104"/>
                    </a:cubicBezTo>
                    <a:lnTo>
                      <a:pt x="151" y="12"/>
                    </a:lnTo>
                    <a:close/>
                    <a:moveTo>
                      <a:pt x="2" y="0"/>
                    </a:moveTo>
                    <a:cubicBezTo>
                      <a:pt x="0" y="32"/>
                      <a:pt x="14" y="70"/>
                      <a:pt x="72" y="104"/>
                    </a:cubicBezTo>
                    <a:cubicBezTo>
                      <a:pt x="122" y="12"/>
                      <a:pt x="122" y="12"/>
                      <a:pt x="122" y="12"/>
                    </a:cubicBezTo>
                    <a:cubicBezTo>
                      <a:pt x="119" y="11"/>
                      <a:pt x="117" y="10"/>
                      <a:pt x="115" y="9"/>
                    </a:cubicBezTo>
                    <a:cubicBezTo>
                      <a:pt x="72" y="89"/>
                      <a:pt x="72" y="89"/>
                      <a:pt x="72" y="89"/>
                    </a:cubicBezTo>
                    <a:cubicBezTo>
                      <a:pt x="23" y="60"/>
                      <a:pt x="5" y="28"/>
                      <a:pt x="2" y="0"/>
                    </a:cubicBezTo>
                    <a:close/>
                  </a:path>
                </a:pathLst>
              </a:custGeom>
              <a:solidFill>
                <a:srgbClr val="9105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2" name="Freeform 99"/>
              <p:cNvSpPr>
                <a:spLocks noEditPoints="1"/>
              </p:cNvSpPr>
              <p:nvPr/>
            </p:nvSpPr>
            <p:spPr bwMode="auto">
              <a:xfrm>
                <a:off x="6015831" y="1563006"/>
                <a:ext cx="992188" cy="1662113"/>
              </a:xfrm>
              <a:custGeom>
                <a:avLst/>
                <a:gdLst>
                  <a:gd name="T0" fmla="*/ 198 w 268"/>
                  <a:gd name="T1" fmla="*/ 169 h 449"/>
                  <a:gd name="T2" fmla="*/ 155 w 268"/>
                  <a:gd name="T3" fmla="*/ 89 h 449"/>
                  <a:gd name="T4" fmla="*/ 220 w 268"/>
                  <a:gd name="T5" fmla="*/ 1 h 449"/>
                  <a:gd name="T6" fmla="*/ 226 w 268"/>
                  <a:gd name="T7" fmla="*/ 0 h 449"/>
                  <a:gd name="T8" fmla="*/ 268 w 268"/>
                  <a:gd name="T9" fmla="*/ 80 h 449"/>
                  <a:gd name="T10" fmla="*/ 198 w 268"/>
                  <a:gd name="T11" fmla="*/ 169 h 449"/>
                  <a:gd name="T12" fmla="*/ 48 w 268"/>
                  <a:gd name="T13" fmla="*/ 1 h 449"/>
                  <a:gd name="T14" fmla="*/ 42 w 268"/>
                  <a:gd name="T15" fmla="*/ 0 h 449"/>
                  <a:gd name="T16" fmla="*/ 0 w 268"/>
                  <a:gd name="T17" fmla="*/ 80 h 449"/>
                  <a:gd name="T18" fmla="*/ 70 w 268"/>
                  <a:gd name="T19" fmla="*/ 169 h 449"/>
                  <a:gd name="T20" fmla="*/ 113 w 268"/>
                  <a:gd name="T21" fmla="*/ 89 h 449"/>
                  <a:gd name="T22" fmla="*/ 48 w 268"/>
                  <a:gd name="T23" fmla="*/ 1 h 449"/>
                  <a:gd name="T24" fmla="*/ 70 w 268"/>
                  <a:gd name="T25" fmla="*/ 368 h 449"/>
                  <a:gd name="T26" fmla="*/ 134 w 268"/>
                  <a:gd name="T27" fmla="*/ 449 h 449"/>
                  <a:gd name="T28" fmla="*/ 198 w 268"/>
                  <a:gd name="T29" fmla="*/ 368 h 449"/>
                  <a:gd name="T30" fmla="*/ 134 w 268"/>
                  <a:gd name="T31" fmla="*/ 346 h 449"/>
                  <a:gd name="T32" fmla="*/ 70 w 268"/>
                  <a:gd name="T33" fmla="*/ 368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8" h="449">
                    <a:moveTo>
                      <a:pt x="198" y="169"/>
                    </a:moveTo>
                    <a:cubicBezTo>
                      <a:pt x="155" y="89"/>
                      <a:pt x="155" y="89"/>
                      <a:pt x="155" y="89"/>
                    </a:cubicBezTo>
                    <a:cubicBezTo>
                      <a:pt x="218" y="57"/>
                      <a:pt x="220" y="1"/>
                      <a:pt x="220" y="1"/>
                    </a:cubicBezTo>
                    <a:cubicBezTo>
                      <a:pt x="226" y="0"/>
                      <a:pt x="226" y="0"/>
                      <a:pt x="226" y="0"/>
                    </a:cubicBezTo>
                    <a:cubicBezTo>
                      <a:pt x="226" y="0"/>
                      <a:pt x="264" y="35"/>
                      <a:pt x="268" y="80"/>
                    </a:cubicBezTo>
                    <a:cubicBezTo>
                      <a:pt x="265" y="108"/>
                      <a:pt x="247" y="140"/>
                      <a:pt x="198" y="169"/>
                    </a:cubicBezTo>
                    <a:close/>
                    <a:moveTo>
                      <a:pt x="48" y="1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" y="35"/>
                      <a:pt x="0" y="80"/>
                    </a:cubicBezTo>
                    <a:cubicBezTo>
                      <a:pt x="3" y="108"/>
                      <a:pt x="21" y="140"/>
                      <a:pt x="70" y="169"/>
                    </a:cubicBezTo>
                    <a:cubicBezTo>
                      <a:pt x="113" y="89"/>
                      <a:pt x="113" y="89"/>
                      <a:pt x="113" y="89"/>
                    </a:cubicBezTo>
                    <a:cubicBezTo>
                      <a:pt x="50" y="57"/>
                      <a:pt x="48" y="1"/>
                      <a:pt x="48" y="1"/>
                    </a:cubicBezTo>
                    <a:close/>
                    <a:moveTo>
                      <a:pt x="70" y="368"/>
                    </a:moveTo>
                    <a:cubicBezTo>
                      <a:pt x="84" y="417"/>
                      <a:pt x="107" y="449"/>
                      <a:pt x="134" y="449"/>
                    </a:cubicBezTo>
                    <a:cubicBezTo>
                      <a:pt x="161" y="449"/>
                      <a:pt x="184" y="417"/>
                      <a:pt x="198" y="368"/>
                    </a:cubicBezTo>
                    <a:cubicBezTo>
                      <a:pt x="183" y="354"/>
                      <a:pt x="160" y="346"/>
                      <a:pt x="134" y="346"/>
                    </a:cubicBezTo>
                    <a:cubicBezTo>
                      <a:pt x="108" y="346"/>
                      <a:pt x="85" y="354"/>
                      <a:pt x="70" y="368"/>
                    </a:cubicBezTo>
                    <a:close/>
                  </a:path>
                </a:pathLst>
              </a:custGeom>
              <a:solidFill>
                <a:srgbClr val="DC1A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3" name="Freeform 100"/>
              <p:cNvSpPr>
                <a:spLocks/>
              </p:cNvSpPr>
              <p:nvPr/>
            </p:nvSpPr>
            <p:spPr bwMode="auto">
              <a:xfrm>
                <a:off x="6219031" y="1821769"/>
                <a:ext cx="588963" cy="1103313"/>
              </a:xfrm>
              <a:custGeom>
                <a:avLst/>
                <a:gdLst>
                  <a:gd name="T0" fmla="*/ 50 w 159"/>
                  <a:gd name="T1" fmla="*/ 0 h 298"/>
                  <a:gd name="T2" fmla="*/ 0 w 159"/>
                  <a:gd name="T3" fmla="*/ 183 h 298"/>
                  <a:gd name="T4" fmla="*/ 15 w 159"/>
                  <a:gd name="T5" fmla="*/ 298 h 298"/>
                  <a:gd name="T6" fmla="*/ 79 w 159"/>
                  <a:gd name="T7" fmla="*/ 277 h 298"/>
                  <a:gd name="T8" fmla="*/ 143 w 159"/>
                  <a:gd name="T9" fmla="*/ 298 h 298"/>
                  <a:gd name="T10" fmla="*/ 159 w 159"/>
                  <a:gd name="T11" fmla="*/ 183 h 298"/>
                  <a:gd name="T12" fmla="*/ 108 w 159"/>
                  <a:gd name="T13" fmla="*/ 0 h 298"/>
                  <a:gd name="T14" fmla="*/ 79 w 159"/>
                  <a:gd name="T15" fmla="*/ 6 h 298"/>
                  <a:gd name="T16" fmla="*/ 50 w 159"/>
                  <a:gd name="T1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9" h="298">
                    <a:moveTo>
                      <a:pt x="50" y="0"/>
                    </a:moveTo>
                    <a:cubicBezTo>
                      <a:pt x="20" y="29"/>
                      <a:pt x="0" y="100"/>
                      <a:pt x="0" y="183"/>
                    </a:cubicBezTo>
                    <a:cubicBezTo>
                      <a:pt x="0" y="226"/>
                      <a:pt x="5" y="266"/>
                      <a:pt x="15" y="298"/>
                    </a:cubicBezTo>
                    <a:cubicBezTo>
                      <a:pt x="30" y="285"/>
                      <a:pt x="53" y="277"/>
                      <a:pt x="79" y="277"/>
                    </a:cubicBezTo>
                    <a:cubicBezTo>
                      <a:pt x="105" y="277"/>
                      <a:pt x="128" y="285"/>
                      <a:pt x="143" y="298"/>
                    </a:cubicBezTo>
                    <a:cubicBezTo>
                      <a:pt x="153" y="266"/>
                      <a:pt x="159" y="226"/>
                      <a:pt x="159" y="183"/>
                    </a:cubicBezTo>
                    <a:cubicBezTo>
                      <a:pt x="159" y="100"/>
                      <a:pt x="138" y="29"/>
                      <a:pt x="108" y="0"/>
                    </a:cubicBezTo>
                    <a:cubicBezTo>
                      <a:pt x="101" y="4"/>
                      <a:pt x="91" y="6"/>
                      <a:pt x="79" y="6"/>
                    </a:cubicBezTo>
                    <a:cubicBezTo>
                      <a:pt x="67" y="6"/>
                      <a:pt x="57" y="4"/>
                      <a:pt x="50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/>
                  </a:gs>
                  <a:gs pos="21000">
                    <a:srgbClr val="A6C4D4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4" name="Freeform 101"/>
              <p:cNvSpPr>
                <a:spLocks noEditPoints="1"/>
              </p:cNvSpPr>
              <p:nvPr/>
            </p:nvSpPr>
            <p:spPr bwMode="auto">
              <a:xfrm>
                <a:off x="6438106" y="2355169"/>
                <a:ext cx="147638" cy="396875"/>
              </a:xfrm>
              <a:custGeom>
                <a:avLst/>
                <a:gdLst>
                  <a:gd name="T0" fmla="*/ 20 w 40"/>
                  <a:gd name="T1" fmla="*/ 68 h 107"/>
                  <a:gd name="T2" fmla="*/ 40 w 40"/>
                  <a:gd name="T3" fmla="*/ 88 h 107"/>
                  <a:gd name="T4" fmla="*/ 20 w 40"/>
                  <a:gd name="T5" fmla="*/ 107 h 107"/>
                  <a:gd name="T6" fmla="*/ 0 w 40"/>
                  <a:gd name="T7" fmla="*/ 88 h 107"/>
                  <a:gd name="T8" fmla="*/ 20 w 40"/>
                  <a:gd name="T9" fmla="*/ 68 h 107"/>
                  <a:gd name="T10" fmla="*/ 0 w 40"/>
                  <a:gd name="T11" fmla="*/ 20 h 107"/>
                  <a:gd name="T12" fmla="*/ 20 w 40"/>
                  <a:gd name="T13" fmla="*/ 39 h 107"/>
                  <a:gd name="T14" fmla="*/ 40 w 40"/>
                  <a:gd name="T15" fmla="*/ 20 h 107"/>
                  <a:gd name="T16" fmla="*/ 20 w 40"/>
                  <a:gd name="T17" fmla="*/ 0 h 107"/>
                  <a:gd name="T18" fmla="*/ 0 w 40"/>
                  <a:gd name="T19" fmla="*/ 2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" h="107">
                    <a:moveTo>
                      <a:pt x="20" y="68"/>
                    </a:moveTo>
                    <a:cubicBezTo>
                      <a:pt x="31" y="68"/>
                      <a:pt x="40" y="77"/>
                      <a:pt x="40" y="88"/>
                    </a:cubicBezTo>
                    <a:cubicBezTo>
                      <a:pt x="40" y="99"/>
                      <a:pt x="31" y="107"/>
                      <a:pt x="20" y="107"/>
                    </a:cubicBezTo>
                    <a:cubicBezTo>
                      <a:pt x="9" y="107"/>
                      <a:pt x="0" y="99"/>
                      <a:pt x="0" y="88"/>
                    </a:cubicBezTo>
                    <a:cubicBezTo>
                      <a:pt x="0" y="77"/>
                      <a:pt x="9" y="68"/>
                      <a:pt x="20" y="68"/>
                    </a:cubicBezTo>
                    <a:close/>
                    <a:moveTo>
                      <a:pt x="0" y="20"/>
                    </a:moveTo>
                    <a:cubicBezTo>
                      <a:pt x="0" y="30"/>
                      <a:pt x="9" y="39"/>
                      <a:pt x="20" y="39"/>
                    </a:cubicBezTo>
                    <a:cubicBezTo>
                      <a:pt x="31" y="39"/>
                      <a:pt x="40" y="30"/>
                      <a:pt x="40" y="20"/>
                    </a:cubicBezTo>
                    <a:cubicBezTo>
                      <a:pt x="40" y="9"/>
                      <a:pt x="31" y="0"/>
                      <a:pt x="20" y="0"/>
                    </a:cubicBezTo>
                    <a:cubicBezTo>
                      <a:pt x="9" y="0"/>
                      <a:pt x="0" y="9"/>
                      <a:pt x="0" y="2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/>
                  </a:gs>
                  <a:gs pos="0">
                    <a:srgbClr val="83ACC3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5" name="Freeform 102"/>
              <p:cNvSpPr>
                <a:spLocks noEditPoints="1"/>
              </p:cNvSpPr>
              <p:nvPr/>
            </p:nvSpPr>
            <p:spPr bwMode="auto">
              <a:xfrm>
                <a:off x="6452394" y="2371044"/>
                <a:ext cx="119063" cy="365125"/>
              </a:xfrm>
              <a:custGeom>
                <a:avLst/>
                <a:gdLst>
                  <a:gd name="T0" fmla="*/ 16 w 32"/>
                  <a:gd name="T1" fmla="*/ 68 h 99"/>
                  <a:gd name="T2" fmla="*/ 32 w 32"/>
                  <a:gd name="T3" fmla="*/ 84 h 99"/>
                  <a:gd name="T4" fmla="*/ 16 w 32"/>
                  <a:gd name="T5" fmla="*/ 99 h 99"/>
                  <a:gd name="T6" fmla="*/ 0 w 32"/>
                  <a:gd name="T7" fmla="*/ 84 h 99"/>
                  <a:gd name="T8" fmla="*/ 16 w 32"/>
                  <a:gd name="T9" fmla="*/ 68 h 99"/>
                  <a:gd name="T10" fmla="*/ 0 w 32"/>
                  <a:gd name="T11" fmla="*/ 16 h 99"/>
                  <a:gd name="T12" fmla="*/ 16 w 32"/>
                  <a:gd name="T13" fmla="*/ 31 h 99"/>
                  <a:gd name="T14" fmla="*/ 32 w 32"/>
                  <a:gd name="T15" fmla="*/ 16 h 99"/>
                  <a:gd name="T16" fmla="*/ 16 w 32"/>
                  <a:gd name="T17" fmla="*/ 0 h 99"/>
                  <a:gd name="T18" fmla="*/ 0 w 32"/>
                  <a:gd name="T19" fmla="*/ 1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99">
                    <a:moveTo>
                      <a:pt x="16" y="68"/>
                    </a:moveTo>
                    <a:cubicBezTo>
                      <a:pt x="25" y="68"/>
                      <a:pt x="32" y="75"/>
                      <a:pt x="32" y="84"/>
                    </a:cubicBezTo>
                    <a:cubicBezTo>
                      <a:pt x="32" y="92"/>
                      <a:pt x="25" y="99"/>
                      <a:pt x="16" y="99"/>
                    </a:cubicBezTo>
                    <a:cubicBezTo>
                      <a:pt x="7" y="99"/>
                      <a:pt x="0" y="92"/>
                      <a:pt x="0" y="84"/>
                    </a:cubicBezTo>
                    <a:cubicBezTo>
                      <a:pt x="0" y="75"/>
                      <a:pt x="7" y="68"/>
                      <a:pt x="16" y="68"/>
                    </a:cubicBezTo>
                    <a:close/>
                    <a:moveTo>
                      <a:pt x="0" y="16"/>
                    </a:moveTo>
                    <a:cubicBezTo>
                      <a:pt x="0" y="24"/>
                      <a:pt x="7" y="31"/>
                      <a:pt x="16" y="31"/>
                    </a:cubicBezTo>
                    <a:cubicBezTo>
                      <a:pt x="25" y="31"/>
                      <a:pt x="32" y="24"/>
                      <a:pt x="32" y="16"/>
                    </a:cubicBezTo>
                    <a:cubicBezTo>
                      <a:pt x="32" y="7"/>
                      <a:pt x="25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lose/>
                  </a:path>
                </a:pathLst>
              </a:custGeom>
              <a:solidFill>
                <a:srgbClr val="00B4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6" name="Freeform 103"/>
              <p:cNvSpPr>
                <a:spLocks/>
              </p:cNvSpPr>
              <p:nvPr/>
            </p:nvSpPr>
            <p:spPr bwMode="auto">
              <a:xfrm>
                <a:off x="6404769" y="1774144"/>
                <a:ext cx="217488" cy="74613"/>
              </a:xfrm>
              <a:custGeom>
                <a:avLst/>
                <a:gdLst>
                  <a:gd name="T0" fmla="*/ 0 w 59"/>
                  <a:gd name="T1" fmla="*/ 14 h 20"/>
                  <a:gd name="T2" fmla="*/ 29 w 59"/>
                  <a:gd name="T3" fmla="*/ 20 h 20"/>
                  <a:gd name="T4" fmla="*/ 59 w 59"/>
                  <a:gd name="T5" fmla="*/ 14 h 20"/>
                  <a:gd name="T6" fmla="*/ 29 w 59"/>
                  <a:gd name="T7" fmla="*/ 0 h 20"/>
                  <a:gd name="T8" fmla="*/ 0 w 59"/>
                  <a:gd name="T9" fmla="*/ 1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20">
                    <a:moveTo>
                      <a:pt x="0" y="14"/>
                    </a:moveTo>
                    <a:cubicBezTo>
                      <a:pt x="7" y="17"/>
                      <a:pt x="18" y="20"/>
                      <a:pt x="29" y="20"/>
                    </a:cubicBezTo>
                    <a:cubicBezTo>
                      <a:pt x="41" y="20"/>
                      <a:pt x="51" y="17"/>
                      <a:pt x="59" y="14"/>
                    </a:cubicBezTo>
                    <a:cubicBezTo>
                      <a:pt x="50" y="5"/>
                      <a:pt x="40" y="0"/>
                      <a:pt x="29" y="0"/>
                    </a:cubicBezTo>
                    <a:cubicBezTo>
                      <a:pt x="19" y="0"/>
                      <a:pt x="9" y="5"/>
                      <a:pt x="0" y="14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/>
                  </a:gs>
                  <a:gs pos="28000">
                    <a:srgbClr val="8CACBA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87" name="Spaceship"/>
            <p:cNvGrpSpPr/>
            <p:nvPr/>
          </p:nvGrpSpPr>
          <p:grpSpPr>
            <a:xfrm rot="10800000">
              <a:off x="2041948" y="1898379"/>
              <a:ext cx="989168" cy="1633532"/>
              <a:chOff x="6009481" y="1563006"/>
              <a:chExt cx="1006475" cy="1662113"/>
            </a:xfrm>
          </p:grpSpPr>
          <p:sp>
            <p:nvSpPr>
              <p:cNvPr id="188" name="Freeform 98"/>
              <p:cNvSpPr>
                <a:spLocks noEditPoints="1"/>
              </p:cNvSpPr>
              <p:nvPr/>
            </p:nvSpPr>
            <p:spPr bwMode="auto">
              <a:xfrm>
                <a:off x="6009481" y="1859869"/>
                <a:ext cx="1006475" cy="384175"/>
              </a:xfrm>
              <a:custGeom>
                <a:avLst/>
                <a:gdLst>
                  <a:gd name="T0" fmla="*/ 151 w 272"/>
                  <a:gd name="T1" fmla="*/ 12 h 104"/>
                  <a:gd name="T2" fmla="*/ 157 w 272"/>
                  <a:gd name="T3" fmla="*/ 9 h 104"/>
                  <a:gd name="T4" fmla="*/ 200 w 272"/>
                  <a:gd name="T5" fmla="*/ 89 h 104"/>
                  <a:gd name="T6" fmla="*/ 270 w 272"/>
                  <a:gd name="T7" fmla="*/ 0 h 104"/>
                  <a:gd name="T8" fmla="*/ 200 w 272"/>
                  <a:gd name="T9" fmla="*/ 104 h 104"/>
                  <a:gd name="T10" fmla="*/ 151 w 272"/>
                  <a:gd name="T11" fmla="*/ 12 h 104"/>
                  <a:gd name="T12" fmla="*/ 2 w 272"/>
                  <a:gd name="T13" fmla="*/ 0 h 104"/>
                  <a:gd name="T14" fmla="*/ 72 w 272"/>
                  <a:gd name="T15" fmla="*/ 104 h 104"/>
                  <a:gd name="T16" fmla="*/ 122 w 272"/>
                  <a:gd name="T17" fmla="*/ 12 h 104"/>
                  <a:gd name="T18" fmla="*/ 115 w 272"/>
                  <a:gd name="T19" fmla="*/ 9 h 104"/>
                  <a:gd name="T20" fmla="*/ 72 w 272"/>
                  <a:gd name="T21" fmla="*/ 89 h 104"/>
                  <a:gd name="T22" fmla="*/ 2 w 272"/>
                  <a:gd name="T23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2" h="104">
                    <a:moveTo>
                      <a:pt x="151" y="12"/>
                    </a:moveTo>
                    <a:cubicBezTo>
                      <a:pt x="153" y="11"/>
                      <a:pt x="155" y="10"/>
                      <a:pt x="157" y="9"/>
                    </a:cubicBezTo>
                    <a:cubicBezTo>
                      <a:pt x="200" y="89"/>
                      <a:pt x="200" y="89"/>
                      <a:pt x="200" y="89"/>
                    </a:cubicBezTo>
                    <a:cubicBezTo>
                      <a:pt x="249" y="60"/>
                      <a:pt x="267" y="28"/>
                      <a:pt x="270" y="0"/>
                    </a:cubicBezTo>
                    <a:cubicBezTo>
                      <a:pt x="272" y="32"/>
                      <a:pt x="258" y="70"/>
                      <a:pt x="200" y="104"/>
                    </a:cubicBezTo>
                    <a:lnTo>
                      <a:pt x="151" y="12"/>
                    </a:lnTo>
                    <a:close/>
                    <a:moveTo>
                      <a:pt x="2" y="0"/>
                    </a:moveTo>
                    <a:cubicBezTo>
                      <a:pt x="0" y="32"/>
                      <a:pt x="14" y="70"/>
                      <a:pt x="72" y="104"/>
                    </a:cubicBezTo>
                    <a:cubicBezTo>
                      <a:pt x="122" y="12"/>
                      <a:pt x="122" y="12"/>
                      <a:pt x="122" y="12"/>
                    </a:cubicBezTo>
                    <a:cubicBezTo>
                      <a:pt x="119" y="11"/>
                      <a:pt x="117" y="10"/>
                      <a:pt x="115" y="9"/>
                    </a:cubicBezTo>
                    <a:cubicBezTo>
                      <a:pt x="72" y="89"/>
                      <a:pt x="72" y="89"/>
                      <a:pt x="72" y="89"/>
                    </a:cubicBezTo>
                    <a:cubicBezTo>
                      <a:pt x="23" y="60"/>
                      <a:pt x="5" y="28"/>
                      <a:pt x="2" y="0"/>
                    </a:cubicBezTo>
                    <a:close/>
                  </a:path>
                </a:pathLst>
              </a:custGeom>
              <a:solidFill>
                <a:srgbClr val="9105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9" name="Freeform 99"/>
              <p:cNvSpPr>
                <a:spLocks noEditPoints="1"/>
              </p:cNvSpPr>
              <p:nvPr/>
            </p:nvSpPr>
            <p:spPr bwMode="auto">
              <a:xfrm>
                <a:off x="6015831" y="1563006"/>
                <a:ext cx="992188" cy="1662113"/>
              </a:xfrm>
              <a:custGeom>
                <a:avLst/>
                <a:gdLst>
                  <a:gd name="T0" fmla="*/ 198 w 268"/>
                  <a:gd name="T1" fmla="*/ 169 h 449"/>
                  <a:gd name="T2" fmla="*/ 155 w 268"/>
                  <a:gd name="T3" fmla="*/ 89 h 449"/>
                  <a:gd name="T4" fmla="*/ 220 w 268"/>
                  <a:gd name="T5" fmla="*/ 1 h 449"/>
                  <a:gd name="T6" fmla="*/ 226 w 268"/>
                  <a:gd name="T7" fmla="*/ 0 h 449"/>
                  <a:gd name="T8" fmla="*/ 268 w 268"/>
                  <a:gd name="T9" fmla="*/ 80 h 449"/>
                  <a:gd name="T10" fmla="*/ 198 w 268"/>
                  <a:gd name="T11" fmla="*/ 169 h 449"/>
                  <a:gd name="T12" fmla="*/ 48 w 268"/>
                  <a:gd name="T13" fmla="*/ 1 h 449"/>
                  <a:gd name="T14" fmla="*/ 42 w 268"/>
                  <a:gd name="T15" fmla="*/ 0 h 449"/>
                  <a:gd name="T16" fmla="*/ 0 w 268"/>
                  <a:gd name="T17" fmla="*/ 80 h 449"/>
                  <a:gd name="T18" fmla="*/ 70 w 268"/>
                  <a:gd name="T19" fmla="*/ 169 h 449"/>
                  <a:gd name="T20" fmla="*/ 113 w 268"/>
                  <a:gd name="T21" fmla="*/ 89 h 449"/>
                  <a:gd name="T22" fmla="*/ 48 w 268"/>
                  <a:gd name="T23" fmla="*/ 1 h 449"/>
                  <a:gd name="T24" fmla="*/ 70 w 268"/>
                  <a:gd name="T25" fmla="*/ 368 h 449"/>
                  <a:gd name="T26" fmla="*/ 134 w 268"/>
                  <a:gd name="T27" fmla="*/ 449 h 449"/>
                  <a:gd name="T28" fmla="*/ 198 w 268"/>
                  <a:gd name="T29" fmla="*/ 368 h 449"/>
                  <a:gd name="T30" fmla="*/ 134 w 268"/>
                  <a:gd name="T31" fmla="*/ 346 h 449"/>
                  <a:gd name="T32" fmla="*/ 70 w 268"/>
                  <a:gd name="T33" fmla="*/ 368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8" h="449">
                    <a:moveTo>
                      <a:pt x="198" y="169"/>
                    </a:moveTo>
                    <a:cubicBezTo>
                      <a:pt x="155" y="89"/>
                      <a:pt x="155" y="89"/>
                      <a:pt x="155" y="89"/>
                    </a:cubicBezTo>
                    <a:cubicBezTo>
                      <a:pt x="218" y="57"/>
                      <a:pt x="220" y="1"/>
                      <a:pt x="220" y="1"/>
                    </a:cubicBezTo>
                    <a:cubicBezTo>
                      <a:pt x="226" y="0"/>
                      <a:pt x="226" y="0"/>
                      <a:pt x="226" y="0"/>
                    </a:cubicBezTo>
                    <a:cubicBezTo>
                      <a:pt x="226" y="0"/>
                      <a:pt x="264" y="35"/>
                      <a:pt x="268" y="80"/>
                    </a:cubicBezTo>
                    <a:cubicBezTo>
                      <a:pt x="265" y="108"/>
                      <a:pt x="247" y="140"/>
                      <a:pt x="198" y="169"/>
                    </a:cubicBezTo>
                    <a:close/>
                    <a:moveTo>
                      <a:pt x="48" y="1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" y="35"/>
                      <a:pt x="0" y="80"/>
                    </a:cubicBezTo>
                    <a:cubicBezTo>
                      <a:pt x="3" y="108"/>
                      <a:pt x="21" y="140"/>
                      <a:pt x="70" y="169"/>
                    </a:cubicBezTo>
                    <a:cubicBezTo>
                      <a:pt x="113" y="89"/>
                      <a:pt x="113" y="89"/>
                      <a:pt x="113" y="89"/>
                    </a:cubicBezTo>
                    <a:cubicBezTo>
                      <a:pt x="50" y="57"/>
                      <a:pt x="48" y="1"/>
                      <a:pt x="48" y="1"/>
                    </a:cubicBezTo>
                    <a:close/>
                    <a:moveTo>
                      <a:pt x="70" y="368"/>
                    </a:moveTo>
                    <a:cubicBezTo>
                      <a:pt x="84" y="417"/>
                      <a:pt x="107" y="449"/>
                      <a:pt x="134" y="449"/>
                    </a:cubicBezTo>
                    <a:cubicBezTo>
                      <a:pt x="161" y="449"/>
                      <a:pt x="184" y="417"/>
                      <a:pt x="198" y="368"/>
                    </a:cubicBezTo>
                    <a:cubicBezTo>
                      <a:pt x="183" y="354"/>
                      <a:pt x="160" y="346"/>
                      <a:pt x="134" y="346"/>
                    </a:cubicBezTo>
                    <a:cubicBezTo>
                      <a:pt x="108" y="346"/>
                      <a:pt x="85" y="354"/>
                      <a:pt x="70" y="368"/>
                    </a:cubicBezTo>
                    <a:close/>
                  </a:path>
                </a:pathLst>
              </a:custGeom>
              <a:solidFill>
                <a:srgbClr val="DC1A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0" name="Freeform 100"/>
              <p:cNvSpPr>
                <a:spLocks/>
              </p:cNvSpPr>
              <p:nvPr/>
            </p:nvSpPr>
            <p:spPr bwMode="auto">
              <a:xfrm>
                <a:off x="6219031" y="1821769"/>
                <a:ext cx="588963" cy="1103313"/>
              </a:xfrm>
              <a:custGeom>
                <a:avLst/>
                <a:gdLst>
                  <a:gd name="T0" fmla="*/ 50 w 159"/>
                  <a:gd name="T1" fmla="*/ 0 h 298"/>
                  <a:gd name="T2" fmla="*/ 0 w 159"/>
                  <a:gd name="T3" fmla="*/ 183 h 298"/>
                  <a:gd name="T4" fmla="*/ 15 w 159"/>
                  <a:gd name="T5" fmla="*/ 298 h 298"/>
                  <a:gd name="T6" fmla="*/ 79 w 159"/>
                  <a:gd name="T7" fmla="*/ 277 h 298"/>
                  <a:gd name="T8" fmla="*/ 143 w 159"/>
                  <a:gd name="T9" fmla="*/ 298 h 298"/>
                  <a:gd name="T10" fmla="*/ 159 w 159"/>
                  <a:gd name="T11" fmla="*/ 183 h 298"/>
                  <a:gd name="T12" fmla="*/ 108 w 159"/>
                  <a:gd name="T13" fmla="*/ 0 h 298"/>
                  <a:gd name="T14" fmla="*/ 79 w 159"/>
                  <a:gd name="T15" fmla="*/ 6 h 298"/>
                  <a:gd name="T16" fmla="*/ 50 w 159"/>
                  <a:gd name="T1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9" h="298">
                    <a:moveTo>
                      <a:pt x="50" y="0"/>
                    </a:moveTo>
                    <a:cubicBezTo>
                      <a:pt x="20" y="29"/>
                      <a:pt x="0" y="100"/>
                      <a:pt x="0" y="183"/>
                    </a:cubicBezTo>
                    <a:cubicBezTo>
                      <a:pt x="0" y="226"/>
                      <a:pt x="5" y="266"/>
                      <a:pt x="15" y="298"/>
                    </a:cubicBezTo>
                    <a:cubicBezTo>
                      <a:pt x="30" y="285"/>
                      <a:pt x="53" y="277"/>
                      <a:pt x="79" y="277"/>
                    </a:cubicBezTo>
                    <a:cubicBezTo>
                      <a:pt x="105" y="277"/>
                      <a:pt x="128" y="285"/>
                      <a:pt x="143" y="298"/>
                    </a:cubicBezTo>
                    <a:cubicBezTo>
                      <a:pt x="153" y="266"/>
                      <a:pt x="159" y="226"/>
                      <a:pt x="159" y="183"/>
                    </a:cubicBezTo>
                    <a:cubicBezTo>
                      <a:pt x="159" y="100"/>
                      <a:pt x="138" y="29"/>
                      <a:pt x="108" y="0"/>
                    </a:cubicBezTo>
                    <a:cubicBezTo>
                      <a:pt x="101" y="4"/>
                      <a:pt x="91" y="6"/>
                      <a:pt x="79" y="6"/>
                    </a:cubicBezTo>
                    <a:cubicBezTo>
                      <a:pt x="67" y="6"/>
                      <a:pt x="57" y="4"/>
                      <a:pt x="50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/>
                  </a:gs>
                  <a:gs pos="21000">
                    <a:srgbClr val="A6C4D4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1" name="Freeform 101"/>
              <p:cNvSpPr>
                <a:spLocks noEditPoints="1"/>
              </p:cNvSpPr>
              <p:nvPr/>
            </p:nvSpPr>
            <p:spPr bwMode="auto">
              <a:xfrm>
                <a:off x="6438106" y="2355169"/>
                <a:ext cx="147638" cy="396875"/>
              </a:xfrm>
              <a:custGeom>
                <a:avLst/>
                <a:gdLst>
                  <a:gd name="T0" fmla="*/ 20 w 40"/>
                  <a:gd name="T1" fmla="*/ 68 h 107"/>
                  <a:gd name="T2" fmla="*/ 40 w 40"/>
                  <a:gd name="T3" fmla="*/ 88 h 107"/>
                  <a:gd name="T4" fmla="*/ 20 w 40"/>
                  <a:gd name="T5" fmla="*/ 107 h 107"/>
                  <a:gd name="T6" fmla="*/ 0 w 40"/>
                  <a:gd name="T7" fmla="*/ 88 h 107"/>
                  <a:gd name="T8" fmla="*/ 20 w 40"/>
                  <a:gd name="T9" fmla="*/ 68 h 107"/>
                  <a:gd name="T10" fmla="*/ 0 w 40"/>
                  <a:gd name="T11" fmla="*/ 20 h 107"/>
                  <a:gd name="T12" fmla="*/ 20 w 40"/>
                  <a:gd name="T13" fmla="*/ 39 h 107"/>
                  <a:gd name="T14" fmla="*/ 40 w 40"/>
                  <a:gd name="T15" fmla="*/ 20 h 107"/>
                  <a:gd name="T16" fmla="*/ 20 w 40"/>
                  <a:gd name="T17" fmla="*/ 0 h 107"/>
                  <a:gd name="T18" fmla="*/ 0 w 40"/>
                  <a:gd name="T19" fmla="*/ 2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" h="107">
                    <a:moveTo>
                      <a:pt x="20" y="68"/>
                    </a:moveTo>
                    <a:cubicBezTo>
                      <a:pt x="31" y="68"/>
                      <a:pt x="40" y="77"/>
                      <a:pt x="40" y="88"/>
                    </a:cubicBezTo>
                    <a:cubicBezTo>
                      <a:pt x="40" y="99"/>
                      <a:pt x="31" y="107"/>
                      <a:pt x="20" y="107"/>
                    </a:cubicBezTo>
                    <a:cubicBezTo>
                      <a:pt x="9" y="107"/>
                      <a:pt x="0" y="99"/>
                      <a:pt x="0" y="88"/>
                    </a:cubicBezTo>
                    <a:cubicBezTo>
                      <a:pt x="0" y="77"/>
                      <a:pt x="9" y="68"/>
                      <a:pt x="20" y="68"/>
                    </a:cubicBezTo>
                    <a:close/>
                    <a:moveTo>
                      <a:pt x="0" y="20"/>
                    </a:moveTo>
                    <a:cubicBezTo>
                      <a:pt x="0" y="30"/>
                      <a:pt x="9" y="39"/>
                      <a:pt x="20" y="39"/>
                    </a:cubicBezTo>
                    <a:cubicBezTo>
                      <a:pt x="31" y="39"/>
                      <a:pt x="40" y="30"/>
                      <a:pt x="40" y="20"/>
                    </a:cubicBezTo>
                    <a:cubicBezTo>
                      <a:pt x="40" y="9"/>
                      <a:pt x="31" y="0"/>
                      <a:pt x="20" y="0"/>
                    </a:cubicBezTo>
                    <a:cubicBezTo>
                      <a:pt x="9" y="0"/>
                      <a:pt x="0" y="9"/>
                      <a:pt x="0" y="2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/>
                  </a:gs>
                  <a:gs pos="0">
                    <a:srgbClr val="83ACC3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2" name="Freeform 102"/>
              <p:cNvSpPr>
                <a:spLocks noEditPoints="1"/>
              </p:cNvSpPr>
              <p:nvPr/>
            </p:nvSpPr>
            <p:spPr bwMode="auto">
              <a:xfrm>
                <a:off x="6452394" y="2371044"/>
                <a:ext cx="119063" cy="365125"/>
              </a:xfrm>
              <a:custGeom>
                <a:avLst/>
                <a:gdLst>
                  <a:gd name="T0" fmla="*/ 16 w 32"/>
                  <a:gd name="T1" fmla="*/ 68 h 99"/>
                  <a:gd name="T2" fmla="*/ 32 w 32"/>
                  <a:gd name="T3" fmla="*/ 84 h 99"/>
                  <a:gd name="T4" fmla="*/ 16 w 32"/>
                  <a:gd name="T5" fmla="*/ 99 h 99"/>
                  <a:gd name="T6" fmla="*/ 0 w 32"/>
                  <a:gd name="T7" fmla="*/ 84 h 99"/>
                  <a:gd name="T8" fmla="*/ 16 w 32"/>
                  <a:gd name="T9" fmla="*/ 68 h 99"/>
                  <a:gd name="T10" fmla="*/ 0 w 32"/>
                  <a:gd name="T11" fmla="*/ 16 h 99"/>
                  <a:gd name="T12" fmla="*/ 16 w 32"/>
                  <a:gd name="T13" fmla="*/ 31 h 99"/>
                  <a:gd name="T14" fmla="*/ 32 w 32"/>
                  <a:gd name="T15" fmla="*/ 16 h 99"/>
                  <a:gd name="T16" fmla="*/ 16 w 32"/>
                  <a:gd name="T17" fmla="*/ 0 h 99"/>
                  <a:gd name="T18" fmla="*/ 0 w 32"/>
                  <a:gd name="T19" fmla="*/ 1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99">
                    <a:moveTo>
                      <a:pt x="16" y="68"/>
                    </a:moveTo>
                    <a:cubicBezTo>
                      <a:pt x="25" y="68"/>
                      <a:pt x="32" y="75"/>
                      <a:pt x="32" y="84"/>
                    </a:cubicBezTo>
                    <a:cubicBezTo>
                      <a:pt x="32" y="92"/>
                      <a:pt x="25" y="99"/>
                      <a:pt x="16" y="99"/>
                    </a:cubicBezTo>
                    <a:cubicBezTo>
                      <a:pt x="7" y="99"/>
                      <a:pt x="0" y="92"/>
                      <a:pt x="0" y="84"/>
                    </a:cubicBezTo>
                    <a:cubicBezTo>
                      <a:pt x="0" y="75"/>
                      <a:pt x="7" y="68"/>
                      <a:pt x="16" y="68"/>
                    </a:cubicBezTo>
                    <a:close/>
                    <a:moveTo>
                      <a:pt x="0" y="16"/>
                    </a:moveTo>
                    <a:cubicBezTo>
                      <a:pt x="0" y="24"/>
                      <a:pt x="7" y="31"/>
                      <a:pt x="16" y="31"/>
                    </a:cubicBezTo>
                    <a:cubicBezTo>
                      <a:pt x="25" y="31"/>
                      <a:pt x="32" y="24"/>
                      <a:pt x="32" y="16"/>
                    </a:cubicBezTo>
                    <a:cubicBezTo>
                      <a:pt x="32" y="7"/>
                      <a:pt x="25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lose/>
                  </a:path>
                </a:pathLst>
              </a:custGeom>
              <a:solidFill>
                <a:srgbClr val="00B4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3" name="Freeform 103"/>
              <p:cNvSpPr>
                <a:spLocks/>
              </p:cNvSpPr>
              <p:nvPr/>
            </p:nvSpPr>
            <p:spPr bwMode="auto">
              <a:xfrm>
                <a:off x="6404769" y="1774144"/>
                <a:ext cx="217488" cy="74613"/>
              </a:xfrm>
              <a:custGeom>
                <a:avLst/>
                <a:gdLst>
                  <a:gd name="T0" fmla="*/ 0 w 59"/>
                  <a:gd name="T1" fmla="*/ 14 h 20"/>
                  <a:gd name="T2" fmla="*/ 29 w 59"/>
                  <a:gd name="T3" fmla="*/ 20 h 20"/>
                  <a:gd name="T4" fmla="*/ 59 w 59"/>
                  <a:gd name="T5" fmla="*/ 14 h 20"/>
                  <a:gd name="T6" fmla="*/ 29 w 59"/>
                  <a:gd name="T7" fmla="*/ 0 h 20"/>
                  <a:gd name="T8" fmla="*/ 0 w 59"/>
                  <a:gd name="T9" fmla="*/ 1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20">
                    <a:moveTo>
                      <a:pt x="0" y="14"/>
                    </a:moveTo>
                    <a:cubicBezTo>
                      <a:pt x="7" y="17"/>
                      <a:pt x="18" y="20"/>
                      <a:pt x="29" y="20"/>
                    </a:cubicBezTo>
                    <a:cubicBezTo>
                      <a:pt x="41" y="20"/>
                      <a:pt x="51" y="17"/>
                      <a:pt x="59" y="14"/>
                    </a:cubicBezTo>
                    <a:cubicBezTo>
                      <a:pt x="50" y="5"/>
                      <a:pt x="40" y="0"/>
                      <a:pt x="29" y="0"/>
                    </a:cubicBezTo>
                    <a:cubicBezTo>
                      <a:pt x="19" y="0"/>
                      <a:pt x="9" y="5"/>
                      <a:pt x="0" y="14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/>
                  </a:gs>
                  <a:gs pos="28000">
                    <a:srgbClr val="8CACBA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94" name="Spaceship"/>
            <p:cNvGrpSpPr/>
            <p:nvPr/>
          </p:nvGrpSpPr>
          <p:grpSpPr>
            <a:xfrm rot="5400000">
              <a:off x="4174859" y="3810778"/>
              <a:ext cx="989168" cy="1633532"/>
              <a:chOff x="6009481" y="1563006"/>
              <a:chExt cx="1006475" cy="1662113"/>
            </a:xfrm>
          </p:grpSpPr>
          <p:sp>
            <p:nvSpPr>
              <p:cNvPr id="195" name="Freeform 98"/>
              <p:cNvSpPr>
                <a:spLocks noEditPoints="1"/>
              </p:cNvSpPr>
              <p:nvPr/>
            </p:nvSpPr>
            <p:spPr bwMode="auto">
              <a:xfrm>
                <a:off x="6009481" y="1859869"/>
                <a:ext cx="1006475" cy="384175"/>
              </a:xfrm>
              <a:custGeom>
                <a:avLst/>
                <a:gdLst>
                  <a:gd name="T0" fmla="*/ 151 w 272"/>
                  <a:gd name="T1" fmla="*/ 12 h 104"/>
                  <a:gd name="T2" fmla="*/ 157 w 272"/>
                  <a:gd name="T3" fmla="*/ 9 h 104"/>
                  <a:gd name="T4" fmla="*/ 200 w 272"/>
                  <a:gd name="T5" fmla="*/ 89 h 104"/>
                  <a:gd name="T6" fmla="*/ 270 w 272"/>
                  <a:gd name="T7" fmla="*/ 0 h 104"/>
                  <a:gd name="T8" fmla="*/ 200 w 272"/>
                  <a:gd name="T9" fmla="*/ 104 h 104"/>
                  <a:gd name="T10" fmla="*/ 151 w 272"/>
                  <a:gd name="T11" fmla="*/ 12 h 104"/>
                  <a:gd name="T12" fmla="*/ 2 w 272"/>
                  <a:gd name="T13" fmla="*/ 0 h 104"/>
                  <a:gd name="T14" fmla="*/ 72 w 272"/>
                  <a:gd name="T15" fmla="*/ 104 h 104"/>
                  <a:gd name="T16" fmla="*/ 122 w 272"/>
                  <a:gd name="T17" fmla="*/ 12 h 104"/>
                  <a:gd name="T18" fmla="*/ 115 w 272"/>
                  <a:gd name="T19" fmla="*/ 9 h 104"/>
                  <a:gd name="T20" fmla="*/ 72 w 272"/>
                  <a:gd name="T21" fmla="*/ 89 h 104"/>
                  <a:gd name="T22" fmla="*/ 2 w 272"/>
                  <a:gd name="T23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2" h="104">
                    <a:moveTo>
                      <a:pt x="151" y="12"/>
                    </a:moveTo>
                    <a:cubicBezTo>
                      <a:pt x="153" y="11"/>
                      <a:pt x="155" y="10"/>
                      <a:pt x="157" y="9"/>
                    </a:cubicBezTo>
                    <a:cubicBezTo>
                      <a:pt x="200" y="89"/>
                      <a:pt x="200" y="89"/>
                      <a:pt x="200" y="89"/>
                    </a:cubicBezTo>
                    <a:cubicBezTo>
                      <a:pt x="249" y="60"/>
                      <a:pt x="267" y="28"/>
                      <a:pt x="270" y="0"/>
                    </a:cubicBezTo>
                    <a:cubicBezTo>
                      <a:pt x="272" y="32"/>
                      <a:pt x="258" y="70"/>
                      <a:pt x="200" y="104"/>
                    </a:cubicBezTo>
                    <a:lnTo>
                      <a:pt x="151" y="12"/>
                    </a:lnTo>
                    <a:close/>
                    <a:moveTo>
                      <a:pt x="2" y="0"/>
                    </a:moveTo>
                    <a:cubicBezTo>
                      <a:pt x="0" y="32"/>
                      <a:pt x="14" y="70"/>
                      <a:pt x="72" y="104"/>
                    </a:cubicBezTo>
                    <a:cubicBezTo>
                      <a:pt x="122" y="12"/>
                      <a:pt x="122" y="12"/>
                      <a:pt x="122" y="12"/>
                    </a:cubicBezTo>
                    <a:cubicBezTo>
                      <a:pt x="119" y="11"/>
                      <a:pt x="117" y="10"/>
                      <a:pt x="115" y="9"/>
                    </a:cubicBezTo>
                    <a:cubicBezTo>
                      <a:pt x="72" y="89"/>
                      <a:pt x="72" y="89"/>
                      <a:pt x="72" y="89"/>
                    </a:cubicBezTo>
                    <a:cubicBezTo>
                      <a:pt x="23" y="60"/>
                      <a:pt x="5" y="28"/>
                      <a:pt x="2" y="0"/>
                    </a:cubicBezTo>
                    <a:close/>
                  </a:path>
                </a:pathLst>
              </a:custGeom>
              <a:solidFill>
                <a:srgbClr val="9105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6" name="Freeform 99"/>
              <p:cNvSpPr>
                <a:spLocks noEditPoints="1"/>
              </p:cNvSpPr>
              <p:nvPr/>
            </p:nvSpPr>
            <p:spPr bwMode="auto">
              <a:xfrm>
                <a:off x="6015831" y="1563006"/>
                <a:ext cx="992188" cy="1662113"/>
              </a:xfrm>
              <a:custGeom>
                <a:avLst/>
                <a:gdLst>
                  <a:gd name="T0" fmla="*/ 198 w 268"/>
                  <a:gd name="T1" fmla="*/ 169 h 449"/>
                  <a:gd name="T2" fmla="*/ 155 w 268"/>
                  <a:gd name="T3" fmla="*/ 89 h 449"/>
                  <a:gd name="T4" fmla="*/ 220 w 268"/>
                  <a:gd name="T5" fmla="*/ 1 h 449"/>
                  <a:gd name="T6" fmla="*/ 226 w 268"/>
                  <a:gd name="T7" fmla="*/ 0 h 449"/>
                  <a:gd name="T8" fmla="*/ 268 w 268"/>
                  <a:gd name="T9" fmla="*/ 80 h 449"/>
                  <a:gd name="T10" fmla="*/ 198 w 268"/>
                  <a:gd name="T11" fmla="*/ 169 h 449"/>
                  <a:gd name="T12" fmla="*/ 48 w 268"/>
                  <a:gd name="T13" fmla="*/ 1 h 449"/>
                  <a:gd name="T14" fmla="*/ 42 w 268"/>
                  <a:gd name="T15" fmla="*/ 0 h 449"/>
                  <a:gd name="T16" fmla="*/ 0 w 268"/>
                  <a:gd name="T17" fmla="*/ 80 h 449"/>
                  <a:gd name="T18" fmla="*/ 70 w 268"/>
                  <a:gd name="T19" fmla="*/ 169 h 449"/>
                  <a:gd name="T20" fmla="*/ 113 w 268"/>
                  <a:gd name="T21" fmla="*/ 89 h 449"/>
                  <a:gd name="T22" fmla="*/ 48 w 268"/>
                  <a:gd name="T23" fmla="*/ 1 h 449"/>
                  <a:gd name="T24" fmla="*/ 70 w 268"/>
                  <a:gd name="T25" fmla="*/ 368 h 449"/>
                  <a:gd name="T26" fmla="*/ 134 w 268"/>
                  <a:gd name="T27" fmla="*/ 449 h 449"/>
                  <a:gd name="T28" fmla="*/ 198 w 268"/>
                  <a:gd name="T29" fmla="*/ 368 h 449"/>
                  <a:gd name="T30" fmla="*/ 134 w 268"/>
                  <a:gd name="T31" fmla="*/ 346 h 449"/>
                  <a:gd name="T32" fmla="*/ 70 w 268"/>
                  <a:gd name="T33" fmla="*/ 368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8" h="449">
                    <a:moveTo>
                      <a:pt x="198" y="169"/>
                    </a:moveTo>
                    <a:cubicBezTo>
                      <a:pt x="155" y="89"/>
                      <a:pt x="155" y="89"/>
                      <a:pt x="155" y="89"/>
                    </a:cubicBezTo>
                    <a:cubicBezTo>
                      <a:pt x="218" y="57"/>
                      <a:pt x="220" y="1"/>
                      <a:pt x="220" y="1"/>
                    </a:cubicBezTo>
                    <a:cubicBezTo>
                      <a:pt x="226" y="0"/>
                      <a:pt x="226" y="0"/>
                      <a:pt x="226" y="0"/>
                    </a:cubicBezTo>
                    <a:cubicBezTo>
                      <a:pt x="226" y="0"/>
                      <a:pt x="264" y="35"/>
                      <a:pt x="268" y="80"/>
                    </a:cubicBezTo>
                    <a:cubicBezTo>
                      <a:pt x="265" y="108"/>
                      <a:pt x="247" y="140"/>
                      <a:pt x="198" y="169"/>
                    </a:cubicBezTo>
                    <a:close/>
                    <a:moveTo>
                      <a:pt x="48" y="1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42" y="0"/>
                      <a:pt x="4" y="35"/>
                      <a:pt x="0" y="80"/>
                    </a:cubicBezTo>
                    <a:cubicBezTo>
                      <a:pt x="3" y="108"/>
                      <a:pt x="21" y="140"/>
                      <a:pt x="70" y="169"/>
                    </a:cubicBezTo>
                    <a:cubicBezTo>
                      <a:pt x="113" y="89"/>
                      <a:pt x="113" y="89"/>
                      <a:pt x="113" y="89"/>
                    </a:cubicBezTo>
                    <a:cubicBezTo>
                      <a:pt x="50" y="57"/>
                      <a:pt x="48" y="1"/>
                      <a:pt x="48" y="1"/>
                    </a:cubicBezTo>
                    <a:close/>
                    <a:moveTo>
                      <a:pt x="70" y="368"/>
                    </a:moveTo>
                    <a:cubicBezTo>
                      <a:pt x="84" y="417"/>
                      <a:pt x="107" y="449"/>
                      <a:pt x="134" y="449"/>
                    </a:cubicBezTo>
                    <a:cubicBezTo>
                      <a:pt x="161" y="449"/>
                      <a:pt x="184" y="417"/>
                      <a:pt x="198" y="368"/>
                    </a:cubicBezTo>
                    <a:cubicBezTo>
                      <a:pt x="183" y="354"/>
                      <a:pt x="160" y="346"/>
                      <a:pt x="134" y="346"/>
                    </a:cubicBezTo>
                    <a:cubicBezTo>
                      <a:pt x="108" y="346"/>
                      <a:pt x="85" y="354"/>
                      <a:pt x="70" y="368"/>
                    </a:cubicBezTo>
                    <a:close/>
                  </a:path>
                </a:pathLst>
              </a:custGeom>
              <a:solidFill>
                <a:srgbClr val="DC1A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7" name="Freeform 100"/>
              <p:cNvSpPr>
                <a:spLocks/>
              </p:cNvSpPr>
              <p:nvPr/>
            </p:nvSpPr>
            <p:spPr bwMode="auto">
              <a:xfrm>
                <a:off x="6219031" y="1821769"/>
                <a:ext cx="588963" cy="1103313"/>
              </a:xfrm>
              <a:custGeom>
                <a:avLst/>
                <a:gdLst>
                  <a:gd name="T0" fmla="*/ 50 w 159"/>
                  <a:gd name="T1" fmla="*/ 0 h 298"/>
                  <a:gd name="T2" fmla="*/ 0 w 159"/>
                  <a:gd name="T3" fmla="*/ 183 h 298"/>
                  <a:gd name="T4" fmla="*/ 15 w 159"/>
                  <a:gd name="T5" fmla="*/ 298 h 298"/>
                  <a:gd name="T6" fmla="*/ 79 w 159"/>
                  <a:gd name="T7" fmla="*/ 277 h 298"/>
                  <a:gd name="T8" fmla="*/ 143 w 159"/>
                  <a:gd name="T9" fmla="*/ 298 h 298"/>
                  <a:gd name="T10" fmla="*/ 159 w 159"/>
                  <a:gd name="T11" fmla="*/ 183 h 298"/>
                  <a:gd name="T12" fmla="*/ 108 w 159"/>
                  <a:gd name="T13" fmla="*/ 0 h 298"/>
                  <a:gd name="T14" fmla="*/ 79 w 159"/>
                  <a:gd name="T15" fmla="*/ 6 h 298"/>
                  <a:gd name="T16" fmla="*/ 50 w 159"/>
                  <a:gd name="T1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9" h="298">
                    <a:moveTo>
                      <a:pt x="50" y="0"/>
                    </a:moveTo>
                    <a:cubicBezTo>
                      <a:pt x="20" y="29"/>
                      <a:pt x="0" y="100"/>
                      <a:pt x="0" y="183"/>
                    </a:cubicBezTo>
                    <a:cubicBezTo>
                      <a:pt x="0" y="226"/>
                      <a:pt x="5" y="266"/>
                      <a:pt x="15" y="298"/>
                    </a:cubicBezTo>
                    <a:cubicBezTo>
                      <a:pt x="30" y="285"/>
                      <a:pt x="53" y="277"/>
                      <a:pt x="79" y="277"/>
                    </a:cubicBezTo>
                    <a:cubicBezTo>
                      <a:pt x="105" y="277"/>
                      <a:pt x="128" y="285"/>
                      <a:pt x="143" y="298"/>
                    </a:cubicBezTo>
                    <a:cubicBezTo>
                      <a:pt x="153" y="266"/>
                      <a:pt x="159" y="226"/>
                      <a:pt x="159" y="183"/>
                    </a:cubicBezTo>
                    <a:cubicBezTo>
                      <a:pt x="159" y="100"/>
                      <a:pt x="138" y="29"/>
                      <a:pt x="108" y="0"/>
                    </a:cubicBezTo>
                    <a:cubicBezTo>
                      <a:pt x="101" y="4"/>
                      <a:pt x="91" y="6"/>
                      <a:pt x="79" y="6"/>
                    </a:cubicBezTo>
                    <a:cubicBezTo>
                      <a:pt x="67" y="6"/>
                      <a:pt x="57" y="4"/>
                      <a:pt x="50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/>
                  </a:gs>
                  <a:gs pos="21000">
                    <a:srgbClr val="A6C4D4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8" name="Freeform 101"/>
              <p:cNvSpPr>
                <a:spLocks noEditPoints="1"/>
              </p:cNvSpPr>
              <p:nvPr/>
            </p:nvSpPr>
            <p:spPr bwMode="auto">
              <a:xfrm>
                <a:off x="6438106" y="2355169"/>
                <a:ext cx="147638" cy="396875"/>
              </a:xfrm>
              <a:custGeom>
                <a:avLst/>
                <a:gdLst>
                  <a:gd name="T0" fmla="*/ 20 w 40"/>
                  <a:gd name="T1" fmla="*/ 68 h 107"/>
                  <a:gd name="T2" fmla="*/ 40 w 40"/>
                  <a:gd name="T3" fmla="*/ 88 h 107"/>
                  <a:gd name="T4" fmla="*/ 20 w 40"/>
                  <a:gd name="T5" fmla="*/ 107 h 107"/>
                  <a:gd name="T6" fmla="*/ 0 w 40"/>
                  <a:gd name="T7" fmla="*/ 88 h 107"/>
                  <a:gd name="T8" fmla="*/ 20 w 40"/>
                  <a:gd name="T9" fmla="*/ 68 h 107"/>
                  <a:gd name="T10" fmla="*/ 0 w 40"/>
                  <a:gd name="T11" fmla="*/ 20 h 107"/>
                  <a:gd name="T12" fmla="*/ 20 w 40"/>
                  <a:gd name="T13" fmla="*/ 39 h 107"/>
                  <a:gd name="T14" fmla="*/ 40 w 40"/>
                  <a:gd name="T15" fmla="*/ 20 h 107"/>
                  <a:gd name="T16" fmla="*/ 20 w 40"/>
                  <a:gd name="T17" fmla="*/ 0 h 107"/>
                  <a:gd name="T18" fmla="*/ 0 w 40"/>
                  <a:gd name="T19" fmla="*/ 2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" h="107">
                    <a:moveTo>
                      <a:pt x="20" y="68"/>
                    </a:moveTo>
                    <a:cubicBezTo>
                      <a:pt x="31" y="68"/>
                      <a:pt x="40" y="77"/>
                      <a:pt x="40" y="88"/>
                    </a:cubicBezTo>
                    <a:cubicBezTo>
                      <a:pt x="40" y="99"/>
                      <a:pt x="31" y="107"/>
                      <a:pt x="20" y="107"/>
                    </a:cubicBezTo>
                    <a:cubicBezTo>
                      <a:pt x="9" y="107"/>
                      <a:pt x="0" y="99"/>
                      <a:pt x="0" y="88"/>
                    </a:cubicBezTo>
                    <a:cubicBezTo>
                      <a:pt x="0" y="77"/>
                      <a:pt x="9" y="68"/>
                      <a:pt x="20" y="68"/>
                    </a:cubicBezTo>
                    <a:close/>
                    <a:moveTo>
                      <a:pt x="0" y="20"/>
                    </a:moveTo>
                    <a:cubicBezTo>
                      <a:pt x="0" y="30"/>
                      <a:pt x="9" y="39"/>
                      <a:pt x="20" y="39"/>
                    </a:cubicBezTo>
                    <a:cubicBezTo>
                      <a:pt x="31" y="39"/>
                      <a:pt x="40" y="30"/>
                      <a:pt x="40" y="20"/>
                    </a:cubicBezTo>
                    <a:cubicBezTo>
                      <a:pt x="40" y="9"/>
                      <a:pt x="31" y="0"/>
                      <a:pt x="20" y="0"/>
                    </a:cubicBezTo>
                    <a:cubicBezTo>
                      <a:pt x="9" y="0"/>
                      <a:pt x="0" y="9"/>
                      <a:pt x="0" y="2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/>
                  </a:gs>
                  <a:gs pos="0">
                    <a:srgbClr val="83ACC3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3" name="Freeform 102"/>
              <p:cNvSpPr>
                <a:spLocks noEditPoints="1"/>
              </p:cNvSpPr>
              <p:nvPr/>
            </p:nvSpPr>
            <p:spPr bwMode="auto">
              <a:xfrm>
                <a:off x="6452394" y="2371044"/>
                <a:ext cx="119063" cy="365125"/>
              </a:xfrm>
              <a:custGeom>
                <a:avLst/>
                <a:gdLst>
                  <a:gd name="T0" fmla="*/ 16 w 32"/>
                  <a:gd name="T1" fmla="*/ 68 h 99"/>
                  <a:gd name="T2" fmla="*/ 32 w 32"/>
                  <a:gd name="T3" fmla="*/ 84 h 99"/>
                  <a:gd name="T4" fmla="*/ 16 w 32"/>
                  <a:gd name="T5" fmla="*/ 99 h 99"/>
                  <a:gd name="T6" fmla="*/ 0 w 32"/>
                  <a:gd name="T7" fmla="*/ 84 h 99"/>
                  <a:gd name="T8" fmla="*/ 16 w 32"/>
                  <a:gd name="T9" fmla="*/ 68 h 99"/>
                  <a:gd name="T10" fmla="*/ 0 w 32"/>
                  <a:gd name="T11" fmla="*/ 16 h 99"/>
                  <a:gd name="T12" fmla="*/ 16 w 32"/>
                  <a:gd name="T13" fmla="*/ 31 h 99"/>
                  <a:gd name="T14" fmla="*/ 32 w 32"/>
                  <a:gd name="T15" fmla="*/ 16 h 99"/>
                  <a:gd name="T16" fmla="*/ 16 w 32"/>
                  <a:gd name="T17" fmla="*/ 0 h 99"/>
                  <a:gd name="T18" fmla="*/ 0 w 32"/>
                  <a:gd name="T19" fmla="*/ 1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99">
                    <a:moveTo>
                      <a:pt x="16" y="68"/>
                    </a:moveTo>
                    <a:cubicBezTo>
                      <a:pt x="25" y="68"/>
                      <a:pt x="32" y="75"/>
                      <a:pt x="32" y="84"/>
                    </a:cubicBezTo>
                    <a:cubicBezTo>
                      <a:pt x="32" y="92"/>
                      <a:pt x="25" y="99"/>
                      <a:pt x="16" y="99"/>
                    </a:cubicBezTo>
                    <a:cubicBezTo>
                      <a:pt x="7" y="99"/>
                      <a:pt x="0" y="92"/>
                      <a:pt x="0" y="84"/>
                    </a:cubicBezTo>
                    <a:cubicBezTo>
                      <a:pt x="0" y="75"/>
                      <a:pt x="7" y="68"/>
                      <a:pt x="16" y="68"/>
                    </a:cubicBezTo>
                    <a:close/>
                    <a:moveTo>
                      <a:pt x="0" y="16"/>
                    </a:moveTo>
                    <a:cubicBezTo>
                      <a:pt x="0" y="24"/>
                      <a:pt x="7" y="31"/>
                      <a:pt x="16" y="31"/>
                    </a:cubicBezTo>
                    <a:cubicBezTo>
                      <a:pt x="25" y="31"/>
                      <a:pt x="32" y="24"/>
                      <a:pt x="32" y="16"/>
                    </a:cubicBezTo>
                    <a:cubicBezTo>
                      <a:pt x="32" y="7"/>
                      <a:pt x="25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lose/>
                  </a:path>
                </a:pathLst>
              </a:custGeom>
              <a:solidFill>
                <a:srgbClr val="00B4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4" name="Freeform 103"/>
              <p:cNvSpPr>
                <a:spLocks/>
              </p:cNvSpPr>
              <p:nvPr/>
            </p:nvSpPr>
            <p:spPr bwMode="auto">
              <a:xfrm>
                <a:off x="6404769" y="1774144"/>
                <a:ext cx="217488" cy="74613"/>
              </a:xfrm>
              <a:custGeom>
                <a:avLst/>
                <a:gdLst>
                  <a:gd name="T0" fmla="*/ 0 w 59"/>
                  <a:gd name="T1" fmla="*/ 14 h 20"/>
                  <a:gd name="T2" fmla="*/ 29 w 59"/>
                  <a:gd name="T3" fmla="*/ 20 h 20"/>
                  <a:gd name="T4" fmla="*/ 59 w 59"/>
                  <a:gd name="T5" fmla="*/ 14 h 20"/>
                  <a:gd name="T6" fmla="*/ 29 w 59"/>
                  <a:gd name="T7" fmla="*/ 0 h 20"/>
                  <a:gd name="T8" fmla="*/ 0 w 59"/>
                  <a:gd name="T9" fmla="*/ 1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20">
                    <a:moveTo>
                      <a:pt x="0" y="14"/>
                    </a:moveTo>
                    <a:cubicBezTo>
                      <a:pt x="7" y="17"/>
                      <a:pt x="18" y="20"/>
                      <a:pt x="29" y="20"/>
                    </a:cubicBezTo>
                    <a:cubicBezTo>
                      <a:pt x="41" y="20"/>
                      <a:pt x="51" y="17"/>
                      <a:pt x="59" y="14"/>
                    </a:cubicBezTo>
                    <a:cubicBezTo>
                      <a:pt x="50" y="5"/>
                      <a:pt x="40" y="0"/>
                      <a:pt x="29" y="0"/>
                    </a:cubicBezTo>
                    <a:cubicBezTo>
                      <a:pt x="19" y="0"/>
                      <a:pt x="9" y="5"/>
                      <a:pt x="0" y="14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FFFF"/>
                  </a:gs>
                  <a:gs pos="28000">
                    <a:srgbClr val="8CACBA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5" name="box1"/>
          <p:cNvGrpSpPr/>
          <p:nvPr/>
        </p:nvGrpSpPr>
        <p:grpSpPr>
          <a:xfrm>
            <a:off x="2880378" y="1326879"/>
            <a:ext cx="1154870" cy="794534"/>
            <a:chOff x="3840504" y="911922"/>
            <a:chExt cx="1539826" cy="1059378"/>
          </a:xfrm>
        </p:grpSpPr>
        <p:sp>
          <p:nvSpPr>
            <p:cNvPr id="176" name="Freeform 78"/>
            <p:cNvSpPr>
              <a:spLocks/>
            </p:cNvSpPr>
            <p:nvPr/>
          </p:nvSpPr>
          <p:spPr bwMode="auto">
            <a:xfrm>
              <a:off x="4101779" y="923677"/>
              <a:ext cx="1033749" cy="1029037"/>
            </a:xfrm>
            <a:custGeom>
              <a:avLst/>
              <a:gdLst>
                <a:gd name="T0" fmla="*/ 239 w 282"/>
                <a:gd name="T1" fmla="*/ 0 h 281"/>
                <a:gd name="T2" fmla="*/ 43 w 282"/>
                <a:gd name="T3" fmla="*/ 0 h 281"/>
                <a:gd name="T4" fmla="*/ 0 w 282"/>
                <a:gd name="T5" fmla="*/ 43 h 281"/>
                <a:gd name="T6" fmla="*/ 0 w 282"/>
                <a:gd name="T7" fmla="*/ 239 h 281"/>
                <a:gd name="T8" fmla="*/ 43 w 282"/>
                <a:gd name="T9" fmla="*/ 281 h 281"/>
                <a:gd name="T10" fmla="*/ 239 w 282"/>
                <a:gd name="T11" fmla="*/ 281 h 281"/>
                <a:gd name="T12" fmla="*/ 282 w 282"/>
                <a:gd name="T13" fmla="*/ 239 h 281"/>
                <a:gd name="T14" fmla="*/ 282 w 282"/>
                <a:gd name="T15" fmla="*/ 43 h 281"/>
                <a:gd name="T16" fmla="*/ 239 w 282"/>
                <a:gd name="T17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2" h="281">
                  <a:moveTo>
                    <a:pt x="239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20" y="0"/>
                    <a:pt x="0" y="19"/>
                    <a:pt x="0" y="43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262"/>
                    <a:pt x="20" y="281"/>
                    <a:pt x="43" y="281"/>
                  </a:cubicBezTo>
                  <a:cubicBezTo>
                    <a:pt x="239" y="281"/>
                    <a:pt x="239" y="281"/>
                    <a:pt x="239" y="281"/>
                  </a:cubicBezTo>
                  <a:cubicBezTo>
                    <a:pt x="263" y="281"/>
                    <a:pt x="282" y="262"/>
                    <a:pt x="282" y="239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282" y="19"/>
                    <a:pt x="263" y="0"/>
                    <a:pt x="239" y="0"/>
                  </a:cubicBezTo>
                </a:path>
              </a:pathLst>
            </a:custGeom>
            <a:solidFill>
              <a:srgbClr val="B8D0D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8" name="Freeform 75"/>
            <p:cNvSpPr>
              <a:spLocks noEditPoints="1"/>
            </p:cNvSpPr>
            <p:nvPr/>
          </p:nvSpPr>
          <p:spPr bwMode="auto">
            <a:xfrm>
              <a:off x="4086957" y="911922"/>
              <a:ext cx="1057817" cy="1059378"/>
            </a:xfrm>
            <a:custGeom>
              <a:avLst/>
              <a:gdLst>
                <a:gd name="T0" fmla="*/ 47 w 291"/>
                <a:gd name="T1" fmla="*/ 286 h 291"/>
                <a:gd name="T2" fmla="*/ 5 w 291"/>
                <a:gd name="T3" fmla="*/ 243 h 291"/>
                <a:gd name="T4" fmla="*/ 5 w 291"/>
                <a:gd name="T5" fmla="*/ 47 h 291"/>
                <a:gd name="T6" fmla="*/ 47 w 291"/>
                <a:gd name="T7" fmla="*/ 4 h 291"/>
                <a:gd name="T8" fmla="*/ 244 w 291"/>
                <a:gd name="T9" fmla="*/ 4 h 291"/>
                <a:gd name="T10" fmla="*/ 286 w 291"/>
                <a:gd name="T11" fmla="*/ 47 h 291"/>
                <a:gd name="T12" fmla="*/ 286 w 291"/>
                <a:gd name="T13" fmla="*/ 243 h 291"/>
                <a:gd name="T14" fmla="*/ 244 w 291"/>
                <a:gd name="T15" fmla="*/ 286 h 291"/>
                <a:gd name="T16" fmla="*/ 47 w 291"/>
                <a:gd name="T17" fmla="*/ 286 h 291"/>
                <a:gd name="T18" fmla="*/ 244 w 291"/>
                <a:gd name="T19" fmla="*/ 0 h 291"/>
                <a:gd name="T20" fmla="*/ 47 w 291"/>
                <a:gd name="T21" fmla="*/ 0 h 291"/>
                <a:gd name="T22" fmla="*/ 0 w 291"/>
                <a:gd name="T23" fmla="*/ 47 h 291"/>
                <a:gd name="T24" fmla="*/ 0 w 291"/>
                <a:gd name="T25" fmla="*/ 243 h 291"/>
                <a:gd name="T26" fmla="*/ 47 w 291"/>
                <a:gd name="T27" fmla="*/ 291 h 291"/>
                <a:gd name="T28" fmla="*/ 244 w 291"/>
                <a:gd name="T29" fmla="*/ 291 h 291"/>
                <a:gd name="T30" fmla="*/ 291 w 291"/>
                <a:gd name="T31" fmla="*/ 243 h 291"/>
                <a:gd name="T32" fmla="*/ 291 w 291"/>
                <a:gd name="T33" fmla="*/ 47 h 291"/>
                <a:gd name="T34" fmla="*/ 244 w 291"/>
                <a:gd name="T35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291">
                  <a:moveTo>
                    <a:pt x="47" y="286"/>
                  </a:moveTo>
                  <a:cubicBezTo>
                    <a:pt x="24" y="286"/>
                    <a:pt x="5" y="267"/>
                    <a:pt x="5" y="243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24"/>
                    <a:pt x="24" y="4"/>
                    <a:pt x="47" y="4"/>
                  </a:cubicBezTo>
                  <a:cubicBezTo>
                    <a:pt x="244" y="4"/>
                    <a:pt x="244" y="4"/>
                    <a:pt x="244" y="4"/>
                  </a:cubicBezTo>
                  <a:cubicBezTo>
                    <a:pt x="267" y="4"/>
                    <a:pt x="286" y="24"/>
                    <a:pt x="286" y="47"/>
                  </a:cubicBezTo>
                  <a:cubicBezTo>
                    <a:pt x="286" y="243"/>
                    <a:pt x="286" y="243"/>
                    <a:pt x="286" y="243"/>
                  </a:cubicBezTo>
                  <a:cubicBezTo>
                    <a:pt x="286" y="267"/>
                    <a:pt x="267" y="286"/>
                    <a:pt x="244" y="286"/>
                  </a:cubicBezTo>
                  <a:cubicBezTo>
                    <a:pt x="47" y="286"/>
                    <a:pt x="47" y="286"/>
                    <a:pt x="47" y="286"/>
                  </a:cubicBezTo>
                  <a:moveTo>
                    <a:pt x="244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21" y="0"/>
                    <a:pt x="0" y="21"/>
                    <a:pt x="0" y="47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0" y="269"/>
                    <a:pt x="21" y="291"/>
                    <a:pt x="47" y="291"/>
                  </a:cubicBezTo>
                  <a:cubicBezTo>
                    <a:pt x="244" y="291"/>
                    <a:pt x="244" y="291"/>
                    <a:pt x="244" y="291"/>
                  </a:cubicBezTo>
                  <a:cubicBezTo>
                    <a:pt x="270" y="291"/>
                    <a:pt x="291" y="269"/>
                    <a:pt x="291" y="243"/>
                  </a:cubicBezTo>
                  <a:cubicBezTo>
                    <a:pt x="291" y="47"/>
                    <a:pt x="291" y="47"/>
                    <a:pt x="291" y="47"/>
                  </a:cubicBezTo>
                  <a:cubicBezTo>
                    <a:pt x="291" y="21"/>
                    <a:pt x="270" y="0"/>
                    <a:pt x="244" y="0"/>
                  </a:cubicBezTo>
                </a:path>
              </a:pathLst>
            </a:custGeom>
            <a:solidFill>
              <a:srgbClr val="FFF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5" name="Freeform 82"/>
            <p:cNvSpPr>
              <a:spLocks noEditPoints="1"/>
            </p:cNvSpPr>
            <p:nvPr/>
          </p:nvSpPr>
          <p:spPr bwMode="auto">
            <a:xfrm>
              <a:off x="4177448" y="966529"/>
              <a:ext cx="182544" cy="355726"/>
            </a:xfrm>
            <a:custGeom>
              <a:avLst/>
              <a:gdLst>
                <a:gd name="T0" fmla="*/ 0 w 50"/>
                <a:gd name="T1" fmla="*/ 16 h 98"/>
                <a:gd name="T2" fmla="*/ 3 w 50"/>
                <a:gd name="T3" fmla="*/ 4 h 98"/>
                <a:gd name="T4" fmla="*/ 15 w 50"/>
                <a:gd name="T5" fmla="*/ 0 h 98"/>
                <a:gd name="T6" fmla="*/ 27 w 50"/>
                <a:gd name="T7" fmla="*/ 4 h 98"/>
                <a:gd name="T8" fmla="*/ 31 w 50"/>
                <a:gd name="T9" fmla="*/ 16 h 98"/>
                <a:gd name="T10" fmla="*/ 31 w 50"/>
                <a:gd name="T11" fmla="*/ 82 h 98"/>
                <a:gd name="T12" fmla="*/ 27 w 50"/>
                <a:gd name="T13" fmla="*/ 94 h 98"/>
                <a:gd name="T14" fmla="*/ 15 w 50"/>
                <a:gd name="T15" fmla="*/ 98 h 98"/>
                <a:gd name="T16" fmla="*/ 3 w 50"/>
                <a:gd name="T17" fmla="*/ 94 h 98"/>
                <a:gd name="T18" fmla="*/ 0 w 50"/>
                <a:gd name="T19" fmla="*/ 82 h 98"/>
                <a:gd name="T20" fmla="*/ 0 w 50"/>
                <a:gd name="T21" fmla="*/ 16 h 98"/>
                <a:gd name="T22" fmla="*/ 22 w 50"/>
                <a:gd name="T23" fmla="*/ 16 h 98"/>
                <a:gd name="T24" fmla="*/ 15 w 50"/>
                <a:gd name="T25" fmla="*/ 9 h 98"/>
                <a:gd name="T26" fmla="*/ 8 w 50"/>
                <a:gd name="T27" fmla="*/ 16 h 98"/>
                <a:gd name="T28" fmla="*/ 8 w 50"/>
                <a:gd name="T29" fmla="*/ 82 h 98"/>
                <a:gd name="T30" fmla="*/ 15 w 50"/>
                <a:gd name="T31" fmla="*/ 89 h 98"/>
                <a:gd name="T32" fmla="*/ 22 w 50"/>
                <a:gd name="T33" fmla="*/ 82 h 98"/>
                <a:gd name="T34" fmla="*/ 22 w 50"/>
                <a:gd name="T35" fmla="*/ 16 h 98"/>
                <a:gd name="T36" fmla="*/ 41 w 50"/>
                <a:gd name="T37" fmla="*/ 97 h 98"/>
                <a:gd name="T38" fmla="*/ 41 w 50"/>
                <a:gd name="T39" fmla="*/ 17 h 98"/>
                <a:gd name="T40" fmla="*/ 36 w 50"/>
                <a:gd name="T41" fmla="*/ 17 h 98"/>
                <a:gd name="T42" fmla="*/ 36 w 50"/>
                <a:gd name="T43" fmla="*/ 8 h 98"/>
                <a:gd name="T44" fmla="*/ 39 w 50"/>
                <a:gd name="T45" fmla="*/ 8 h 98"/>
                <a:gd name="T46" fmla="*/ 41 w 50"/>
                <a:gd name="T47" fmla="*/ 7 h 98"/>
                <a:gd name="T48" fmla="*/ 42 w 50"/>
                <a:gd name="T49" fmla="*/ 4 h 98"/>
                <a:gd name="T50" fmla="*/ 42 w 50"/>
                <a:gd name="T51" fmla="*/ 1 h 98"/>
                <a:gd name="T52" fmla="*/ 50 w 50"/>
                <a:gd name="T53" fmla="*/ 1 h 98"/>
                <a:gd name="T54" fmla="*/ 50 w 50"/>
                <a:gd name="T55" fmla="*/ 97 h 98"/>
                <a:gd name="T56" fmla="*/ 41 w 50"/>
                <a:gd name="T57" fmla="*/ 97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" h="98">
                  <a:moveTo>
                    <a:pt x="0" y="16"/>
                  </a:moveTo>
                  <a:cubicBezTo>
                    <a:pt x="0" y="11"/>
                    <a:pt x="1" y="7"/>
                    <a:pt x="3" y="4"/>
                  </a:cubicBezTo>
                  <a:cubicBezTo>
                    <a:pt x="6" y="2"/>
                    <a:pt x="10" y="0"/>
                    <a:pt x="15" y="0"/>
                  </a:cubicBezTo>
                  <a:cubicBezTo>
                    <a:pt x="20" y="0"/>
                    <a:pt x="24" y="2"/>
                    <a:pt x="27" y="4"/>
                  </a:cubicBezTo>
                  <a:cubicBezTo>
                    <a:pt x="29" y="7"/>
                    <a:pt x="31" y="11"/>
                    <a:pt x="31" y="16"/>
                  </a:cubicBezTo>
                  <a:cubicBezTo>
                    <a:pt x="31" y="82"/>
                    <a:pt x="31" y="82"/>
                    <a:pt x="31" y="82"/>
                  </a:cubicBezTo>
                  <a:cubicBezTo>
                    <a:pt x="31" y="87"/>
                    <a:pt x="29" y="91"/>
                    <a:pt x="27" y="94"/>
                  </a:cubicBezTo>
                  <a:cubicBezTo>
                    <a:pt x="24" y="97"/>
                    <a:pt x="20" y="98"/>
                    <a:pt x="15" y="98"/>
                  </a:cubicBezTo>
                  <a:cubicBezTo>
                    <a:pt x="10" y="98"/>
                    <a:pt x="6" y="97"/>
                    <a:pt x="3" y="94"/>
                  </a:cubicBezTo>
                  <a:cubicBezTo>
                    <a:pt x="1" y="91"/>
                    <a:pt x="0" y="87"/>
                    <a:pt x="0" y="82"/>
                  </a:cubicBezTo>
                  <a:lnTo>
                    <a:pt x="0" y="16"/>
                  </a:lnTo>
                  <a:close/>
                  <a:moveTo>
                    <a:pt x="22" y="16"/>
                  </a:moveTo>
                  <a:cubicBezTo>
                    <a:pt x="22" y="11"/>
                    <a:pt x="20" y="9"/>
                    <a:pt x="15" y="9"/>
                  </a:cubicBezTo>
                  <a:cubicBezTo>
                    <a:pt x="11" y="9"/>
                    <a:pt x="8" y="11"/>
                    <a:pt x="8" y="16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8" y="87"/>
                    <a:pt x="11" y="89"/>
                    <a:pt x="15" y="89"/>
                  </a:cubicBezTo>
                  <a:cubicBezTo>
                    <a:pt x="20" y="89"/>
                    <a:pt x="22" y="87"/>
                    <a:pt x="22" y="82"/>
                  </a:cubicBezTo>
                  <a:lnTo>
                    <a:pt x="22" y="16"/>
                  </a:lnTo>
                  <a:close/>
                  <a:moveTo>
                    <a:pt x="41" y="97"/>
                  </a:moveTo>
                  <a:cubicBezTo>
                    <a:pt x="41" y="17"/>
                    <a:pt x="41" y="17"/>
                    <a:pt x="41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40" y="8"/>
                    <a:pt x="41" y="8"/>
                    <a:pt x="41" y="7"/>
                  </a:cubicBezTo>
                  <a:cubicBezTo>
                    <a:pt x="42" y="7"/>
                    <a:pt x="42" y="6"/>
                    <a:pt x="42" y="4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50" y="1"/>
                    <a:pt x="50" y="1"/>
                    <a:pt x="50" y="1"/>
                  </a:cubicBezTo>
                  <a:cubicBezTo>
                    <a:pt x="50" y="97"/>
                    <a:pt x="50" y="97"/>
                    <a:pt x="50" y="97"/>
                  </a:cubicBezTo>
                  <a:lnTo>
                    <a:pt x="41" y="9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8" name="Title 1"/>
            <p:cNvSpPr txBox="1">
              <a:spLocks/>
            </p:cNvSpPr>
            <p:nvPr/>
          </p:nvSpPr>
          <p:spPr>
            <a:xfrm>
              <a:off x="3840504" y="1202393"/>
              <a:ext cx="1539826" cy="759757"/>
            </a:xfrm>
            <a:prstGeom prst="rect">
              <a:avLst/>
            </a:prstGeom>
          </p:spPr>
          <p:txBody>
            <a:bodyPr vert="horz" lIns="68580" tIns="34290" rIns="68580" bIns="3429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50" dirty="0">
                  <a:ln w="9525">
                    <a:noFill/>
                  </a:ln>
                  <a:solidFill>
                    <a:schemeClr val="tx2"/>
                  </a:solidFill>
                  <a:latin typeface="Franklin Gothic Demi" panose="020B0703020102020204" pitchFamily="34" charset="0"/>
                  <a:cs typeface="Calibri" panose="020F0502020204030204" pitchFamily="34" charset="0"/>
                </a:rPr>
                <a:t>YOUR TEXT</a:t>
              </a:r>
            </a:p>
            <a:p>
              <a:r>
                <a:rPr lang="en-US" sz="1050" dirty="0">
                  <a:ln w="9525">
                    <a:noFill/>
                  </a:ln>
                  <a:solidFill>
                    <a:schemeClr val="tx2"/>
                  </a:solidFill>
                  <a:latin typeface="Franklin Gothic Demi" panose="020B0703020102020204" pitchFamily="34" charset="0"/>
                  <a:cs typeface="Calibri" panose="020F0502020204030204" pitchFamily="34" charset="0"/>
                </a:rPr>
                <a:t>GOES HERE</a:t>
              </a:r>
            </a:p>
          </p:txBody>
        </p:sp>
      </p:grpSp>
      <p:sp>
        <p:nvSpPr>
          <p:cNvPr id="348" name="Title 1"/>
          <p:cNvSpPr txBox="1">
            <a:spLocks/>
          </p:cNvSpPr>
          <p:nvPr/>
        </p:nvSpPr>
        <p:spPr>
          <a:xfrm>
            <a:off x="150019" y="1351230"/>
            <a:ext cx="1291016" cy="35069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50" i="1" dirty="0">
                <a:ln w="9525">
                  <a:noFill/>
                </a:ln>
                <a:solidFill>
                  <a:srgbClr val="B6CFDC"/>
                </a:solidFill>
                <a:latin typeface="Franklin Gothic Medium Cond" panose="020B0606030402020204" pitchFamily="34" charset="0"/>
                <a:cs typeface="Calibri" panose="020F0502020204030204" pitchFamily="34" charset="0"/>
              </a:rPr>
              <a:t>Thousands of miles from Point 1 to Point 4</a:t>
            </a:r>
          </a:p>
        </p:txBody>
      </p:sp>
      <p:grpSp>
        <p:nvGrpSpPr>
          <p:cNvPr id="4" name="box2"/>
          <p:cNvGrpSpPr/>
          <p:nvPr/>
        </p:nvGrpSpPr>
        <p:grpSpPr>
          <a:xfrm>
            <a:off x="3659431" y="2142475"/>
            <a:ext cx="1154870" cy="836360"/>
            <a:chOff x="4879241" y="1999383"/>
            <a:chExt cx="1539826" cy="1115147"/>
          </a:xfrm>
        </p:grpSpPr>
        <p:sp>
          <p:nvSpPr>
            <p:cNvPr id="461" name="Freeform 78"/>
            <p:cNvSpPr>
              <a:spLocks/>
            </p:cNvSpPr>
            <p:nvPr/>
          </p:nvSpPr>
          <p:spPr bwMode="auto">
            <a:xfrm>
              <a:off x="5133853" y="2018105"/>
              <a:ext cx="1026613" cy="1021933"/>
            </a:xfrm>
            <a:custGeom>
              <a:avLst/>
              <a:gdLst>
                <a:gd name="T0" fmla="*/ 239 w 282"/>
                <a:gd name="T1" fmla="*/ 0 h 281"/>
                <a:gd name="T2" fmla="*/ 43 w 282"/>
                <a:gd name="T3" fmla="*/ 0 h 281"/>
                <a:gd name="T4" fmla="*/ 0 w 282"/>
                <a:gd name="T5" fmla="*/ 43 h 281"/>
                <a:gd name="T6" fmla="*/ 0 w 282"/>
                <a:gd name="T7" fmla="*/ 239 h 281"/>
                <a:gd name="T8" fmla="*/ 43 w 282"/>
                <a:gd name="T9" fmla="*/ 281 h 281"/>
                <a:gd name="T10" fmla="*/ 239 w 282"/>
                <a:gd name="T11" fmla="*/ 281 h 281"/>
                <a:gd name="T12" fmla="*/ 282 w 282"/>
                <a:gd name="T13" fmla="*/ 239 h 281"/>
                <a:gd name="T14" fmla="*/ 282 w 282"/>
                <a:gd name="T15" fmla="*/ 43 h 281"/>
                <a:gd name="T16" fmla="*/ 239 w 282"/>
                <a:gd name="T17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2" h="281">
                  <a:moveTo>
                    <a:pt x="239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20" y="0"/>
                    <a:pt x="0" y="19"/>
                    <a:pt x="0" y="43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262"/>
                    <a:pt x="20" y="281"/>
                    <a:pt x="43" y="281"/>
                  </a:cubicBezTo>
                  <a:cubicBezTo>
                    <a:pt x="239" y="281"/>
                    <a:pt x="239" y="281"/>
                    <a:pt x="239" y="281"/>
                  </a:cubicBezTo>
                  <a:cubicBezTo>
                    <a:pt x="263" y="281"/>
                    <a:pt x="282" y="262"/>
                    <a:pt x="282" y="239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282" y="19"/>
                    <a:pt x="263" y="0"/>
                    <a:pt x="239" y="0"/>
                  </a:cubicBezTo>
                </a:path>
              </a:pathLst>
            </a:custGeom>
            <a:solidFill>
              <a:srgbClr val="B8D0D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2" name="Freeform 79"/>
            <p:cNvSpPr>
              <a:spLocks noEditPoints="1"/>
            </p:cNvSpPr>
            <p:nvPr/>
          </p:nvSpPr>
          <p:spPr bwMode="auto">
            <a:xfrm>
              <a:off x="5119811" y="1999383"/>
              <a:ext cx="1057817" cy="1059378"/>
            </a:xfrm>
            <a:custGeom>
              <a:avLst/>
              <a:gdLst>
                <a:gd name="T0" fmla="*/ 47 w 291"/>
                <a:gd name="T1" fmla="*/ 286 h 291"/>
                <a:gd name="T2" fmla="*/ 4 w 291"/>
                <a:gd name="T3" fmla="*/ 244 h 291"/>
                <a:gd name="T4" fmla="*/ 4 w 291"/>
                <a:gd name="T5" fmla="*/ 48 h 291"/>
                <a:gd name="T6" fmla="*/ 47 w 291"/>
                <a:gd name="T7" fmla="*/ 5 h 291"/>
                <a:gd name="T8" fmla="*/ 243 w 291"/>
                <a:gd name="T9" fmla="*/ 5 h 291"/>
                <a:gd name="T10" fmla="*/ 286 w 291"/>
                <a:gd name="T11" fmla="*/ 48 h 291"/>
                <a:gd name="T12" fmla="*/ 286 w 291"/>
                <a:gd name="T13" fmla="*/ 244 h 291"/>
                <a:gd name="T14" fmla="*/ 243 w 291"/>
                <a:gd name="T15" fmla="*/ 286 h 291"/>
                <a:gd name="T16" fmla="*/ 47 w 291"/>
                <a:gd name="T17" fmla="*/ 286 h 291"/>
                <a:gd name="T18" fmla="*/ 243 w 291"/>
                <a:gd name="T19" fmla="*/ 0 h 291"/>
                <a:gd name="T20" fmla="*/ 47 w 291"/>
                <a:gd name="T21" fmla="*/ 0 h 291"/>
                <a:gd name="T22" fmla="*/ 0 w 291"/>
                <a:gd name="T23" fmla="*/ 48 h 291"/>
                <a:gd name="T24" fmla="*/ 0 w 291"/>
                <a:gd name="T25" fmla="*/ 244 h 291"/>
                <a:gd name="T26" fmla="*/ 47 w 291"/>
                <a:gd name="T27" fmla="*/ 291 h 291"/>
                <a:gd name="T28" fmla="*/ 243 w 291"/>
                <a:gd name="T29" fmla="*/ 291 h 291"/>
                <a:gd name="T30" fmla="*/ 291 w 291"/>
                <a:gd name="T31" fmla="*/ 244 h 291"/>
                <a:gd name="T32" fmla="*/ 291 w 291"/>
                <a:gd name="T33" fmla="*/ 48 h 291"/>
                <a:gd name="T34" fmla="*/ 243 w 291"/>
                <a:gd name="T35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291">
                  <a:moveTo>
                    <a:pt x="47" y="286"/>
                  </a:moveTo>
                  <a:cubicBezTo>
                    <a:pt x="24" y="286"/>
                    <a:pt x="4" y="267"/>
                    <a:pt x="4" y="244"/>
                  </a:cubicBezTo>
                  <a:cubicBezTo>
                    <a:pt x="4" y="48"/>
                    <a:pt x="4" y="48"/>
                    <a:pt x="4" y="48"/>
                  </a:cubicBezTo>
                  <a:cubicBezTo>
                    <a:pt x="4" y="24"/>
                    <a:pt x="24" y="5"/>
                    <a:pt x="47" y="5"/>
                  </a:cubicBezTo>
                  <a:cubicBezTo>
                    <a:pt x="243" y="5"/>
                    <a:pt x="243" y="5"/>
                    <a:pt x="243" y="5"/>
                  </a:cubicBezTo>
                  <a:cubicBezTo>
                    <a:pt x="267" y="5"/>
                    <a:pt x="286" y="24"/>
                    <a:pt x="286" y="48"/>
                  </a:cubicBezTo>
                  <a:cubicBezTo>
                    <a:pt x="286" y="244"/>
                    <a:pt x="286" y="244"/>
                    <a:pt x="286" y="244"/>
                  </a:cubicBezTo>
                  <a:cubicBezTo>
                    <a:pt x="286" y="267"/>
                    <a:pt x="267" y="286"/>
                    <a:pt x="243" y="286"/>
                  </a:cubicBezTo>
                  <a:cubicBezTo>
                    <a:pt x="47" y="286"/>
                    <a:pt x="47" y="286"/>
                    <a:pt x="47" y="286"/>
                  </a:cubicBezTo>
                  <a:moveTo>
                    <a:pt x="243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21" y="0"/>
                    <a:pt x="0" y="21"/>
                    <a:pt x="0" y="48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270"/>
                    <a:pt x="21" y="291"/>
                    <a:pt x="47" y="291"/>
                  </a:cubicBezTo>
                  <a:cubicBezTo>
                    <a:pt x="243" y="291"/>
                    <a:pt x="243" y="291"/>
                    <a:pt x="243" y="291"/>
                  </a:cubicBezTo>
                  <a:cubicBezTo>
                    <a:pt x="269" y="291"/>
                    <a:pt x="291" y="270"/>
                    <a:pt x="291" y="244"/>
                  </a:cubicBezTo>
                  <a:cubicBezTo>
                    <a:pt x="291" y="48"/>
                    <a:pt x="291" y="48"/>
                    <a:pt x="291" y="48"/>
                  </a:cubicBezTo>
                  <a:cubicBezTo>
                    <a:pt x="291" y="21"/>
                    <a:pt x="269" y="0"/>
                    <a:pt x="243" y="0"/>
                  </a:cubicBezTo>
                </a:path>
              </a:pathLst>
            </a:custGeom>
            <a:solidFill>
              <a:srgbClr val="FFF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0" name="Freeform 85"/>
            <p:cNvSpPr>
              <a:spLocks noEditPoints="1"/>
            </p:cNvSpPr>
            <p:nvPr/>
          </p:nvSpPr>
          <p:spPr bwMode="auto">
            <a:xfrm>
              <a:off x="5207182" y="2083634"/>
              <a:ext cx="243392" cy="352606"/>
            </a:xfrm>
            <a:custGeom>
              <a:avLst/>
              <a:gdLst>
                <a:gd name="T0" fmla="*/ 0 w 67"/>
                <a:gd name="T1" fmla="*/ 16 h 97"/>
                <a:gd name="T2" fmla="*/ 3 w 67"/>
                <a:gd name="T3" fmla="*/ 4 h 97"/>
                <a:gd name="T4" fmla="*/ 15 w 67"/>
                <a:gd name="T5" fmla="*/ 0 h 97"/>
                <a:gd name="T6" fmla="*/ 27 w 67"/>
                <a:gd name="T7" fmla="*/ 4 h 97"/>
                <a:gd name="T8" fmla="*/ 30 w 67"/>
                <a:gd name="T9" fmla="*/ 16 h 97"/>
                <a:gd name="T10" fmla="*/ 30 w 67"/>
                <a:gd name="T11" fmla="*/ 81 h 97"/>
                <a:gd name="T12" fmla="*/ 27 w 67"/>
                <a:gd name="T13" fmla="*/ 93 h 97"/>
                <a:gd name="T14" fmla="*/ 15 w 67"/>
                <a:gd name="T15" fmla="*/ 97 h 97"/>
                <a:gd name="T16" fmla="*/ 3 w 67"/>
                <a:gd name="T17" fmla="*/ 93 h 97"/>
                <a:gd name="T18" fmla="*/ 0 w 67"/>
                <a:gd name="T19" fmla="*/ 81 h 97"/>
                <a:gd name="T20" fmla="*/ 0 w 67"/>
                <a:gd name="T21" fmla="*/ 16 h 97"/>
                <a:gd name="T22" fmla="*/ 22 w 67"/>
                <a:gd name="T23" fmla="*/ 16 h 97"/>
                <a:gd name="T24" fmla="*/ 15 w 67"/>
                <a:gd name="T25" fmla="*/ 8 h 97"/>
                <a:gd name="T26" fmla="*/ 8 w 67"/>
                <a:gd name="T27" fmla="*/ 16 h 97"/>
                <a:gd name="T28" fmla="*/ 8 w 67"/>
                <a:gd name="T29" fmla="*/ 81 h 97"/>
                <a:gd name="T30" fmla="*/ 15 w 67"/>
                <a:gd name="T31" fmla="*/ 89 h 97"/>
                <a:gd name="T32" fmla="*/ 22 w 67"/>
                <a:gd name="T33" fmla="*/ 81 h 97"/>
                <a:gd name="T34" fmla="*/ 22 w 67"/>
                <a:gd name="T35" fmla="*/ 16 h 97"/>
                <a:gd name="T36" fmla="*/ 37 w 67"/>
                <a:gd name="T37" fmla="*/ 96 h 97"/>
                <a:gd name="T38" fmla="*/ 37 w 67"/>
                <a:gd name="T39" fmla="*/ 79 h 97"/>
                <a:gd name="T40" fmla="*/ 37 w 67"/>
                <a:gd name="T41" fmla="*/ 71 h 97"/>
                <a:gd name="T42" fmla="*/ 39 w 67"/>
                <a:gd name="T43" fmla="*/ 65 h 97"/>
                <a:gd name="T44" fmla="*/ 41 w 67"/>
                <a:gd name="T45" fmla="*/ 59 h 97"/>
                <a:gd name="T46" fmla="*/ 46 w 67"/>
                <a:gd name="T47" fmla="*/ 53 h 97"/>
                <a:gd name="T48" fmla="*/ 52 w 67"/>
                <a:gd name="T49" fmla="*/ 44 h 97"/>
                <a:gd name="T50" fmla="*/ 56 w 67"/>
                <a:gd name="T51" fmla="*/ 38 h 97"/>
                <a:gd name="T52" fmla="*/ 58 w 67"/>
                <a:gd name="T53" fmla="*/ 32 h 97"/>
                <a:gd name="T54" fmla="*/ 58 w 67"/>
                <a:gd name="T55" fmla="*/ 26 h 97"/>
                <a:gd name="T56" fmla="*/ 58 w 67"/>
                <a:gd name="T57" fmla="*/ 16 h 97"/>
                <a:gd name="T58" fmla="*/ 52 w 67"/>
                <a:gd name="T59" fmla="*/ 9 h 97"/>
                <a:gd name="T60" fmla="*/ 47 w 67"/>
                <a:gd name="T61" fmla="*/ 10 h 97"/>
                <a:gd name="T62" fmla="*/ 46 w 67"/>
                <a:gd name="T63" fmla="*/ 16 h 97"/>
                <a:gd name="T64" fmla="*/ 46 w 67"/>
                <a:gd name="T65" fmla="*/ 33 h 97"/>
                <a:gd name="T66" fmla="*/ 37 w 67"/>
                <a:gd name="T67" fmla="*/ 33 h 97"/>
                <a:gd name="T68" fmla="*/ 37 w 67"/>
                <a:gd name="T69" fmla="*/ 16 h 97"/>
                <a:gd name="T70" fmla="*/ 41 w 67"/>
                <a:gd name="T71" fmla="*/ 4 h 97"/>
                <a:gd name="T72" fmla="*/ 52 w 67"/>
                <a:gd name="T73" fmla="*/ 0 h 97"/>
                <a:gd name="T74" fmla="*/ 63 w 67"/>
                <a:gd name="T75" fmla="*/ 4 h 97"/>
                <a:gd name="T76" fmla="*/ 67 w 67"/>
                <a:gd name="T77" fmla="*/ 16 h 97"/>
                <a:gd name="T78" fmla="*/ 67 w 67"/>
                <a:gd name="T79" fmla="*/ 27 h 97"/>
                <a:gd name="T80" fmla="*/ 66 w 67"/>
                <a:gd name="T81" fmla="*/ 34 h 97"/>
                <a:gd name="T82" fmla="*/ 64 w 67"/>
                <a:gd name="T83" fmla="*/ 41 h 97"/>
                <a:gd name="T84" fmla="*/ 61 w 67"/>
                <a:gd name="T85" fmla="*/ 47 h 97"/>
                <a:gd name="T86" fmla="*/ 56 w 67"/>
                <a:gd name="T87" fmla="*/ 53 h 97"/>
                <a:gd name="T88" fmla="*/ 51 w 67"/>
                <a:gd name="T89" fmla="*/ 61 h 97"/>
                <a:gd name="T90" fmla="*/ 48 w 67"/>
                <a:gd name="T91" fmla="*/ 67 h 97"/>
                <a:gd name="T92" fmla="*/ 46 w 67"/>
                <a:gd name="T93" fmla="*/ 72 h 97"/>
                <a:gd name="T94" fmla="*/ 46 w 67"/>
                <a:gd name="T95" fmla="*/ 79 h 97"/>
                <a:gd name="T96" fmla="*/ 46 w 67"/>
                <a:gd name="T97" fmla="*/ 88 h 97"/>
                <a:gd name="T98" fmla="*/ 67 w 67"/>
                <a:gd name="T99" fmla="*/ 88 h 97"/>
                <a:gd name="T100" fmla="*/ 67 w 67"/>
                <a:gd name="T101" fmla="*/ 96 h 97"/>
                <a:gd name="T102" fmla="*/ 37 w 67"/>
                <a:gd name="T103" fmla="*/ 9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97">
                  <a:moveTo>
                    <a:pt x="0" y="16"/>
                  </a:moveTo>
                  <a:cubicBezTo>
                    <a:pt x="0" y="10"/>
                    <a:pt x="1" y="6"/>
                    <a:pt x="3" y="4"/>
                  </a:cubicBezTo>
                  <a:cubicBezTo>
                    <a:pt x="6" y="1"/>
                    <a:pt x="10" y="0"/>
                    <a:pt x="15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29" y="6"/>
                    <a:pt x="30" y="10"/>
                    <a:pt x="30" y="16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86"/>
                    <a:pt x="29" y="90"/>
                    <a:pt x="27" y="93"/>
                  </a:cubicBezTo>
                  <a:cubicBezTo>
                    <a:pt x="24" y="96"/>
                    <a:pt x="20" y="97"/>
                    <a:pt x="15" y="97"/>
                  </a:cubicBezTo>
                  <a:cubicBezTo>
                    <a:pt x="10" y="97"/>
                    <a:pt x="6" y="96"/>
                    <a:pt x="3" y="93"/>
                  </a:cubicBezTo>
                  <a:cubicBezTo>
                    <a:pt x="1" y="90"/>
                    <a:pt x="0" y="86"/>
                    <a:pt x="0" y="81"/>
                  </a:cubicBezTo>
                  <a:lnTo>
                    <a:pt x="0" y="16"/>
                  </a:lnTo>
                  <a:close/>
                  <a:moveTo>
                    <a:pt x="22" y="16"/>
                  </a:moveTo>
                  <a:cubicBezTo>
                    <a:pt x="22" y="11"/>
                    <a:pt x="19" y="8"/>
                    <a:pt x="15" y="8"/>
                  </a:cubicBezTo>
                  <a:cubicBezTo>
                    <a:pt x="11" y="8"/>
                    <a:pt x="8" y="11"/>
                    <a:pt x="8" y="16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8" y="86"/>
                    <a:pt x="11" y="89"/>
                    <a:pt x="15" y="89"/>
                  </a:cubicBezTo>
                  <a:cubicBezTo>
                    <a:pt x="19" y="89"/>
                    <a:pt x="22" y="86"/>
                    <a:pt x="22" y="81"/>
                  </a:cubicBezTo>
                  <a:lnTo>
                    <a:pt x="22" y="16"/>
                  </a:lnTo>
                  <a:close/>
                  <a:moveTo>
                    <a:pt x="37" y="96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37" y="76"/>
                    <a:pt x="37" y="74"/>
                    <a:pt x="37" y="71"/>
                  </a:cubicBezTo>
                  <a:cubicBezTo>
                    <a:pt x="38" y="69"/>
                    <a:pt x="38" y="67"/>
                    <a:pt x="39" y="65"/>
                  </a:cubicBezTo>
                  <a:cubicBezTo>
                    <a:pt x="39" y="63"/>
                    <a:pt x="40" y="61"/>
                    <a:pt x="41" y="59"/>
                  </a:cubicBezTo>
                  <a:cubicBezTo>
                    <a:pt x="42" y="57"/>
                    <a:pt x="44" y="55"/>
                    <a:pt x="46" y="53"/>
                  </a:cubicBezTo>
                  <a:cubicBezTo>
                    <a:pt x="48" y="49"/>
                    <a:pt x="50" y="46"/>
                    <a:pt x="52" y="44"/>
                  </a:cubicBezTo>
                  <a:cubicBezTo>
                    <a:pt x="54" y="42"/>
                    <a:pt x="55" y="40"/>
                    <a:pt x="56" y="38"/>
                  </a:cubicBezTo>
                  <a:cubicBezTo>
                    <a:pt x="57" y="36"/>
                    <a:pt x="57" y="34"/>
                    <a:pt x="58" y="32"/>
                  </a:cubicBezTo>
                  <a:cubicBezTo>
                    <a:pt x="58" y="31"/>
                    <a:pt x="58" y="29"/>
                    <a:pt x="58" y="2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8" y="11"/>
                    <a:pt x="56" y="9"/>
                    <a:pt x="52" y="9"/>
                  </a:cubicBezTo>
                  <a:cubicBezTo>
                    <a:pt x="50" y="9"/>
                    <a:pt x="48" y="9"/>
                    <a:pt x="47" y="10"/>
                  </a:cubicBezTo>
                  <a:cubicBezTo>
                    <a:pt x="46" y="12"/>
                    <a:pt x="46" y="14"/>
                    <a:pt x="46" y="16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7" y="10"/>
                    <a:pt x="38" y="6"/>
                    <a:pt x="41" y="4"/>
                  </a:cubicBezTo>
                  <a:cubicBezTo>
                    <a:pt x="43" y="1"/>
                    <a:pt x="47" y="0"/>
                    <a:pt x="52" y="0"/>
                  </a:cubicBezTo>
                  <a:cubicBezTo>
                    <a:pt x="57" y="0"/>
                    <a:pt x="61" y="1"/>
                    <a:pt x="63" y="4"/>
                  </a:cubicBezTo>
                  <a:cubicBezTo>
                    <a:pt x="66" y="6"/>
                    <a:pt x="67" y="10"/>
                    <a:pt x="67" y="16"/>
                  </a:cubicBezTo>
                  <a:cubicBezTo>
                    <a:pt x="67" y="27"/>
                    <a:pt x="67" y="27"/>
                    <a:pt x="67" y="27"/>
                  </a:cubicBezTo>
                  <a:cubicBezTo>
                    <a:pt x="67" y="30"/>
                    <a:pt x="67" y="32"/>
                    <a:pt x="66" y="34"/>
                  </a:cubicBezTo>
                  <a:cubicBezTo>
                    <a:pt x="66" y="36"/>
                    <a:pt x="65" y="39"/>
                    <a:pt x="64" y="41"/>
                  </a:cubicBezTo>
                  <a:cubicBezTo>
                    <a:pt x="63" y="43"/>
                    <a:pt x="62" y="45"/>
                    <a:pt x="61" y="47"/>
                  </a:cubicBezTo>
                  <a:cubicBezTo>
                    <a:pt x="60" y="49"/>
                    <a:pt x="58" y="51"/>
                    <a:pt x="56" y="53"/>
                  </a:cubicBezTo>
                  <a:cubicBezTo>
                    <a:pt x="54" y="56"/>
                    <a:pt x="52" y="59"/>
                    <a:pt x="51" y="61"/>
                  </a:cubicBezTo>
                  <a:cubicBezTo>
                    <a:pt x="49" y="63"/>
                    <a:pt x="48" y="65"/>
                    <a:pt x="48" y="67"/>
                  </a:cubicBezTo>
                  <a:cubicBezTo>
                    <a:pt x="47" y="69"/>
                    <a:pt x="46" y="71"/>
                    <a:pt x="46" y="72"/>
                  </a:cubicBezTo>
                  <a:cubicBezTo>
                    <a:pt x="46" y="74"/>
                    <a:pt x="46" y="76"/>
                    <a:pt x="46" y="79"/>
                  </a:cubicBezTo>
                  <a:cubicBezTo>
                    <a:pt x="46" y="88"/>
                    <a:pt x="46" y="88"/>
                    <a:pt x="46" y="88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7" y="96"/>
                    <a:pt x="67" y="96"/>
                    <a:pt x="67" y="96"/>
                  </a:cubicBezTo>
                  <a:lnTo>
                    <a:pt x="37" y="9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6" name="Title 1"/>
            <p:cNvSpPr txBox="1">
              <a:spLocks/>
            </p:cNvSpPr>
            <p:nvPr/>
          </p:nvSpPr>
          <p:spPr>
            <a:xfrm>
              <a:off x="4879241" y="2354773"/>
              <a:ext cx="1539826" cy="759757"/>
            </a:xfrm>
            <a:prstGeom prst="rect">
              <a:avLst/>
            </a:prstGeom>
          </p:spPr>
          <p:txBody>
            <a:bodyPr vert="horz" lIns="68580" tIns="34290" rIns="68580" bIns="3429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50" dirty="0">
                  <a:ln w="9525">
                    <a:noFill/>
                  </a:ln>
                  <a:solidFill>
                    <a:schemeClr val="tx2"/>
                  </a:solidFill>
                  <a:latin typeface="Franklin Gothic Demi" panose="020B0703020102020204" pitchFamily="34" charset="0"/>
                  <a:cs typeface="Calibri" panose="020F0502020204030204" pitchFamily="34" charset="0"/>
                </a:rPr>
                <a:t>YOUR TEXT</a:t>
              </a:r>
            </a:p>
            <a:p>
              <a:r>
                <a:rPr lang="en-US" sz="1050" dirty="0">
                  <a:ln w="9525">
                    <a:noFill/>
                  </a:ln>
                  <a:solidFill>
                    <a:schemeClr val="tx2"/>
                  </a:solidFill>
                  <a:latin typeface="Franklin Gothic Demi" panose="020B0703020102020204" pitchFamily="34" charset="0"/>
                  <a:cs typeface="Calibri" panose="020F0502020204030204" pitchFamily="34" charset="0"/>
                </a:rPr>
                <a:t>GOES HERE</a:t>
              </a:r>
            </a:p>
          </p:txBody>
        </p:sp>
      </p:grpSp>
      <p:grpSp>
        <p:nvGrpSpPr>
          <p:cNvPr id="6" name="box3"/>
          <p:cNvGrpSpPr/>
          <p:nvPr/>
        </p:nvGrpSpPr>
        <p:grpSpPr>
          <a:xfrm>
            <a:off x="2876443" y="2967433"/>
            <a:ext cx="1154870" cy="804452"/>
            <a:chOff x="3835257" y="3099326"/>
            <a:chExt cx="1539826" cy="1072603"/>
          </a:xfrm>
        </p:grpSpPr>
        <p:sp>
          <p:nvSpPr>
            <p:cNvPr id="463" name="Freeform 80"/>
            <p:cNvSpPr>
              <a:spLocks/>
            </p:cNvSpPr>
            <p:nvPr/>
          </p:nvSpPr>
          <p:spPr bwMode="auto">
            <a:xfrm>
              <a:off x="4105679" y="3116487"/>
              <a:ext cx="1021933" cy="1026613"/>
            </a:xfrm>
            <a:custGeom>
              <a:avLst/>
              <a:gdLst>
                <a:gd name="T0" fmla="*/ 239 w 281"/>
                <a:gd name="T1" fmla="*/ 0 h 282"/>
                <a:gd name="T2" fmla="*/ 42 w 281"/>
                <a:gd name="T3" fmla="*/ 0 h 282"/>
                <a:gd name="T4" fmla="*/ 0 w 281"/>
                <a:gd name="T5" fmla="*/ 43 h 282"/>
                <a:gd name="T6" fmla="*/ 0 w 281"/>
                <a:gd name="T7" fmla="*/ 239 h 282"/>
                <a:gd name="T8" fmla="*/ 42 w 281"/>
                <a:gd name="T9" fmla="*/ 282 h 282"/>
                <a:gd name="T10" fmla="*/ 239 w 281"/>
                <a:gd name="T11" fmla="*/ 282 h 282"/>
                <a:gd name="T12" fmla="*/ 281 w 281"/>
                <a:gd name="T13" fmla="*/ 239 h 282"/>
                <a:gd name="T14" fmla="*/ 281 w 281"/>
                <a:gd name="T15" fmla="*/ 43 h 282"/>
                <a:gd name="T16" fmla="*/ 239 w 281"/>
                <a:gd name="T17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1" h="282">
                  <a:moveTo>
                    <a:pt x="239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3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263"/>
                    <a:pt x="19" y="282"/>
                    <a:pt x="42" y="282"/>
                  </a:cubicBezTo>
                  <a:cubicBezTo>
                    <a:pt x="239" y="282"/>
                    <a:pt x="239" y="282"/>
                    <a:pt x="239" y="282"/>
                  </a:cubicBezTo>
                  <a:cubicBezTo>
                    <a:pt x="262" y="282"/>
                    <a:pt x="281" y="263"/>
                    <a:pt x="281" y="239"/>
                  </a:cubicBezTo>
                  <a:cubicBezTo>
                    <a:pt x="281" y="43"/>
                    <a:pt x="281" y="43"/>
                    <a:pt x="281" y="43"/>
                  </a:cubicBezTo>
                  <a:cubicBezTo>
                    <a:pt x="281" y="19"/>
                    <a:pt x="262" y="0"/>
                    <a:pt x="239" y="0"/>
                  </a:cubicBezTo>
                </a:path>
              </a:pathLst>
            </a:custGeom>
            <a:solidFill>
              <a:srgbClr val="B8D0D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4" name="Freeform 81"/>
            <p:cNvSpPr>
              <a:spLocks noEditPoints="1"/>
            </p:cNvSpPr>
            <p:nvPr/>
          </p:nvSpPr>
          <p:spPr bwMode="auto">
            <a:xfrm>
              <a:off x="4086957" y="3099326"/>
              <a:ext cx="1057817" cy="1057817"/>
            </a:xfrm>
            <a:custGeom>
              <a:avLst/>
              <a:gdLst>
                <a:gd name="T0" fmla="*/ 47 w 291"/>
                <a:gd name="T1" fmla="*/ 287 h 291"/>
                <a:gd name="T2" fmla="*/ 5 w 291"/>
                <a:gd name="T3" fmla="*/ 244 h 291"/>
                <a:gd name="T4" fmla="*/ 5 w 291"/>
                <a:gd name="T5" fmla="*/ 48 h 291"/>
                <a:gd name="T6" fmla="*/ 47 w 291"/>
                <a:gd name="T7" fmla="*/ 5 h 291"/>
                <a:gd name="T8" fmla="*/ 244 w 291"/>
                <a:gd name="T9" fmla="*/ 5 h 291"/>
                <a:gd name="T10" fmla="*/ 286 w 291"/>
                <a:gd name="T11" fmla="*/ 48 h 291"/>
                <a:gd name="T12" fmla="*/ 286 w 291"/>
                <a:gd name="T13" fmla="*/ 244 h 291"/>
                <a:gd name="T14" fmla="*/ 244 w 291"/>
                <a:gd name="T15" fmla="*/ 287 h 291"/>
                <a:gd name="T16" fmla="*/ 47 w 291"/>
                <a:gd name="T17" fmla="*/ 287 h 291"/>
                <a:gd name="T18" fmla="*/ 244 w 291"/>
                <a:gd name="T19" fmla="*/ 0 h 291"/>
                <a:gd name="T20" fmla="*/ 47 w 291"/>
                <a:gd name="T21" fmla="*/ 0 h 291"/>
                <a:gd name="T22" fmla="*/ 0 w 291"/>
                <a:gd name="T23" fmla="*/ 48 h 291"/>
                <a:gd name="T24" fmla="*/ 0 w 291"/>
                <a:gd name="T25" fmla="*/ 244 h 291"/>
                <a:gd name="T26" fmla="*/ 47 w 291"/>
                <a:gd name="T27" fmla="*/ 291 h 291"/>
                <a:gd name="T28" fmla="*/ 244 w 291"/>
                <a:gd name="T29" fmla="*/ 291 h 291"/>
                <a:gd name="T30" fmla="*/ 291 w 291"/>
                <a:gd name="T31" fmla="*/ 244 h 291"/>
                <a:gd name="T32" fmla="*/ 291 w 291"/>
                <a:gd name="T33" fmla="*/ 48 h 291"/>
                <a:gd name="T34" fmla="*/ 244 w 291"/>
                <a:gd name="T35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291">
                  <a:moveTo>
                    <a:pt x="47" y="287"/>
                  </a:moveTo>
                  <a:cubicBezTo>
                    <a:pt x="24" y="287"/>
                    <a:pt x="5" y="268"/>
                    <a:pt x="5" y="244"/>
                  </a:cubicBezTo>
                  <a:cubicBezTo>
                    <a:pt x="5" y="48"/>
                    <a:pt x="5" y="48"/>
                    <a:pt x="5" y="48"/>
                  </a:cubicBezTo>
                  <a:cubicBezTo>
                    <a:pt x="5" y="24"/>
                    <a:pt x="24" y="5"/>
                    <a:pt x="47" y="5"/>
                  </a:cubicBezTo>
                  <a:cubicBezTo>
                    <a:pt x="244" y="5"/>
                    <a:pt x="244" y="5"/>
                    <a:pt x="244" y="5"/>
                  </a:cubicBezTo>
                  <a:cubicBezTo>
                    <a:pt x="267" y="5"/>
                    <a:pt x="286" y="24"/>
                    <a:pt x="286" y="48"/>
                  </a:cubicBezTo>
                  <a:cubicBezTo>
                    <a:pt x="286" y="244"/>
                    <a:pt x="286" y="244"/>
                    <a:pt x="286" y="244"/>
                  </a:cubicBezTo>
                  <a:cubicBezTo>
                    <a:pt x="286" y="268"/>
                    <a:pt x="267" y="287"/>
                    <a:pt x="244" y="287"/>
                  </a:cubicBezTo>
                  <a:cubicBezTo>
                    <a:pt x="47" y="287"/>
                    <a:pt x="47" y="287"/>
                    <a:pt x="47" y="287"/>
                  </a:cubicBezTo>
                  <a:moveTo>
                    <a:pt x="244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21" y="0"/>
                    <a:pt x="0" y="22"/>
                    <a:pt x="0" y="48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270"/>
                    <a:pt x="21" y="291"/>
                    <a:pt x="47" y="291"/>
                  </a:cubicBezTo>
                  <a:cubicBezTo>
                    <a:pt x="244" y="291"/>
                    <a:pt x="244" y="291"/>
                    <a:pt x="244" y="291"/>
                  </a:cubicBezTo>
                  <a:cubicBezTo>
                    <a:pt x="270" y="291"/>
                    <a:pt x="291" y="270"/>
                    <a:pt x="291" y="244"/>
                  </a:cubicBezTo>
                  <a:cubicBezTo>
                    <a:pt x="291" y="48"/>
                    <a:pt x="291" y="48"/>
                    <a:pt x="291" y="48"/>
                  </a:cubicBezTo>
                  <a:cubicBezTo>
                    <a:pt x="291" y="22"/>
                    <a:pt x="270" y="0"/>
                    <a:pt x="244" y="0"/>
                  </a:cubicBezTo>
                </a:path>
              </a:pathLst>
            </a:custGeom>
            <a:solidFill>
              <a:srgbClr val="FFF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8" name="Freeform 83"/>
            <p:cNvSpPr>
              <a:spLocks noEditPoints="1"/>
            </p:cNvSpPr>
            <p:nvPr/>
          </p:nvSpPr>
          <p:spPr bwMode="auto">
            <a:xfrm>
              <a:off x="4177448" y="3157053"/>
              <a:ext cx="244952" cy="357287"/>
            </a:xfrm>
            <a:custGeom>
              <a:avLst/>
              <a:gdLst>
                <a:gd name="T0" fmla="*/ 0 w 67"/>
                <a:gd name="T1" fmla="*/ 16 h 98"/>
                <a:gd name="T2" fmla="*/ 3 w 67"/>
                <a:gd name="T3" fmla="*/ 4 h 98"/>
                <a:gd name="T4" fmla="*/ 15 w 67"/>
                <a:gd name="T5" fmla="*/ 0 h 98"/>
                <a:gd name="T6" fmla="*/ 27 w 67"/>
                <a:gd name="T7" fmla="*/ 4 h 98"/>
                <a:gd name="T8" fmla="*/ 31 w 67"/>
                <a:gd name="T9" fmla="*/ 16 h 98"/>
                <a:gd name="T10" fmla="*/ 31 w 67"/>
                <a:gd name="T11" fmla="*/ 81 h 98"/>
                <a:gd name="T12" fmla="*/ 27 w 67"/>
                <a:gd name="T13" fmla="*/ 93 h 98"/>
                <a:gd name="T14" fmla="*/ 15 w 67"/>
                <a:gd name="T15" fmla="*/ 98 h 98"/>
                <a:gd name="T16" fmla="*/ 3 w 67"/>
                <a:gd name="T17" fmla="*/ 93 h 98"/>
                <a:gd name="T18" fmla="*/ 0 w 67"/>
                <a:gd name="T19" fmla="*/ 81 h 98"/>
                <a:gd name="T20" fmla="*/ 0 w 67"/>
                <a:gd name="T21" fmla="*/ 16 h 98"/>
                <a:gd name="T22" fmla="*/ 22 w 67"/>
                <a:gd name="T23" fmla="*/ 16 h 98"/>
                <a:gd name="T24" fmla="*/ 15 w 67"/>
                <a:gd name="T25" fmla="*/ 8 h 98"/>
                <a:gd name="T26" fmla="*/ 8 w 67"/>
                <a:gd name="T27" fmla="*/ 16 h 98"/>
                <a:gd name="T28" fmla="*/ 8 w 67"/>
                <a:gd name="T29" fmla="*/ 82 h 98"/>
                <a:gd name="T30" fmla="*/ 15 w 67"/>
                <a:gd name="T31" fmla="*/ 89 h 98"/>
                <a:gd name="T32" fmla="*/ 22 w 67"/>
                <a:gd name="T33" fmla="*/ 82 h 98"/>
                <a:gd name="T34" fmla="*/ 22 w 67"/>
                <a:gd name="T35" fmla="*/ 16 h 98"/>
                <a:gd name="T36" fmla="*/ 58 w 67"/>
                <a:gd name="T37" fmla="*/ 59 h 98"/>
                <a:gd name="T38" fmla="*/ 57 w 67"/>
                <a:gd name="T39" fmla="*/ 54 h 98"/>
                <a:gd name="T40" fmla="*/ 52 w 67"/>
                <a:gd name="T41" fmla="*/ 52 h 98"/>
                <a:gd name="T42" fmla="*/ 48 w 67"/>
                <a:gd name="T43" fmla="*/ 52 h 98"/>
                <a:gd name="T44" fmla="*/ 48 w 67"/>
                <a:gd name="T45" fmla="*/ 44 h 98"/>
                <a:gd name="T46" fmla="*/ 53 w 67"/>
                <a:gd name="T47" fmla="*/ 44 h 98"/>
                <a:gd name="T48" fmla="*/ 57 w 67"/>
                <a:gd name="T49" fmla="*/ 42 h 98"/>
                <a:gd name="T50" fmla="*/ 58 w 67"/>
                <a:gd name="T51" fmla="*/ 36 h 98"/>
                <a:gd name="T52" fmla="*/ 58 w 67"/>
                <a:gd name="T53" fmla="*/ 16 h 98"/>
                <a:gd name="T54" fmla="*/ 57 w 67"/>
                <a:gd name="T55" fmla="*/ 11 h 98"/>
                <a:gd name="T56" fmla="*/ 52 w 67"/>
                <a:gd name="T57" fmla="*/ 9 h 98"/>
                <a:gd name="T58" fmla="*/ 47 w 67"/>
                <a:gd name="T59" fmla="*/ 11 h 98"/>
                <a:gd name="T60" fmla="*/ 46 w 67"/>
                <a:gd name="T61" fmla="*/ 16 h 98"/>
                <a:gd name="T62" fmla="*/ 46 w 67"/>
                <a:gd name="T63" fmla="*/ 33 h 98"/>
                <a:gd name="T64" fmla="*/ 37 w 67"/>
                <a:gd name="T65" fmla="*/ 33 h 98"/>
                <a:gd name="T66" fmla="*/ 37 w 67"/>
                <a:gd name="T67" fmla="*/ 16 h 98"/>
                <a:gd name="T68" fmla="*/ 41 w 67"/>
                <a:gd name="T69" fmla="*/ 4 h 98"/>
                <a:gd name="T70" fmla="*/ 52 w 67"/>
                <a:gd name="T71" fmla="*/ 0 h 98"/>
                <a:gd name="T72" fmla="*/ 63 w 67"/>
                <a:gd name="T73" fmla="*/ 4 h 98"/>
                <a:gd name="T74" fmla="*/ 67 w 67"/>
                <a:gd name="T75" fmla="*/ 16 h 98"/>
                <a:gd name="T76" fmla="*/ 67 w 67"/>
                <a:gd name="T77" fmla="*/ 37 h 98"/>
                <a:gd name="T78" fmla="*/ 65 w 67"/>
                <a:gd name="T79" fmla="*/ 44 h 98"/>
                <a:gd name="T80" fmla="*/ 60 w 67"/>
                <a:gd name="T81" fmla="*/ 48 h 98"/>
                <a:gd name="T82" fmla="*/ 65 w 67"/>
                <a:gd name="T83" fmla="*/ 51 h 98"/>
                <a:gd name="T84" fmla="*/ 67 w 67"/>
                <a:gd name="T85" fmla="*/ 59 h 98"/>
                <a:gd name="T86" fmla="*/ 67 w 67"/>
                <a:gd name="T87" fmla="*/ 81 h 98"/>
                <a:gd name="T88" fmla="*/ 63 w 67"/>
                <a:gd name="T89" fmla="*/ 93 h 98"/>
                <a:gd name="T90" fmla="*/ 52 w 67"/>
                <a:gd name="T91" fmla="*/ 98 h 98"/>
                <a:gd name="T92" fmla="*/ 41 w 67"/>
                <a:gd name="T93" fmla="*/ 93 h 98"/>
                <a:gd name="T94" fmla="*/ 37 w 67"/>
                <a:gd name="T95" fmla="*/ 81 h 98"/>
                <a:gd name="T96" fmla="*/ 37 w 67"/>
                <a:gd name="T97" fmla="*/ 63 h 98"/>
                <a:gd name="T98" fmla="*/ 46 w 67"/>
                <a:gd name="T99" fmla="*/ 63 h 98"/>
                <a:gd name="T100" fmla="*/ 46 w 67"/>
                <a:gd name="T101" fmla="*/ 81 h 98"/>
                <a:gd name="T102" fmla="*/ 48 w 67"/>
                <a:gd name="T103" fmla="*/ 87 h 98"/>
                <a:gd name="T104" fmla="*/ 52 w 67"/>
                <a:gd name="T105" fmla="*/ 89 h 98"/>
                <a:gd name="T106" fmla="*/ 57 w 67"/>
                <a:gd name="T107" fmla="*/ 87 h 98"/>
                <a:gd name="T108" fmla="*/ 58 w 67"/>
                <a:gd name="T109" fmla="*/ 81 h 98"/>
                <a:gd name="T110" fmla="*/ 58 w 67"/>
                <a:gd name="T111" fmla="*/ 5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7" h="98">
                  <a:moveTo>
                    <a:pt x="0" y="16"/>
                  </a:moveTo>
                  <a:cubicBezTo>
                    <a:pt x="0" y="11"/>
                    <a:pt x="1" y="7"/>
                    <a:pt x="3" y="4"/>
                  </a:cubicBezTo>
                  <a:cubicBezTo>
                    <a:pt x="6" y="1"/>
                    <a:pt x="10" y="0"/>
                    <a:pt x="15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29" y="7"/>
                    <a:pt x="31" y="11"/>
                    <a:pt x="31" y="16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87"/>
                    <a:pt x="29" y="91"/>
                    <a:pt x="27" y="93"/>
                  </a:cubicBezTo>
                  <a:cubicBezTo>
                    <a:pt x="24" y="96"/>
                    <a:pt x="20" y="98"/>
                    <a:pt x="15" y="98"/>
                  </a:cubicBezTo>
                  <a:cubicBezTo>
                    <a:pt x="10" y="98"/>
                    <a:pt x="6" y="96"/>
                    <a:pt x="3" y="93"/>
                  </a:cubicBezTo>
                  <a:cubicBezTo>
                    <a:pt x="1" y="91"/>
                    <a:pt x="0" y="87"/>
                    <a:pt x="0" y="81"/>
                  </a:cubicBezTo>
                  <a:lnTo>
                    <a:pt x="0" y="16"/>
                  </a:lnTo>
                  <a:close/>
                  <a:moveTo>
                    <a:pt x="22" y="16"/>
                  </a:moveTo>
                  <a:cubicBezTo>
                    <a:pt x="22" y="11"/>
                    <a:pt x="20" y="8"/>
                    <a:pt x="15" y="8"/>
                  </a:cubicBezTo>
                  <a:cubicBezTo>
                    <a:pt x="11" y="8"/>
                    <a:pt x="8" y="11"/>
                    <a:pt x="8" y="16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8" y="86"/>
                    <a:pt x="11" y="89"/>
                    <a:pt x="15" y="89"/>
                  </a:cubicBezTo>
                  <a:cubicBezTo>
                    <a:pt x="20" y="89"/>
                    <a:pt x="22" y="86"/>
                    <a:pt x="22" y="82"/>
                  </a:cubicBezTo>
                  <a:lnTo>
                    <a:pt x="22" y="16"/>
                  </a:lnTo>
                  <a:close/>
                  <a:moveTo>
                    <a:pt x="58" y="59"/>
                  </a:moveTo>
                  <a:cubicBezTo>
                    <a:pt x="58" y="57"/>
                    <a:pt x="58" y="55"/>
                    <a:pt x="57" y="54"/>
                  </a:cubicBezTo>
                  <a:cubicBezTo>
                    <a:pt x="56" y="52"/>
                    <a:pt x="55" y="52"/>
                    <a:pt x="52" y="52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48" y="44"/>
                    <a:pt x="48" y="44"/>
                    <a:pt x="48" y="44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55" y="44"/>
                    <a:pt x="56" y="43"/>
                    <a:pt x="57" y="42"/>
                  </a:cubicBezTo>
                  <a:cubicBezTo>
                    <a:pt x="58" y="40"/>
                    <a:pt x="58" y="39"/>
                    <a:pt x="58" y="3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8" y="14"/>
                    <a:pt x="58" y="12"/>
                    <a:pt x="57" y="11"/>
                  </a:cubicBezTo>
                  <a:cubicBezTo>
                    <a:pt x="56" y="9"/>
                    <a:pt x="55" y="9"/>
                    <a:pt x="52" y="9"/>
                  </a:cubicBezTo>
                  <a:cubicBezTo>
                    <a:pt x="50" y="9"/>
                    <a:pt x="48" y="9"/>
                    <a:pt x="47" y="11"/>
                  </a:cubicBezTo>
                  <a:cubicBezTo>
                    <a:pt x="47" y="12"/>
                    <a:pt x="46" y="14"/>
                    <a:pt x="46" y="16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7" y="10"/>
                    <a:pt x="39" y="6"/>
                    <a:pt x="41" y="4"/>
                  </a:cubicBezTo>
                  <a:cubicBezTo>
                    <a:pt x="43" y="1"/>
                    <a:pt x="47" y="0"/>
                    <a:pt x="52" y="0"/>
                  </a:cubicBezTo>
                  <a:cubicBezTo>
                    <a:pt x="57" y="0"/>
                    <a:pt x="61" y="1"/>
                    <a:pt x="63" y="4"/>
                  </a:cubicBezTo>
                  <a:cubicBezTo>
                    <a:pt x="66" y="6"/>
                    <a:pt x="67" y="10"/>
                    <a:pt x="67" y="16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67" y="40"/>
                    <a:pt x="66" y="42"/>
                    <a:pt x="65" y="44"/>
                  </a:cubicBezTo>
                  <a:cubicBezTo>
                    <a:pt x="64" y="46"/>
                    <a:pt x="62" y="47"/>
                    <a:pt x="60" y="48"/>
                  </a:cubicBezTo>
                  <a:cubicBezTo>
                    <a:pt x="62" y="48"/>
                    <a:pt x="64" y="49"/>
                    <a:pt x="65" y="51"/>
                  </a:cubicBezTo>
                  <a:cubicBezTo>
                    <a:pt x="66" y="53"/>
                    <a:pt x="67" y="55"/>
                    <a:pt x="67" y="59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86"/>
                    <a:pt x="66" y="90"/>
                    <a:pt x="63" y="93"/>
                  </a:cubicBezTo>
                  <a:cubicBezTo>
                    <a:pt x="61" y="96"/>
                    <a:pt x="57" y="98"/>
                    <a:pt x="52" y="98"/>
                  </a:cubicBezTo>
                  <a:cubicBezTo>
                    <a:pt x="47" y="98"/>
                    <a:pt x="43" y="96"/>
                    <a:pt x="41" y="93"/>
                  </a:cubicBezTo>
                  <a:cubicBezTo>
                    <a:pt x="38" y="90"/>
                    <a:pt x="37" y="86"/>
                    <a:pt x="37" y="81"/>
                  </a:cubicBezTo>
                  <a:cubicBezTo>
                    <a:pt x="37" y="63"/>
                    <a:pt x="37" y="63"/>
                    <a:pt x="37" y="63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84"/>
                    <a:pt x="47" y="86"/>
                    <a:pt x="48" y="87"/>
                  </a:cubicBezTo>
                  <a:cubicBezTo>
                    <a:pt x="48" y="88"/>
                    <a:pt x="50" y="89"/>
                    <a:pt x="52" y="89"/>
                  </a:cubicBezTo>
                  <a:cubicBezTo>
                    <a:pt x="54" y="89"/>
                    <a:pt x="56" y="88"/>
                    <a:pt x="57" y="87"/>
                  </a:cubicBezTo>
                  <a:cubicBezTo>
                    <a:pt x="58" y="86"/>
                    <a:pt x="58" y="84"/>
                    <a:pt x="58" y="81"/>
                  </a:cubicBezTo>
                  <a:lnTo>
                    <a:pt x="58" y="5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7" name="Title 1"/>
            <p:cNvSpPr txBox="1">
              <a:spLocks/>
            </p:cNvSpPr>
            <p:nvPr/>
          </p:nvSpPr>
          <p:spPr>
            <a:xfrm>
              <a:off x="3835257" y="3412172"/>
              <a:ext cx="1539826" cy="759757"/>
            </a:xfrm>
            <a:prstGeom prst="rect">
              <a:avLst/>
            </a:prstGeom>
          </p:spPr>
          <p:txBody>
            <a:bodyPr vert="horz" lIns="68580" tIns="34290" rIns="68580" bIns="3429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50" dirty="0">
                  <a:ln w="9525">
                    <a:noFill/>
                  </a:ln>
                  <a:solidFill>
                    <a:schemeClr val="tx2"/>
                  </a:solidFill>
                  <a:latin typeface="Franklin Gothic Demi" panose="020B0703020102020204" pitchFamily="34" charset="0"/>
                  <a:cs typeface="Calibri" panose="020F0502020204030204" pitchFamily="34" charset="0"/>
                </a:rPr>
                <a:t>YOUR TEXT</a:t>
              </a:r>
            </a:p>
            <a:p>
              <a:r>
                <a:rPr lang="en-US" sz="1050" dirty="0">
                  <a:ln w="9525">
                    <a:noFill/>
                  </a:ln>
                  <a:solidFill>
                    <a:schemeClr val="tx2"/>
                  </a:solidFill>
                  <a:latin typeface="Franklin Gothic Demi" panose="020B0703020102020204" pitchFamily="34" charset="0"/>
                  <a:cs typeface="Calibri" panose="020F0502020204030204" pitchFamily="34" charset="0"/>
                </a:rPr>
                <a:t>GOES HERE</a:t>
              </a:r>
            </a:p>
          </p:txBody>
        </p:sp>
      </p:grpSp>
      <p:grpSp>
        <p:nvGrpSpPr>
          <p:cNvPr id="7" name="box4"/>
          <p:cNvGrpSpPr/>
          <p:nvPr/>
        </p:nvGrpSpPr>
        <p:grpSpPr>
          <a:xfrm>
            <a:off x="2055637" y="2142475"/>
            <a:ext cx="1154870" cy="817037"/>
            <a:chOff x="2740850" y="1999383"/>
            <a:chExt cx="1539826" cy="1089382"/>
          </a:xfrm>
        </p:grpSpPr>
        <p:sp>
          <p:nvSpPr>
            <p:cNvPr id="459" name="Freeform 76"/>
            <p:cNvSpPr>
              <a:spLocks/>
            </p:cNvSpPr>
            <p:nvPr/>
          </p:nvSpPr>
          <p:spPr bwMode="auto">
            <a:xfrm>
              <a:off x="3007297" y="2018105"/>
              <a:ext cx="1021933" cy="1021933"/>
            </a:xfrm>
            <a:custGeom>
              <a:avLst/>
              <a:gdLst>
                <a:gd name="T0" fmla="*/ 238 w 281"/>
                <a:gd name="T1" fmla="*/ 0 h 281"/>
                <a:gd name="T2" fmla="*/ 42 w 281"/>
                <a:gd name="T3" fmla="*/ 0 h 281"/>
                <a:gd name="T4" fmla="*/ 0 w 281"/>
                <a:gd name="T5" fmla="*/ 43 h 281"/>
                <a:gd name="T6" fmla="*/ 0 w 281"/>
                <a:gd name="T7" fmla="*/ 239 h 281"/>
                <a:gd name="T8" fmla="*/ 42 w 281"/>
                <a:gd name="T9" fmla="*/ 281 h 281"/>
                <a:gd name="T10" fmla="*/ 238 w 281"/>
                <a:gd name="T11" fmla="*/ 281 h 281"/>
                <a:gd name="T12" fmla="*/ 281 w 281"/>
                <a:gd name="T13" fmla="*/ 239 h 281"/>
                <a:gd name="T14" fmla="*/ 281 w 281"/>
                <a:gd name="T15" fmla="*/ 43 h 281"/>
                <a:gd name="T16" fmla="*/ 238 w 281"/>
                <a:gd name="T17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1" h="281">
                  <a:moveTo>
                    <a:pt x="238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3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262"/>
                    <a:pt x="19" y="281"/>
                    <a:pt x="42" y="281"/>
                  </a:cubicBezTo>
                  <a:cubicBezTo>
                    <a:pt x="238" y="281"/>
                    <a:pt x="238" y="281"/>
                    <a:pt x="238" y="281"/>
                  </a:cubicBezTo>
                  <a:cubicBezTo>
                    <a:pt x="262" y="281"/>
                    <a:pt x="281" y="262"/>
                    <a:pt x="281" y="239"/>
                  </a:cubicBezTo>
                  <a:cubicBezTo>
                    <a:pt x="281" y="43"/>
                    <a:pt x="281" y="43"/>
                    <a:pt x="281" y="43"/>
                  </a:cubicBezTo>
                  <a:cubicBezTo>
                    <a:pt x="281" y="19"/>
                    <a:pt x="262" y="0"/>
                    <a:pt x="238" y="0"/>
                  </a:cubicBezTo>
                </a:path>
              </a:pathLst>
            </a:custGeom>
            <a:solidFill>
              <a:srgbClr val="B8D0D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60" name="Freeform 77"/>
            <p:cNvSpPr>
              <a:spLocks noEditPoints="1"/>
            </p:cNvSpPr>
            <p:nvPr/>
          </p:nvSpPr>
          <p:spPr bwMode="auto">
            <a:xfrm>
              <a:off x="2988574" y="1999383"/>
              <a:ext cx="1057817" cy="1059378"/>
            </a:xfrm>
            <a:custGeom>
              <a:avLst/>
              <a:gdLst>
                <a:gd name="T0" fmla="*/ 47 w 291"/>
                <a:gd name="T1" fmla="*/ 286 h 291"/>
                <a:gd name="T2" fmla="*/ 5 w 291"/>
                <a:gd name="T3" fmla="*/ 244 h 291"/>
                <a:gd name="T4" fmla="*/ 5 w 291"/>
                <a:gd name="T5" fmla="*/ 48 h 291"/>
                <a:gd name="T6" fmla="*/ 47 w 291"/>
                <a:gd name="T7" fmla="*/ 5 h 291"/>
                <a:gd name="T8" fmla="*/ 243 w 291"/>
                <a:gd name="T9" fmla="*/ 5 h 291"/>
                <a:gd name="T10" fmla="*/ 286 w 291"/>
                <a:gd name="T11" fmla="*/ 48 h 291"/>
                <a:gd name="T12" fmla="*/ 286 w 291"/>
                <a:gd name="T13" fmla="*/ 244 h 291"/>
                <a:gd name="T14" fmla="*/ 243 w 291"/>
                <a:gd name="T15" fmla="*/ 286 h 291"/>
                <a:gd name="T16" fmla="*/ 47 w 291"/>
                <a:gd name="T17" fmla="*/ 286 h 291"/>
                <a:gd name="T18" fmla="*/ 243 w 291"/>
                <a:gd name="T19" fmla="*/ 0 h 291"/>
                <a:gd name="T20" fmla="*/ 47 w 291"/>
                <a:gd name="T21" fmla="*/ 0 h 291"/>
                <a:gd name="T22" fmla="*/ 0 w 291"/>
                <a:gd name="T23" fmla="*/ 48 h 291"/>
                <a:gd name="T24" fmla="*/ 0 w 291"/>
                <a:gd name="T25" fmla="*/ 244 h 291"/>
                <a:gd name="T26" fmla="*/ 47 w 291"/>
                <a:gd name="T27" fmla="*/ 291 h 291"/>
                <a:gd name="T28" fmla="*/ 243 w 291"/>
                <a:gd name="T29" fmla="*/ 291 h 291"/>
                <a:gd name="T30" fmla="*/ 291 w 291"/>
                <a:gd name="T31" fmla="*/ 244 h 291"/>
                <a:gd name="T32" fmla="*/ 291 w 291"/>
                <a:gd name="T33" fmla="*/ 48 h 291"/>
                <a:gd name="T34" fmla="*/ 243 w 291"/>
                <a:gd name="T35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1" h="291">
                  <a:moveTo>
                    <a:pt x="47" y="286"/>
                  </a:moveTo>
                  <a:cubicBezTo>
                    <a:pt x="24" y="286"/>
                    <a:pt x="5" y="267"/>
                    <a:pt x="5" y="244"/>
                  </a:cubicBezTo>
                  <a:cubicBezTo>
                    <a:pt x="5" y="48"/>
                    <a:pt x="5" y="48"/>
                    <a:pt x="5" y="48"/>
                  </a:cubicBezTo>
                  <a:cubicBezTo>
                    <a:pt x="5" y="24"/>
                    <a:pt x="24" y="5"/>
                    <a:pt x="47" y="5"/>
                  </a:cubicBezTo>
                  <a:cubicBezTo>
                    <a:pt x="243" y="5"/>
                    <a:pt x="243" y="5"/>
                    <a:pt x="243" y="5"/>
                  </a:cubicBezTo>
                  <a:cubicBezTo>
                    <a:pt x="267" y="5"/>
                    <a:pt x="286" y="24"/>
                    <a:pt x="286" y="48"/>
                  </a:cubicBezTo>
                  <a:cubicBezTo>
                    <a:pt x="286" y="244"/>
                    <a:pt x="286" y="244"/>
                    <a:pt x="286" y="244"/>
                  </a:cubicBezTo>
                  <a:cubicBezTo>
                    <a:pt x="286" y="267"/>
                    <a:pt x="267" y="286"/>
                    <a:pt x="243" y="286"/>
                  </a:cubicBezTo>
                  <a:cubicBezTo>
                    <a:pt x="47" y="286"/>
                    <a:pt x="47" y="286"/>
                    <a:pt x="47" y="286"/>
                  </a:cubicBezTo>
                  <a:moveTo>
                    <a:pt x="243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21" y="0"/>
                    <a:pt x="0" y="21"/>
                    <a:pt x="0" y="48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270"/>
                    <a:pt x="21" y="291"/>
                    <a:pt x="47" y="291"/>
                  </a:cubicBezTo>
                  <a:cubicBezTo>
                    <a:pt x="243" y="291"/>
                    <a:pt x="243" y="291"/>
                    <a:pt x="243" y="291"/>
                  </a:cubicBezTo>
                  <a:cubicBezTo>
                    <a:pt x="270" y="291"/>
                    <a:pt x="291" y="270"/>
                    <a:pt x="291" y="244"/>
                  </a:cubicBezTo>
                  <a:cubicBezTo>
                    <a:pt x="291" y="48"/>
                    <a:pt x="291" y="48"/>
                    <a:pt x="291" y="48"/>
                  </a:cubicBezTo>
                  <a:cubicBezTo>
                    <a:pt x="291" y="21"/>
                    <a:pt x="270" y="0"/>
                    <a:pt x="243" y="0"/>
                  </a:cubicBezTo>
                </a:path>
              </a:pathLst>
            </a:custGeom>
            <a:solidFill>
              <a:srgbClr val="FFF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9" name="Freeform 84"/>
            <p:cNvSpPr>
              <a:spLocks noEditPoints="1"/>
            </p:cNvSpPr>
            <p:nvPr/>
          </p:nvSpPr>
          <p:spPr bwMode="auto">
            <a:xfrm>
              <a:off x="3094668" y="2083634"/>
              <a:ext cx="254313" cy="352606"/>
            </a:xfrm>
            <a:custGeom>
              <a:avLst/>
              <a:gdLst>
                <a:gd name="T0" fmla="*/ 0 w 70"/>
                <a:gd name="T1" fmla="*/ 16 h 97"/>
                <a:gd name="T2" fmla="*/ 4 w 70"/>
                <a:gd name="T3" fmla="*/ 4 h 97"/>
                <a:gd name="T4" fmla="*/ 16 w 70"/>
                <a:gd name="T5" fmla="*/ 0 h 97"/>
                <a:gd name="T6" fmla="*/ 27 w 70"/>
                <a:gd name="T7" fmla="*/ 4 h 97"/>
                <a:gd name="T8" fmla="*/ 31 w 70"/>
                <a:gd name="T9" fmla="*/ 16 h 97"/>
                <a:gd name="T10" fmla="*/ 31 w 70"/>
                <a:gd name="T11" fmla="*/ 81 h 97"/>
                <a:gd name="T12" fmla="*/ 27 w 70"/>
                <a:gd name="T13" fmla="*/ 93 h 97"/>
                <a:gd name="T14" fmla="*/ 16 w 70"/>
                <a:gd name="T15" fmla="*/ 97 h 97"/>
                <a:gd name="T16" fmla="*/ 4 w 70"/>
                <a:gd name="T17" fmla="*/ 93 h 97"/>
                <a:gd name="T18" fmla="*/ 0 w 70"/>
                <a:gd name="T19" fmla="*/ 81 h 97"/>
                <a:gd name="T20" fmla="*/ 0 w 70"/>
                <a:gd name="T21" fmla="*/ 16 h 97"/>
                <a:gd name="T22" fmla="*/ 22 w 70"/>
                <a:gd name="T23" fmla="*/ 16 h 97"/>
                <a:gd name="T24" fmla="*/ 16 w 70"/>
                <a:gd name="T25" fmla="*/ 8 h 97"/>
                <a:gd name="T26" fmla="*/ 9 w 70"/>
                <a:gd name="T27" fmla="*/ 16 h 97"/>
                <a:gd name="T28" fmla="*/ 9 w 70"/>
                <a:gd name="T29" fmla="*/ 81 h 97"/>
                <a:gd name="T30" fmla="*/ 16 w 70"/>
                <a:gd name="T31" fmla="*/ 89 h 97"/>
                <a:gd name="T32" fmla="*/ 22 w 70"/>
                <a:gd name="T33" fmla="*/ 81 h 97"/>
                <a:gd name="T34" fmla="*/ 22 w 70"/>
                <a:gd name="T35" fmla="*/ 16 h 97"/>
                <a:gd name="T36" fmla="*/ 58 w 70"/>
                <a:gd name="T37" fmla="*/ 96 h 97"/>
                <a:gd name="T38" fmla="*/ 58 w 70"/>
                <a:gd name="T39" fmla="*/ 77 h 97"/>
                <a:gd name="T40" fmla="*/ 36 w 70"/>
                <a:gd name="T41" fmla="*/ 77 h 97"/>
                <a:gd name="T42" fmla="*/ 36 w 70"/>
                <a:gd name="T43" fmla="*/ 69 h 97"/>
                <a:gd name="T44" fmla="*/ 57 w 70"/>
                <a:gd name="T45" fmla="*/ 1 h 97"/>
                <a:gd name="T46" fmla="*/ 66 w 70"/>
                <a:gd name="T47" fmla="*/ 1 h 97"/>
                <a:gd name="T48" fmla="*/ 66 w 70"/>
                <a:gd name="T49" fmla="*/ 68 h 97"/>
                <a:gd name="T50" fmla="*/ 70 w 70"/>
                <a:gd name="T51" fmla="*/ 68 h 97"/>
                <a:gd name="T52" fmla="*/ 70 w 70"/>
                <a:gd name="T53" fmla="*/ 77 h 97"/>
                <a:gd name="T54" fmla="*/ 66 w 70"/>
                <a:gd name="T55" fmla="*/ 77 h 97"/>
                <a:gd name="T56" fmla="*/ 66 w 70"/>
                <a:gd name="T57" fmla="*/ 96 h 97"/>
                <a:gd name="T58" fmla="*/ 58 w 70"/>
                <a:gd name="T59" fmla="*/ 96 h 97"/>
                <a:gd name="T60" fmla="*/ 58 w 70"/>
                <a:gd name="T61" fmla="*/ 23 h 97"/>
                <a:gd name="T62" fmla="*/ 44 w 70"/>
                <a:gd name="T63" fmla="*/ 68 h 97"/>
                <a:gd name="T64" fmla="*/ 58 w 70"/>
                <a:gd name="T65" fmla="*/ 68 h 97"/>
                <a:gd name="T66" fmla="*/ 58 w 70"/>
                <a:gd name="T67" fmla="*/ 2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0" h="97">
                  <a:moveTo>
                    <a:pt x="0" y="16"/>
                  </a:moveTo>
                  <a:cubicBezTo>
                    <a:pt x="0" y="10"/>
                    <a:pt x="1" y="6"/>
                    <a:pt x="4" y="4"/>
                  </a:cubicBezTo>
                  <a:cubicBezTo>
                    <a:pt x="6" y="1"/>
                    <a:pt x="10" y="0"/>
                    <a:pt x="16" y="0"/>
                  </a:cubicBezTo>
                  <a:cubicBezTo>
                    <a:pt x="21" y="0"/>
                    <a:pt x="25" y="1"/>
                    <a:pt x="27" y="4"/>
                  </a:cubicBezTo>
                  <a:cubicBezTo>
                    <a:pt x="30" y="6"/>
                    <a:pt x="31" y="10"/>
                    <a:pt x="31" y="16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86"/>
                    <a:pt x="30" y="90"/>
                    <a:pt x="27" y="93"/>
                  </a:cubicBezTo>
                  <a:cubicBezTo>
                    <a:pt x="25" y="96"/>
                    <a:pt x="21" y="97"/>
                    <a:pt x="16" y="97"/>
                  </a:cubicBezTo>
                  <a:cubicBezTo>
                    <a:pt x="10" y="97"/>
                    <a:pt x="6" y="96"/>
                    <a:pt x="4" y="93"/>
                  </a:cubicBezTo>
                  <a:cubicBezTo>
                    <a:pt x="1" y="90"/>
                    <a:pt x="0" y="86"/>
                    <a:pt x="0" y="81"/>
                  </a:cubicBezTo>
                  <a:lnTo>
                    <a:pt x="0" y="16"/>
                  </a:lnTo>
                  <a:close/>
                  <a:moveTo>
                    <a:pt x="22" y="16"/>
                  </a:moveTo>
                  <a:cubicBezTo>
                    <a:pt x="22" y="11"/>
                    <a:pt x="20" y="8"/>
                    <a:pt x="16" y="8"/>
                  </a:cubicBezTo>
                  <a:cubicBezTo>
                    <a:pt x="11" y="8"/>
                    <a:pt x="9" y="11"/>
                    <a:pt x="9" y="16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9" y="86"/>
                    <a:pt x="11" y="89"/>
                    <a:pt x="16" y="89"/>
                  </a:cubicBezTo>
                  <a:cubicBezTo>
                    <a:pt x="20" y="89"/>
                    <a:pt x="22" y="86"/>
                    <a:pt x="22" y="81"/>
                  </a:cubicBezTo>
                  <a:lnTo>
                    <a:pt x="22" y="16"/>
                  </a:lnTo>
                  <a:close/>
                  <a:moveTo>
                    <a:pt x="58" y="96"/>
                  </a:moveTo>
                  <a:cubicBezTo>
                    <a:pt x="58" y="77"/>
                    <a:pt x="58" y="77"/>
                    <a:pt x="58" y="77"/>
                  </a:cubicBezTo>
                  <a:cubicBezTo>
                    <a:pt x="36" y="77"/>
                    <a:pt x="36" y="77"/>
                    <a:pt x="36" y="7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66" y="1"/>
                    <a:pt x="66" y="1"/>
                    <a:pt x="66" y="1"/>
                  </a:cubicBezTo>
                  <a:cubicBezTo>
                    <a:pt x="66" y="68"/>
                    <a:pt x="66" y="68"/>
                    <a:pt x="66" y="68"/>
                  </a:cubicBezTo>
                  <a:cubicBezTo>
                    <a:pt x="70" y="68"/>
                    <a:pt x="70" y="68"/>
                    <a:pt x="70" y="6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6" y="77"/>
                    <a:pt x="66" y="77"/>
                    <a:pt x="66" y="77"/>
                  </a:cubicBezTo>
                  <a:cubicBezTo>
                    <a:pt x="66" y="96"/>
                    <a:pt x="66" y="96"/>
                    <a:pt x="66" y="96"/>
                  </a:cubicBezTo>
                  <a:lnTo>
                    <a:pt x="58" y="96"/>
                  </a:lnTo>
                  <a:close/>
                  <a:moveTo>
                    <a:pt x="58" y="23"/>
                  </a:moveTo>
                  <a:cubicBezTo>
                    <a:pt x="44" y="68"/>
                    <a:pt x="44" y="68"/>
                    <a:pt x="44" y="68"/>
                  </a:cubicBezTo>
                  <a:cubicBezTo>
                    <a:pt x="58" y="68"/>
                    <a:pt x="58" y="68"/>
                    <a:pt x="58" y="68"/>
                  </a:cubicBezTo>
                  <a:lnTo>
                    <a:pt x="58" y="2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8" name="Title 1"/>
            <p:cNvSpPr txBox="1">
              <a:spLocks/>
            </p:cNvSpPr>
            <p:nvPr/>
          </p:nvSpPr>
          <p:spPr>
            <a:xfrm>
              <a:off x="2740850" y="2329008"/>
              <a:ext cx="1539826" cy="759757"/>
            </a:xfrm>
            <a:prstGeom prst="rect">
              <a:avLst/>
            </a:prstGeom>
          </p:spPr>
          <p:txBody>
            <a:bodyPr vert="horz" lIns="68580" tIns="34290" rIns="68580" bIns="3429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50" dirty="0">
                  <a:ln w="9525">
                    <a:noFill/>
                  </a:ln>
                  <a:solidFill>
                    <a:schemeClr val="tx2"/>
                  </a:solidFill>
                  <a:latin typeface="Franklin Gothic Demi" panose="020B0703020102020204" pitchFamily="34" charset="0"/>
                  <a:cs typeface="Calibri" panose="020F0502020204030204" pitchFamily="34" charset="0"/>
                </a:rPr>
                <a:t>YOUR TEXT</a:t>
              </a:r>
            </a:p>
            <a:p>
              <a:r>
                <a:rPr lang="en-US" sz="1050" dirty="0">
                  <a:ln w="9525">
                    <a:noFill/>
                  </a:ln>
                  <a:solidFill>
                    <a:schemeClr val="tx2"/>
                  </a:solidFill>
                  <a:latin typeface="Franklin Gothic Demi" panose="020B0703020102020204" pitchFamily="34" charset="0"/>
                  <a:cs typeface="Calibri" panose="020F0502020204030204" pitchFamily="34" charset="0"/>
                </a:rPr>
                <a:t>GOES HERE</a:t>
              </a:r>
            </a:p>
          </p:txBody>
        </p:sp>
      </p:grpSp>
      <p:grpSp>
        <p:nvGrpSpPr>
          <p:cNvPr id="219" name="left_bottom_grid"/>
          <p:cNvGrpSpPr/>
          <p:nvPr/>
        </p:nvGrpSpPr>
        <p:grpSpPr>
          <a:xfrm>
            <a:off x="125173" y="4224278"/>
            <a:ext cx="919550" cy="749844"/>
            <a:chOff x="166897" y="3720064"/>
            <a:chExt cx="1582738" cy="1290638"/>
          </a:xfrm>
        </p:grpSpPr>
        <p:sp>
          <p:nvSpPr>
            <p:cNvPr id="220" name="Rectangle 613"/>
            <p:cNvSpPr>
              <a:spLocks noChangeArrowheads="1"/>
            </p:cNvSpPr>
            <p:nvPr/>
          </p:nvSpPr>
          <p:spPr bwMode="auto">
            <a:xfrm>
              <a:off x="166897" y="4972602"/>
              <a:ext cx="1582738" cy="38100"/>
            </a:xfrm>
            <a:prstGeom prst="rect">
              <a:avLst/>
            </a:prstGeom>
            <a:solidFill>
              <a:srgbClr val="D5B5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1" name="Rectangle 615"/>
            <p:cNvSpPr>
              <a:spLocks noChangeArrowheads="1"/>
            </p:cNvSpPr>
            <p:nvPr/>
          </p:nvSpPr>
          <p:spPr bwMode="auto">
            <a:xfrm>
              <a:off x="1524000" y="4278864"/>
              <a:ext cx="187325" cy="558800"/>
            </a:xfrm>
            <a:prstGeom prst="rect">
              <a:avLst/>
            </a:prstGeom>
            <a:solidFill>
              <a:srgbClr val="E96425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2" name="Freeform 620"/>
            <p:cNvSpPr>
              <a:spLocks noEditPoints="1"/>
            </p:cNvSpPr>
            <p:nvPr/>
          </p:nvSpPr>
          <p:spPr bwMode="auto">
            <a:xfrm>
              <a:off x="1074737" y="3855002"/>
              <a:ext cx="300038" cy="982663"/>
            </a:xfrm>
            <a:custGeom>
              <a:avLst/>
              <a:gdLst>
                <a:gd name="T0" fmla="*/ 152 w 189"/>
                <a:gd name="T1" fmla="*/ 149 h 619"/>
                <a:gd name="T2" fmla="*/ 36 w 189"/>
                <a:gd name="T3" fmla="*/ 149 h 619"/>
                <a:gd name="T4" fmla="*/ 36 w 189"/>
                <a:gd name="T5" fmla="*/ 146 h 619"/>
                <a:gd name="T6" fmla="*/ 95 w 189"/>
                <a:gd name="T7" fmla="*/ 0 h 619"/>
                <a:gd name="T8" fmla="*/ 152 w 189"/>
                <a:gd name="T9" fmla="*/ 146 h 619"/>
                <a:gd name="T10" fmla="*/ 152 w 189"/>
                <a:gd name="T11" fmla="*/ 149 h 619"/>
                <a:gd name="T12" fmla="*/ 189 w 189"/>
                <a:gd name="T13" fmla="*/ 565 h 619"/>
                <a:gd name="T14" fmla="*/ 152 w 189"/>
                <a:gd name="T15" fmla="*/ 501 h 619"/>
                <a:gd name="T16" fmla="*/ 152 w 189"/>
                <a:gd name="T17" fmla="*/ 168 h 619"/>
                <a:gd name="T18" fmla="*/ 36 w 189"/>
                <a:gd name="T19" fmla="*/ 168 h 619"/>
                <a:gd name="T20" fmla="*/ 36 w 189"/>
                <a:gd name="T21" fmla="*/ 501 h 619"/>
                <a:gd name="T22" fmla="*/ 0 w 189"/>
                <a:gd name="T23" fmla="*/ 565 h 619"/>
                <a:gd name="T24" fmla="*/ 0 w 189"/>
                <a:gd name="T25" fmla="*/ 619 h 619"/>
                <a:gd name="T26" fmla="*/ 36 w 189"/>
                <a:gd name="T27" fmla="*/ 588 h 619"/>
                <a:gd name="T28" fmla="*/ 36 w 189"/>
                <a:gd name="T29" fmla="*/ 619 h 619"/>
                <a:gd name="T30" fmla="*/ 152 w 189"/>
                <a:gd name="T31" fmla="*/ 619 h 619"/>
                <a:gd name="T32" fmla="*/ 152 w 189"/>
                <a:gd name="T33" fmla="*/ 588 h 619"/>
                <a:gd name="T34" fmla="*/ 189 w 189"/>
                <a:gd name="T35" fmla="*/ 619 h 619"/>
                <a:gd name="T36" fmla="*/ 189 w 189"/>
                <a:gd name="T37" fmla="*/ 56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9" h="619">
                  <a:moveTo>
                    <a:pt x="152" y="149"/>
                  </a:moveTo>
                  <a:lnTo>
                    <a:pt x="36" y="149"/>
                  </a:lnTo>
                  <a:lnTo>
                    <a:pt x="36" y="146"/>
                  </a:lnTo>
                  <a:lnTo>
                    <a:pt x="95" y="0"/>
                  </a:lnTo>
                  <a:lnTo>
                    <a:pt x="152" y="146"/>
                  </a:lnTo>
                  <a:lnTo>
                    <a:pt x="152" y="149"/>
                  </a:lnTo>
                  <a:close/>
                  <a:moveTo>
                    <a:pt x="189" y="565"/>
                  </a:moveTo>
                  <a:lnTo>
                    <a:pt x="152" y="501"/>
                  </a:lnTo>
                  <a:lnTo>
                    <a:pt x="152" y="168"/>
                  </a:lnTo>
                  <a:lnTo>
                    <a:pt x="36" y="168"/>
                  </a:lnTo>
                  <a:lnTo>
                    <a:pt x="36" y="501"/>
                  </a:lnTo>
                  <a:lnTo>
                    <a:pt x="0" y="565"/>
                  </a:lnTo>
                  <a:lnTo>
                    <a:pt x="0" y="619"/>
                  </a:lnTo>
                  <a:lnTo>
                    <a:pt x="36" y="588"/>
                  </a:lnTo>
                  <a:lnTo>
                    <a:pt x="36" y="619"/>
                  </a:lnTo>
                  <a:lnTo>
                    <a:pt x="152" y="619"/>
                  </a:lnTo>
                  <a:lnTo>
                    <a:pt x="152" y="588"/>
                  </a:lnTo>
                  <a:lnTo>
                    <a:pt x="189" y="619"/>
                  </a:lnTo>
                  <a:lnTo>
                    <a:pt x="189" y="565"/>
                  </a:lnTo>
                  <a:close/>
                </a:path>
              </a:pathLst>
            </a:custGeom>
            <a:solidFill>
              <a:srgbClr val="459AAF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3" name="Freeform 621"/>
            <p:cNvSpPr>
              <a:spLocks noEditPoints="1"/>
            </p:cNvSpPr>
            <p:nvPr/>
          </p:nvSpPr>
          <p:spPr bwMode="auto">
            <a:xfrm>
              <a:off x="228600" y="3839127"/>
              <a:ext cx="430213" cy="1089025"/>
            </a:xfrm>
            <a:custGeom>
              <a:avLst/>
              <a:gdLst>
                <a:gd name="T0" fmla="*/ 90 w 115"/>
                <a:gd name="T1" fmla="*/ 163 h 290"/>
                <a:gd name="T2" fmla="*/ 25 w 115"/>
                <a:gd name="T3" fmla="*/ 163 h 290"/>
                <a:gd name="T4" fmla="*/ 25 w 115"/>
                <a:gd name="T5" fmla="*/ 137 h 290"/>
                <a:gd name="T6" fmla="*/ 58 w 115"/>
                <a:gd name="T7" fmla="*/ 0 h 290"/>
                <a:gd name="T8" fmla="*/ 90 w 115"/>
                <a:gd name="T9" fmla="*/ 137 h 290"/>
                <a:gd name="T10" fmla="*/ 90 w 115"/>
                <a:gd name="T11" fmla="*/ 163 h 290"/>
                <a:gd name="T12" fmla="*/ 87 w 115"/>
                <a:gd name="T13" fmla="*/ 196 h 290"/>
                <a:gd name="T14" fmla="*/ 89 w 115"/>
                <a:gd name="T15" fmla="*/ 171 h 290"/>
                <a:gd name="T16" fmla="*/ 26 w 115"/>
                <a:gd name="T17" fmla="*/ 171 h 290"/>
                <a:gd name="T18" fmla="*/ 28 w 115"/>
                <a:gd name="T19" fmla="*/ 196 h 290"/>
                <a:gd name="T20" fmla="*/ 2 w 115"/>
                <a:gd name="T21" fmla="*/ 290 h 290"/>
                <a:gd name="T22" fmla="*/ 42 w 115"/>
                <a:gd name="T23" fmla="*/ 259 h 290"/>
                <a:gd name="T24" fmla="*/ 58 w 115"/>
                <a:gd name="T25" fmla="*/ 274 h 290"/>
                <a:gd name="T26" fmla="*/ 73 w 115"/>
                <a:gd name="T27" fmla="*/ 259 h 290"/>
                <a:gd name="T28" fmla="*/ 113 w 115"/>
                <a:gd name="T29" fmla="*/ 290 h 290"/>
                <a:gd name="T30" fmla="*/ 87 w 115"/>
                <a:gd name="T31" fmla="*/ 19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5" h="290">
                  <a:moveTo>
                    <a:pt x="90" y="163"/>
                  </a:moveTo>
                  <a:cubicBezTo>
                    <a:pt x="25" y="163"/>
                    <a:pt x="25" y="163"/>
                    <a:pt x="25" y="163"/>
                  </a:cubicBezTo>
                  <a:cubicBezTo>
                    <a:pt x="25" y="155"/>
                    <a:pt x="25" y="146"/>
                    <a:pt x="25" y="137"/>
                  </a:cubicBezTo>
                  <a:cubicBezTo>
                    <a:pt x="25" y="61"/>
                    <a:pt x="58" y="0"/>
                    <a:pt x="58" y="0"/>
                  </a:cubicBezTo>
                  <a:cubicBezTo>
                    <a:pt x="58" y="0"/>
                    <a:pt x="90" y="61"/>
                    <a:pt x="90" y="137"/>
                  </a:cubicBezTo>
                  <a:cubicBezTo>
                    <a:pt x="90" y="146"/>
                    <a:pt x="90" y="155"/>
                    <a:pt x="90" y="163"/>
                  </a:cubicBezTo>
                  <a:close/>
                  <a:moveTo>
                    <a:pt x="87" y="196"/>
                  </a:moveTo>
                  <a:cubicBezTo>
                    <a:pt x="88" y="188"/>
                    <a:pt x="89" y="179"/>
                    <a:pt x="89" y="171"/>
                  </a:cubicBezTo>
                  <a:cubicBezTo>
                    <a:pt x="26" y="171"/>
                    <a:pt x="26" y="171"/>
                    <a:pt x="26" y="171"/>
                  </a:cubicBezTo>
                  <a:cubicBezTo>
                    <a:pt x="26" y="179"/>
                    <a:pt x="27" y="188"/>
                    <a:pt x="28" y="196"/>
                  </a:cubicBezTo>
                  <a:cubicBezTo>
                    <a:pt x="0" y="226"/>
                    <a:pt x="2" y="290"/>
                    <a:pt x="2" y="290"/>
                  </a:cubicBezTo>
                  <a:cubicBezTo>
                    <a:pt x="2" y="290"/>
                    <a:pt x="25" y="271"/>
                    <a:pt x="42" y="259"/>
                  </a:cubicBezTo>
                  <a:cubicBezTo>
                    <a:pt x="47" y="269"/>
                    <a:pt x="52" y="274"/>
                    <a:pt x="58" y="274"/>
                  </a:cubicBezTo>
                  <a:cubicBezTo>
                    <a:pt x="63" y="274"/>
                    <a:pt x="68" y="269"/>
                    <a:pt x="73" y="259"/>
                  </a:cubicBezTo>
                  <a:cubicBezTo>
                    <a:pt x="90" y="271"/>
                    <a:pt x="113" y="290"/>
                    <a:pt x="113" y="290"/>
                  </a:cubicBezTo>
                  <a:cubicBezTo>
                    <a:pt x="113" y="290"/>
                    <a:pt x="115" y="226"/>
                    <a:pt x="87" y="196"/>
                  </a:cubicBezTo>
                  <a:close/>
                </a:path>
              </a:pathLst>
            </a:custGeom>
            <a:solidFill>
              <a:srgbClr val="DC1A2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6" name="Freeform 626"/>
            <p:cNvSpPr>
              <a:spLocks noEditPoints="1"/>
            </p:cNvSpPr>
            <p:nvPr/>
          </p:nvSpPr>
          <p:spPr bwMode="auto">
            <a:xfrm>
              <a:off x="752099" y="3723239"/>
              <a:ext cx="184150" cy="1114425"/>
            </a:xfrm>
            <a:custGeom>
              <a:avLst/>
              <a:gdLst>
                <a:gd name="T0" fmla="*/ 0 w 116"/>
                <a:gd name="T1" fmla="*/ 492 h 702"/>
                <a:gd name="T2" fmla="*/ 116 w 116"/>
                <a:gd name="T3" fmla="*/ 492 h 702"/>
                <a:gd name="T4" fmla="*/ 116 w 116"/>
                <a:gd name="T5" fmla="*/ 702 h 702"/>
                <a:gd name="T6" fmla="*/ 0 w 116"/>
                <a:gd name="T7" fmla="*/ 702 h 702"/>
                <a:gd name="T8" fmla="*/ 0 w 116"/>
                <a:gd name="T9" fmla="*/ 492 h 702"/>
                <a:gd name="T10" fmla="*/ 0 w 116"/>
                <a:gd name="T11" fmla="*/ 255 h 702"/>
                <a:gd name="T12" fmla="*/ 0 w 116"/>
                <a:gd name="T13" fmla="*/ 477 h 702"/>
                <a:gd name="T14" fmla="*/ 116 w 116"/>
                <a:gd name="T15" fmla="*/ 477 h 702"/>
                <a:gd name="T16" fmla="*/ 116 w 116"/>
                <a:gd name="T17" fmla="*/ 255 h 702"/>
                <a:gd name="T18" fmla="*/ 0 w 116"/>
                <a:gd name="T19" fmla="*/ 255 h 702"/>
                <a:gd name="T20" fmla="*/ 116 w 116"/>
                <a:gd name="T21" fmla="*/ 97 h 702"/>
                <a:gd name="T22" fmla="*/ 59 w 116"/>
                <a:gd name="T23" fmla="*/ 0 h 702"/>
                <a:gd name="T24" fmla="*/ 0 w 116"/>
                <a:gd name="T25" fmla="*/ 97 h 702"/>
                <a:gd name="T26" fmla="*/ 0 w 116"/>
                <a:gd name="T27" fmla="*/ 241 h 702"/>
                <a:gd name="T28" fmla="*/ 116 w 116"/>
                <a:gd name="T29" fmla="*/ 241 h 702"/>
                <a:gd name="T30" fmla="*/ 116 w 116"/>
                <a:gd name="T31" fmla="*/ 97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702">
                  <a:moveTo>
                    <a:pt x="0" y="492"/>
                  </a:moveTo>
                  <a:lnTo>
                    <a:pt x="116" y="492"/>
                  </a:lnTo>
                  <a:lnTo>
                    <a:pt x="116" y="702"/>
                  </a:lnTo>
                  <a:lnTo>
                    <a:pt x="0" y="702"/>
                  </a:lnTo>
                  <a:lnTo>
                    <a:pt x="0" y="492"/>
                  </a:lnTo>
                  <a:close/>
                  <a:moveTo>
                    <a:pt x="0" y="255"/>
                  </a:moveTo>
                  <a:lnTo>
                    <a:pt x="0" y="477"/>
                  </a:lnTo>
                  <a:lnTo>
                    <a:pt x="116" y="477"/>
                  </a:lnTo>
                  <a:lnTo>
                    <a:pt x="116" y="255"/>
                  </a:lnTo>
                  <a:lnTo>
                    <a:pt x="0" y="255"/>
                  </a:lnTo>
                  <a:close/>
                  <a:moveTo>
                    <a:pt x="116" y="97"/>
                  </a:moveTo>
                  <a:lnTo>
                    <a:pt x="59" y="0"/>
                  </a:lnTo>
                  <a:lnTo>
                    <a:pt x="0" y="97"/>
                  </a:lnTo>
                  <a:lnTo>
                    <a:pt x="0" y="241"/>
                  </a:lnTo>
                  <a:lnTo>
                    <a:pt x="116" y="241"/>
                  </a:lnTo>
                  <a:lnTo>
                    <a:pt x="116" y="97"/>
                  </a:lnTo>
                  <a:close/>
                </a:path>
              </a:pathLst>
            </a:custGeom>
            <a:solidFill>
              <a:srgbClr val="A1A2A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7" name="Freeform 643"/>
            <p:cNvSpPr>
              <a:spLocks noEditPoints="1"/>
            </p:cNvSpPr>
            <p:nvPr/>
          </p:nvSpPr>
          <p:spPr bwMode="auto">
            <a:xfrm>
              <a:off x="166897" y="3720064"/>
              <a:ext cx="30163" cy="1208088"/>
            </a:xfrm>
            <a:custGeom>
              <a:avLst/>
              <a:gdLst>
                <a:gd name="T0" fmla="*/ 19 w 19"/>
                <a:gd name="T1" fmla="*/ 744 h 761"/>
                <a:gd name="T2" fmla="*/ 0 w 19"/>
                <a:gd name="T3" fmla="*/ 761 h 761"/>
                <a:gd name="T4" fmla="*/ 0 w 19"/>
                <a:gd name="T5" fmla="*/ 730 h 761"/>
                <a:gd name="T6" fmla="*/ 19 w 19"/>
                <a:gd name="T7" fmla="*/ 713 h 761"/>
                <a:gd name="T8" fmla="*/ 0 w 19"/>
                <a:gd name="T9" fmla="*/ 730 h 761"/>
                <a:gd name="T10" fmla="*/ 19 w 19"/>
                <a:gd name="T11" fmla="*/ 699 h 761"/>
                <a:gd name="T12" fmla="*/ 0 w 19"/>
                <a:gd name="T13" fmla="*/ 683 h 761"/>
                <a:gd name="T14" fmla="*/ 0 w 19"/>
                <a:gd name="T15" fmla="*/ 669 h 761"/>
                <a:gd name="T16" fmla="*/ 19 w 19"/>
                <a:gd name="T17" fmla="*/ 652 h 761"/>
                <a:gd name="T18" fmla="*/ 0 w 19"/>
                <a:gd name="T19" fmla="*/ 669 h 761"/>
                <a:gd name="T20" fmla="*/ 19 w 19"/>
                <a:gd name="T21" fmla="*/ 635 h 761"/>
                <a:gd name="T22" fmla="*/ 0 w 19"/>
                <a:gd name="T23" fmla="*/ 621 h 761"/>
                <a:gd name="T24" fmla="*/ 0 w 19"/>
                <a:gd name="T25" fmla="*/ 605 h 761"/>
                <a:gd name="T26" fmla="*/ 19 w 19"/>
                <a:gd name="T27" fmla="*/ 588 h 761"/>
                <a:gd name="T28" fmla="*/ 0 w 19"/>
                <a:gd name="T29" fmla="*/ 605 h 761"/>
                <a:gd name="T30" fmla="*/ 19 w 19"/>
                <a:gd name="T31" fmla="*/ 574 h 761"/>
                <a:gd name="T32" fmla="*/ 0 w 19"/>
                <a:gd name="T33" fmla="*/ 557 h 761"/>
                <a:gd name="T34" fmla="*/ 0 w 19"/>
                <a:gd name="T35" fmla="*/ 543 h 761"/>
                <a:gd name="T36" fmla="*/ 19 w 19"/>
                <a:gd name="T37" fmla="*/ 527 h 761"/>
                <a:gd name="T38" fmla="*/ 0 w 19"/>
                <a:gd name="T39" fmla="*/ 543 h 761"/>
                <a:gd name="T40" fmla="*/ 19 w 19"/>
                <a:gd name="T41" fmla="*/ 513 h 761"/>
                <a:gd name="T42" fmla="*/ 0 w 19"/>
                <a:gd name="T43" fmla="*/ 496 h 761"/>
                <a:gd name="T44" fmla="*/ 0 w 19"/>
                <a:gd name="T45" fmla="*/ 482 h 761"/>
                <a:gd name="T46" fmla="*/ 19 w 19"/>
                <a:gd name="T47" fmla="*/ 465 h 761"/>
                <a:gd name="T48" fmla="*/ 0 w 19"/>
                <a:gd name="T49" fmla="*/ 482 h 761"/>
                <a:gd name="T50" fmla="*/ 19 w 19"/>
                <a:gd name="T51" fmla="*/ 451 h 761"/>
                <a:gd name="T52" fmla="*/ 0 w 19"/>
                <a:gd name="T53" fmla="*/ 435 h 761"/>
                <a:gd name="T54" fmla="*/ 0 w 19"/>
                <a:gd name="T55" fmla="*/ 420 h 761"/>
                <a:gd name="T56" fmla="*/ 19 w 19"/>
                <a:gd name="T57" fmla="*/ 404 h 761"/>
                <a:gd name="T58" fmla="*/ 0 w 19"/>
                <a:gd name="T59" fmla="*/ 420 h 761"/>
                <a:gd name="T60" fmla="*/ 19 w 19"/>
                <a:gd name="T61" fmla="*/ 390 h 761"/>
                <a:gd name="T62" fmla="*/ 0 w 19"/>
                <a:gd name="T63" fmla="*/ 373 h 761"/>
                <a:gd name="T64" fmla="*/ 0 w 19"/>
                <a:gd name="T65" fmla="*/ 357 h 761"/>
                <a:gd name="T66" fmla="*/ 19 w 19"/>
                <a:gd name="T67" fmla="*/ 342 h 761"/>
                <a:gd name="T68" fmla="*/ 0 w 19"/>
                <a:gd name="T69" fmla="*/ 357 h 761"/>
                <a:gd name="T70" fmla="*/ 19 w 19"/>
                <a:gd name="T71" fmla="*/ 326 h 761"/>
                <a:gd name="T72" fmla="*/ 0 w 19"/>
                <a:gd name="T73" fmla="*/ 309 h 761"/>
                <a:gd name="T74" fmla="*/ 0 w 19"/>
                <a:gd name="T75" fmla="*/ 295 h 761"/>
                <a:gd name="T76" fmla="*/ 19 w 19"/>
                <a:gd name="T77" fmla="*/ 279 h 761"/>
                <a:gd name="T78" fmla="*/ 0 w 19"/>
                <a:gd name="T79" fmla="*/ 295 h 761"/>
                <a:gd name="T80" fmla="*/ 19 w 19"/>
                <a:gd name="T81" fmla="*/ 264 h 761"/>
                <a:gd name="T82" fmla="*/ 0 w 19"/>
                <a:gd name="T83" fmla="*/ 248 h 761"/>
                <a:gd name="T84" fmla="*/ 0 w 19"/>
                <a:gd name="T85" fmla="*/ 234 h 761"/>
                <a:gd name="T86" fmla="*/ 19 w 19"/>
                <a:gd name="T87" fmla="*/ 217 h 761"/>
                <a:gd name="T88" fmla="*/ 0 w 19"/>
                <a:gd name="T89" fmla="*/ 234 h 761"/>
                <a:gd name="T90" fmla="*/ 19 w 19"/>
                <a:gd name="T91" fmla="*/ 203 h 761"/>
                <a:gd name="T92" fmla="*/ 0 w 19"/>
                <a:gd name="T93" fmla="*/ 186 h 761"/>
                <a:gd name="T94" fmla="*/ 0 w 19"/>
                <a:gd name="T95" fmla="*/ 172 h 761"/>
                <a:gd name="T96" fmla="*/ 19 w 19"/>
                <a:gd name="T97" fmla="*/ 156 h 761"/>
                <a:gd name="T98" fmla="*/ 0 w 19"/>
                <a:gd name="T99" fmla="*/ 172 h 761"/>
                <a:gd name="T100" fmla="*/ 19 w 19"/>
                <a:gd name="T101" fmla="*/ 141 h 761"/>
                <a:gd name="T102" fmla="*/ 0 w 19"/>
                <a:gd name="T103" fmla="*/ 125 h 761"/>
                <a:gd name="T104" fmla="*/ 0 w 19"/>
                <a:gd name="T105" fmla="*/ 111 h 761"/>
                <a:gd name="T106" fmla="*/ 19 w 19"/>
                <a:gd name="T107" fmla="*/ 94 h 761"/>
                <a:gd name="T108" fmla="*/ 0 w 19"/>
                <a:gd name="T109" fmla="*/ 111 h 761"/>
                <a:gd name="T110" fmla="*/ 19 w 19"/>
                <a:gd name="T111" fmla="*/ 78 h 761"/>
                <a:gd name="T112" fmla="*/ 0 w 19"/>
                <a:gd name="T113" fmla="*/ 63 h 761"/>
                <a:gd name="T114" fmla="*/ 0 w 19"/>
                <a:gd name="T115" fmla="*/ 47 h 761"/>
                <a:gd name="T116" fmla="*/ 19 w 19"/>
                <a:gd name="T117" fmla="*/ 30 h 761"/>
                <a:gd name="T118" fmla="*/ 0 w 19"/>
                <a:gd name="T119" fmla="*/ 47 h 761"/>
                <a:gd name="T120" fmla="*/ 19 w 19"/>
                <a:gd name="T121" fmla="*/ 16 h 761"/>
                <a:gd name="T122" fmla="*/ 0 w 19"/>
                <a:gd name="T123" fmla="*/ 0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" h="761">
                  <a:moveTo>
                    <a:pt x="0" y="744"/>
                  </a:moveTo>
                  <a:lnTo>
                    <a:pt x="19" y="744"/>
                  </a:lnTo>
                  <a:lnTo>
                    <a:pt x="19" y="761"/>
                  </a:lnTo>
                  <a:lnTo>
                    <a:pt x="0" y="761"/>
                  </a:lnTo>
                  <a:lnTo>
                    <a:pt x="0" y="744"/>
                  </a:lnTo>
                  <a:close/>
                  <a:moveTo>
                    <a:pt x="0" y="730"/>
                  </a:moveTo>
                  <a:lnTo>
                    <a:pt x="19" y="730"/>
                  </a:lnTo>
                  <a:lnTo>
                    <a:pt x="19" y="713"/>
                  </a:lnTo>
                  <a:lnTo>
                    <a:pt x="0" y="713"/>
                  </a:lnTo>
                  <a:lnTo>
                    <a:pt x="0" y="730"/>
                  </a:lnTo>
                  <a:close/>
                  <a:moveTo>
                    <a:pt x="0" y="699"/>
                  </a:moveTo>
                  <a:lnTo>
                    <a:pt x="19" y="699"/>
                  </a:lnTo>
                  <a:lnTo>
                    <a:pt x="19" y="683"/>
                  </a:lnTo>
                  <a:lnTo>
                    <a:pt x="0" y="683"/>
                  </a:lnTo>
                  <a:lnTo>
                    <a:pt x="0" y="699"/>
                  </a:lnTo>
                  <a:close/>
                  <a:moveTo>
                    <a:pt x="0" y="669"/>
                  </a:moveTo>
                  <a:lnTo>
                    <a:pt x="19" y="669"/>
                  </a:lnTo>
                  <a:lnTo>
                    <a:pt x="19" y="652"/>
                  </a:lnTo>
                  <a:lnTo>
                    <a:pt x="0" y="652"/>
                  </a:lnTo>
                  <a:lnTo>
                    <a:pt x="0" y="669"/>
                  </a:lnTo>
                  <a:close/>
                  <a:moveTo>
                    <a:pt x="0" y="635"/>
                  </a:moveTo>
                  <a:lnTo>
                    <a:pt x="19" y="635"/>
                  </a:lnTo>
                  <a:lnTo>
                    <a:pt x="19" y="621"/>
                  </a:lnTo>
                  <a:lnTo>
                    <a:pt x="0" y="621"/>
                  </a:lnTo>
                  <a:lnTo>
                    <a:pt x="0" y="635"/>
                  </a:lnTo>
                  <a:close/>
                  <a:moveTo>
                    <a:pt x="0" y="605"/>
                  </a:moveTo>
                  <a:lnTo>
                    <a:pt x="19" y="605"/>
                  </a:lnTo>
                  <a:lnTo>
                    <a:pt x="19" y="588"/>
                  </a:lnTo>
                  <a:lnTo>
                    <a:pt x="0" y="588"/>
                  </a:lnTo>
                  <a:lnTo>
                    <a:pt x="0" y="605"/>
                  </a:lnTo>
                  <a:close/>
                  <a:moveTo>
                    <a:pt x="0" y="574"/>
                  </a:moveTo>
                  <a:lnTo>
                    <a:pt x="19" y="574"/>
                  </a:lnTo>
                  <a:lnTo>
                    <a:pt x="19" y="557"/>
                  </a:lnTo>
                  <a:lnTo>
                    <a:pt x="0" y="557"/>
                  </a:lnTo>
                  <a:lnTo>
                    <a:pt x="0" y="574"/>
                  </a:lnTo>
                  <a:close/>
                  <a:moveTo>
                    <a:pt x="0" y="543"/>
                  </a:moveTo>
                  <a:lnTo>
                    <a:pt x="19" y="543"/>
                  </a:lnTo>
                  <a:lnTo>
                    <a:pt x="19" y="527"/>
                  </a:lnTo>
                  <a:lnTo>
                    <a:pt x="0" y="527"/>
                  </a:lnTo>
                  <a:lnTo>
                    <a:pt x="0" y="543"/>
                  </a:lnTo>
                  <a:close/>
                  <a:moveTo>
                    <a:pt x="0" y="513"/>
                  </a:moveTo>
                  <a:lnTo>
                    <a:pt x="19" y="513"/>
                  </a:lnTo>
                  <a:lnTo>
                    <a:pt x="19" y="496"/>
                  </a:lnTo>
                  <a:lnTo>
                    <a:pt x="0" y="496"/>
                  </a:lnTo>
                  <a:lnTo>
                    <a:pt x="0" y="513"/>
                  </a:lnTo>
                  <a:close/>
                  <a:moveTo>
                    <a:pt x="0" y="482"/>
                  </a:moveTo>
                  <a:lnTo>
                    <a:pt x="19" y="482"/>
                  </a:lnTo>
                  <a:lnTo>
                    <a:pt x="19" y="465"/>
                  </a:lnTo>
                  <a:lnTo>
                    <a:pt x="0" y="465"/>
                  </a:lnTo>
                  <a:lnTo>
                    <a:pt x="0" y="482"/>
                  </a:lnTo>
                  <a:close/>
                  <a:moveTo>
                    <a:pt x="0" y="451"/>
                  </a:moveTo>
                  <a:lnTo>
                    <a:pt x="19" y="451"/>
                  </a:lnTo>
                  <a:lnTo>
                    <a:pt x="19" y="435"/>
                  </a:lnTo>
                  <a:lnTo>
                    <a:pt x="0" y="435"/>
                  </a:lnTo>
                  <a:lnTo>
                    <a:pt x="0" y="451"/>
                  </a:lnTo>
                  <a:close/>
                  <a:moveTo>
                    <a:pt x="0" y="420"/>
                  </a:moveTo>
                  <a:lnTo>
                    <a:pt x="19" y="420"/>
                  </a:lnTo>
                  <a:lnTo>
                    <a:pt x="19" y="404"/>
                  </a:lnTo>
                  <a:lnTo>
                    <a:pt x="0" y="404"/>
                  </a:lnTo>
                  <a:lnTo>
                    <a:pt x="0" y="420"/>
                  </a:lnTo>
                  <a:close/>
                  <a:moveTo>
                    <a:pt x="0" y="390"/>
                  </a:moveTo>
                  <a:lnTo>
                    <a:pt x="19" y="390"/>
                  </a:lnTo>
                  <a:lnTo>
                    <a:pt x="19" y="373"/>
                  </a:lnTo>
                  <a:lnTo>
                    <a:pt x="0" y="373"/>
                  </a:lnTo>
                  <a:lnTo>
                    <a:pt x="0" y="390"/>
                  </a:lnTo>
                  <a:close/>
                  <a:moveTo>
                    <a:pt x="0" y="357"/>
                  </a:moveTo>
                  <a:lnTo>
                    <a:pt x="19" y="357"/>
                  </a:lnTo>
                  <a:lnTo>
                    <a:pt x="19" y="342"/>
                  </a:lnTo>
                  <a:lnTo>
                    <a:pt x="0" y="342"/>
                  </a:lnTo>
                  <a:lnTo>
                    <a:pt x="0" y="357"/>
                  </a:lnTo>
                  <a:close/>
                  <a:moveTo>
                    <a:pt x="0" y="326"/>
                  </a:moveTo>
                  <a:lnTo>
                    <a:pt x="19" y="326"/>
                  </a:lnTo>
                  <a:lnTo>
                    <a:pt x="19" y="309"/>
                  </a:lnTo>
                  <a:lnTo>
                    <a:pt x="0" y="309"/>
                  </a:lnTo>
                  <a:lnTo>
                    <a:pt x="0" y="326"/>
                  </a:lnTo>
                  <a:close/>
                  <a:moveTo>
                    <a:pt x="0" y="295"/>
                  </a:moveTo>
                  <a:lnTo>
                    <a:pt x="19" y="295"/>
                  </a:lnTo>
                  <a:lnTo>
                    <a:pt x="19" y="279"/>
                  </a:lnTo>
                  <a:lnTo>
                    <a:pt x="0" y="279"/>
                  </a:lnTo>
                  <a:lnTo>
                    <a:pt x="0" y="295"/>
                  </a:lnTo>
                  <a:close/>
                  <a:moveTo>
                    <a:pt x="0" y="264"/>
                  </a:moveTo>
                  <a:lnTo>
                    <a:pt x="19" y="264"/>
                  </a:lnTo>
                  <a:lnTo>
                    <a:pt x="19" y="248"/>
                  </a:lnTo>
                  <a:lnTo>
                    <a:pt x="0" y="248"/>
                  </a:lnTo>
                  <a:lnTo>
                    <a:pt x="0" y="264"/>
                  </a:lnTo>
                  <a:close/>
                  <a:moveTo>
                    <a:pt x="0" y="234"/>
                  </a:moveTo>
                  <a:lnTo>
                    <a:pt x="19" y="234"/>
                  </a:lnTo>
                  <a:lnTo>
                    <a:pt x="19" y="217"/>
                  </a:lnTo>
                  <a:lnTo>
                    <a:pt x="0" y="217"/>
                  </a:lnTo>
                  <a:lnTo>
                    <a:pt x="0" y="234"/>
                  </a:lnTo>
                  <a:close/>
                  <a:moveTo>
                    <a:pt x="0" y="203"/>
                  </a:moveTo>
                  <a:lnTo>
                    <a:pt x="19" y="203"/>
                  </a:lnTo>
                  <a:lnTo>
                    <a:pt x="19" y="186"/>
                  </a:lnTo>
                  <a:lnTo>
                    <a:pt x="0" y="186"/>
                  </a:lnTo>
                  <a:lnTo>
                    <a:pt x="0" y="203"/>
                  </a:lnTo>
                  <a:close/>
                  <a:moveTo>
                    <a:pt x="0" y="172"/>
                  </a:moveTo>
                  <a:lnTo>
                    <a:pt x="19" y="172"/>
                  </a:lnTo>
                  <a:lnTo>
                    <a:pt x="19" y="156"/>
                  </a:lnTo>
                  <a:lnTo>
                    <a:pt x="0" y="156"/>
                  </a:lnTo>
                  <a:lnTo>
                    <a:pt x="0" y="172"/>
                  </a:lnTo>
                  <a:close/>
                  <a:moveTo>
                    <a:pt x="0" y="141"/>
                  </a:moveTo>
                  <a:lnTo>
                    <a:pt x="19" y="141"/>
                  </a:lnTo>
                  <a:lnTo>
                    <a:pt x="19" y="125"/>
                  </a:lnTo>
                  <a:lnTo>
                    <a:pt x="0" y="125"/>
                  </a:lnTo>
                  <a:lnTo>
                    <a:pt x="0" y="141"/>
                  </a:lnTo>
                  <a:close/>
                  <a:moveTo>
                    <a:pt x="0" y="111"/>
                  </a:moveTo>
                  <a:lnTo>
                    <a:pt x="19" y="111"/>
                  </a:lnTo>
                  <a:lnTo>
                    <a:pt x="19" y="94"/>
                  </a:lnTo>
                  <a:lnTo>
                    <a:pt x="0" y="94"/>
                  </a:lnTo>
                  <a:lnTo>
                    <a:pt x="0" y="111"/>
                  </a:lnTo>
                  <a:close/>
                  <a:moveTo>
                    <a:pt x="0" y="78"/>
                  </a:moveTo>
                  <a:lnTo>
                    <a:pt x="19" y="78"/>
                  </a:lnTo>
                  <a:lnTo>
                    <a:pt x="19" y="63"/>
                  </a:lnTo>
                  <a:lnTo>
                    <a:pt x="0" y="63"/>
                  </a:lnTo>
                  <a:lnTo>
                    <a:pt x="0" y="78"/>
                  </a:lnTo>
                  <a:close/>
                  <a:moveTo>
                    <a:pt x="0" y="47"/>
                  </a:moveTo>
                  <a:lnTo>
                    <a:pt x="19" y="47"/>
                  </a:lnTo>
                  <a:lnTo>
                    <a:pt x="19" y="30"/>
                  </a:lnTo>
                  <a:lnTo>
                    <a:pt x="0" y="30"/>
                  </a:lnTo>
                  <a:lnTo>
                    <a:pt x="0" y="47"/>
                  </a:lnTo>
                  <a:close/>
                  <a:moveTo>
                    <a:pt x="0" y="16"/>
                  </a:moveTo>
                  <a:lnTo>
                    <a:pt x="19" y="16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B7D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58" name="right_bottom_grid"/>
          <p:cNvGrpSpPr/>
          <p:nvPr/>
        </p:nvGrpSpPr>
        <p:grpSpPr>
          <a:xfrm>
            <a:off x="5810488" y="4222079"/>
            <a:ext cx="921068" cy="751082"/>
            <a:chOff x="7366793" y="3710545"/>
            <a:chExt cx="1582738" cy="1290638"/>
          </a:xfrm>
        </p:grpSpPr>
        <p:sp>
          <p:nvSpPr>
            <p:cNvPr id="259" name="Rectangle 613"/>
            <p:cNvSpPr>
              <a:spLocks noChangeArrowheads="1"/>
            </p:cNvSpPr>
            <p:nvPr/>
          </p:nvSpPr>
          <p:spPr bwMode="auto">
            <a:xfrm>
              <a:off x="7366793" y="4963083"/>
              <a:ext cx="1582738" cy="38100"/>
            </a:xfrm>
            <a:prstGeom prst="rect">
              <a:avLst/>
            </a:prstGeom>
            <a:solidFill>
              <a:srgbClr val="D5B5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0" name="Rectangle 615"/>
            <p:cNvSpPr>
              <a:spLocks noChangeArrowheads="1"/>
            </p:cNvSpPr>
            <p:nvPr/>
          </p:nvSpPr>
          <p:spPr bwMode="auto">
            <a:xfrm>
              <a:off x="7454105" y="4269345"/>
              <a:ext cx="187325" cy="558800"/>
            </a:xfrm>
            <a:prstGeom prst="rect">
              <a:avLst/>
            </a:prstGeom>
            <a:solidFill>
              <a:srgbClr val="E96425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1" name="Freeform 620"/>
            <p:cNvSpPr>
              <a:spLocks noEditPoints="1"/>
            </p:cNvSpPr>
            <p:nvPr/>
          </p:nvSpPr>
          <p:spPr bwMode="auto">
            <a:xfrm>
              <a:off x="7719218" y="3845483"/>
              <a:ext cx="300038" cy="982663"/>
            </a:xfrm>
            <a:custGeom>
              <a:avLst/>
              <a:gdLst>
                <a:gd name="T0" fmla="*/ 152 w 189"/>
                <a:gd name="T1" fmla="*/ 149 h 619"/>
                <a:gd name="T2" fmla="*/ 36 w 189"/>
                <a:gd name="T3" fmla="*/ 149 h 619"/>
                <a:gd name="T4" fmla="*/ 36 w 189"/>
                <a:gd name="T5" fmla="*/ 146 h 619"/>
                <a:gd name="T6" fmla="*/ 95 w 189"/>
                <a:gd name="T7" fmla="*/ 0 h 619"/>
                <a:gd name="T8" fmla="*/ 152 w 189"/>
                <a:gd name="T9" fmla="*/ 146 h 619"/>
                <a:gd name="T10" fmla="*/ 152 w 189"/>
                <a:gd name="T11" fmla="*/ 149 h 619"/>
                <a:gd name="T12" fmla="*/ 189 w 189"/>
                <a:gd name="T13" fmla="*/ 565 h 619"/>
                <a:gd name="T14" fmla="*/ 152 w 189"/>
                <a:gd name="T15" fmla="*/ 501 h 619"/>
                <a:gd name="T16" fmla="*/ 152 w 189"/>
                <a:gd name="T17" fmla="*/ 168 h 619"/>
                <a:gd name="T18" fmla="*/ 36 w 189"/>
                <a:gd name="T19" fmla="*/ 168 h 619"/>
                <a:gd name="T20" fmla="*/ 36 w 189"/>
                <a:gd name="T21" fmla="*/ 501 h 619"/>
                <a:gd name="T22" fmla="*/ 0 w 189"/>
                <a:gd name="T23" fmla="*/ 565 h 619"/>
                <a:gd name="T24" fmla="*/ 0 w 189"/>
                <a:gd name="T25" fmla="*/ 619 h 619"/>
                <a:gd name="T26" fmla="*/ 36 w 189"/>
                <a:gd name="T27" fmla="*/ 588 h 619"/>
                <a:gd name="T28" fmla="*/ 36 w 189"/>
                <a:gd name="T29" fmla="*/ 619 h 619"/>
                <a:gd name="T30" fmla="*/ 152 w 189"/>
                <a:gd name="T31" fmla="*/ 619 h 619"/>
                <a:gd name="T32" fmla="*/ 152 w 189"/>
                <a:gd name="T33" fmla="*/ 588 h 619"/>
                <a:gd name="T34" fmla="*/ 189 w 189"/>
                <a:gd name="T35" fmla="*/ 619 h 619"/>
                <a:gd name="T36" fmla="*/ 189 w 189"/>
                <a:gd name="T37" fmla="*/ 56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9" h="619">
                  <a:moveTo>
                    <a:pt x="152" y="149"/>
                  </a:moveTo>
                  <a:lnTo>
                    <a:pt x="36" y="149"/>
                  </a:lnTo>
                  <a:lnTo>
                    <a:pt x="36" y="146"/>
                  </a:lnTo>
                  <a:lnTo>
                    <a:pt x="95" y="0"/>
                  </a:lnTo>
                  <a:lnTo>
                    <a:pt x="152" y="146"/>
                  </a:lnTo>
                  <a:lnTo>
                    <a:pt x="152" y="149"/>
                  </a:lnTo>
                  <a:close/>
                  <a:moveTo>
                    <a:pt x="189" y="565"/>
                  </a:moveTo>
                  <a:lnTo>
                    <a:pt x="152" y="501"/>
                  </a:lnTo>
                  <a:lnTo>
                    <a:pt x="152" y="168"/>
                  </a:lnTo>
                  <a:lnTo>
                    <a:pt x="36" y="168"/>
                  </a:lnTo>
                  <a:lnTo>
                    <a:pt x="36" y="501"/>
                  </a:lnTo>
                  <a:lnTo>
                    <a:pt x="0" y="565"/>
                  </a:lnTo>
                  <a:lnTo>
                    <a:pt x="0" y="619"/>
                  </a:lnTo>
                  <a:lnTo>
                    <a:pt x="36" y="588"/>
                  </a:lnTo>
                  <a:lnTo>
                    <a:pt x="36" y="619"/>
                  </a:lnTo>
                  <a:lnTo>
                    <a:pt x="152" y="619"/>
                  </a:lnTo>
                  <a:lnTo>
                    <a:pt x="152" y="588"/>
                  </a:lnTo>
                  <a:lnTo>
                    <a:pt x="189" y="619"/>
                  </a:lnTo>
                  <a:lnTo>
                    <a:pt x="189" y="565"/>
                  </a:lnTo>
                  <a:close/>
                </a:path>
              </a:pathLst>
            </a:custGeom>
            <a:solidFill>
              <a:srgbClr val="459AAF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2" name="Freeform 621"/>
            <p:cNvSpPr>
              <a:spLocks noEditPoints="1"/>
            </p:cNvSpPr>
            <p:nvPr/>
          </p:nvSpPr>
          <p:spPr bwMode="auto">
            <a:xfrm>
              <a:off x="8458993" y="3829608"/>
              <a:ext cx="430213" cy="1089025"/>
            </a:xfrm>
            <a:custGeom>
              <a:avLst/>
              <a:gdLst>
                <a:gd name="T0" fmla="*/ 90 w 115"/>
                <a:gd name="T1" fmla="*/ 163 h 290"/>
                <a:gd name="T2" fmla="*/ 25 w 115"/>
                <a:gd name="T3" fmla="*/ 163 h 290"/>
                <a:gd name="T4" fmla="*/ 25 w 115"/>
                <a:gd name="T5" fmla="*/ 137 h 290"/>
                <a:gd name="T6" fmla="*/ 58 w 115"/>
                <a:gd name="T7" fmla="*/ 0 h 290"/>
                <a:gd name="T8" fmla="*/ 90 w 115"/>
                <a:gd name="T9" fmla="*/ 137 h 290"/>
                <a:gd name="T10" fmla="*/ 90 w 115"/>
                <a:gd name="T11" fmla="*/ 163 h 290"/>
                <a:gd name="T12" fmla="*/ 87 w 115"/>
                <a:gd name="T13" fmla="*/ 196 h 290"/>
                <a:gd name="T14" fmla="*/ 89 w 115"/>
                <a:gd name="T15" fmla="*/ 171 h 290"/>
                <a:gd name="T16" fmla="*/ 26 w 115"/>
                <a:gd name="T17" fmla="*/ 171 h 290"/>
                <a:gd name="T18" fmla="*/ 28 w 115"/>
                <a:gd name="T19" fmla="*/ 196 h 290"/>
                <a:gd name="T20" fmla="*/ 2 w 115"/>
                <a:gd name="T21" fmla="*/ 290 h 290"/>
                <a:gd name="T22" fmla="*/ 42 w 115"/>
                <a:gd name="T23" fmla="*/ 259 h 290"/>
                <a:gd name="T24" fmla="*/ 58 w 115"/>
                <a:gd name="T25" fmla="*/ 274 h 290"/>
                <a:gd name="T26" fmla="*/ 73 w 115"/>
                <a:gd name="T27" fmla="*/ 259 h 290"/>
                <a:gd name="T28" fmla="*/ 113 w 115"/>
                <a:gd name="T29" fmla="*/ 290 h 290"/>
                <a:gd name="T30" fmla="*/ 87 w 115"/>
                <a:gd name="T31" fmla="*/ 19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5" h="290">
                  <a:moveTo>
                    <a:pt x="90" y="163"/>
                  </a:moveTo>
                  <a:cubicBezTo>
                    <a:pt x="25" y="163"/>
                    <a:pt x="25" y="163"/>
                    <a:pt x="25" y="163"/>
                  </a:cubicBezTo>
                  <a:cubicBezTo>
                    <a:pt x="25" y="155"/>
                    <a:pt x="25" y="146"/>
                    <a:pt x="25" y="137"/>
                  </a:cubicBezTo>
                  <a:cubicBezTo>
                    <a:pt x="25" y="61"/>
                    <a:pt x="58" y="0"/>
                    <a:pt x="58" y="0"/>
                  </a:cubicBezTo>
                  <a:cubicBezTo>
                    <a:pt x="58" y="0"/>
                    <a:pt x="90" y="61"/>
                    <a:pt x="90" y="137"/>
                  </a:cubicBezTo>
                  <a:cubicBezTo>
                    <a:pt x="90" y="146"/>
                    <a:pt x="90" y="155"/>
                    <a:pt x="90" y="163"/>
                  </a:cubicBezTo>
                  <a:close/>
                  <a:moveTo>
                    <a:pt x="87" y="196"/>
                  </a:moveTo>
                  <a:cubicBezTo>
                    <a:pt x="88" y="188"/>
                    <a:pt x="89" y="179"/>
                    <a:pt x="89" y="171"/>
                  </a:cubicBezTo>
                  <a:cubicBezTo>
                    <a:pt x="26" y="171"/>
                    <a:pt x="26" y="171"/>
                    <a:pt x="26" y="171"/>
                  </a:cubicBezTo>
                  <a:cubicBezTo>
                    <a:pt x="26" y="179"/>
                    <a:pt x="27" y="188"/>
                    <a:pt x="28" y="196"/>
                  </a:cubicBezTo>
                  <a:cubicBezTo>
                    <a:pt x="0" y="226"/>
                    <a:pt x="2" y="290"/>
                    <a:pt x="2" y="290"/>
                  </a:cubicBezTo>
                  <a:cubicBezTo>
                    <a:pt x="2" y="290"/>
                    <a:pt x="25" y="271"/>
                    <a:pt x="42" y="259"/>
                  </a:cubicBezTo>
                  <a:cubicBezTo>
                    <a:pt x="47" y="269"/>
                    <a:pt x="52" y="274"/>
                    <a:pt x="58" y="274"/>
                  </a:cubicBezTo>
                  <a:cubicBezTo>
                    <a:pt x="63" y="274"/>
                    <a:pt x="68" y="269"/>
                    <a:pt x="73" y="259"/>
                  </a:cubicBezTo>
                  <a:cubicBezTo>
                    <a:pt x="90" y="271"/>
                    <a:pt x="113" y="290"/>
                    <a:pt x="113" y="290"/>
                  </a:cubicBezTo>
                  <a:cubicBezTo>
                    <a:pt x="113" y="290"/>
                    <a:pt x="115" y="226"/>
                    <a:pt x="87" y="196"/>
                  </a:cubicBezTo>
                  <a:close/>
                </a:path>
              </a:pathLst>
            </a:custGeom>
            <a:solidFill>
              <a:srgbClr val="DC1A2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3" name="Freeform 626"/>
            <p:cNvSpPr>
              <a:spLocks noEditPoints="1"/>
            </p:cNvSpPr>
            <p:nvPr/>
          </p:nvSpPr>
          <p:spPr bwMode="auto">
            <a:xfrm>
              <a:off x="8139905" y="3713720"/>
              <a:ext cx="184150" cy="1114425"/>
            </a:xfrm>
            <a:custGeom>
              <a:avLst/>
              <a:gdLst>
                <a:gd name="T0" fmla="*/ 0 w 116"/>
                <a:gd name="T1" fmla="*/ 492 h 702"/>
                <a:gd name="T2" fmla="*/ 116 w 116"/>
                <a:gd name="T3" fmla="*/ 492 h 702"/>
                <a:gd name="T4" fmla="*/ 116 w 116"/>
                <a:gd name="T5" fmla="*/ 702 h 702"/>
                <a:gd name="T6" fmla="*/ 0 w 116"/>
                <a:gd name="T7" fmla="*/ 702 h 702"/>
                <a:gd name="T8" fmla="*/ 0 w 116"/>
                <a:gd name="T9" fmla="*/ 492 h 702"/>
                <a:gd name="T10" fmla="*/ 0 w 116"/>
                <a:gd name="T11" fmla="*/ 255 h 702"/>
                <a:gd name="T12" fmla="*/ 0 w 116"/>
                <a:gd name="T13" fmla="*/ 477 h 702"/>
                <a:gd name="T14" fmla="*/ 116 w 116"/>
                <a:gd name="T15" fmla="*/ 477 h 702"/>
                <a:gd name="T16" fmla="*/ 116 w 116"/>
                <a:gd name="T17" fmla="*/ 255 h 702"/>
                <a:gd name="T18" fmla="*/ 0 w 116"/>
                <a:gd name="T19" fmla="*/ 255 h 702"/>
                <a:gd name="T20" fmla="*/ 116 w 116"/>
                <a:gd name="T21" fmla="*/ 97 h 702"/>
                <a:gd name="T22" fmla="*/ 59 w 116"/>
                <a:gd name="T23" fmla="*/ 0 h 702"/>
                <a:gd name="T24" fmla="*/ 0 w 116"/>
                <a:gd name="T25" fmla="*/ 97 h 702"/>
                <a:gd name="T26" fmla="*/ 0 w 116"/>
                <a:gd name="T27" fmla="*/ 241 h 702"/>
                <a:gd name="T28" fmla="*/ 116 w 116"/>
                <a:gd name="T29" fmla="*/ 241 h 702"/>
                <a:gd name="T30" fmla="*/ 116 w 116"/>
                <a:gd name="T31" fmla="*/ 97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702">
                  <a:moveTo>
                    <a:pt x="0" y="492"/>
                  </a:moveTo>
                  <a:lnTo>
                    <a:pt x="116" y="492"/>
                  </a:lnTo>
                  <a:lnTo>
                    <a:pt x="116" y="702"/>
                  </a:lnTo>
                  <a:lnTo>
                    <a:pt x="0" y="702"/>
                  </a:lnTo>
                  <a:lnTo>
                    <a:pt x="0" y="492"/>
                  </a:lnTo>
                  <a:close/>
                  <a:moveTo>
                    <a:pt x="0" y="255"/>
                  </a:moveTo>
                  <a:lnTo>
                    <a:pt x="0" y="477"/>
                  </a:lnTo>
                  <a:lnTo>
                    <a:pt x="116" y="477"/>
                  </a:lnTo>
                  <a:lnTo>
                    <a:pt x="116" y="255"/>
                  </a:lnTo>
                  <a:lnTo>
                    <a:pt x="0" y="255"/>
                  </a:lnTo>
                  <a:close/>
                  <a:moveTo>
                    <a:pt x="116" y="97"/>
                  </a:moveTo>
                  <a:lnTo>
                    <a:pt x="59" y="0"/>
                  </a:lnTo>
                  <a:lnTo>
                    <a:pt x="0" y="97"/>
                  </a:lnTo>
                  <a:lnTo>
                    <a:pt x="0" y="241"/>
                  </a:lnTo>
                  <a:lnTo>
                    <a:pt x="116" y="241"/>
                  </a:lnTo>
                  <a:lnTo>
                    <a:pt x="116" y="97"/>
                  </a:lnTo>
                  <a:close/>
                </a:path>
              </a:pathLst>
            </a:custGeom>
            <a:solidFill>
              <a:srgbClr val="B2B2B2">
                <a:alpha val="89804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4" name="Freeform 643"/>
            <p:cNvSpPr>
              <a:spLocks noEditPoints="1"/>
            </p:cNvSpPr>
            <p:nvPr/>
          </p:nvSpPr>
          <p:spPr bwMode="auto">
            <a:xfrm>
              <a:off x="8915400" y="3710545"/>
              <a:ext cx="30163" cy="1208088"/>
            </a:xfrm>
            <a:custGeom>
              <a:avLst/>
              <a:gdLst>
                <a:gd name="T0" fmla="*/ 19 w 19"/>
                <a:gd name="T1" fmla="*/ 744 h 761"/>
                <a:gd name="T2" fmla="*/ 0 w 19"/>
                <a:gd name="T3" fmla="*/ 761 h 761"/>
                <a:gd name="T4" fmla="*/ 0 w 19"/>
                <a:gd name="T5" fmla="*/ 730 h 761"/>
                <a:gd name="T6" fmla="*/ 19 w 19"/>
                <a:gd name="T7" fmla="*/ 713 h 761"/>
                <a:gd name="T8" fmla="*/ 0 w 19"/>
                <a:gd name="T9" fmla="*/ 730 h 761"/>
                <a:gd name="T10" fmla="*/ 19 w 19"/>
                <a:gd name="T11" fmla="*/ 699 h 761"/>
                <a:gd name="T12" fmla="*/ 0 w 19"/>
                <a:gd name="T13" fmla="*/ 683 h 761"/>
                <a:gd name="T14" fmla="*/ 0 w 19"/>
                <a:gd name="T15" fmla="*/ 669 h 761"/>
                <a:gd name="T16" fmla="*/ 19 w 19"/>
                <a:gd name="T17" fmla="*/ 652 h 761"/>
                <a:gd name="T18" fmla="*/ 0 w 19"/>
                <a:gd name="T19" fmla="*/ 669 h 761"/>
                <a:gd name="T20" fmla="*/ 19 w 19"/>
                <a:gd name="T21" fmla="*/ 635 h 761"/>
                <a:gd name="T22" fmla="*/ 0 w 19"/>
                <a:gd name="T23" fmla="*/ 621 h 761"/>
                <a:gd name="T24" fmla="*/ 0 w 19"/>
                <a:gd name="T25" fmla="*/ 605 h 761"/>
                <a:gd name="T26" fmla="*/ 19 w 19"/>
                <a:gd name="T27" fmla="*/ 588 h 761"/>
                <a:gd name="T28" fmla="*/ 0 w 19"/>
                <a:gd name="T29" fmla="*/ 605 h 761"/>
                <a:gd name="T30" fmla="*/ 19 w 19"/>
                <a:gd name="T31" fmla="*/ 574 h 761"/>
                <a:gd name="T32" fmla="*/ 0 w 19"/>
                <a:gd name="T33" fmla="*/ 557 h 761"/>
                <a:gd name="T34" fmla="*/ 0 w 19"/>
                <a:gd name="T35" fmla="*/ 543 h 761"/>
                <a:gd name="T36" fmla="*/ 19 w 19"/>
                <a:gd name="T37" fmla="*/ 527 h 761"/>
                <a:gd name="T38" fmla="*/ 0 w 19"/>
                <a:gd name="T39" fmla="*/ 543 h 761"/>
                <a:gd name="T40" fmla="*/ 19 w 19"/>
                <a:gd name="T41" fmla="*/ 513 h 761"/>
                <a:gd name="T42" fmla="*/ 0 w 19"/>
                <a:gd name="T43" fmla="*/ 496 h 761"/>
                <a:gd name="T44" fmla="*/ 0 w 19"/>
                <a:gd name="T45" fmla="*/ 482 h 761"/>
                <a:gd name="T46" fmla="*/ 19 w 19"/>
                <a:gd name="T47" fmla="*/ 465 h 761"/>
                <a:gd name="T48" fmla="*/ 0 w 19"/>
                <a:gd name="T49" fmla="*/ 482 h 761"/>
                <a:gd name="T50" fmla="*/ 19 w 19"/>
                <a:gd name="T51" fmla="*/ 451 h 761"/>
                <a:gd name="T52" fmla="*/ 0 w 19"/>
                <a:gd name="T53" fmla="*/ 435 h 761"/>
                <a:gd name="T54" fmla="*/ 0 w 19"/>
                <a:gd name="T55" fmla="*/ 420 h 761"/>
                <a:gd name="T56" fmla="*/ 19 w 19"/>
                <a:gd name="T57" fmla="*/ 404 h 761"/>
                <a:gd name="T58" fmla="*/ 0 w 19"/>
                <a:gd name="T59" fmla="*/ 420 h 761"/>
                <a:gd name="T60" fmla="*/ 19 w 19"/>
                <a:gd name="T61" fmla="*/ 390 h 761"/>
                <a:gd name="T62" fmla="*/ 0 w 19"/>
                <a:gd name="T63" fmla="*/ 373 h 761"/>
                <a:gd name="T64" fmla="*/ 0 w 19"/>
                <a:gd name="T65" fmla="*/ 357 h 761"/>
                <a:gd name="T66" fmla="*/ 19 w 19"/>
                <a:gd name="T67" fmla="*/ 342 h 761"/>
                <a:gd name="T68" fmla="*/ 0 w 19"/>
                <a:gd name="T69" fmla="*/ 357 h 761"/>
                <a:gd name="T70" fmla="*/ 19 w 19"/>
                <a:gd name="T71" fmla="*/ 326 h 761"/>
                <a:gd name="T72" fmla="*/ 0 w 19"/>
                <a:gd name="T73" fmla="*/ 309 h 761"/>
                <a:gd name="T74" fmla="*/ 0 w 19"/>
                <a:gd name="T75" fmla="*/ 295 h 761"/>
                <a:gd name="T76" fmla="*/ 19 w 19"/>
                <a:gd name="T77" fmla="*/ 279 h 761"/>
                <a:gd name="T78" fmla="*/ 0 w 19"/>
                <a:gd name="T79" fmla="*/ 295 h 761"/>
                <a:gd name="T80" fmla="*/ 19 w 19"/>
                <a:gd name="T81" fmla="*/ 264 h 761"/>
                <a:gd name="T82" fmla="*/ 0 w 19"/>
                <a:gd name="T83" fmla="*/ 248 h 761"/>
                <a:gd name="T84" fmla="*/ 0 w 19"/>
                <a:gd name="T85" fmla="*/ 234 h 761"/>
                <a:gd name="T86" fmla="*/ 19 w 19"/>
                <a:gd name="T87" fmla="*/ 217 h 761"/>
                <a:gd name="T88" fmla="*/ 0 w 19"/>
                <a:gd name="T89" fmla="*/ 234 h 761"/>
                <a:gd name="T90" fmla="*/ 19 w 19"/>
                <a:gd name="T91" fmla="*/ 203 h 761"/>
                <a:gd name="T92" fmla="*/ 0 w 19"/>
                <a:gd name="T93" fmla="*/ 186 h 761"/>
                <a:gd name="T94" fmla="*/ 0 w 19"/>
                <a:gd name="T95" fmla="*/ 172 h 761"/>
                <a:gd name="T96" fmla="*/ 19 w 19"/>
                <a:gd name="T97" fmla="*/ 156 h 761"/>
                <a:gd name="T98" fmla="*/ 0 w 19"/>
                <a:gd name="T99" fmla="*/ 172 h 761"/>
                <a:gd name="T100" fmla="*/ 19 w 19"/>
                <a:gd name="T101" fmla="*/ 141 h 761"/>
                <a:gd name="T102" fmla="*/ 0 w 19"/>
                <a:gd name="T103" fmla="*/ 125 h 761"/>
                <a:gd name="T104" fmla="*/ 0 w 19"/>
                <a:gd name="T105" fmla="*/ 111 h 761"/>
                <a:gd name="T106" fmla="*/ 19 w 19"/>
                <a:gd name="T107" fmla="*/ 94 h 761"/>
                <a:gd name="T108" fmla="*/ 0 w 19"/>
                <a:gd name="T109" fmla="*/ 111 h 761"/>
                <a:gd name="T110" fmla="*/ 19 w 19"/>
                <a:gd name="T111" fmla="*/ 78 h 761"/>
                <a:gd name="T112" fmla="*/ 0 w 19"/>
                <a:gd name="T113" fmla="*/ 63 h 761"/>
                <a:gd name="T114" fmla="*/ 0 w 19"/>
                <a:gd name="T115" fmla="*/ 47 h 761"/>
                <a:gd name="T116" fmla="*/ 19 w 19"/>
                <a:gd name="T117" fmla="*/ 30 h 761"/>
                <a:gd name="T118" fmla="*/ 0 w 19"/>
                <a:gd name="T119" fmla="*/ 47 h 761"/>
                <a:gd name="T120" fmla="*/ 19 w 19"/>
                <a:gd name="T121" fmla="*/ 16 h 761"/>
                <a:gd name="T122" fmla="*/ 0 w 19"/>
                <a:gd name="T123" fmla="*/ 0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" h="761">
                  <a:moveTo>
                    <a:pt x="0" y="744"/>
                  </a:moveTo>
                  <a:lnTo>
                    <a:pt x="19" y="744"/>
                  </a:lnTo>
                  <a:lnTo>
                    <a:pt x="19" y="761"/>
                  </a:lnTo>
                  <a:lnTo>
                    <a:pt x="0" y="761"/>
                  </a:lnTo>
                  <a:lnTo>
                    <a:pt x="0" y="744"/>
                  </a:lnTo>
                  <a:close/>
                  <a:moveTo>
                    <a:pt x="0" y="730"/>
                  </a:moveTo>
                  <a:lnTo>
                    <a:pt x="19" y="730"/>
                  </a:lnTo>
                  <a:lnTo>
                    <a:pt x="19" y="713"/>
                  </a:lnTo>
                  <a:lnTo>
                    <a:pt x="0" y="713"/>
                  </a:lnTo>
                  <a:lnTo>
                    <a:pt x="0" y="730"/>
                  </a:lnTo>
                  <a:close/>
                  <a:moveTo>
                    <a:pt x="0" y="699"/>
                  </a:moveTo>
                  <a:lnTo>
                    <a:pt x="19" y="699"/>
                  </a:lnTo>
                  <a:lnTo>
                    <a:pt x="19" y="683"/>
                  </a:lnTo>
                  <a:lnTo>
                    <a:pt x="0" y="683"/>
                  </a:lnTo>
                  <a:lnTo>
                    <a:pt x="0" y="699"/>
                  </a:lnTo>
                  <a:close/>
                  <a:moveTo>
                    <a:pt x="0" y="669"/>
                  </a:moveTo>
                  <a:lnTo>
                    <a:pt x="19" y="669"/>
                  </a:lnTo>
                  <a:lnTo>
                    <a:pt x="19" y="652"/>
                  </a:lnTo>
                  <a:lnTo>
                    <a:pt x="0" y="652"/>
                  </a:lnTo>
                  <a:lnTo>
                    <a:pt x="0" y="669"/>
                  </a:lnTo>
                  <a:close/>
                  <a:moveTo>
                    <a:pt x="0" y="635"/>
                  </a:moveTo>
                  <a:lnTo>
                    <a:pt x="19" y="635"/>
                  </a:lnTo>
                  <a:lnTo>
                    <a:pt x="19" y="621"/>
                  </a:lnTo>
                  <a:lnTo>
                    <a:pt x="0" y="621"/>
                  </a:lnTo>
                  <a:lnTo>
                    <a:pt x="0" y="635"/>
                  </a:lnTo>
                  <a:close/>
                  <a:moveTo>
                    <a:pt x="0" y="605"/>
                  </a:moveTo>
                  <a:lnTo>
                    <a:pt x="19" y="605"/>
                  </a:lnTo>
                  <a:lnTo>
                    <a:pt x="19" y="588"/>
                  </a:lnTo>
                  <a:lnTo>
                    <a:pt x="0" y="588"/>
                  </a:lnTo>
                  <a:lnTo>
                    <a:pt x="0" y="605"/>
                  </a:lnTo>
                  <a:close/>
                  <a:moveTo>
                    <a:pt x="0" y="574"/>
                  </a:moveTo>
                  <a:lnTo>
                    <a:pt x="19" y="574"/>
                  </a:lnTo>
                  <a:lnTo>
                    <a:pt x="19" y="557"/>
                  </a:lnTo>
                  <a:lnTo>
                    <a:pt x="0" y="557"/>
                  </a:lnTo>
                  <a:lnTo>
                    <a:pt x="0" y="574"/>
                  </a:lnTo>
                  <a:close/>
                  <a:moveTo>
                    <a:pt x="0" y="543"/>
                  </a:moveTo>
                  <a:lnTo>
                    <a:pt x="19" y="543"/>
                  </a:lnTo>
                  <a:lnTo>
                    <a:pt x="19" y="527"/>
                  </a:lnTo>
                  <a:lnTo>
                    <a:pt x="0" y="527"/>
                  </a:lnTo>
                  <a:lnTo>
                    <a:pt x="0" y="543"/>
                  </a:lnTo>
                  <a:close/>
                  <a:moveTo>
                    <a:pt x="0" y="513"/>
                  </a:moveTo>
                  <a:lnTo>
                    <a:pt x="19" y="513"/>
                  </a:lnTo>
                  <a:lnTo>
                    <a:pt x="19" y="496"/>
                  </a:lnTo>
                  <a:lnTo>
                    <a:pt x="0" y="496"/>
                  </a:lnTo>
                  <a:lnTo>
                    <a:pt x="0" y="513"/>
                  </a:lnTo>
                  <a:close/>
                  <a:moveTo>
                    <a:pt x="0" y="482"/>
                  </a:moveTo>
                  <a:lnTo>
                    <a:pt x="19" y="482"/>
                  </a:lnTo>
                  <a:lnTo>
                    <a:pt x="19" y="465"/>
                  </a:lnTo>
                  <a:lnTo>
                    <a:pt x="0" y="465"/>
                  </a:lnTo>
                  <a:lnTo>
                    <a:pt x="0" y="482"/>
                  </a:lnTo>
                  <a:close/>
                  <a:moveTo>
                    <a:pt x="0" y="451"/>
                  </a:moveTo>
                  <a:lnTo>
                    <a:pt x="19" y="451"/>
                  </a:lnTo>
                  <a:lnTo>
                    <a:pt x="19" y="435"/>
                  </a:lnTo>
                  <a:lnTo>
                    <a:pt x="0" y="435"/>
                  </a:lnTo>
                  <a:lnTo>
                    <a:pt x="0" y="451"/>
                  </a:lnTo>
                  <a:close/>
                  <a:moveTo>
                    <a:pt x="0" y="420"/>
                  </a:moveTo>
                  <a:lnTo>
                    <a:pt x="19" y="420"/>
                  </a:lnTo>
                  <a:lnTo>
                    <a:pt x="19" y="404"/>
                  </a:lnTo>
                  <a:lnTo>
                    <a:pt x="0" y="404"/>
                  </a:lnTo>
                  <a:lnTo>
                    <a:pt x="0" y="420"/>
                  </a:lnTo>
                  <a:close/>
                  <a:moveTo>
                    <a:pt x="0" y="390"/>
                  </a:moveTo>
                  <a:lnTo>
                    <a:pt x="19" y="390"/>
                  </a:lnTo>
                  <a:lnTo>
                    <a:pt x="19" y="373"/>
                  </a:lnTo>
                  <a:lnTo>
                    <a:pt x="0" y="373"/>
                  </a:lnTo>
                  <a:lnTo>
                    <a:pt x="0" y="390"/>
                  </a:lnTo>
                  <a:close/>
                  <a:moveTo>
                    <a:pt x="0" y="357"/>
                  </a:moveTo>
                  <a:lnTo>
                    <a:pt x="19" y="357"/>
                  </a:lnTo>
                  <a:lnTo>
                    <a:pt x="19" y="342"/>
                  </a:lnTo>
                  <a:lnTo>
                    <a:pt x="0" y="342"/>
                  </a:lnTo>
                  <a:lnTo>
                    <a:pt x="0" y="357"/>
                  </a:lnTo>
                  <a:close/>
                  <a:moveTo>
                    <a:pt x="0" y="326"/>
                  </a:moveTo>
                  <a:lnTo>
                    <a:pt x="19" y="326"/>
                  </a:lnTo>
                  <a:lnTo>
                    <a:pt x="19" y="309"/>
                  </a:lnTo>
                  <a:lnTo>
                    <a:pt x="0" y="309"/>
                  </a:lnTo>
                  <a:lnTo>
                    <a:pt x="0" y="326"/>
                  </a:lnTo>
                  <a:close/>
                  <a:moveTo>
                    <a:pt x="0" y="295"/>
                  </a:moveTo>
                  <a:lnTo>
                    <a:pt x="19" y="295"/>
                  </a:lnTo>
                  <a:lnTo>
                    <a:pt x="19" y="279"/>
                  </a:lnTo>
                  <a:lnTo>
                    <a:pt x="0" y="279"/>
                  </a:lnTo>
                  <a:lnTo>
                    <a:pt x="0" y="295"/>
                  </a:lnTo>
                  <a:close/>
                  <a:moveTo>
                    <a:pt x="0" y="264"/>
                  </a:moveTo>
                  <a:lnTo>
                    <a:pt x="19" y="264"/>
                  </a:lnTo>
                  <a:lnTo>
                    <a:pt x="19" y="248"/>
                  </a:lnTo>
                  <a:lnTo>
                    <a:pt x="0" y="248"/>
                  </a:lnTo>
                  <a:lnTo>
                    <a:pt x="0" y="264"/>
                  </a:lnTo>
                  <a:close/>
                  <a:moveTo>
                    <a:pt x="0" y="234"/>
                  </a:moveTo>
                  <a:lnTo>
                    <a:pt x="19" y="234"/>
                  </a:lnTo>
                  <a:lnTo>
                    <a:pt x="19" y="217"/>
                  </a:lnTo>
                  <a:lnTo>
                    <a:pt x="0" y="217"/>
                  </a:lnTo>
                  <a:lnTo>
                    <a:pt x="0" y="234"/>
                  </a:lnTo>
                  <a:close/>
                  <a:moveTo>
                    <a:pt x="0" y="203"/>
                  </a:moveTo>
                  <a:lnTo>
                    <a:pt x="19" y="203"/>
                  </a:lnTo>
                  <a:lnTo>
                    <a:pt x="19" y="186"/>
                  </a:lnTo>
                  <a:lnTo>
                    <a:pt x="0" y="186"/>
                  </a:lnTo>
                  <a:lnTo>
                    <a:pt x="0" y="203"/>
                  </a:lnTo>
                  <a:close/>
                  <a:moveTo>
                    <a:pt x="0" y="172"/>
                  </a:moveTo>
                  <a:lnTo>
                    <a:pt x="19" y="172"/>
                  </a:lnTo>
                  <a:lnTo>
                    <a:pt x="19" y="156"/>
                  </a:lnTo>
                  <a:lnTo>
                    <a:pt x="0" y="156"/>
                  </a:lnTo>
                  <a:lnTo>
                    <a:pt x="0" y="172"/>
                  </a:lnTo>
                  <a:close/>
                  <a:moveTo>
                    <a:pt x="0" y="141"/>
                  </a:moveTo>
                  <a:lnTo>
                    <a:pt x="19" y="141"/>
                  </a:lnTo>
                  <a:lnTo>
                    <a:pt x="19" y="125"/>
                  </a:lnTo>
                  <a:lnTo>
                    <a:pt x="0" y="125"/>
                  </a:lnTo>
                  <a:lnTo>
                    <a:pt x="0" y="141"/>
                  </a:lnTo>
                  <a:close/>
                  <a:moveTo>
                    <a:pt x="0" y="111"/>
                  </a:moveTo>
                  <a:lnTo>
                    <a:pt x="19" y="111"/>
                  </a:lnTo>
                  <a:lnTo>
                    <a:pt x="19" y="94"/>
                  </a:lnTo>
                  <a:lnTo>
                    <a:pt x="0" y="94"/>
                  </a:lnTo>
                  <a:lnTo>
                    <a:pt x="0" y="111"/>
                  </a:lnTo>
                  <a:close/>
                  <a:moveTo>
                    <a:pt x="0" y="78"/>
                  </a:moveTo>
                  <a:lnTo>
                    <a:pt x="19" y="78"/>
                  </a:lnTo>
                  <a:lnTo>
                    <a:pt x="19" y="63"/>
                  </a:lnTo>
                  <a:lnTo>
                    <a:pt x="0" y="63"/>
                  </a:lnTo>
                  <a:lnTo>
                    <a:pt x="0" y="78"/>
                  </a:lnTo>
                  <a:close/>
                  <a:moveTo>
                    <a:pt x="0" y="47"/>
                  </a:moveTo>
                  <a:lnTo>
                    <a:pt x="19" y="47"/>
                  </a:lnTo>
                  <a:lnTo>
                    <a:pt x="19" y="30"/>
                  </a:lnTo>
                  <a:lnTo>
                    <a:pt x="0" y="30"/>
                  </a:lnTo>
                  <a:lnTo>
                    <a:pt x="0" y="47"/>
                  </a:lnTo>
                  <a:close/>
                  <a:moveTo>
                    <a:pt x="0" y="16"/>
                  </a:moveTo>
                  <a:lnTo>
                    <a:pt x="19" y="16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B7D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65" name="Title 1"/>
          <p:cNvSpPr txBox="1">
            <a:spLocks/>
          </p:cNvSpPr>
          <p:nvPr/>
        </p:nvSpPr>
        <p:spPr>
          <a:xfrm>
            <a:off x="82087" y="1631590"/>
            <a:ext cx="1460963" cy="59726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2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MOON: TYPE IN YOUR INFORMATION HERE&gt; GENERIC TEXT IS SHOWN FOR WHAT THE TEXT MAY APPREAR LIKE WHEN LAYED OUT.</a:t>
            </a:r>
          </a:p>
        </p:txBody>
      </p:sp>
      <p:sp>
        <p:nvSpPr>
          <p:cNvPr id="266" name="Freeform 643"/>
          <p:cNvSpPr>
            <a:spLocks noEditPoints="1"/>
          </p:cNvSpPr>
          <p:nvPr/>
        </p:nvSpPr>
        <p:spPr bwMode="auto">
          <a:xfrm rot="16200000">
            <a:off x="781486" y="1184148"/>
            <a:ext cx="20574" cy="1097280"/>
          </a:xfrm>
          <a:custGeom>
            <a:avLst/>
            <a:gdLst>
              <a:gd name="T0" fmla="*/ 19 w 19"/>
              <a:gd name="T1" fmla="*/ 744 h 761"/>
              <a:gd name="T2" fmla="*/ 0 w 19"/>
              <a:gd name="T3" fmla="*/ 761 h 761"/>
              <a:gd name="T4" fmla="*/ 0 w 19"/>
              <a:gd name="T5" fmla="*/ 730 h 761"/>
              <a:gd name="T6" fmla="*/ 19 w 19"/>
              <a:gd name="T7" fmla="*/ 713 h 761"/>
              <a:gd name="T8" fmla="*/ 0 w 19"/>
              <a:gd name="T9" fmla="*/ 730 h 761"/>
              <a:gd name="T10" fmla="*/ 19 w 19"/>
              <a:gd name="T11" fmla="*/ 699 h 761"/>
              <a:gd name="T12" fmla="*/ 0 w 19"/>
              <a:gd name="T13" fmla="*/ 683 h 761"/>
              <a:gd name="T14" fmla="*/ 0 w 19"/>
              <a:gd name="T15" fmla="*/ 669 h 761"/>
              <a:gd name="T16" fmla="*/ 19 w 19"/>
              <a:gd name="T17" fmla="*/ 652 h 761"/>
              <a:gd name="T18" fmla="*/ 0 w 19"/>
              <a:gd name="T19" fmla="*/ 669 h 761"/>
              <a:gd name="T20" fmla="*/ 19 w 19"/>
              <a:gd name="T21" fmla="*/ 635 h 761"/>
              <a:gd name="T22" fmla="*/ 0 w 19"/>
              <a:gd name="T23" fmla="*/ 621 h 761"/>
              <a:gd name="T24" fmla="*/ 0 w 19"/>
              <a:gd name="T25" fmla="*/ 605 h 761"/>
              <a:gd name="T26" fmla="*/ 19 w 19"/>
              <a:gd name="T27" fmla="*/ 588 h 761"/>
              <a:gd name="T28" fmla="*/ 0 w 19"/>
              <a:gd name="T29" fmla="*/ 605 h 761"/>
              <a:gd name="T30" fmla="*/ 19 w 19"/>
              <a:gd name="T31" fmla="*/ 574 h 761"/>
              <a:gd name="T32" fmla="*/ 0 w 19"/>
              <a:gd name="T33" fmla="*/ 557 h 761"/>
              <a:gd name="T34" fmla="*/ 0 w 19"/>
              <a:gd name="T35" fmla="*/ 543 h 761"/>
              <a:gd name="T36" fmla="*/ 19 w 19"/>
              <a:gd name="T37" fmla="*/ 527 h 761"/>
              <a:gd name="T38" fmla="*/ 0 w 19"/>
              <a:gd name="T39" fmla="*/ 543 h 761"/>
              <a:gd name="T40" fmla="*/ 19 w 19"/>
              <a:gd name="T41" fmla="*/ 513 h 761"/>
              <a:gd name="T42" fmla="*/ 0 w 19"/>
              <a:gd name="T43" fmla="*/ 496 h 761"/>
              <a:gd name="T44" fmla="*/ 0 w 19"/>
              <a:gd name="T45" fmla="*/ 482 h 761"/>
              <a:gd name="T46" fmla="*/ 19 w 19"/>
              <a:gd name="T47" fmla="*/ 465 h 761"/>
              <a:gd name="T48" fmla="*/ 0 w 19"/>
              <a:gd name="T49" fmla="*/ 482 h 761"/>
              <a:gd name="T50" fmla="*/ 19 w 19"/>
              <a:gd name="T51" fmla="*/ 451 h 761"/>
              <a:gd name="T52" fmla="*/ 0 w 19"/>
              <a:gd name="T53" fmla="*/ 435 h 761"/>
              <a:gd name="T54" fmla="*/ 0 w 19"/>
              <a:gd name="T55" fmla="*/ 420 h 761"/>
              <a:gd name="T56" fmla="*/ 19 w 19"/>
              <a:gd name="T57" fmla="*/ 404 h 761"/>
              <a:gd name="T58" fmla="*/ 0 w 19"/>
              <a:gd name="T59" fmla="*/ 420 h 761"/>
              <a:gd name="T60" fmla="*/ 19 w 19"/>
              <a:gd name="T61" fmla="*/ 390 h 761"/>
              <a:gd name="T62" fmla="*/ 0 w 19"/>
              <a:gd name="T63" fmla="*/ 373 h 761"/>
              <a:gd name="T64" fmla="*/ 0 w 19"/>
              <a:gd name="T65" fmla="*/ 357 h 761"/>
              <a:gd name="T66" fmla="*/ 19 w 19"/>
              <a:gd name="T67" fmla="*/ 342 h 761"/>
              <a:gd name="T68" fmla="*/ 0 w 19"/>
              <a:gd name="T69" fmla="*/ 357 h 761"/>
              <a:gd name="T70" fmla="*/ 19 w 19"/>
              <a:gd name="T71" fmla="*/ 326 h 761"/>
              <a:gd name="T72" fmla="*/ 0 w 19"/>
              <a:gd name="T73" fmla="*/ 309 h 761"/>
              <a:gd name="T74" fmla="*/ 0 w 19"/>
              <a:gd name="T75" fmla="*/ 295 h 761"/>
              <a:gd name="T76" fmla="*/ 19 w 19"/>
              <a:gd name="T77" fmla="*/ 279 h 761"/>
              <a:gd name="T78" fmla="*/ 0 w 19"/>
              <a:gd name="T79" fmla="*/ 295 h 761"/>
              <a:gd name="T80" fmla="*/ 19 w 19"/>
              <a:gd name="T81" fmla="*/ 264 h 761"/>
              <a:gd name="T82" fmla="*/ 0 w 19"/>
              <a:gd name="T83" fmla="*/ 248 h 761"/>
              <a:gd name="T84" fmla="*/ 0 w 19"/>
              <a:gd name="T85" fmla="*/ 234 h 761"/>
              <a:gd name="T86" fmla="*/ 19 w 19"/>
              <a:gd name="T87" fmla="*/ 217 h 761"/>
              <a:gd name="T88" fmla="*/ 0 w 19"/>
              <a:gd name="T89" fmla="*/ 234 h 761"/>
              <a:gd name="T90" fmla="*/ 19 w 19"/>
              <a:gd name="T91" fmla="*/ 203 h 761"/>
              <a:gd name="T92" fmla="*/ 0 w 19"/>
              <a:gd name="T93" fmla="*/ 186 h 761"/>
              <a:gd name="T94" fmla="*/ 0 w 19"/>
              <a:gd name="T95" fmla="*/ 172 h 761"/>
              <a:gd name="T96" fmla="*/ 19 w 19"/>
              <a:gd name="T97" fmla="*/ 156 h 761"/>
              <a:gd name="T98" fmla="*/ 0 w 19"/>
              <a:gd name="T99" fmla="*/ 172 h 761"/>
              <a:gd name="T100" fmla="*/ 19 w 19"/>
              <a:gd name="T101" fmla="*/ 141 h 761"/>
              <a:gd name="T102" fmla="*/ 0 w 19"/>
              <a:gd name="T103" fmla="*/ 125 h 761"/>
              <a:gd name="T104" fmla="*/ 0 w 19"/>
              <a:gd name="T105" fmla="*/ 111 h 761"/>
              <a:gd name="T106" fmla="*/ 19 w 19"/>
              <a:gd name="T107" fmla="*/ 94 h 761"/>
              <a:gd name="T108" fmla="*/ 0 w 19"/>
              <a:gd name="T109" fmla="*/ 111 h 761"/>
              <a:gd name="T110" fmla="*/ 19 w 19"/>
              <a:gd name="T111" fmla="*/ 78 h 761"/>
              <a:gd name="T112" fmla="*/ 0 w 19"/>
              <a:gd name="T113" fmla="*/ 63 h 761"/>
              <a:gd name="T114" fmla="*/ 0 w 19"/>
              <a:gd name="T115" fmla="*/ 47 h 761"/>
              <a:gd name="T116" fmla="*/ 19 w 19"/>
              <a:gd name="T117" fmla="*/ 30 h 761"/>
              <a:gd name="T118" fmla="*/ 0 w 19"/>
              <a:gd name="T119" fmla="*/ 47 h 761"/>
              <a:gd name="T120" fmla="*/ 19 w 19"/>
              <a:gd name="T121" fmla="*/ 16 h 761"/>
              <a:gd name="T122" fmla="*/ 0 w 19"/>
              <a:gd name="T123" fmla="*/ 0 h 7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9" h="761">
                <a:moveTo>
                  <a:pt x="0" y="744"/>
                </a:moveTo>
                <a:lnTo>
                  <a:pt x="19" y="744"/>
                </a:lnTo>
                <a:lnTo>
                  <a:pt x="19" y="761"/>
                </a:lnTo>
                <a:lnTo>
                  <a:pt x="0" y="761"/>
                </a:lnTo>
                <a:lnTo>
                  <a:pt x="0" y="744"/>
                </a:lnTo>
                <a:close/>
                <a:moveTo>
                  <a:pt x="0" y="730"/>
                </a:moveTo>
                <a:lnTo>
                  <a:pt x="19" y="730"/>
                </a:lnTo>
                <a:lnTo>
                  <a:pt x="19" y="713"/>
                </a:lnTo>
                <a:lnTo>
                  <a:pt x="0" y="713"/>
                </a:lnTo>
                <a:lnTo>
                  <a:pt x="0" y="730"/>
                </a:lnTo>
                <a:close/>
                <a:moveTo>
                  <a:pt x="0" y="699"/>
                </a:moveTo>
                <a:lnTo>
                  <a:pt x="19" y="699"/>
                </a:lnTo>
                <a:lnTo>
                  <a:pt x="19" y="683"/>
                </a:lnTo>
                <a:lnTo>
                  <a:pt x="0" y="683"/>
                </a:lnTo>
                <a:lnTo>
                  <a:pt x="0" y="699"/>
                </a:lnTo>
                <a:close/>
                <a:moveTo>
                  <a:pt x="0" y="669"/>
                </a:moveTo>
                <a:lnTo>
                  <a:pt x="19" y="669"/>
                </a:lnTo>
                <a:lnTo>
                  <a:pt x="19" y="652"/>
                </a:lnTo>
                <a:lnTo>
                  <a:pt x="0" y="652"/>
                </a:lnTo>
                <a:lnTo>
                  <a:pt x="0" y="669"/>
                </a:lnTo>
                <a:close/>
                <a:moveTo>
                  <a:pt x="0" y="635"/>
                </a:moveTo>
                <a:lnTo>
                  <a:pt x="19" y="635"/>
                </a:lnTo>
                <a:lnTo>
                  <a:pt x="19" y="621"/>
                </a:lnTo>
                <a:lnTo>
                  <a:pt x="0" y="621"/>
                </a:lnTo>
                <a:lnTo>
                  <a:pt x="0" y="635"/>
                </a:lnTo>
                <a:close/>
                <a:moveTo>
                  <a:pt x="0" y="605"/>
                </a:moveTo>
                <a:lnTo>
                  <a:pt x="19" y="605"/>
                </a:lnTo>
                <a:lnTo>
                  <a:pt x="19" y="588"/>
                </a:lnTo>
                <a:lnTo>
                  <a:pt x="0" y="588"/>
                </a:lnTo>
                <a:lnTo>
                  <a:pt x="0" y="605"/>
                </a:lnTo>
                <a:close/>
                <a:moveTo>
                  <a:pt x="0" y="574"/>
                </a:moveTo>
                <a:lnTo>
                  <a:pt x="19" y="574"/>
                </a:lnTo>
                <a:lnTo>
                  <a:pt x="19" y="557"/>
                </a:lnTo>
                <a:lnTo>
                  <a:pt x="0" y="557"/>
                </a:lnTo>
                <a:lnTo>
                  <a:pt x="0" y="574"/>
                </a:lnTo>
                <a:close/>
                <a:moveTo>
                  <a:pt x="0" y="543"/>
                </a:moveTo>
                <a:lnTo>
                  <a:pt x="19" y="543"/>
                </a:lnTo>
                <a:lnTo>
                  <a:pt x="19" y="527"/>
                </a:lnTo>
                <a:lnTo>
                  <a:pt x="0" y="527"/>
                </a:lnTo>
                <a:lnTo>
                  <a:pt x="0" y="543"/>
                </a:lnTo>
                <a:close/>
                <a:moveTo>
                  <a:pt x="0" y="513"/>
                </a:moveTo>
                <a:lnTo>
                  <a:pt x="19" y="513"/>
                </a:lnTo>
                <a:lnTo>
                  <a:pt x="19" y="496"/>
                </a:lnTo>
                <a:lnTo>
                  <a:pt x="0" y="496"/>
                </a:lnTo>
                <a:lnTo>
                  <a:pt x="0" y="513"/>
                </a:lnTo>
                <a:close/>
                <a:moveTo>
                  <a:pt x="0" y="482"/>
                </a:moveTo>
                <a:lnTo>
                  <a:pt x="19" y="482"/>
                </a:lnTo>
                <a:lnTo>
                  <a:pt x="19" y="465"/>
                </a:lnTo>
                <a:lnTo>
                  <a:pt x="0" y="465"/>
                </a:lnTo>
                <a:lnTo>
                  <a:pt x="0" y="482"/>
                </a:lnTo>
                <a:close/>
                <a:moveTo>
                  <a:pt x="0" y="451"/>
                </a:moveTo>
                <a:lnTo>
                  <a:pt x="19" y="451"/>
                </a:lnTo>
                <a:lnTo>
                  <a:pt x="19" y="435"/>
                </a:lnTo>
                <a:lnTo>
                  <a:pt x="0" y="435"/>
                </a:lnTo>
                <a:lnTo>
                  <a:pt x="0" y="451"/>
                </a:lnTo>
                <a:close/>
                <a:moveTo>
                  <a:pt x="0" y="420"/>
                </a:moveTo>
                <a:lnTo>
                  <a:pt x="19" y="420"/>
                </a:lnTo>
                <a:lnTo>
                  <a:pt x="19" y="404"/>
                </a:lnTo>
                <a:lnTo>
                  <a:pt x="0" y="404"/>
                </a:lnTo>
                <a:lnTo>
                  <a:pt x="0" y="420"/>
                </a:lnTo>
                <a:close/>
                <a:moveTo>
                  <a:pt x="0" y="390"/>
                </a:moveTo>
                <a:lnTo>
                  <a:pt x="19" y="390"/>
                </a:lnTo>
                <a:lnTo>
                  <a:pt x="19" y="373"/>
                </a:lnTo>
                <a:lnTo>
                  <a:pt x="0" y="373"/>
                </a:lnTo>
                <a:lnTo>
                  <a:pt x="0" y="390"/>
                </a:lnTo>
                <a:close/>
                <a:moveTo>
                  <a:pt x="0" y="357"/>
                </a:moveTo>
                <a:lnTo>
                  <a:pt x="19" y="357"/>
                </a:lnTo>
                <a:lnTo>
                  <a:pt x="19" y="342"/>
                </a:lnTo>
                <a:lnTo>
                  <a:pt x="0" y="342"/>
                </a:lnTo>
                <a:lnTo>
                  <a:pt x="0" y="357"/>
                </a:lnTo>
                <a:close/>
                <a:moveTo>
                  <a:pt x="0" y="326"/>
                </a:moveTo>
                <a:lnTo>
                  <a:pt x="19" y="326"/>
                </a:lnTo>
                <a:lnTo>
                  <a:pt x="19" y="309"/>
                </a:lnTo>
                <a:lnTo>
                  <a:pt x="0" y="309"/>
                </a:lnTo>
                <a:lnTo>
                  <a:pt x="0" y="326"/>
                </a:lnTo>
                <a:close/>
                <a:moveTo>
                  <a:pt x="0" y="295"/>
                </a:moveTo>
                <a:lnTo>
                  <a:pt x="19" y="295"/>
                </a:lnTo>
                <a:lnTo>
                  <a:pt x="19" y="279"/>
                </a:lnTo>
                <a:lnTo>
                  <a:pt x="0" y="279"/>
                </a:lnTo>
                <a:lnTo>
                  <a:pt x="0" y="295"/>
                </a:lnTo>
                <a:close/>
                <a:moveTo>
                  <a:pt x="0" y="264"/>
                </a:moveTo>
                <a:lnTo>
                  <a:pt x="19" y="264"/>
                </a:lnTo>
                <a:lnTo>
                  <a:pt x="19" y="248"/>
                </a:lnTo>
                <a:lnTo>
                  <a:pt x="0" y="248"/>
                </a:lnTo>
                <a:lnTo>
                  <a:pt x="0" y="264"/>
                </a:lnTo>
                <a:close/>
                <a:moveTo>
                  <a:pt x="0" y="234"/>
                </a:moveTo>
                <a:lnTo>
                  <a:pt x="19" y="234"/>
                </a:lnTo>
                <a:lnTo>
                  <a:pt x="19" y="217"/>
                </a:lnTo>
                <a:lnTo>
                  <a:pt x="0" y="217"/>
                </a:lnTo>
                <a:lnTo>
                  <a:pt x="0" y="234"/>
                </a:lnTo>
                <a:close/>
                <a:moveTo>
                  <a:pt x="0" y="203"/>
                </a:moveTo>
                <a:lnTo>
                  <a:pt x="19" y="203"/>
                </a:lnTo>
                <a:lnTo>
                  <a:pt x="19" y="186"/>
                </a:lnTo>
                <a:lnTo>
                  <a:pt x="0" y="186"/>
                </a:lnTo>
                <a:lnTo>
                  <a:pt x="0" y="203"/>
                </a:lnTo>
                <a:close/>
                <a:moveTo>
                  <a:pt x="0" y="172"/>
                </a:moveTo>
                <a:lnTo>
                  <a:pt x="19" y="172"/>
                </a:lnTo>
                <a:lnTo>
                  <a:pt x="19" y="156"/>
                </a:lnTo>
                <a:lnTo>
                  <a:pt x="0" y="156"/>
                </a:lnTo>
                <a:lnTo>
                  <a:pt x="0" y="172"/>
                </a:lnTo>
                <a:close/>
                <a:moveTo>
                  <a:pt x="0" y="141"/>
                </a:moveTo>
                <a:lnTo>
                  <a:pt x="19" y="141"/>
                </a:lnTo>
                <a:lnTo>
                  <a:pt x="19" y="125"/>
                </a:lnTo>
                <a:lnTo>
                  <a:pt x="0" y="125"/>
                </a:lnTo>
                <a:lnTo>
                  <a:pt x="0" y="141"/>
                </a:lnTo>
                <a:close/>
                <a:moveTo>
                  <a:pt x="0" y="111"/>
                </a:moveTo>
                <a:lnTo>
                  <a:pt x="19" y="111"/>
                </a:lnTo>
                <a:lnTo>
                  <a:pt x="19" y="94"/>
                </a:lnTo>
                <a:lnTo>
                  <a:pt x="0" y="94"/>
                </a:lnTo>
                <a:lnTo>
                  <a:pt x="0" y="111"/>
                </a:lnTo>
                <a:close/>
                <a:moveTo>
                  <a:pt x="0" y="78"/>
                </a:moveTo>
                <a:lnTo>
                  <a:pt x="19" y="78"/>
                </a:lnTo>
                <a:lnTo>
                  <a:pt x="19" y="63"/>
                </a:lnTo>
                <a:lnTo>
                  <a:pt x="0" y="63"/>
                </a:lnTo>
                <a:lnTo>
                  <a:pt x="0" y="78"/>
                </a:lnTo>
                <a:close/>
                <a:moveTo>
                  <a:pt x="0" y="47"/>
                </a:moveTo>
                <a:lnTo>
                  <a:pt x="19" y="47"/>
                </a:lnTo>
                <a:lnTo>
                  <a:pt x="19" y="30"/>
                </a:lnTo>
                <a:lnTo>
                  <a:pt x="0" y="30"/>
                </a:lnTo>
                <a:lnTo>
                  <a:pt x="0" y="47"/>
                </a:lnTo>
                <a:close/>
                <a:moveTo>
                  <a:pt x="0" y="16"/>
                </a:moveTo>
                <a:lnTo>
                  <a:pt x="19" y="16"/>
                </a:lnTo>
                <a:lnTo>
                  <a:pt x="19" y="0"/>
                </a:lnTo>
                <a:lnTo>
                  <a:pt x="0" y="0"/>
                </a:lnTo>
                <a:lnTo>
                  <a:pt x="0" y="16"/>
                </a:lnTo>
                <a:close/>
              </a:path>
            </a:pathLst>
          </a:custGeom>
          <a:solidFill>
            <a:srgbClr val="B7DB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1" name="Title 1"/>
          <p:cNvSpPr txBox="1">
            <a:spLocks/>
          </p:cNvSpPr>
          <p:nvPr/>
        </p:nvSpPr>
        <p:spPr>
          <a:xfrm>
            <a:off x="-57481" y="2045457"/>
            <a:ext cx="1713859" cy="25452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75" dirty="0">
                <a:ln w="9525">
                  <a:noFill/>
                </a:ln>
                <a:solidFill>
                  <a:schemeClr val="bg1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NOTE: (STATIC) SLIDE</a:t>
            </a:r>
          </a:p>
        </p:txBody>
      </p:sp>
    </p:spTree>
    <p:extLst>
      <p:ext uri="{BB962C8B-B14F-4D97-AF65-F5344CB8AC3E}">
        <p14:creationId xmlns:p14="http://schemas.microsoft.com/office/powerpoint/2010/main" val="2992490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8121E"/>
            </a:gs>
            <a:gs pos="100000">
              <a:srgbClr val="081320"/>
            </a:gs>
            <a:gs pos="48000">
              <a:srgbClr val="0B1E3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" name="earth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090" y="1928111"/>
            <a:ext cx="1442612" cy="1442612"/>
          </a:xfrm>
          <a:prstGeom prst="rect">
            <a:avLst/>
          </a:prstGeom>
        </p:spPr>
      </p:pic>
      <p:grpSp>
        <p:nvGrpSpPr>
          <p:cNvPr id="81" name="left_bottom_grid"/>
          <p:cNvGrpSpPr/>
          <p:nvPr/>
        </p:nvGrpSpPr>
        <p:grpSpPr>
          <a:xfrm>
            <a:off x="125173" y="4224278"/>
            <a:ext cx="919550" cy="749844"/>
            <a:chOff x="166897" y="3720064"/>
            <a:chExt cx="1582738" cy="1290638"/>
          </a:xfrm>
        </p:grpSpPr>
        <p:sp>
          <p:nvSpPr>
            <p:cNvPr id="82" name="Rectangle 613"/>
            <p:cNvSpPr>
              <a:spLocks noChangeArrowheads="1"/>
            </p:cNvSpPr>
            <p:nvPr/>
          </p:nvSpPr>
          <p:spPr bwMode="auto">
            <a:xfrm>
              <a:off x="166897" y="4972602"/>
              <a:ext cx="1582738" cy="38100"/>
            </a:xfrm>
            <a:prstGeom prst="rect">
              <a:avLst/>
            </a:prstGeom>
            <a:solidFill>
              <a:srgbClr val="D5B5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3" name="Rectangle 615"/>
            <p:cNvSpPr>
              <a:spLocks noChangeArrowheads="1"/>
            </p:cNvSpPr>
            <p:nvPr/>
          </p:nvSpPr>
          <p:spPr bwMode="auto">
            <a:xfrm>
              <a:off x="1524000" y="4278864"/>
              <a:ext cx="187325" cy="558800"/>
            </a:xfrm>
            <a:prstGeom prst="rect">
              <a:avLst/>
            </a:prstGeom>
            <a:solidFill>
              <a:srgbClr val="E96425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4" name="Freeform 620"/>
            <p:cNvSpPr>
              <a:spLocks noEditPoints="1"/>
            </p:cNvSpPr>
            <p:nvPr/>
          </p:nvSpPr>
          <p:spPr bwMode="auto">
            <a:xfrm>
              <a:off x="1074737" y="3855002"/>
              <a:ext cx="300038" cy="982663"/>
            </a:xfrm>
            <a:custGeom>
              <a:avLst/>
              <a:gdLst>
                <a:gd name="T0" fmla="*/ 152 w 189"/>
                <a:gd name="T1" fmla="*/ 149 h 619"/>
                <a:gd name="T2" fmla="*/ 36 w 189"/>
                <a:gd name="T3" fmla="*/ 149 h 619"/>
                <a:gd name="T4" fmla="*/ 36 w 189"/>
                <a:gd name="T5" fmla="*/ 146 h 619"/>
                <a:gd name="T6" fmla="*/ 95 w 189"/>
                <a:gd name="T7" fmla="*/ 0 h 619"/>
                <a:gd name="T8" fmla="*/ 152 w 189"/>
                <a:gd name="T9" fmla="*/ 146 h 619"/>
                <a:gd name="T10" fmla="*/ 152 w 189"/>
                <a:gd name="T11" fmla="*/ 149 h 619"/>
                <a:gd name="T12" fmla="*/ 189 w 189"/>
                <a:gd name="T13" fmla="*/ 565 h 619"/>
                <a:gd name="T14" fmla="*/ 152 w 189"/>
                <a:gd name="T15" fmla="*/ 501 h 619"/>
                <a:gd name="T16" fmla="*/ 152 w 189"/>
                <a:gd name="T17" fmla="*/ 168 h 619"/>
                <a:gd name="T18" fmla="*/ 36 w 189"/>
                <a:gd name="T19" fmla="*/ 168 h 619"/>
                <a:gd name="T20" fmla="*/ 36 w 189"/>
                <a:gd name="T21" fmla="*/ 501 h 619"/>
                <a:gd name="T22" fmla="*/ 0 w 189"/>
                <a:gd name="T23" fmla="*/ 565 h 619"/>
                <a:gd name="T24" fmla="*/ 0 w 189"/>
                <a:gd name="T25" fmla="*/ 619 h 619"/>
                <a:gd name="T26" fmla="*/ 36 w 189"/>
                <a:gd name="T27" fmla="*/ 588 h 619"/>
                <a:gd name="T28" fmla="*/ 36 w 189"/>
                <a:gd name="T29" fmla="*/ 619 h 619"/>
                <a:gd name="T30" fmla="*/ 152 w 189"/>
                <a:gd name="T31" fmla="*/ 619 h 619"/>
                <a:gd name="T32" fmla="*/ 152 w 189"/>
                <a:gd name="T33" fmla="*/ 588 h 619"/>
                <a:gd name="T34" fmla="*/ 189 w 189"/>
                <a:gd name="T35" fmla="*/ 619 h 619"/>
                <a:gd name="T36" fmla="*/ 189 w 189"/>
                <a:gd name="T37" fmla="*/ 56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9" h="619">
                  <a:moveTo>
                    <a:pt x="152" y="149"/>
                  </a:moveTo>
                  <a:lnTo>
                    <a:pt x="36" y="149"/>
                  </a:lnTo>
                  <a:lnTo>
                    <a:pt x="36" y="146"/>
                  </a:lnTo>
                  <a:lnTo>
                    <a:pt x="95" y="0"/>
                  </a:lnTo>
                  <a:lnTo>
                    <a:pt x="152" y="146"/>
                  </a:lnTo>
                  <a:lnTo>
                    <a:pt x="152" y="149"/>
                  </a:lnTo>
                  <a:close/>
                  <a:moveTo>
                    <a:pt x="189" y="565"/>
                  </a:moveTo>
                  <a:lnTo>
                    <a:pt x="152" y="501"/>
                  </a:lnTo>
                  <a:lnTo>
                    <a:pt x="152" y="168"/>
                  </a:lnTo>
                  <a:lnTo>
                    <a:pt x="36" y="168"/>
                  </a:lnTo>
                  <a:lnTo>
                    <a:pt x="36" y="501"/>
                  </a:lnTo>
                  <a:lnTo>
                    <a:pt x="0" y="565"/>
                  </a:lnTo>
                  <a:lnTo>
                    <a:pt x="0" y="619"/>
                  </a:lnTo>
                  <a:lnTo>
                    <a:pt x="36" y="588"/>
                  </a:lnTo>
                  <a:lnTo>
                    <a:pt x="36" y="619"/>
                  </a:lnTo>
                  <a:lnTo>
                    <a:pt x="152" y="619"/>
                  </a:lnTo>
                  <a:lnTo>
                    <a:pt x="152" y="588"/>
                  </a:lnTo>
                  <a:lnTo>
                    <a:pt x="189" y="619"/>
                  </a:lnTo>
                  <a:lnTo>
                    <a:pt x="189" y="565"/>
                  </a:lnTo>
                  <a:close/>
                </a:path>
              </a:pathLst>
            </a:custGeom>
            <a:solidFill>
              <a:srgbClr val="459AAF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5" name="Freeform 621"/>
            <p:cNvSpPr>
              <a:spLocks noEditPoints="1"/>
            </p:cNvSpPr>
            <p:nvPr/>
          </p:nvSpPr>
          <p:spPr bwMode="auto">
            <a:xfrm>
              <a:off x="228600" y="3839127"/>
              <a:ext cx="430213" cy="1089025"/>
            </a:xfrm>
            <a:custGeom>
              <a:avLst/>
              <a:gdLst>
                <a:gd name="T0" fmla="*/ 90 w 115"/>
                <a:gd name="T1" fmla="*/ 163 h 290"/>
                <a:gd name="T2" fmla="*/ 25 w 115"/>
                <a:gd name="T3" fmla="*/ 163 h 290"/>
                <a:gd name="T4" fmla="*/ 25 w 115"/>
                <a:gd name="T5" fmla="*/ 137 h 290"/>
                <a:gd name="T6" fmla="*/ 58 w 115"/>
                <a:gd name="T7" fmla="*/ 0 h 290"/>
                <a:gd name="T8" fmla="*/ 90 w 115"/>
                <a:gd name="T9" fmla="*/ 137 h 290"/>
                <a:gd name="T10" fmla="*/ 90 w 115"/>
                <a:gd name="T11" fmla="*/ 163 h 290"/>
                <a:gd name="T12" fmla="*/ 87 w 115"/>
                <a:gd name="T13" fmla="*/ 196 h 290"/>
                <a:gd name="T14" fmla="*/ 89 w 115"/>
                <a:gd name="T15" fmla="*/ 171 h 290"/>
                <a:gd name="T16" fmla="*/ 26 w 115"/>
                <a:gd name="T17" fmla="*/ 171 h 290"/>
                <a:gd name="T18" fmla="*/ 28 w 115"/>
                <a:gd name="T19" fmla="*/ 196 h 290"/>
                <a:gd name="T20" fmla="*/ 2 w 115"/>
                <a:gd name="T21" fmla="*/ 290 h 290"/>
                <a:gd name="T22" fmla="*/ 42 w 115"/>
                <a:gd name="T23" fmla="*/ 259 h 290"/>
                <a:gd name="T24" fmla="*/ 58 w 115"/>
                <a:gd name="T25" fmla="*/ 274 h 290"/>
                <a:gd name="T26" fmla="*/ 73 w 115"/>
                <a:gd name="T27" fmla="*/ 259 h 290"/>
                <a:gd name="T28" fmla="*/ 113 w 115"/>
                <a:gd name="T29" fmla="*/ 290 h 290"/>
                <a:gd name="T30" fmla="*/ 87 w 115"/>
                <a:gd name="T31" fmla="*/ 19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5" h="290">
                  <a:moveTo>
                    <a:pt x="90" y="163"/>
                  </a:moveTo>
                  <a:cubicBezTo>
                    <a:pt x="25" y="163"/>
                    <a:pt x="25" y="163"/>
                    <a:pt x="25" y="163"/>
                  </a:cubicBezTo>
                  <a:cubicBezTo>
                    <a:pt x="25" y="155"/>
                    <a:pt x="25" y="146"/>
                    <a:pt x="25" y="137"/>
                  </a:cubicBezTo>
                  <a:cubicBezTo>
                    <a:pt x="25" y="61"/>
                    <a:pt x="58" y="0"/>
                    <a:pt x="58" y="0"/>
                  </a:cubicBezTo>
                  <a:cubicBezTo>
                    <a:pt x="58" y="0"/>
                    <a:pt x="90" y="61"/>
                    <a:pt x="90" y="137"/>
                  </a:cubicBezTo>
                  <a:cubicBezTo>
                    <a:pt x="90" y="146"/>
                    <a:pt x="90" y="155"/>
                    <a:pt x="90" y="163"/>
                  </a:cubicBezTo>
                  <a:close/>
                  <a:moveTo>
                    <a:pt x="87" y="196"/>
                  </a:moveTo>
                  <a:cubicBezTo>
                    <a:pt x="88" y="188"/>
                    <a:pt x="89" y="179"/>
                    <a:pt x="89" y="171"/>
                  </a:cubicBezTo>
                  <a:cubicBezTo>
                    <a:pt x="26" y="171"/>
                    <a:pt x="26" y="171"/>
                    <a:pt x="26" y="171"/>
                  </a:cubicBezTo>
                  <a:cubicBezTo>
                    <a:pt x="26" y="179"/>
                    <a:pt x="27" y="188"/>
                    <a:pt x="28" y="196"/>
                  </a:cubicBezTo>
                  <a:cubicBezTo>
                    <a:pt x="0" y="226"/>
                    <a:pt x="2" y="290"/>
                    <a:pt x="2" y="290"/>
                  </a:cubicBezTo>
                  <a:cubicBezTo>
                    <a:pt x="2" y="290"/>
                    <a:pt x="25" y="271"/>
                    <a:pt x="42" y="259"/>
                  </a:cubicBezTo>
                  <a:cubicBezTo>
                    <a:pt x="47" y="269"/>
                    <a:pt x="52" y="274"/>
                    <a:pt x="58" y="274"/>
                  </a:cubicBezTo>
                  <a:cubicBezTo>
                    <a:pt x="63" y="274"/>
                    <a:pt x="68" y="269"/>
                    <a:pt x="73" y="259"/>
                  </a:cubicBezTo>
                  <a:cubicBezTo>
                    <a:pt x="90" y="271"/>
                    <a:pt x="113" y="290"/>
                    <a:pt x="113" y="290"/>
                  </a:cubicBezTo>
                  <a:cubicBezTo>
                    <a:pt x="113" y="290"/>
                    <a:pt x="115" y="226"/>
                    <a:pt x="87" y="196"/>
                  </a:cubicBezTo>
                  <a:close/>
                </a:path>
              </a:pathLst>
            </a:custGeom>
            <a:solidFill>
              <a:srgbClr val="DC1A2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6" name="Freeform 626"/>
            <p:cNvSpPr>
              <a:spLocks noEditPoints="1"/>
            </p:cNvSpPr>
            <p:nvPr/>
          </p:nvSpPr>
          <p:spPr bwMode="auto">
            <a:xfrm>
              <a:off x="752099" y="3723239"/>
              <a:ext cx="184150" cy="1114425"/>
            </a:xfrm>
            <a:custGeom>
              <a:avLst/>
              <a:gdLst>
                <a:gd name="T0" fmla="*/ 0 w 116"/>
                <a:gd name="T1" fmla="*/ 492 h 702"/>
                <a:gd name="T2" fmla="*/ 116 w 116"/>
                <a:gd name="T3" fmla="*/ 492 h 702"/>
                <a:gd name="T4" fmla="*/ 116 w 116"/>
                <a:gd name="T5" fmla="*/ 702 h 702"/>
                <a:gd name="T6" fmla="*/ 0 w 116"/>
                <a:gd name="T7" fmla="*/ 702 h 702"/>
                <a:gd name="T8" fmla="*/ 0 w 116"/>
                <a:gd name="T9" fmla="*/ 492 h 702"/>
                <a:gd name="T10" fmla="*/ 0 w 116"/>
                <a:gd name="T11" fmla="*/ 255 h 702"/>
                <a:gd name="T12" fmla="*/ 0 w 116"/>
                <a:gd name="T13" fmla="*/ 477 h 702"/>
                <a:gd name="T14" fmla="*/ 116 w 116"/>
                <a:gd name="T15" fmla="*/ 477 h 702"/>
                <a:gd name="T16" fmla="*/ 116 w 116"/>
                <a:gd name="T17" fmla="*/ 255 h 702"/>
                <a:gd name="T18" fmla="*/ 0 w 116"/>
                <a:gd name="T19" fmla="*/ 255 h 702"/>
                <a:gd name="T20" fmla="*/ 116 w 116"/>
                <a:gd name="T21" fmla="*/ 97 h 702"/>
                <a:gd name="T22" fmla="*/ 59 w 116"/>
                <a:gd name="T23" fmla="*/ 0 h 702"/>
                <a:gd name="T24" fmla="*/ 0 w 116"/>
                <a:gd name="T25" fmla="*/ 97 h 702"/>
                <a:gd name="T26" fmla="*/ 0 w 116"/>
                <a:gd name="T27" fmla="*/ 241 h 702"/>
                <a:gd name="T28" fmla="*/ 116 w 116"/>
                <a:gd name="T29" fmla="*/ 241 h 702"/>
                <a:gd name="T30" fmla="*/ 116 w 116"/>
                <a:gd name="T31" fmla="*/ 97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702">
                  <a:moveTo>
                    <a:pt x="0" y="492"/>
                  </a:moveTo>
                  <a:lnTo>
                    <a:pt x="116" y="492"/>
                  </a:lnTo>
                  <a:lnTo>
                    <a:pt x="116" y="702"/>
                  </a:lnTo>
                  <a:lnTo>
                    <a:pt x="0" y="702"/>
                  </a:lnTo>
                  <a:lnTo>
                    <a:pt x="0" y="492"/>
                  </a:lnTo>
                  <a:close/>
                  <a:moveTo>
                    <a:pt x="0" y="255"/>
                  </a:moveTo>
                  <a:lnTo>
                    <a:pt x="0" y="477"/>
                  </a:lnTo>
                  <a:lnTo>
                    <a:pt x="116" y="477"/>
                  </a:lnTo>
                  <a:lnTo>
                    <a:pt x="116" y="255"/>
                  </a:lnTo>
                  <a:lnTo>
                    <a:pt x="0" y="255"/>
                  </a:lnTo>
                  <a:close/>
                  <a:moveTo>
                    <a:pt x="116" y="97"/>
                  </a:moveTo>
                  <a:lnTo>
                    <a:pt x="59" y="0"/>
                  </a:lnTo>
                  <a:lnTo>
                    <a:pt x="0" y="97"/>
                  </a:lnTo>
                  <a:lnTo>
                    <a:pt x="0" y="241"/>
                  </a:lnTo>
                  <a:lnTo>
                    <a:pt x="116" y="241"/>
                  </a:lnTo>
                  <a:lnTo>
                    <a:pt x="116" y="97"/>
                  </a:lnTo>
                  <a:close/>
                </a:path>
              </a:pathLst>
            </a:custGeom>
            <a:solidFill>
              <a:srgbClr val="A1A2A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7" name="Freeform 643"/>
            <p:cNvSpPr>
              <a:spLocks noEditPoints="1"/>
            </p:cNvSpPr>
            <p:nvPr/>
          </p:nvSpPr>
          <p:spPr bwMode="auto">
            <a:xfrm>
              <a:off x="166897" y="3720064"/>
              <a:ext cx="30163" cy="1208088"/>
            </a:xfrm>
            <a:custGeom>
              <a:avLst/>
              <a:gdLst>
                <a:gd name="T0" fmla="*/ 19 w 19"/>
                <a:gd name="T1" fmla="*/ 744 h 761"/>
                <a:gd name="T2" fmla="*/ 0 w 19"/>
                <a:gd name="T3" fmla="*/ 761 h 761"/>
                <a:gd name="T4" fmla="*/ 0 w 19"/>
                <a:gd name="T5" fmla="*/ 730 h 761"/>
                <a:gd name="T6" fmla="*/ 19 w 19"/>
                <a:gd name="T7" fmla="*/ 713 h 761"/>
                <a:gd name="T8" fmla="*/ 0 w 19"/>
                <a:gd name="T9" fmla="*/ 730 h 761"/>
                <a:gd name="T10" fmla="*/ 19 w 19"/>
                <a:gd name="T11" fmla="*/ 699 h 761"/>
                <a:gd name="T12" fmla="*/ 0 w 19"/>
                <a:gd name="T13" fmla="*/ 683 h 761"/>
                <a:gd name="T14" fmla="*/ 0 w 19"/>
                <a:gd name="T15" fmla="*/ 669 h 761"/>
                <a:gd name="T16" fmla="*/ 19 w 19"/>
                <a:gd name="T17" fmla="*/ 652 h 761"/>
                <a:gd name="T18" fmla="*/ 0 w 19"/>
                <a:gd name="T19" fmla="*/ 669 h 761"/>
                <a:gd name="T20" fmla="*/ 19 w 19"/>
                <a:gd name="T21" fmla="*/ 635 h 761"/>
                <a:gd name="T22" fmla="*/ 0 w 19"/>
                <a:gd name="T23" fmla="*/ 621 h 761"/>
                <a:gd name="T24" fmla="*/ 0 w 19"/>
                <a:gd name="T25" fmla="*/ 605 h 761"/>
                <a:gd name="T26" fmla="*/ 19 w 19"/>
                <a:gd name="T27" fmla="*/ 588 h 761"/>
                <a:gd name="T28" fmla="*/ 0 w 19"/>
                <a:gd name="T29" fmla="*/ 605 h 761"/>
                <a:gd name="T30" fmla="*/ 19 w 19"/>
                <a:gd name="T31" fmla="*/ 574 h 761"/>
                <a:gd name="T32" fmla="*/ 0 w 19"/>
                <a:gd name="T33" fmla="*/ 557 h 761"/>
                <a:gd name="T34" fmla="*/ 0 w 19"/>
                <a:gd name="T35" fmla="*/ 543 h 761"/>
                <a:gd name="T36" fmla="*/ 19 w 19"/>
                <a:gd name="T37" fmla="*/ 527 h 761"/>
                <a:gd name="T38" fmla="*/ 0 w 19"/>
                <a:gd name="T39" fmla="*/ 543 h 761"/>
                <a:gd name="T40" fmla="*/ 19 w 19"/>
                <a:gd name="T41" fmla="*/ 513 h 761"/>
                <a:gd name="T42" fmla="*/ 0 w 19"/>
                <a:gd name="T43" fmla="*/ 496 h 761"/>
                <a:gd name="T44" fmla="*/ 0 w 19"/>
                <a:gd name="T45" fmla="*/ 482 h 761"/>
                <a:gd name="T46" fmla="*/ 19 w 19"/>
                <a:gd name="T47" fmla="*/ 465 h 761"/>
                <a:gd name="T48" fmla="*/ 0 w 19"/>
                <a:gd name="T49" fmla="*/ 482 h 761"/>
                <a:gd name="T50" fmla="*/ 19 w 19"/>
                <a:gd name="T51" fmla="*/ 451 h 761"/>
                <a:gd name="T52" fmla="*/ 0 w 19"/>
                <a:gd name="T53" fmla="*/ 435 h 761"/>
                <a:gd name="T54" fmla="*/ 0 w 19"/>
                <a:gd name="T55" fmla="*/ 420 h 761"/>
                <a:gd name="T56" fmla="*/ 19 w 19"/>
                <a:gd name="T57" fmla="*/ 404 h 761"/>
                <a:gd name="T58" fmla="*/ 0 w 19"/>
                <a:gd name="T59" fmla="*/ 420 h 761"/>
                <a:gd name="T60" fmla="*/ 19 w 19"/>
                <a:gd name="T61" fmla="*/ 390 h 761"/>
                <a:gd name="T62" fmla="*/ 0 w 19"/>
                <a:gd name="T63" fmla="*/ 373 h 761"/>
                <a:gd name="T64" fmla="*/ 0 w 19"/>
                <a:gd name="T65" fmla="*/ 357 h 761"/>
                <a:gd name="T66" fmla="*/ 19 w 19"/>
                <a:gd name="T67" fmla="*/ 342 h 761"/>
                <a:gd name="T68" fmla="*/ 0 w 19"/>
                <a:gd name="T69" fmla="*/ 357 h 761"/>
                <a:gd name="T70" fmla="*/ 19 w 19"/>
                <a:gd name="T71" fmla="*/ 326 h 761"/>
                <a:gd name="T72" fmla="*/ 0 w 19"/>
                <a:gd name="T73" fmla="*/ 309 h 761"/>
                <a:gd name="T74" fmla="*/ 0 w 19"/>
                <a:gd name="T75" fmla="*/ 295 h 761"/>
                <a:gd name="T76" fmla="*/ 19 w 19"/>
                <a:gd name="T77" fmla="*/ 279 h 761"/>
                <a:gd name="T78" fmla="*/ 0 w 19"/>
                <a:gd name="T79" fmla="*/ 295 h 761"/>
                <a:gd name="T80" fmla="*/ 19 w 19"/>
                <a:gd name="T81" fmla="*/ 264 h 761"/>
                <a:gd name="T82" fmla="*/ 0 w 19"/>
                <a:gd name="T83" fmla="*/ 248 h 761"/>
                <a:gd name="T84" fmla="*/ 0 w 19"/>
                <a:gd name="T85" fmla="*/ 234 h 761"/>
                <a:gd name="T86" fmla="*/ 19 w 19"/>
                <a:gd name="T87" fmla="*/ 217 h 761"/>
                <a:gd name="T88" fmla="*/ 0 w 19"/>
                <a:gd name="T89" fmla="*/ 234 h 761"/>
                <a:gd name="T90" fmla="*/ 19 w 19"/>
                <a:gd name="T91" fmla="*/ 203 h 761"/>
                <a:gd name="T92" fmla="*/ 0 w 19"/>
                <a:gd name="T93" fmla="*/ 186 h 761"/>
                <a:gd name="T94" fmla="*/ 0 w 19"/>
                <a:gd name="T95" fmla="*/ 172 h 761"/>
                <a:gd name="T96" fmla="*/ 19 w 19"/>
                <a:gd name="T97" fmla="*/ 156 h 761"/>
                <a:gd name="T98" fmla="*/ 0 w 19"/>
                <a:gd name="T99" fmla="*/ 172 h 761"/>
                <a:gd name="T100" fmla="*/ 19 w 19"/>
                <a:gd name="T101" fmla="*/ 141 h 761"/>
                <a:gd name="T102" fmla="*/ 0 w 19"/>
                <a:gd name="T103" fmla="*/ 125 h 761"/>
                <a:gd name="T104" fmla="*/ 0 w 19"/>
                <a:gd name="T105" fmla="*/ 111 h 761"/>
                <a:gd name="T106" fmla="*/ 19 w 19"/>
                <a:gd name="T107" fmla="*/ 94 h 761"/>
                <a:gd name="T108" fmla="*/ 0 w 19"/>
                <a:gd name="T109" fmla="*/ 111 h 761"/>
                <a:gd name="T110" fmla="*/ 19 w 19"/>
                <a:gd name="T111" fmla="*/ 78 h 761"/>
                <a:gd name="T112" fmla="*/ 0 w 19"/>
                <a:gd name="T113" fmla="*/ 63 h 761"/>
                <a:gd name="T114" fmla="*/ 0 w 19"/>
                <a:gd name="T115" fmla="*/ 47 h 761"/>
                <a:gd name="T116" fmla="*/ 19 w 19"/>
                <a:gd name="T117" fmla="*/ 30 h 761"/>
                <a:gd name="T118" fmla="*/ 0 w 19"/>
                <a:gd name="T119" fmla="*/ 47 h 761"/>
                <a:gd name="T120" fmla="*/ 19 w 19"/>
                <a:gd name="T121" fmla="*/ 16 h 761"/>
                <a:gd name="T122" fmla="*/ 0 w 19"/>
                <a:gd name="T123" fmla="*/ 0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" h="761">
                  <a:moveTo>
                    <a:pt x="0" y="744"/>
                  </a:moveTo>
                  <a:lnTo>
                    <a:pt x="19" y="744"/>
                  </a:lnTo>
                  <a:lnTo>
                    <a:pt x="19" y="761"/>
                  </a:lnTo>
                  <a:lnTo>
                    <a:pt x="0" y="761"/>
                  </a:lnTo>
                  <a:lnTo>
                    <a:pt x="0" y="744"/>
                  </a:lnTo>
                  <a:close/>
                  <a:moveTo>
                    <a:pt x="0" y="730"/>
                  </a:moveTo>
                  <a:lnTo>
                    <a:pt x="19" y="730"/>
                  </a:lnTo>
                  <a:lnTo>
                    <a:pt x="19" y="713"/>
                  </a:lnTo>
                  <a:lnTo>
                    <a:pt x="0" y="713"/>
                  </a:lnTo>
                  <a:lnTo>
                    <a:pt x="0" y="730"/>
                  </a:lnTo>
                  <a:close/>
                  <a:moveTo>
                    <a:pt x="0" y="699"/>
                  </a:moveTo>
                  <a:lnTo>
                    <a:pt x="19" y="699"/>
                  </a:lnTo>
                  <a:lnTo>
                    <a:pt x="19" y="683"/>
                  </a:lnTo>
                  <a:lnTo>
                    <a:pt x="0" y="683"/>
                  </a:lnTo>
                  <a:lnTo>
                    <a:pt x="0" y="699"/>
                  </a:lnTo>
                  <a:close/>
                  <a:moveTo>
                    <a:pt x="0" y="669"/>
                  </a:moveTo>
                  <a:lnTo>
                    <a:pt x="19" y="669"/>
                  </a:lnTo>
                  <a:lnTo>
                    <a:pt x="19" y="652"/>
                  </a:lnTo>
                  <a:lnTo>
                    <a:pt x="0" y="652"/>
                  </a:lnTo>
                  <a:lnTo>
                    <a:pt x="0" y="669"/>
                  </a:lnTo>
                  <a:close/>
                  <a:moveTo>
                    <a:pt x="0" y="635"/>
                  </a:moveTo>
                  <a:lnTo>
                    <a:pt x="19" y="635"/>
                  </a:lnTo>
                  <a:lnTo>
                    <a:pt x="19" y="621"/>
                  </a:lnTo>
                  <a:lnTo>
                    <a:pt x="0" y="621"/>
                  </a:lnTo>
                  <a:lnTo>
                    <a:pt x="0" y="635"/>
                  </a:lnTo>
                  <a:close/>
                  <a:moveTo>
                    <a:pt x="0" y="605"/>
                  </a:moveTo>
                  <a:lnTo>
                    <a:pt x="19" y="605"/>
                  </a:lnTo>
                  <a:lnTo>
                    <a:pt x="19" y="588"/>
                  </a:lnTo>
                  <a:lnTo>
                    <a:pt x="0" y="588"/>
                  </a:lnTo>
                  <a:lnTo>
                    <a:pt x="0" y="605"/>
                  </a:lnTo>
                  <a:close/>
                  <a:moveTo>
                    <a:pt x="0" y="574"/>
                  </a:moveTo>
                  <a:lnTo>
                    <a:pt x="19" y="574"/>
                  </a:lnTo>
                  <a:lnTo>
                    <a:pt x="19" y="557"/>
                  </a:lnTo>
                  <a:lnTo>
                    <a:pt x="0" y="557"/>
                  </a:lnTo>
                  <a:lnTo>
                    <a:pt x="0" y="574"/>
                  </a:lnTo>
                  <a:close/>
                  <a:moveTo>
                    <a:pt x="0" y="543"/>
                  </a:moveTo>
                  <a:lnTo>
                    <a:pt x="19" y="543"/>
                  </a:lnTo>
                  <a:lnTo>
                    <a:pt x="19" y="527"/>
                  </a:lnTo>
                  <a:lnTo>
                    <a:pt x="0" y="527"/>
                  </a:lnTo>
                  <a:lnTo>
                    <a:pt x="0" y="543"/>
                  </a:lnTo>
                  <a:close/>
                  <a:moveTo>
                    <a:pt x="0" y="513"/>
                  </a:moveTo>
                  <a:lnTo>
                    <a:pt x="19" y="513"/>
                  </a:lnTo>
                  <a:lnTo>
                    <a:pt x="19" y="496"/>
                  </a:lnTo>
                  <a:lnTo>
                    <a:pt x="0" y="496"/>
                  </a:lnTo>
                  <a:lnTo>
                    <a:pt x="0" y="513"/>
                  </a:lnTo>
                  <a:close/>
                  <a:moveTo>
                    <a:pt x="0" y="482"/>
                  </a:moveTo>
                  <a:lnTo>
                    <a:pt x="19" y="482"/>
                  </a:lnTo>
                  <a:lnTo>
                    <a:pt x="19" y="465"/>
                  </a:lnTo>
                  <a:lnTo>
                    <a:pt x="0" y="465"/>
                  </a:lnTo>
                  <a:lnTo>
                    <a:pt x="0" y="482"/>
                  </a:lnTo>
                  <a:close/>
                  <a:moveTo>
                    <a:pt x="0" y="451"/>
                  </a:moveTo>
                  <a:lnTo>
                    <a:pt x="19" y="451"/>
                  </a:lnTo>
                  <a:lnTo>
                    <a:pt x="19" y="435"/>
                  </a:lnTo>
                  <a:lnTo>
                    <a:pt x="0" y="435"/>
                  </a:lnTo>
                  <a:lnTo>
                    <a:pt x="0" y="451"/>
                  </a:lnTo>
                  <a:close/>
                  <a:moveTo>
                    <a:pt x="0" y="420"/>
                  </a:moveTo>
                  <a:lnTo>
                    <a:pt x="19" y="420"/>
                  </a:lnTo>
                  <a:lnTo>
                    <a:pt x="19" y="404"/>
                  </a:lnTo>
                  <a:lnTo>
                    <a:pt x="0" y="404"/>
                  </a:lnTo>
                  <a:lnTo>
                    <a:pt x="0" y="420"/>
                  </a:lnTo>
                  <a:close/>
                  <a:moveTo>
                    <a:pt x="0" y="390"/>
                  </a:moveTo>
                  <a:lnTo>
                    <a:pt x="19" y="390"/>
                  </a:lnTo>
                  <a:lnTo>
                    <a:pt x="19" y="373"/>
                  </a:lnTo>
                  <a:lnTo>
                    <a:pt x="0" y="373"/>
                  </a:lnTo>
                  <a:lnTo>
                    <a:pt x="0" y="390"/>
                  </a:lnTo>
                  <a:close/>
                  <a:moveTo>
                    <a:pt x="0" y="357"/>
                  </a:moveTo>
                  <a:lnTo>
                    <a:pt x="19" y="357"/>
                  </a:lnTo>
                  <a:lnTo>
                    <a:pt x="19" y="342"/>
                  </a:lnTo>
                  <a:lnTo>
                    <a:pt x="0" y="342"/>
                  </a:lnTo>
                  <a:lnTo>
                    <a:pt x="0" y="357"/>
                  </a:lnTo>
                  <a:close/>
                  <a:moveTo>
                    <a:pt x="0" y="326"/>
                  </a:moveTo>
                  <a:lnTo>
                    <a:pt x="19" y="326"/>
                  </a:lnTo>
                  <a:lnTo>
                    <a:pt x="19" y="309"/>
                  </a:lnTo>
                  <a:lnTo>
                    <a:pt x="0" y="309"/>
                  </a:lnTo>
                  <a:lnTo>
                    <a:pt x="0" y="326"/>
                  </a:lnTo>
                  <a:close/>
                  <a:moveTo>
                    <a:pt x="0" y="295"/>
                  </a:moveTo>
                  <a:lnTo>
                    <a:pt x="19" y="295"/>
                  </a:lnTo>
                  <a:lnTo>
                    <a:pt x="19" y="279"/>
                  </a:lnTo>
                  <a:lnTo>
                    <a:pt x="0" y="279"/>
                  </a:lnTo>
                  <a:lnTo>
                    <a:pt x="0" y="295"/>
                  </a:lnTo>
                  <a:close/>
                  <a:moveTo>
                    <a:pt x="0" y="264"/>
                  </a:moveTo>
                  <a:lnTo>
                    <a:pt x="19" y="264"/>
                  </a:lnTo>
                  <a:lnTo>
                    <a:pt x="19" y="248"/>
                  </a:lnTo>
                  <a:lnTo>
                    <a:pt x="0" y="248"/>
                  </a:lnTo>
                  <a:lnTo>
                    <a:pt x="0" y="264"/>
                  </a:lnTo>
                  <a:close/>
                  <a:moveTo>
                    <a:pt x="0" y="234"/>
                  </a:moveTo>
                  <a:lnTo>
                    <a:pt x="19" y="234"/>
                  </a:lnTo>
                  <a:lnTo>
                    <a:pt x="19" y="217"/>
                  </a:lnTo>
                  <a:lnTo>
                    <a:pt x="0" y="217"/>
                  </a:lnTo>
                  <a:lnTo>
                    <a:pt x="0" y="234"/>
                  </a:lnTo>
                  <a:close/>
                  <a:moveTo>
                    <a:pt x="0" y="203"/>
                  </a:moveTo>
                  <a:lnTo>
                    <a:pt x="19" y="203"/>
                  </a:lnTo>
                  <a:lnTo>
                    <a:pt x="19" y="186"/>
                  </a:lnTo>
                  <a:lnTo>
                    <a:pt x="0" y="186"/>
                  </a:lnTo>
                  <a:lnTo>
                    <a:pt x="0" y="203"/>
                  </a:lnTo>
                  <a:close/>
                  <a:moveTo>
                    <a:pt x="0" y="172"/>
                  </a:moveTo>
                  <a:lnTo>
                    <a:pt x="19" y="172"/>
                  </a:lnTo>
                  <a:lnTo>
                    <a:pt x="19" y="156"/>
                  </a:lnTo>
                  <a:lnTo>
                    <a:pt x="0" y="156"/>
                  </a:lnTo>
                  <a:lnTo>
                    <a:pt x="0" y="172"/>
                  </a:lnTo>
                  <a:close/>
                  <a:moveTo>
                    <a:pt x="0" y="141"/>
                  </a:moveTo>
                  <a:lnTo>
                    <a:pt x="19" y="141"/>
                  </a:lnTo>
                  <a:lnTo>
                    <a:pt x="19" y="125"/>
                  </a:lnTo>
                  <a:lnTo>
                    <a:pt x="0" y="125"/>
                  </a:lnTo>
                  <a:lnTo>
                    <a:pt x="0" y="141"/>
                  </a:lnTo>
                  <a:close/>
                  <a:moveTo>
                    <a:pt x="0" y="111"/>
                  </a:moveTo>
                  <a:lnTo>
                    <a:pt x="19" y="111"/>
                  </a:lnTo>
                  <a:lnTo>
                    <a:pt x="19" y="94"/>
                  </a:lnTo>
                  <a:lnTo>
                    <a:pt x="0" y="94"/>
                  </a:lnTo>
                  <a:lnTo>
                    <a:pt x="0" y="111"/>
                  </a:lnTo>
                  <a:close/>
                  <a:moveTo>
                    <a:pt x="0" y="78"/>
                  </a:moveTo>
                  <a:lnTo>
                    <a:pt x="19" y="78"/>
                  </a:lnTo>
                  <a:lnTo>
                    <a:pt x="19" y="63"/>
                  </a:lnTo>
                  <a:lnTo>
                    <a:pt x="0" y="63"/>
                  </a:lnTo>
                  <a:lnTo>
                    <a:pt x="0" y="78"/>
                  </a:lnTo>
                  <a:close/>
                  <a:moveTo>
                    <a:pt x="0" y="47"/>
                  </a:moveTo>
                  <a:lnTo>
                    <a:pt x="19" y="47"/>
                  </a:lnTo>
                  <a:lnTo>
                    <a:pt x="19" y="30"/>
                  </a:lnTo>
                  <a:lnTo>
                    <a:pt x="0" y="30"/>
                  </a:lnTo>
                  <a:lnTo>
                    <a:pt x="0" y="47"/>
                  </a:lnTo>
                  <a:close/>
                  <a:moveTo>
                    <a:pt x="0" y="16"/>
                  </a:moveTo>
                  <a:lnTo>
                    <a:pt x="19" y="16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B7D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88" name="right_bottom_grid"/>
          <p:cNvGrpSpPr/>
          <p:nvPr/>
        </p:nvGrpSpPr>
        <p:grpSpPr>
          <a:xfrm>
            <a:off x="5810488" y="4222079"/>
            <a:ext cx="921068" cy="751082"/>
            <a:chOff x="7366793" y="3710545"/>
            <a:chExt cx="1582738" cy="1290638"/>
          </a:xfrm>
        </p:grpSpPr>
        <p:sp>
          <p:nvSpPr>
            <p:cNvPr id="89" name="Rectangle 613"/>
            <p:cNvSpPr>
              <a:spLocks noChangeArrowheads="1"/>
            </p:cNvSpPr>
            <p:nvPr/>
          </p:nvSpPr>
          <p:spPr bwMode="auto">
            <a:xfrm>
              <a:off x="7366793" y="4963083"/>
              <a:ext cx="1582738" cy="38100"/>
            </a:xfrm>
            <a:prstGeom prst="rect">
              <a:avLst/>
            </a:prstGeom>
            <a:solidFill>
              <a:srgbClr val="D5B5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0" name="Rectangle 615"/>
            <p:cNvSpPr>
              <a:spLocks noChangeArrowheads="1"/>
            </p:cNvSpPr>
            <p:nvPr/>
          </p:nvSpPr>
          <p:spPr bwMode="auto">
            <a:xfrm>
              <a:off x="7454105" y="4269345"/>
              <a:ext cx="187325" cy="558800"/>
            </a:xfrm>
            <a:prstGeom prst="rect">
              <a:avLst/>
            </a:prstGeom>
            <a:solidFill>
              <a:srgbClr val="E96425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1" name="Freeform 620"/>
            <p:cNvSpPr>
              <a:spLocks noEditPoints="1"/>
            </p:cNvSpPr>
            <p:nvPr/>
          </p:nvSpPr>
          <p:spPr bwMode="auto">
            <a:xfrm>
              <a:off x="7719218" y="3845483"/>
              <a:ext cx="300038" cy="982663"/>
            </a:xfrm>
            <a:custGeom>
              <a:avLst/>
              <a:gdLst>
                <a:gd name="T0" fmla="*/ 152 w 189"/>
                <a:gd name="T1" fmla="*/ 149 h 619"/>
                <a:gd name="T2" fmla="*/ 36 w 189"/>
                <a:gd name="T3" fmla="*/ 149 h 619"/>
                <a:gd name="T4" fmla="*/ 36 w 189"/>
                <a:gd name="T5" fmla="*/ 146 h 619"/>
                <a:gd name="T6" fmla="*/ 95 w 189"/>
                <a:gd name="T7" fmla="*/ 0 h 619"/>
                <a:gd name="T8" fmla="*/ 152 w 189"/>
                <a:gd name="T9" fmla="*/ 146 h 619"/>
                <a:gd name="T10" fmla="*/ 152 w 189"/>
                <a:gd name="T11" fmla="*/ 149 h 619"/>
                <a:gd name="T12" fmla="*/ 189 w 189"/>
                <a:gd name="T13" fmla="*/ 565 h 619"/>
                <a:gd name="T14" fmla="*/ 152 w 189"/>
                <a:gd name="T15" fmla="*/ 501 h 619"/>
                <a:gd name="T16" fmla="*/ 152 w 189"/>
                <a:gd name="T17" fmla="*/ 168 h 619"/>
                <a:gd name="T18" fmla="*/ 36 w 189"/>
                <a:gd name="T19" fmla="*/ 168 h 619"/>
                <a:gd name="T20" fmla="*/ 36 w 189"/>
                <a:gd name="T21" fmla="*/ 501 h 619"/>
                <a:gd name="T22" fmla="*/ 0 w 189"/>
                <a:gd name="T23" fmla="*/ 565 h 619"/>
                <a:gd name="T24" fmla="*/ 0 w 189"/>
                <a:gd name="T25" fmla="*/ 619 h 619"/>
                <a:gd name="T26" fmla="*/ 36 w 189"/>
                <a:gd name="T27" fmla="*/ 588 h 619"/>
                <a:gd name="T28" fmla="*/ 36 w 189"/>
                <a:gd name="T29" fmla="*/ 619 h 619"/>
                <a:gd name="T30" fmla="*/ 152 w 189"/>
                <a:gd name="T31" fmla="*/ 619 h 619"/>
                <a:gd name="T32" fmla="*/ 152 w 189"/>
                <a:gd name="T33" fmla="*/ 588 h 619"/>
                <a:gd name="T34" fmla="*/ 189 w 189"/>
                <a:gd name="T35" fmla="*/ 619 h 619"/>
                <a:gd name="T36" fmla="*/ 189 w 189"/>
                <a:gd name="T37" fmla="*/ 56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9" h="619">
                  <a:moveTo>
                    <a:pt x="152" y="149"/>
                  </a:moveTo>
                  <a:lnTo>
                    <a:pt x="36" y="149"/>
                  </a:lnTo>
                  <a:lnTo>
                    <a:pt x="36" y="146"/>
                  </a:lnTo>
                  <a:lnTo>
                    <a:pt x="95" y="0"/>
                  </a:lnTo>
                  <a:lnTo>
                    <a:pt x="152" y="146"/>
                  </a:lnTo>
                  <a:lnTo>
                    <a:pt x="152" y="149"/>
                  </a:lnTo>
                  <a:close/>
                  <a:moveTo>
                    <a:pt x="189" y="565"/>
                  </a:moveTo>
                  <a:lnTo>
                    <a:pt x="152" y="501"/>
                  </a:lnTo>
                  <a:lnTo>
                    <a:pt x="152" y="168"/>
                  </a:lnTo>
                  <a:lnTo>
                    <a:pt x="36" y="168"/>
                  </a:lnTo>
                  <a:lnTo>
                    <a:pt x="36" y="501"/>
                  </a:lnTo>
                  <a:lnTo>
                    <a:pt x="0" y="565"/>
                  </a:lnTo>
                  <a:lnTo>
                    <a:pt x="0" y="619"/>
                  </a:lnTo>
                  <a:lnTo>
                    <a:pt x="36" y="588"/>
                  </a:lnTo>
                  <a:lnTo>
                    <a:pt x="36" y="619"/>
                  </a:lnTo>
                  <a:lnTo>
                    <a:pt x="152" y="619"/>
                  </a:lnTo>
                  <a:lnTo>
                    <a:pt x="152" y="588"/>
                  </a:lnTo>
                  <a:lnTo>
                    <a:pt x="189" y="619"/>
                  </a:lnTo>
                  <a:lnTo>
                    <a:pt x="189" y="565"/>
                  </a:lnTo>
                  <a:close/>
                </a:path>
              </a:pathLst>
            </a:custGeom>
            <a:solidFill>
              <a:srgbClr val="459AAF">
                <a:alpha val="9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2" name="Freeform 621"/>
            <p:cNvSpPr>
              <a:spLocks noEditPoints="1"/>
            </p:cNvSpPr>
            <p:nvPr/>
          </p:nvSpPr>
          <p:spPr bwMode="auto">
            <a:xfrm>
              <a:off x="8458993" y="3829608"/>
              <a:ext cx="430213" cy="1089025"/>
            </a:xfrm>
            <a:custGeom>
              <a:avLst/>
              <a:gdLst>
                <a:gd name="T0" fmla="*/ 90 w 115"/>
                <a:gd name="T1" fmla="*/ 163 h 290"/>
                <a:gd name="T2" fmla="*/ 25 w 115"/>
                <a:gd name="T3" fmla="*/ 163 h 290"/>
                <a:gd name="T4" fmla="*/ 25 w 115"/>
                <a:gd name="T5" fmla="*/ 137 h 290"/>
                <a:gd name="T6" fmla="*/ 58 w 115"/>
                <a:gd name="T7" fmla="*/ 0 h 290"/>
                <a:gd name="T8" fmla="*/ 90 w 115"/>
                <a:gd name="T9" fmla="*/ 137 h 290"/>
                <a:gd name="T10" fmla="*/ 90 w 115"/>
                <a:gd name="T11" fmla="*/ 163 h 290"/>
                <a:gd name="T12" fmla="*/ 87 w 115"/>
                <a:gd name="T13" fmla="*/ 196 h 290"/>
                <a:gd name="T14" fmla="*/ 89 w 115"/>
                <a:gd name="T15" fmla="*/ 171 h 290"/>
                <a:gd name="T16" fmla="*/ 26 w 115"/>
                <a:gd name="T17" fmla="*/ 171 h 290"/>
                <a:gd name="T18" fmla="*/ 28 w 115"/>
                <a:gd name="T19" fmla="*/ 196 h 290"/>
                <a:gd name="T20" fmla="*/ 2 w 115"/>
                <a:gd name="T21" fmla="*/ 290 h 290"/>
                <a:gd name="T22" fmla="*/ 42 w 115"/>
                <a:gd name="T23" fmla="*/ 259 h 290"/>
                <a:gd name="T24" fmla="*/ 58 w 115"/>
                <a:gd name="T25" fmla="*/ 274 h 290"/>
                <a:gd name="T26" fmla="*/ 73 w 115"/>
                <a:gd name="T27" fmla="*/ 259 h 290"/>
                <a:gd name="T28" fmla="*/ 113 w 115"/>
                <a:gd name="T29" fmla="*/ 290 h 290"/>
                <a:gd name="T30" fmla="*/ 87 w 115"/>
                <a:gd name="T31" fmla="*/ 19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5" h="290">
                  <a:moveTo>
                    <a:pt x="90" y="163"/>
                  </a:moveTo>
                  <a:cubicBezTo>
                    <a:pt x="25" y="163"/>
                    <a:pt x="25" y="163"/>
                    <a:pt x="25" y="163"/>
                  </a:cubicBezTo>
                  <a:cubicBezTo>
                    <a:pt x="25" y="155"/>
                    <a:pt x="25" y="146"/>
                    <a:pt x="25" y="137"/>
                  </a:cubicBezTo>
                  <a:cubicBezTo>
                    <a:pt x="25" y="61"/>
                    <a:pt x="58" y="0"/>
                    <a:pt x="58" y="0"/>
                  </a:cubicBezTo>
                  <a:cubicBezTo>
                    <a:pt x="58" y="0"/>
                    <a:pt x="90" y="61"/>
                    <a:pt x="90" y="137"/>
                  </a:cubicBezTo>
                  <a:cubicBezTo>
                    <a:pt x="90" y="146"/>
                    <a:pt x="90" y="155"/>
                    <a:pt x="90" y="163"/>
                  </a:cubicBezTo>
                  <a:close/>
                  <a:moveTo>
                    <a:pt x="87" y="196"/>
                  </a:moveTo>
                  <a:cubicBezTo>
                    <a:pt x="88" y="188"/>
                    <a:pt x="89" y="179"/>
                    <a:pt x="89" y="171"/>
                  </a:cubicBezTo>
                  <a:cubicBezTo>
                    <a:pt x="26" y="171"/>
                    <a:pt x="26" y="171"/>
                    <a:pt x="26" y="171"/>
                  </a:cubicBezTo>
                  <a:cubicBezTo>
                    <a:pt x="26" y="179"/>
                    <a:pt x="27" y="188"/>
                    <a:pt x="28" y="196"/>
                  </a:cubicBezTo>
                  <a:cubicBezTo>
                    <a:pt x="0" y="226"/>
                    <a:pt x="2" y="290"/>
                    <a:pt x="2" y="290"/>
                  </a:cubicBezTo>
                  <a:cubicBezTo>
                    <a:pt x="2" y="290"/>
                    <a:pt x="25" y="271"/>
                    <a:pt x="42" y="259"/>
                  </a:cubicBezTo>
                  <a:cubicBezTo>
                    <a:pt x="47" y="269"/>
                    <a:pt x="52" y="274"/>
                    <a:pt x="58" y="274"/>
                  </a:cubicBezTo>
                  <a:cubicBezTo>
                    <a:pt x="63" y="274"/>
                    <a:pt x="68" y="269"/>
                    <a:pt x="73" y="259"/>
                  </a:cubicBezTo>
                  <a:cubicBezTo>
                    <a:pt x="90" y="271"/>
                    <a:pt x="113" y="290"/>
                    <a:pt x="113" y="290"/>
                  </a:cubicBezTo>
                  <a:cubicBezTo>
                    <a:pt x="113" y="290"/>
                    <a:pt x="115" y="226"/>
                    <a:pt x="87" y="196"/>
                  </a:cubicBezTo>
                  <a:close/>
                </a:path>
              </a:pathLst>
            </a:custGeom>
            <a:solidFill>
              <a:srgbClr val="DC1A2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3" name="Freeform 626"/>
            <p:cNvSpPr>
              <a:spLocks noEditPoints="1"/>
            </p:cNvSpPr>
            <p:nvPr/>
          </p:nvSpPr>
          <p:spPr bwMode="auto">
            <a:xfrm>
              <a:off x="8139905" y="3713720"/>
              <a:ext cx="184150" cy="1114425"/>
            </a:xfrm>
            <a:custGeom>
              <a:avLst/>
              <a:gdLst>
                <a:gd name="T0" fmla="*/ 0 w 116"/>
                <a:gd name="T1" fmla="*/ 492 h 702"/>
                <a:gd name="T2" fmla="*/ 116 w 116"/>
                <a:gd name="T3" fmla="*/ 492 h 702"/>
                <a:gd name="T4" fmla="*/ 116 w 116"/>
                <a:gd name="T5" fmla="*/ 702 h 702"/>
                <a:gd name="T6" fmla="*/ 0 w 116"/>
                <a:gd name="T7" fmla="*/ 702 h 702"/>
                <a:gd name="T8" fmla="*/ 0 w 116"/>
                <a:gd name="T9" fmla="*/ 492 h 702"/>
                <a:gd name="T10" fmla="*/ 0 w 116"/>
                <a:gd name="T11" fmla="*/ 255 h 702"/>
                <a:gd name="T12" fmla="*/ 0 w 116"/>
                <a:gd name="T13" fmla="*/ 477 h 702"/>
                <a:gd name="T14" fmla="*/ 116 w 116"/>
                <a:gd name="T15" fmla="*/ 477 h 702"/>
                <a:gd name="T16" fmla="*/ 116 w 116"/>
                <a:gd name="T17" fmla="*/ 255 h 702"/>
                <a:gd name="T18" fmla="*/ 0 w 116"/>
                <a:gd name="T19" fmla="*/ 255 h 702"/>
                <a:gd name="T20" fmla="*/ 116 w 116"/>
                <a:gd name="T21" fmla="*/ 97 h 702"/>
                <a:gd name="T22" fmla="*/ 59 w 116"/>
                <a:gd name="T23" fmla="*/ 0 h 702"/>
                <a:gd name="T24" fmla="*/ 0 w 116"/>
                <a:gd name="T25" fmla="*/ 97 h 702"/>
                <a:gd name="T26" fmla="*/ 0 w 116"/>
                <a:gd name="T27" fmla="*/ 241 h 702"/>
                <a:gd name="T28" fmla="*/ 116 w 116"/>
                <a:gd name="T29" fmla="*/ 241 h 702"/>
                <a:gd name="T30" fmla="*/ 116 w 116"/>
                <a:gd name="T31" fmla="*/ 97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702">
                  <a:moveTo>
                    <a:pt x="0" y="492"/>
                  </a:moveTo>
                  <a:lnTo>
                    <a:pt x="116" y="492"/>
                  </a:lnTo>
                  <a:lnTo>
                    <a:pt x="116" y="702"/>
                  </a:lnTo>
                  <a:lnTo>
                    <a:pt x="0" y="702"/>
                  </a:lnTo>
                  <a:lnTo>
                    <a:pt x="0" y="492"/>
                  </a:lnTo>
                  <a:close/>
                  <a:moveTo>
                    <a:pt x="0" y="255"/>
                  </a:moveTo>
                  <a:lnTo>
                    <a:pt x="0" y="477"/>
                  </a:lnTo>
                  <a:lnTo>
                    <a:pt x="116" y="477"/>
                  </a:lnTo>
                  <a:lnTo>
                    <a:pt x="116" y="255"/>
                  </a:lnTo>
                  <a:lnTo>
                    <a:pt x="0" y="255"/>
                  </a:lnTo>
                  <a:close/>
                  <a:moveTo>
                    <a:pt x="116" y="97"/>
                  </a:moveTo>
                  <a:lnTo>
                    <a:pt x="59" y="0"/>
                  </a:lnTo>
                  <a:lnTo>
                    <a:pt x="0" y="97"/>
                  </a:lnTo>
                  <a:lnTo>
                    <a:pt x="0" y="241"/>
                  </a:lnTo>
                  <a:lnTo>
                    <a:pt x="116" y="241"/>
                  </a:lnTo>
                  <a:lnTo>
                    <a:pt x="116" y="97"/>
                  </a:lnTo>
                  <a:close/>
                </a:path>
              </a:pathLst>
            </a:custGeom>
            <a:solidFill>
              <a:srgbClr val="B2B2B2">
                <a:alpha val="89804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4" name="Freeform 643"/>
            <p:cNvSpPr>
              <a:spLocks noEditPoints="1"/>
            </p:cNvSpPr>
            <p:nvPr/>
          </p:nvSpPr>
          <p:spPr bwMode="auto">
            <a:xfrm>
              <a:off x="8915400" y="3710545"/>
              <a:ext cx="30163" cy="1208088"/>
            </a:xfrm>
            <a:custGeom>
              <a:avLst/>
              <a:gdLst>
                <a:gd name="T0" fmla="*/ 19 w 19"/>
                <a:gd name="T1" fmla="*/ 744 h 761"/>
                <a:gd name="T2" fmla="*/ 0 w 19"/>
                <a:gd name="T3" fmla="*/ 761 h 761"/>
                <a:gd name="T4" fmla="*/ 0 w 19"/>
                <a:gd name="T5" fmla="*/ 730 h 761"/>
                <a:gd name="T6" fmla="*/ 19 w 19"/>
                <a:gd name="T7" fmla="*/ 713 h 761"/>
                <a:gd name="T8" fmla="*/ 0 w 19"/>
                <a:gd name="T9" fmla="*/ 730 h 761"/>
                <a:gd name="T10" fmla="*/ 19 w 19"/>
                <a:gd name="T11" fmla="*/ 699 h 761"/>
                <a:gd name="T12" fmla="*/ 0 w 19"/>
                <a:gd name="T13" fmla="*/ 683 h 761"/>
                <a:gd name="T14" fmla="*/ 0 w 19"/>
                <a:gd name="T15" fmla="*/ 669 h 761"/>
                <a:gd name="T16" fmla="*/ 19 w 19"/>
                <a:gd name="T17" fmla="*/ 652 h 761"/>
                <a:gd name="T18" fmla="*/ 0 w 19"/>
                <a:gd name="T19" fmla="*/ 669 h 761"/>
                <a:gd name="T20" fmla="*/ 19 w 19"/>
                <a:gd name="T21" fmla="*/ 635 h 761"/>
                <a:gd name="T22" fmla="*/ 0 w 19"/>
                <a:gd name="T23" fmla="*/ 621 h 761"/>
                <a:gd name="T24" fmla="*/ 0 w 19"/>
                <a:gd name="T25" fmla="*/ 605 h 761"/>
                <a:gd name="T26" fmla="*/ 19 w 19"/>
                <a:gd name="T27" fmla="*/ 588 h 761"/>
                <a:gd name="T28" fmla="*/ 0 w 19"/>
                <a:gd name="T29" fmla="*/ 605 h 761"/>
                <a:gd name="T30" fmla="*/ 19 w 19"/>
                <a:gd name="T31" fmla="*/ 574 h 761"/>
                <a:gd name="T32" fmla="*/ 0 w 19"/>
                <a:gd name="T33" fmla="*/ 557 h 761"/>
                <a:gd name="T34" fmla="*/ 0 w 19"/>
                <a:gd name="T35" fmla="*/ 543 h 761"/>
                <a:gd name="T36" fmla="*/ 19 w 19"/>
                <a:gd name="T37" fmla="*/ 527 h 761"/>
                <a:gd name="T38" fmla="*/ 0 w 19"/>
                <a:gd name="T39" fmla="*/ 543 h 761"/>
                <a:gd name="T40" fmla="*/ 19 w 19"/>
                <a:gd name="T41" fmla="*/ 513 h 761"/>
                <a:gd name="T42" fmla="*/ 0 w 19"/>
                <a:gd name="T43" fmla="*/ 496 h 761"/>
                <a:gd name="T44" fmla="*/ 0 w 19"/>
                <a:gd name="T45" fmla="*/ 482 h 761"/>
                <a:gd name="T46" fmla="*/ 19 w 19"/>
                <a:gd name="T47" fmla="*/ 465 h 761"/>
                <a:gd name="T48" fmla="*/ 0 w 19"/>
                <a:gd name="T49" fmla="*/ 482 h 761"/>
                <a:gd name="T50" fmla="*/ 19 w 19"/>
                <a:gd name="T51" fmla="*/ 451 h 761"/>
                <a:gd name="T52" fmla="*/ 0 w 19"/>
                <a:gd name="T53" fmla="*/ 435 h 761"/>
                <a:gd name="T54" fmla="*/ 0 w 19"/>
                <a:gd name="T55" fmla="*/ 420 h 761"/>
                <a:gd name="T56" fmla="*/ 19 w 19"/>
                <a:gd name="T57" fmla="*/ 404 h 761"/>
                <a:gd name="T58" fmla="*/ 0 w 19"/>
                <a:gd name="T59" fmla="*/ 420 h 761"/>
                <a:gd name="T60" fmla="*/ 19 w 19"/>
                <a:gd name="T61" fmla="*/ 390 h 761"/>
                <a:gd name="T62" fmla="*/ 0 w 19"/>
                <a:gd name="T63" fmla="*/ 373 h 761"/>
                <a:gd name="T64" fmla="*/ 0 w 19"/>
                <a:gd name="T65" fmla="*/ 357 h 761"/>
                <a:gd name="T66" fmla="*/ 19 w 19"/>
                <a:gd name="T67" fmla="*/ 342 h 761"/>
                <a:gd name="T68" fmla="*/ 0 w 19"/>
                <a:gd name="T69" fmla="*/ 357 h 761"/>
                <a:gd name="T70" fmla="*/ 19 w 19"/>
                <a:gd name="T71" fmla="*/ 326 h 761"/>
                <a:gd name="T72" fmla="*/ 0 w 19"/>
                <a:gd name="T73" fmla="*/ 309 h 761"/>
                <a:gd name="T74" fmla="*/ 0 w 19"/>
                <a:gd name="T75" fmla="*/ 295 h 761"/>
                <a:gd name="T76" fmla="*/ 19 w 19"/>
                <a:gd name="T77" fmla="*/ 279 h 761"/>
                <a:gd name="T78" fmla="*/ 0 w 19"/>
                <a:gd name="T79" fmla="*/ 295 h 761"/>
                <a:gd name="T80" fmla="*/ 19 w 19"/>
                <a:gd name="T81" fmla="*/ 264 h 761"/>
                <a:gd name="T82" fmla="*/ 0 w 19"/>
                <a:gd name="T83" fmla="*/ 248 h 761"/>
                <a:gd name="T84" fmla="*/ 0 w 19"/>
                <a:gd name="T85" fmla="*/ 234 h 761"/>
                <a:gd name="T86" fmla="*/ 19 w 19"/>
                <a:gd name="T87" fmla="*/ 217 h 761"/>
                <a:gd name="T88" fmla="*/ 0 w 19"/>
                <a:gd name="T89" fmla="*/ 234 h 761"/>
                <a:gd name="T90" fmla="*/ 19 w 19"/>
                <a:gd name="T91" fmla="*/ 203 h 761"/>
                <a:gd name="T92" fmla="*/ 0 w 19"/>
                <a:gd name="T93" fmla="*/ 186 h 761"/>
                <a:gd name="T94" fmla="*/ 0 w 19"/>
                <a:gd name="T95" fmla="*/ 172 h 761"/>
                <a:gd name="T96" fmla="*/ 19 w 19"/>
                <a:gd name="T97" fmla="*/ 156 h 761"/>
                <a:gd name="T98" fmla="*/ 0 w 19"/>
                <a:gd name="T99" fmla="*/ 172 h 761"/>
                <a:gd name="T100" fmla="*/ 19 w 19"/>
                <a:gd name="T101" fmla="*/ 141 h 761"/>
                <a:gd name="T102" fmla="*/ 0 w 19"/>
                <a:gd name="T103" fmla="*/ 125 h 761"/>
                <a:gd name="T104" fmla="*/ 0 w 19"/>
                <a:gd name="T105" fmla="*/ 111 h 761"/>
                <a:gd name="T106" fmla="*/ 19 w 19"/>
                <a:gd name="T107" fmla="*/ 94 h 761"/>
                <a:gd name="T108" fmla="*/ 0 w 19"/>
                <a:gd name="T109" fmla="*/ 111 h 761"/>
                <a:gd name="T110" fmla="*/ 19 w 19"/>
                <a:gd name="T111" fmla="*/ 78 h 761"/>
                <a:gd name="T112" fmla="*/ 0 w 19"/>
                <a:gd name="T113" fmla="*/ 63 h 761"/>
                <a:gd name="T114" fmla="*/ 0 w 19"/>
                <a:gd name="T115" fmla="*/ 47 h 761"/>
                <a:gd name="T116" fmla="*/ 19 w 19"/>
                <a:gd name="T117" fmla="*/ 30 h 761"/>
                <a:gd name="T118" fmla="*/ 0 w 19"/>
                <a:gd name="T119" fmla="*/ 47 h 761"/>
                <a:gd name="T120" fmla="*/ 19 w 19"/>
                <a:gd name="T121" fmla="*/ 16 h 761"/>
                <a:gd name="T122" fmla="*/ 0 w 19"/>
                <a:gd name="T123" fmla="*/ 0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" h="761">
                  <a:moveTo>
                    <a:pt x="0" y="744"/>
                  </a:moveTo>
                  <a:lnTo>
                    <a:pt x="19" y="744"/>
                  </a:lnTo>
                  <a:lnTo>
                    <a:pt x="19" y="761"/>
                  </a:lnTo>
                  <a:lnTo>
                    <a:pt x="0" y="761"/>
                  </a:lnTo>
                  <a:lnTo>
                    <a:pt x="0" y="744"/>
                  </a:lnTo>
                  <a:close/>
                  <a:moveTo>
                    <a:pt x="0" y="730"/>
                  </a:moveTo>
                  <a:lnTo>
                    <a:pt x="19" y="730"/>
                  </a:lnTo>
                  <a:lnTo>
                    <a:pt x="19" y="713"/>
                  </a:lnTo>
                  <a:lnTo>
                    <a:pt x="0" y="713"/>
                  </a:lnTo>
                  <a:lnTo>
                    <a:pt x="0" y="730"/>
                  </a:lnTo>
                  <a:close/>
                  <a:moveTo>
                    <a:pt x="0" y="699"/>
                  </a:moveTo>
                  <a:lnTo>
                    <a:pt x="19" y="699"/>
                  </a:lnTo>
                  <a:lnTo>
                    <a:pt x="19" y="683"/>
                  </a:lnTo>
                  <a:lnTo>
                    <a:pt x="0" y="683"/>
                  </a:lnTo>
                  <a:lnTo>
                    <a:pt x="0" y="699"/>
                  </a:lnTo>
                  <a:close/>
                  <a:moveTo>
                    <a:pt x="0" y="669"/>
                  </a:moveTo>
                  <a:lnTo>
                    <a:pt x="19" y="669"/>
                  </a:lnTo>
                  <a:lnTo>
                    <a:pt x="19" y="652"/>
                  </a:lnTo>
                  <a:lnTo>
                    <a:pt x="0" y="652"/>
                  </a:lnTo>
                  <a:lnTo>
                    <a:pt x="0" y="669"/>
                  </a:lnTo>
                  <a:close/>
                  <a:moveTo>
                    <a:pt x="0" y="635"/>
                  </a:moveTo>
                  <a:lnTo>
                    <a:pt x="19" y="635"/>
                  </a:lnTo>
                  <a:lnTo>
                    <a:pt x="19" y="621"/>
                  </a:lnTo>
                  <a:lnTo>
                    <a:pt x="0" y="621"/>
                  </a:lnTo>
                  <a:lnTo>
                    <a:pt x="0" y="635"/>
                  </a:lnTo>
                  <a:close/>
                  <a:moveTo>
                    <a:pt x="0" y="605"/>
                  </a:moveTo>
                  <a:lnTo>
                    <a:pt x="19" y="605"/>
                  </a:lnTo>
                  <a:lnTo>
                    <a:pt x="19" y="588"/>
                  </a:lnTo>
                  <a:lnTo>
                    <a:pt x="0" y="588"/>
                  </a:lnTo>
                  <a:lnTo>
                    <a:pt x="0" y="605"/>
                  </a:lnTo>
                  <a:close/>
                  <a:moveTo>
                    <a:pt x="0" y="574"/>
                  </a:moveTo>
                  <a:lnTo>
                    <a:pt x="19" y="574"/>
                  </a:lnTo>
                  <a:lnTo>
                    <a:pt x="19" y="557"/>
                  </a:lnTo>
                  <a:lnTo>
                    <a:pt x="0" y="557"/>
                  </a:lnTo>
                  <a:lnTo>
                    <a:pt x="0" y="574"/>
                  </a:lnTo>
                  <a:close/>
                  <a:moveTo>
                    <a:pt x="0" y="543"/>
                  </a:moveTo>
                  <a:lnTo>
                    <a:pt x="19" y="543"/>
                  </a:lnTo>
                  <a:lnTo>
                    <a:pt x="19" y="527"/>
                  </a:lnTo>
                  <a:lnTo>
                    <a:pt x="0" y="527"/>
                  </a:lnTo>
                  <a:lnTo>
                    <a:pt x="0" y="543"/>
                  </a:lnTo>
                  <a:close/>
                  <a:moveTo>
                    <a:pt x="0" y="513"/>
                  </a:moveTo>
                  <a:lnTo>
                    <a:pt x="19" y="513"/>
                  </a:lnTo>
                  <a:lnTo>
                    <a:pt x="19" y="496"/>
                  </a:lnTo>
                  <a:lnTo>
                    <a:pt x="0" y="496"/>
                  </a:lnTo>
                  <a:lnTo>
                    <a:pt x="0" y="513"/>
                  </a:lnTo>
                  <a:close/>
                  <a:moveTo>
                    <a:pt x="0" y="482"/>
                  </a:moveTo>
                  <a:lnTo>
                    <a:pt x="19" y="482"/>
                  </a:lnTo>
                  <a:lnTo>
                    <a:pt x="19" y="465"/>
                  </a:lnTo>
                  <a:lnTo>
                    <a:pt x="0" y="465"/>
                  </a:lnTo>
                  <a:lnTo>
                    <a:pt x="0" y="482"/>
                  </a:lnTo>
                  <a:close/>
                  <a:moveTo>
                    <a:pt x="0" y="451"/>
                  </a:moveTo>
                  <a:lnTo>
                    <a:pt x="19" y="451"/>
                  </a:lnTo>
                  <a:lnTo>
                    <a:pt x="19" y="435"/>
                  </a:lnTo>
                  <a:lnTo>
                    <a:pt x="0" y="435"/>
                  </a:lnTo>
                  <a:lnTo>
                    <a:pt x="0" y="451"/>
                  </a:lnTo>
                  <a:close/>
                  <a:moveTo>
                    <a:pt x="0" y="420"/>
                  </a:moveTo>
                  <a:lnTo>
                    <a:pt x="19" y="420"/>
                  </a:lnTo>
                  <a:lnTo>
                    <a:pt x="19" y="404"/>
                  </a:lnTo>
                  <a:lnTo>
                    <a:pt x="0" y="404"/>
                  </a:lnTo>
                  <a:lnTo>
                    <a:pt x="0" y="420"/>
                  </a:lnTo>
                  <a:close/>
                  <a:moveTo>
                    <a:pt x="0" y="390"/>
                  </a:moveTo>
                  <a:lnTo>
                    <a:pt x="19" y="390"/>
                  </a:lnTo>
                  <a:lnTo>
                    <a:pt x="19" y="373"/>
                  </a:lnTo>
                  <a:lnTo>
                    <a:pt x="0" y="373"/>
                  </a:lnTo>
                  <a:lnTo>
                    <a:pt x="0" y="390"/>
                  </a:lnTo>
                  <a:close/>
                  <a:moveTo>
                    <a:pt x="0" y="357"/>
                  </a:moveTo>
                  <a:lnTo>
                    <a:pt x="19" y="357"/>
                  </a:lnTo>
                  <a:lnTo>
                    <a:pt x="19" y="342"/>
                  </a:lnTo>
                  <a:lnTo>
                    <a:pt x="0" y="342"/>
                  </a:lnTo>
                  <a:lnTo>
                    <a:pt x="0" y="357"/>
                  </a:lnTo>
                  <a:close/>
                  <a:moveTo>
                    <a:pt x="0" y="326"/>
                  </a:moveTo>
                  <a:lnTo>
                    <a:pt x="19" y="326"/>
                  </a:lnTo>
                  <a:lnTo>
                    <a:pt x="19" y="309"/>
                  </a:lnTo>
                  <a:lnTo>
                    <a:pt x="0" y="309"/>
                  </a:lnTo>
                  <a:lnTo>
                    <a:pt x="0" y="326"/>
                  </a:lnTo>
                  <a:close/>
                  <a:moveTo>
                    <a:pt x="0" y="295"/>
                  </a:moveTo>
                  <a:lnTo>
                    <a:pt x="19" y="295"/>
                  </a:lnTo>
                  <a:lnTo>
                    <a:pt x="19" y="279"/>
                  </a:lnTo>
                  <a:lnTo>
                    <a:pt x="0" y="279"/>
                  </a:lnTo>
                  <a:lnTo>
                    <a:pt x="0" y="295"/>
                  </a:lnTo>
                  <a:close/>
                  <a:moveTo>
                    <a:pt x="0" y="264"/>
                  </a:moveTo>
                  <a:lnTo>
                    <a:pt x="19" y="264"/>
                  </a:lnTo>
                  <a:lnTo>
                    <a:pt x="19" y="248"/>
                  </a:lnTo>
                  <a:lnTo>
                    <a:pt x="0" y="248"/>
                  </a:lnTo>
                  <a:lnTo>
                    <a:pt x="0" y="264"/>
                  </a:lnTo>
                  <a:close/>
                  <a:moveTo>
                    <a:pt x="0" y="234"/>
                  </a:moveTo>
                  <a:lnTo>
                    <a:pt x="19" y="234"/>
                  </a:lnTo>
                  <a:lnTo>
                    <a:pt x="19" y="217"/>
                  </a:lnTo>
                  <a:lnTo>
                    <a:pt x="0" y="217"/>
                  </a:lnTo>
                  <a:lnTo>
                    <a:pt x="0" y="234"/>
                  </a:lnTo>
                  <a:close/>
                  <a:moveTo>
                    <a:pt x="0" y="203"/>
                  </a:moveTo>
                  <a:lnTo>
                    <a:pt x="19" y="203"/>
                  </a:lnTo>
                  <a:lnTo>
                    <a:pt x="19" y="186"/>
                  </a:lnTo>
                  <a:lnTo>
                    <a:pt x="0" y="186"/>
                  </a:lnTo>
                  <a:lnTo>
                    <a:pt x="0" y="203"/>
                  </a:lnTo>
                  <a:close/>
                  <a:moveTo>
                    <a:pt x="0" y="172"/>
                  </a:moveTo>
                  <a:lnTo>
                    <a:pt x="19" y="172"/>
                  </a:lnTo>
                  <a:lnTo>
                    <a:pt x="19" y="156"/>
                  </a:lnTo>
                  <a:lnTo>
                    <a:pt x="0" y="156"/>
                  </a:lnTo>
                  <a:lnTo>
                    <a:pt x="0" y="172"/>
                  </a:lnTo>
                  <a:close/>
                  <a:moveTo>
                    <a:pt x="0" y="141"/>
                  </a:moveTo>
                  <a:lnTo>
                    <a:pt x="19" y="141"/>
                  </a:lnTo>
                  <a:lnTo>
                    <a:pt x="19" y="125"/>
                  </a:lnTo>
                  <a:lnTo>
                    <a:pt x="0" y="125"/>
                  </a:lnTo>
                  <a:lnTo>
                    <a:pt x="0" y="141"/>
                  </a:lnTo>
                  <a:close/>
                  <a:moveTo>
                    <a:pt x="0" y="111"/>
                  </a:moveTo>
                  <a:lnTo>
                    <a:pt x="19" y="111"/>
                  </a:lnTo>
                  <a:lnTo>
                    <a:pt x="19" y="94"/>
                  </a:lnTo>
                  <a:lnTo>
                    <a:pt x="0" y="94"/>
                  </a:lnTo>
                  <a:lnTo>
                    <a:pt x="0" y="111"/>
                  </a:lnTo>
                  <a:close/>
                  <a:moveTo>
                    <a:pt x="0" y="78"/>
                  </a:moveTo>
                  <a:lnTo>
                    <a:pt x="19" y="78"/>
                  </a:lnTo>
                  <a:lnTo>
                    <a:pt x="19" y="63"/>
                  </a:lnTo>
                  <a:lnTo>
                    <a:pt x="0" y="63"/>
                  </a:lnTo>
                  <a:lnTo>
                    <a:pt x="0" y="78"/>
                  </a:lnTo>
                  <a:close/>
                  <a:moveTo>
                    <a:pt x="0" y="47"/>
                  </a:moveTo>
                  <a:lnTo>
                    <a:pt x="19" y="47"/>
                  </a:lnTo>
                  <a:lnTo>
                    <a:pt x="19" y="30"/>
                  </a:lnTo>
                  <a:lnTo>
                    <a:pt x="0" y="30"/>
                  </a:lnTo>
                  <a:lnTo>
                    <a:pt x="0" y="47"/>
                  </a:lnTo>
                  <a:close/>
                  <a:moveTo>
                    <a:pt x="0" y="16"/>
                  </a:moveTo>
                  <a:lnTo>
                    <a:pt x="19" y="16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B7D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96" name="Group 13"/>
          <p:cNvGrpSpPr>
            <a:grpSpLocks noChangeAspect="1"/>
          </p:cNvGrpSpPr>
          <p:nvPr/>
        </p:nvGrpSpPr>
        <p:grpSpPr bwMode="auto">
          <a:xfrm>
            <a:off x="1158382" y="398439"/>
            <a:ext cx="4670918" cy="4514605"/>
            <a:chOff x="1203" y="31"/>
            <a:chExt cx="3287" cy="3177"/>
          </a:xfrm>
        </p:grpSpPr>
        <p:sp>
          <p:nvSpPr>
            <p:cNvPr id="101" name="AutoShape 12"/>
            <p:cNvSpPr>
              <a:spLocks noChangeAspect="1" noChangeArrowheads="1" noTextEdit="1"/>
            </p:cNvSpPr>
            <p:nvPr/>
          </p:nvSpPr>
          <p:spPr bwMode="auto">
            <a:xfrm>
              <a:off x="1205" y="31"/>
              <a:ext cx="3285" cy="3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2" name="Freeform 14"/>
            <p:cNvSpPr>
              <a:spLocks noEditPoints="1"/>
            </p:cNvSpPr>
            <p:nvPr/>
          </p:nvSpPr>
          <p:spPr bwMode="auto">
            <a:xfrm>
              <a:off x="1907" y="661"/>
              <a:ext cx="1915" cy="1913"/>
            </a:xfrm>
            <a:custGeom>
              <a:avLst/>
              <a:gdLst>
                <a:gd name="T0" fmla="*/ 492 w 946"/>
                <a:gd name="T1" fmla="*/ 945 h 945"/>
                <a:gd name="T2" fmla="*/ 431 w 946"/>
                <a:gd name="T3" fmla="*/ 941 h 945"/>
                <a:gd name="T4" fmla="*/ 539 w 946"/>
                <a:gd name="T5" fmla="*/ 940 h 945"/>
                <a:gd name="T6" fmla="*/ 382 w 946"/>
                <a:gd name="T7" fmla="*/ 936 h 945"/>
                <a:gd name="T8" fmla="*/ 350 w 946"/>
                <a:gd name="T9" fmla="*/ 929 h 945"/>
                <a:gd name="T10" fmla="*/ 615 w 946"/>
                <a:gd name="T11" fmla="*/ 921 h 945"/>
                <a:gd name="T12" fmla="*/ 305 w 946"/>
                <a:gd name="T13" fmla="*/ 914 h 945"/>
                <a:gd name="T14" fmla="*/ 660 w 946"/>
                <a:gd name="T15" fmla="*/ 904 h 945"/>
                <a:gd name="T16" fmla="*/ 261 w 946"/>
                <a:gd name="T17" fmla="*/ 895 h 945"/>
                <a:gd name="T18" fmla="*/ 703 w 946"/>
                <a:gd name="T19" fmla="*/ 883 h 945"/>
                <a:gd name="T20" fmla="*/ 219 w 946"/>
                <a:gd name="T21" fmla="*/ 871 h 945"/>
                <a:gd name="T22" fmla="*/ 744 w 946"/>
                <a:gd name="T23" fmla="*/ 857 h 945"/>
                <a:gd name="T24" fmla="*/ 180 w 946"/>
                <a:gd name="T25" fmla="*/ 843 h 945"/>
                <a:gd name="T26" fmla="*/ 782 w 946"/>
                <a:gd name="T27" fmla="*/ 828 h 945"/>
                <a:gd name="T28" fmla="*/ 144 w 946"/>
                <a:gd name="T29" fmla="*/ 811 h 945"/>
                <a:gd name="T30" fmla="*/ 816 w 946"/>
                <a:gd name="T31" fmla="*/ 795 h 945"/>
                <a:gd name="T32" fmla="*/ 111 w 946"/>
                <a:gd name="T33" fmla="*/ 776 h 945"/>
                <a:gd name="T34" fmla="*/ 847 w 946"/>
                <a:gd name="T35" fmla="*/ 758 h 945"/>
                <a:gd name="T36" fmla="*/ 82 w 946"/>
                <a:gd name="T37" fmla="*/ 738 h 945"/>
                <a:gd name="T38" fmla="*/ 874 w 946"/>
                <a:gd name="T39" fmla="*/ 719 h 945"/>
                <a:gd name="T40" fmla="*/ 57 w 946"/>
                <a:gd name="T41" fmla="*/ 696 h 945"/>
                <a:gd name="T42" fmla="*/ 897 w 946"/>
                <a:gd name="T43" fmla="*/ 677 h 945"/>
                <a:gd name="T44" fmla="*/ 36 w 946"/>
                <a:gd name="T45" fmla="*/ 653 h 945"/>
                <a:gd name="T46" fmla="*/ 916 w 946"/>
                <a:gd name="T47" fmla="*/ 633 h 945"/>
                <a:gd name="T48" fmla="*/ 20 w 946"/>
                <a:gd name="T49" fmla="*/ 607 h 945"/>
                <a:gd name="T50" fmla="*/ 930 w 946"/>
                <a:gd name="T51" fmla="*/ 587 h 945"/>
                <a:gd name="T52" fmla="*/ 9 w 946"/>
                <a:gd name="T53" fmla="*/ 561 h 945"/>
                <a:gd name="T54" fmla="*/ 937 w 946"/>
                <a:gd name="T55" fmla="*/ 538 h 945"/>
                <a:gd name="T56" fmla="*/ 4 w 946"/>
                <a:gd name="T57" fmla="*/ 509 h 945"/>
                <a:gd name="T58" fmla="*/ 942 w 946"/>
                <a:gd name="T59" fmla="*/ 489 h 945"/>
                <a:gd name="T60" fmla="*/ 946 w 946"/>
                <a:gd name="T61" fmla="*/ 473 h 945"/>
                <a:gd name="T62" fmla="*/ 1 w 946"/>
                <a:gd name="T63" fmla="*/ 447 h 945"/>
                <a:gd name="T64" fmla="*/ 941 w 946"/>
                <a:gd name="T65" fmla="*/ 421 h 945"/>
                <a:gd name="T66" fmla="*/ 10 w 946"/>
                <a:gd name="T67" fmla="*/ 400 h 945"/>
                <a:gd name="T68" fmla="*/ 936 w 946"/>
                <a:gd name="T69" fmla="*/ 377 h 945"/>
                <a:gd name="T70" fmla="*/ 20 w 946"/>
                <a:gd name="T71" fmla="*/ 354 h 945"/>
                <a:gd name="T72" fmla="*/ 923 w 946"/>
                <a:gd name="T73" fmla="*/ 333 h 945"/>
                <a:gd name="T74" fmla="*/ 33 w 946"/>
                <a:gd name="T75" fmla="*/ 309 h 945"/>
                <a:gd name="T76" fmla="*/ 906 w 946"/>
                <a:gd name="T77" fmla="*/ 288 h 945"/>
                <a:gd name="T78" fmla="*/ 52 w 946"/>
                <a:gd name="T79" fmla="*/ 266 h 945"/>
                <a:gd name="T80" fmla="*/ 885 w 946"/>
                <a:gd name="T81" fmla="*/ 244 h 945"/>
                <a:gd name="T82" fmla="*/ 75 w 946"/>
                <a:gd name="T83" fmla="*/ 224 h 945"/>
                <a:gd name="T84" fmla="*/ 860 w 946"/>
                <a:gd name="T85" fmla="*/ 204 h 945"/>
                <a:gd name="T86" fmla="*/ 103 w 946"/>
                <a:gd name="T87" fmla="*/ 185 h 945"/>
                <a:gd name="T88" fmla="*/ 830 w 946"/>
                <a:gd name="T89" fmla="*/ 166 h 945"/>
                <a:gd name="T90" fmla="*/ 134 w 946"/>
                <a:gd name="T91" fmla="*/ 149 h 945"/>
                <a:gd name="T92" fmla="*/ 797 w 946"/>
                <a:gd name="T93" fmla="*/ 131 h 945"/>
                <a:gd name="T94" fmla="*/ 169 w 946"/>
                <a:gd name="T95" fmla="*/ 116 h 945"/>
                <a:gd name="T96" fmla="*/ 761 w 946"/>
                <a:gd name="T97" fmla="*/ 100 h 945"/>
                <a:gd name="T98" fmla="*/ 206 w 946"/>
                <a:gd name="T99" fmla="*/ 87 h 945"/>
                <a:gd name="T100" fmla="*/ 722 w 946"/>
                <a:gd name="T101" fmla="*/ 73 h 945"/>
                <a:gd name="T102" fmla="*/ 247 w 946"/>
                <a:gd name="T103" fmla="*/ 62 h 945"/>
                <a:gd name="T104" fmla="*/ 680 w 946"/>
                <a:gd name="T105" fmla="*/ 49 h 945"/>
                <a:gd name="T106" fmla="*/ 649 w 946"/>
                <a:gd name="T107" fmla="*/ 38 h 945"/>
                <a:gd name="T108" fmla="*/ 319 w 946"/>
                <a:gd name="T109" fmla="*/ 29 h 945"/>
                <a:gd name="T110" fmla="*/ 604 w 946"/>
                <a:gd name="T111" fmla="*/ 22 h 945"/>
                <a:gd name="T112" fmla="*/ 365 w 946"/>
                <a:gd name="T113" fmla="*/ 16 h 945"/>
                <a:gd name="T114" fmla="*/ 557 w 946"/>
                <a:gd name="T115" fmla="*/ 11 h 945"/>
                <a:gd name="T116" fmla="*/ 412 w 946"/>
                <a:gd name="T117" fmla="*/ 8 h 945"/>
                <a:gd name="T118" fmla="*/ 509 w 946"/>
                <a:gd name="T119" fmla="*/ 5 h 945"/>
                <a:gd name="T120" fmla="*/ 494 w 946"/>
                <a:gd name="T121" fmla="*/ 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6" h="945">
                  <a:moveTo>
                    <a:pt x="476" y="945"/>
                  </a:moveTo>
                  <a:cubicBezTo>
                    <a:pt x="475" y="945"/>
                    <a:pt x="474" y="944"/>
                    <a:pt x="474" y="943"/>
                  </a:cubicBezTo>
                  <a:cubicBezTo>
                    <a:pt x="474" y="942"/>
                    <a:pt x="475" y="941"/>
                    <a:pt x="476" y="941"/>
                  </a:cubicBezTo>
                  <a:cubicBezTo>
                    <a:pt x="477" y="941"/>
                    <a:pt x="477" y="941"/>
                    <a:pt x="477" y="941"/>
                  </a:cubicBezTo>
                  <a:cubicBezTo>
                    <a:pt x="477" y="941"/>
                    <a:pt x="477" y="941"/>
                    <a:pt x="477" y="941"/>
                  </a:cubicBezTo>
                  <a:cubicBezTo>
                    <a:pt x="478" y="941"/>
                    <a:pt x="479" y="942"/>
                    <a:pt x="479" y="943"/>
                  </a:cubicBezTo>
                  <a:cubicBezTo>
                    <a:pt x="479" y="944"/>
                    <a:pt x="478" y="945"/>
                    <a:pt x="477" y="945"/>
                  </a:cubicBezTo>
                  <a:cubicBezTo>
                    <a:pt x="476" y="945"/>
                    <a:pt x="476" y="945"/>
                    <a:pt x="476" y="945"/>
                  </a:cubicBezTo>
                  <a:cubicBezTo>
                    <a:pt x="476" y="945"/>
                    <a:pt x="476" y="945"/>
                    <a:pt x="476" y="945"/>
                  </a:cubicBezTo>
                  <a:close/>
                  <a:moveTo>
                    <a:pt x="461" y="945"/>
                  </a:moveTo>
                  <a:cubicBezTo>
                    <a:pt x="461" y="945"/>
                    <a:pt x="461" y="945"/>
                    <a:pt x="461" y="945"/>
                  </a:cubicBezTo>
                  <a:cubicBezTo>
                    <a:pt x="460" y="945"/>
                    <a:pt x="460" y="945"/>
                    <a:pt x="460" y="945"/>
                  </a:cubicBezTo>
                  <a:cubicBezTo>
                    <a:pt x="459" y="945"/>
                    <a:pt x="458" y="944"/>
                    <a:pt x="458" y="943"/>
                  </a:cubicBezTo>
                  <a:cubicBezTo>
                    <a:pt x="458" y="942"/>
                    <a:pt x="459" y="941"/>
                    <a:pt x="460" y="941"/>
                  </a:cubicBezTo>
                  <a:cubicBezTo>
                    <a:pt x="461" y="941"/>
                    <a:pt x="461" y="941"/>
                    <a:pt x="461" y="941"/>
                  </a:cubicBezTo>
                  <a:cubicBezTo>
                    <a:pt x="462" y="941"/>
                    <a:pt x="463" y="942"/>
                    <a:pt x="463" y="943"/>
                  </a:cubicBezTo>
                  <a:cubicBezTo>
                    <a:pt x="463" y="944"/>
                    <a:pt x="462" y="945"/>
                    <a:pt x="461" y="945"/>
                  </a:cubicBezTo>
                  <a:close/>
                  <a:moveTo>
                    <a:pt x="492" y="945"/>
                  </a:moveTo>
                  <a:cubicBezTo>
                    <a:pt x="491" y="945"/>
                    <a:pt x="490" y="944"/>
                    <a:pt x="490" y="943"/>
                  </a:cubicBezTo>
                  <a:cubicBezTo>
                    <a:pt x="490" y="942"/>
                    <a:pt x="491" y="941"/>
                    <a:pt x="492" y="941"/>
                  </a:cubicBezTo>
                  <a:cubicBezTo>
                    <a:pt x="493" y="941"/>
                    <a:pt x="493" y="941"/>
                    <a:pt x="493" y="941"/>
                  </a:cubicBezTo>
                  <a:cubicBezTo>
                    <a:pt x="494" y="941"/>
                    <a:pt x="495" y="942"/>
                    <a:pt x="495" y="943"/>
                  </a:cubicBezTo>
                  <a:cubicBezTo>
                    <a:pt x="495" y="944"/>
                    <a:pt x="494" y="945"/>
                    <a:pt x="493" y="945"/>
                  </a:cubicBezTo>
                  <a:cubicBezTo>
                    <a:pt x="492" y="945"/>
                    <a:pt x="492" y="945"/>
                    <a:pt x="492" y="945"/>
                  </a:cubicBezTo>
                  <a:cubicBezTo>
                    <a:pt x="492" y="945"/>
                    <a:pt x="492" y="945"/>
                    <a:pt x="492" y="945"/>
                  </a:cubicBezTo>
                  <a:close/>
                  <a:moveTo>
                    <a:pt x="445" y="944"/>
                  </a:moveTo>
                  <a:cubicBezTo>
                    <a:pt x="445" y="944"/>
                    <a:pt x="445" y="944"/>
                    <a:pt x="445" y="944"/>
                  </a:cubicBezTo>
                  <a:cubicBezTo>
                    <a:pt x="444" y="944"/>
                    <a:pt x="444" y="944"/>
                    <a:pt x="444" y="944"/>
                  </a:cubicBezTo>
                  <a:cubicBezTo>
                    <a:pt x="443" y="944"/>
                    <a:pt x="442" y="943"/>
                    <a:pt x="442" y="942"/>
                  </a:cubicBezTo>
                  <a:cubicBezTo>
                    <a:pt x="442" y="941"/>
                    <a:pt x="443" y="940"/>
                    <a:pt x="444" y="940"/>
                  </a:cubicBezTo>
                  <a:cubicBezTo>
                    <a:pt x="445" y="940"/>
                    <a:pt x="445" y="940"/>
                    <a:pt x="445" y="940"/>
                  </a:cubicBezTo>
                  <a:cubicBezTo>
                    <a:pt x="446" y="940"/>
                    <a:pt x="447" y="941"/>
                    <a:pt x="447" y="942"/>
                  </a:cubicBezTo>
                  <a:cubicBezTo>
                    <a:pt x="447" y="943"/>
                    <a:pt x="446" y="944"/>
                    <a:pt x="445" y="944"/>
                  </a:cubicBezTo>
                  <a:close/>
                  <a:moveTo>
                    <a:pt x="508" y="944"/>
                  </a:moveTo>
                  <a:cubicBezTo>
                    <a:pt x="507" y="944"/>
                    <a:pt x="506" y="943"/>
                    <a:pt x="506" y="942"/>
                  </a:cubicBezTo>
                  <a:cubicBezTo>
                    <a:pt x="506" y="941"/>
                    <a:pt x="506" y="940"/>
                    <a:pt x="508" y="940"/>
                  </a:cubicBezTo>
                  <a:cubicBezTo>
                    <a:pt x="509" y="940"/>
                    <a:pt x="509" y="940"/>
                    <a:pt x="509" y="940"/>
                  </a:cubicBezTo>
                  <a:cubicBezTo>
                    <a:pt x="510" y="940"/>
                    <a:pt x="511" y="941"/>
                    <a:pt x="511" y="942"/>
                  </a:cubicBezTo>
                  <a:cubicBezTo>
                    <a:pt x="511" y="943"/>
                    <a:pt x="510" y="944"/>
                    <a:pt x="509" y="944"/>
                  </a:cubicBezTo>
                  <a:cubicBezTo>
                    <a:pt x="508" y="944"/>
                    <a:pt x="508" y="944"/>
                    <a:pt x="508" y="944"/>
                  </a:cubicBezTo>
                  <a:cubicBezTo>
                    <a:pt x="508" y="944"/>
                    <a:pt x="508" y="944"/>
                    <a:pt x="508" y="944"/>
                  </a:cubicBezTo>
                  <a:close/>
                  <a:moveTo>
                    <a:pt x="429" y="943"/>
                  </a:moveTo>
                  <a:cubicBezTo>
                    <a:pt x="429" y="943"/>
                    <a:pt x="429" y="943"/>
                    <a:pt x="429" y="943"/>
                  </a:cubicBezTo>
                  <a:cubicBezTo>
                    <a:pt x="428" y="943"/>
                    <a:pt x="428" y="943"/>
                    <a:pt x="428" y="943"/>
                  </a:cubicBezTo>
                  <a:cubicBezTo>
                    <a:pt x="427" y="943"/>
                    <a:pt x="426" y="942"/>
                    <a:pt x="426" y="941"/>
                  </a:cubicBezTo>
                  <a:cubicBezTo>
                    <a:pt x="426" y="940"/>
                    <a:pt x="427" y="939"/>
                    <a:pt x="428" y="939"/>
                  </a:cubicBezTo>
                  <a:cubicBezTo>
                    <a:pt x="429" y="939"/>
                    <a:pt x="429" y="939"/>
                    <a:pt x="429" y="939"/>
                  </a:cubicBezTo>
                  <a:cubicBezTo>
                    <a:pt x="431" y="939"/>
                    <a:pt x="431" y="940"/>
                    <a:pt x="431" y="941"/>
                  </a:cubicBezTo>
                  <a:cubicBezTo>
                    <a:pt x="431" y="942"/>
                    <a:pt x="430" y="943"/>
                    <a:pt x="429" y="943"/>
                  </a:cubicBezTo>
                  <a:close/>
                  <a:moveTo>
                    <a:pt x="524" y="942"/>
                  </a:moveTo>
                  <a:cubicBezTo>
                    <a:pt x="523" y="942"/>
                    <a:pt x="522" y="942"/>
                    <a:pt x="522" y="941"/>
                  </a:cubicBezTo>
                  <a:cubicBezTo>
                    <a:pt x="522" y="940"/>
                    <a:pt x="522" y="939"/>
                    <a:pt x="523" y="938"/>
                  </a:cubicBezTo>
                  <a:cubicBezTo>
                    <a:pt x="525" y="938"/>
                    <a:pt x="525" y="938"/>
                    <a:pt x="525" y="938"/>
                  </a:cubicBezTo>
                  <a:cubicBezTo>
                    <a:pt x="526" y="938"/>
                    <a:pt x="527" y="939"/>
                    <a:pt x="527" y="940"/>
                  </a:cubicBezTo>
                  <a:cubicBezTo>
                    <a:pt x="527" y="941"/>
                    <a:pt x="526" y="942"/>
                    <a:pt x="525" y="942"/>
                  </a:cubicBezTo>
                  <a:cubicBezTo>
                    <a:pt x="524" y="942"/>
                    <a:pt x="524" y="942"/>
                    <a:pt x="524" y="942"/>
                  </a:cubicBezTo>
                  <a:cubicBezTo>
                    <a:pt x="524" y="942"/>
                    <a:pt x="524" y="942"/>
                    <a:pt x="524" y="942"/>
                  </a:cubicBezTo>
                  <a:close/>
                  <a:moveTo>
                    <a:pt x="413" y="941"/>
                  </a:moveTo>
                  <a:cubicBezTo>
                    <a:pt x="413" y="941"/>
                    <a:pt x="413" y="941"/>
                    <a:pt x="413" y="941"/>
                  </a:cubicBezTo>
                  <a:cubicBezTo>
                    <a:pt x="412" y="941"/>
                    <a:pt x="412" y="941"/>
                    <a:pt x="412" y="941"/>
                  </a:cubicBezTo>
                  <a:cubicBezTo>
                    <a:pt x="411" y="941"/>
                    <a:pt x="410" y="940"/>
                    <a:pt x="410" y="939"/>
                  </a:cubicBezTo>
                  <a:cubicBezTo>
                    <a:pt x="410" y="938"/>
                    <a:pt x="411" y="937"/>
                    <a:pt x="412" y="937"/>
                  </a:cubicBezTo>
                  <a:cubicBezTo>
                    <a:pt x="414" y="937"/>
                    <a:pt x="414" y="937"/>
                    <a:pt x="414" y="937"/>
                  </a:cubicBezTo>
                  <a:cubicBezTo>
                    <a:pt x="415" y="938"/>
                    <a:pt x="416" y="939"/>
                    <a:pt x="415" y="940"/>
                  </a:cubicBezTo>
                  <a:cubicBezTo>
                    <a:pt x="415" y="941"/>
                    <a:pt x="414" y="941"/>
                    <a:pt x="413" y="941"/>
                  </a:cubicBezTo>
                  <a:close/>
                  <a:moveTo>
                    <a:pt x="539" y="940"/>
                  </a:moveTo>
                  <a:cubicBezTo>
                    <a:pt x="538" y="940"/>
                    <a:pt x="538" y="940"/>
                    <a:pt x="537" y="939"/>
                  </a:cubicBezTo>
                  <a:cubicBezTo>
                    <a:pt x="537" y="938"/>
                    <a:pt x="538" y="937"/>
                    <a:pt x="539" y="937"/>
                  </a:cubicBezTo>
                  <a:cubicBezTo>
                    <a:pt x="540" y="936"/>
                    <a:pt x="540" y="936"/>
                    <a:pt x="540" y="936"/>
                  </a:cubicBezTo>
                  <a:cubicBezTo>
                    <a:pt x="541" y="940"/>
                    <a:pt x="541" y="940"/>
                    <a:pt x="541" y="940"/>
                  </a:cubicBezTo>
                  <a:cubicBezTo>
                    <a:pt x="540" y="940"/>
                    <a:pt x="540" y="940"/>
                    <a:pt x="540" y="940"/>
                  </a:cubicBezTo>
                  <a:cubicBezTo>
                    <a:pt x="540" y="940"/>
                    <a:pt x="540" y="940"/>
                    <a:pt x="539" y="940"/>
                  </a:cubicBezTo>
                  <a:close/>
                  <a:moveTo>
                    <a:pt x="398" y="939"/>
                  </a:moveTo>
                  <a:cubicBezTo>
                    <a:pt x="398" y="939"/>
                    <a:pt x="397" y="939"/>
                    <a:pt x="397" y="939"/>
                  </a:cubicBezTo>
                  <a:cubicBezTo>
                    <a:pt x="396" y="939"/>
                    <a:pt x="396" y="939"/>
                    <a:pt x="396" y="939"/>
                  </a:cubicBezTo>
                  <a:cubicBezTo>
                    <a:pt x="395" y="939"/>
                    <a:pt x="394" y="938"/>
                    <a:pt x="394" y="937"/>
                  </a:cubicBezTo>
                  <a:cubicBezTo>
                    <a:pt x="394" y="935"/>
                    <a:pt x="395" y="935"/>
                    <a:pt x="397" y="935"/>
                  </a:cubicBezTo>
                  <a:cubicBezTo>
                    <a:pt x="398" y="935"/>
                    <a:pt x="398" y="935"/>
                    <a:pt x="398" y="935"/>
                  </a:cubicBezTo>
                  <a:cubicBezTo>
                    <a:pt x="399" y="935"/>
                    <a:pt x="400" y="936"/>
                    <a:pt x="400" y="937"/>
                  </a:cubicBezTo>
                  <a:cubicBezTo>
                    <a:pt x="399" y="938"/>
                    <a:pt x="399" y="939"/>
                    <a:pt x="398" y="939"/>
                  </a:cubicBezTo>
                  <a:close/>
                  <a:moveTo>
                    <a:pt x="555" y="938"/>
                  </a:moveTo>
                  <a:cubicBezTo>
                    <a:pt x="554" y="938"/>
                    <a:pt x="553" y="937"/>
                    <a:pt x="553" y="936"/>
                  </a:cubicBezTo>
                  <a:cubicBezTo>
                    <a:pt x="553" y="935"/>
                    <a:pt x="554" y="934"/>
                    <a:pt x="555" y="934"/>
                  </a:cubicBezTo>
                  <a:cubicBezTo>
                    <a:pt x="556" y="934"/>
                    <a:pt x="556" y="934"/>
                    <a:pt x="556" y="934"/>
                  </a:cubicBezTo>
                  <a:cubicBezTo>
                    <a:pt x="557" y="934"/>
                    <a:pt x="558" y="934"/>
                    <a:pt x="559" y="935"/>
                  </a:cubicBezTo>
                  <a:cubicBezTo>
                    <a:pt x="559" y="936"/>
                    <a:pt x="558" y="937"/>
                    <a:pt x="557" y="938"/>
                  </a:cubicBezTo>
                  <a:cubicBezTo>
                    <a:pt x="556" y="938"/>
                    <a:pt x="556" y="938"/>
                    <a:pt x="556" y="938"/>
                  </a:cubicBezTo>
                  <a:cubicBezTo>
                    <a:pt x="555" y="938"/>
                    <a:pt x="555" y="938"/>
                    <a:pt x="555" y="938"/>
                  </a:cubicBezTo>
                  <a:close/>
                  <a:moveTo>
                    <a:pt x="382" y="936"/>
                  </a:moveTo>
                  <a:cubicBezTo>
                    <a:pt x="382" y="936"/>
                    <a:pt x="382" y="936"/>
                    <a:pt x="382" y="936"/>
                  </a:cubicBezTo>
                  <a:cubicBezTo>
                    <a:pt x="380" y="936"/>
                    <a:pt x="380" y="936"/>
                    <a:pt x="380" y="936"/>
                  </a:cubicBezTo>
                  <a:cubicBezTo>
                    <a:pt x="379" y="936"/>
                    <a:pt x="378" y="935"/>
                    <a:pt x="379" y="934"/>
                  </a:cubicBezTo>
                  <a:cubicBezTo>
                    <a:pt x="379" y="933"/>
                    <a:pt x="380" y="932"/>
                    <a:pt x="381" y="932"/>
                  </a:cubicBezTo>
                  <a:cubicBezTo>
                    <a:pt x="382" y="932"/>
                    <a:pt x="382" y="932"/>
                    <a:pt x="382" y="932"/>
                  </a:cubicBezTo>
                  <a:cubicBezTo>
                    <a:pt x="383" y="933"/>
                    <a:pt x="384" y="934"/>
                    <a:pt x="384" y="935"/>
                  </a:cubicBezTo>
                  <a:cubicBezTo>
                    <a:pt x="384" y="936"/>
                    <a:pt x="383" y="936"/>
                    <a:pt x="382" y="936"/>
                  </a:cubicBezTo>
                  <a:close/>
                  <a:moveTo>
                    <a:pt x="571" y="935"/>
                  </a:moveTo>
                  <a:cubicBezTo>
                    <a:pt x="570" y="935"/>
                    <a:pt x="569" y="934"/>
                    <a:pt x="569" y="933"/>
                  </a:cubicBezTo>
                  <a:cubicBezTo>
                    <a:pt x="569" y="932"/>
                    <a:pt x="569" y="931"/>
                    <a:pt x="570" y="931"/>
                  </a:cubicBezTo>
                  <a:cubicBezTo>
                    <a:pt x="572" y="931"/>
                    <a:pt x="572" y="931"/>
                    <a:pt x="572" y="931"/>
                  </a:cubicBezTo>
                  <a:cubicBezTo>
                    <a:pt x="573" y="930"/>
                    <a:pt x="574" y="931"/>
                    <a:pt x="574" y="932"/>
                  </a:cubicBezTo>
                  <a:cubicBezTo>
                    <a:pt x="574" y="933"/>
                    <a:pt x="574" y="934"/>
                    <a:pt x="573" y="935"/>
                  </a:cubicBezTo>
                  <a:cubicBezTo>
                    <a:pt x="571" y="935"/>
                    <a:pt x="571" y="935"/>
                    <a:pt x="571" y="935"/>
                  </a:cubicBezTo>
                  <a:cubicBezTo>
                    <a:pt x="571" y="935"/>
                    <a:pt x="571" y="935"/>
                    <a:pt x="571" y="935"/>
                  </a:cubicBezTo>
                  <a:close/>
                  <a:moveTo>
                    <a:pt x="366" y="933"/>
                  </a:moveTo>
                  <a:cubicBezTo>
                    <a:pt x="364" y="933"/>
                    <a:pt x="364" y="933"/>
                    <a:pt x="364" y="933"/>
                  </a:cubicBezTo>
                  <a:cubicBezTo>
                    <a:pt x="363" y="932"/>
                    <a:pt x="363" y="931"/>
                    <a:pt x="363" y="930"/>
                  </a:cubicBezTo>
                  <a:cubicBezTo>
                    <a:pt x="363" y="929"/>
                    <a:pt x="364" y="928"/>
                    <a:pt x="365" y="929"/>
                  </a:cubicBezTo>
                  <a:cubicBezTo>
                    <a:pt x="367" y="929"/>
                    <a:pt x="367" y="929"/>
                    <a:pt x="367" y="929"/>
                  </a:cubicBezTo>
                  <a:lnTo>
                    <a:pt x="366" y="933"/>
                  </a:lnTo>
                  <a:close/>
                  <a:moveTo>
                    <a:pt x="586" y="931"/>
                  </a:moveTo>
                  <a:cubicBezTo>
                    <a:pt x="586" y="931"/>
                    <a:pt x="585" y="931"/>
                    <a:pt x="585" y="930"/>
                  </a:cubicBezTo>
                  <a:cubicBezTo>
                    <a:pt x="584" y="929"/>
                    <a:pt x="585" y="928"/>
                    <a:pt x="586" y="927"/>
                  </a:cubicBezTo>
                  <a:cubicBezTo>
                    <a:pt x="587" y="927"/>
                    <a:pt x="587" y="927"/>
                    <a:pt x="587" y="927"/>
                  </a:cubicBezTo>
                  <a:cubicBezTo>
                    <a:pt x="588" y="927"/>
                    <a:pt x="590" y="927"/>
                    <a:pt x="590" y="929"/>
                  </a:cubicBezTo>
                  <a:cubicBezTo>
                    <a:pt x="590" y="930"/>
                    <a:pt x="589" y="931"/>
                    <a:pt x="588" y="931"/>
                  </a:cubicBezTo>
                  <a:cubicBezTo>
                    <a:pt x="587" y="931"/>
                    <a:pt x="587" y="931"/>
                    <a:pt x="587" y="931"/>
                  </a:cubicBezTo>
                  <a:cubicBezTo>
                    <a:pt x="587" y="931"/>
                    <a:pt x="587" y="931"/>
                    <a:pt x="586" y="931"/>
                  </a:cubicBezTo>
                  <a:close/>
                  <a:moveTo>
                    <a:pt x="351" y="929"/>
                  </a:moveTo>
                  <a:cubicBezTo>
                    <a:pt x="351" y="929"/>
                    <a:pt x="350" y="929"/>
                    <a:pt x="350" y="929"/>
                  </a:cubicBezTo>
                  <a:cubicBezTo>
                    <a:pt x="349" y="929"/>
                    <a:pt x="349" y="929"/>
                    <a:pt x="349" y="929"/>
                  </a:cubicBezTo>
                  <a:cubicBezTo>
                    <a:pt x="348" y="928"/>
                    <a:pt x="347" y="927"/>
                    <a:pt x="347" y="926"/>
                  </a:cubicBezTo>
                  <a:cubicBezTo>
                    <a:pt x="348" y="925"/>
                    <a:pt x="349" y="925"/>
                    <a:pt x="350" y="925"/>
                  </a:cubicBezTo>
                  <a:cubicBezTo>
                    <a:pt x="351" y="925"/>
                    <a:pt x="351" y="925"/>
                    <a:pt x="351" y="925"/>
                  </a:cubicBezTo>
                  <a:cubicBezTo>
                    <a:pt x="352" y="925"/>
                    <a:pt x="353" y="926"/>
                    <a:pt x="353" y="928"/>
                  </a:cubicBezTo>
                  <a:cubicBezTo>
                    <a:pt x="352" y="928"/>
                    <a:pt x="352" y="929"/>
                    <a:pt x="351" y="929"/>
                  </a:cubicBezTo>
                  <a:close/>
                  <a:moveTo>
                    <a:pt x="602" y="927"/>
                  </a:moveTo>
                  <a:cubicBezTo>
                    <a:pt x="601" y="927"/>
                    <a:pt x="600" y="927"/>
                    <a:pt x="600" y="926"/>
                  </a:cubicBezTo>
                  <a:cubicBezTo>
                    <a:pt x="600" y="925"/>
                    <a:pt x="600" y="924"/>
                    <a:pt x="601" y="923"/>
                  </a:cubicBezTo>
                  <a:cubicBezTo>
                    <a:pt x="603" y="923"/>
                    <a:pt x="603" y="923"/>
                    <a:pt x="603" y="923"/>
                  </a:cubicBezTo>
                  <a:cubicBezTo>
                    <a:pt x="604" y="923"/>
                    <a:pt x="605" y="923"/>
                    <a:pt x="605" y="924"/>
                  </a:cubicBezTo>
                  <a:cubicBezTo>
                    <a:pt x="606" y="925"/>
                    <a:pt x="605" y="926"/>
                    <a:pt x="604" y="927"/>
                  </a:cubicBezTo>
                  <a:cubicBezTo>
                    <a:pt x="602" y="927"/>
                    <a:pt x="602" y="927"/>
                    <a:pt x="602" y="927"/>
                  </a:cubicBezTo>
                  <a:cubicBezTo>
                    <a:pt x="602" y="927"/>
                    <a:pt x="602" y="927"/>
                    <a:pt x="602" y="927"/>
                  </a:cubicBezTo>
                  <a:close/>
                  <a:moveTo>
                    <a:pt x="335" y="925"/>
                  </a:moveTo>
                  <a:cubicBezTo>
                    <a:pt x="335" y="925"/>
                    <a:pt x="335" y="925"/>
                    <a:pt x="335" y="925"/>
                  </a:cubicBezTo>
                  <a:cubicBezTo>
                    <a:pt x="333" y="924"/>
                    <a:pt x="333" y="924"/>
                    <a:pt x="333" y="924"/>
                  </a:cubicBezTo>
                  <a:cubicBezTo>
                    <a:pt x="332" y="924"/>
                    <a:pt x="332" y="923"/>
                    <a:pt x="332" y="922"/>
                  </a:cubicBezTo>
                  <a:cubicBezTo>
                    <a:pt x="332" y="921"/>
                    <a:pt x="334" y="920"/>
                    <a:pt x="335" y="920"/>
                  </a:cubicBezTo>
                  <a:cubicBezTo>
                    <a:pt x="336" y="921"/>
                    <a:pt x="336" y="921"/>
                    <a:pt x="336" y="921"/>
                  </a:cubicBezTo>
                  <a:cubicBezTo>
                    <a:pt x="337" y="921"/>
                    <a:pt x="338" y="922"/>
                    <a:pt x="337" y="923"/>
                  </a:cubicBezTo>
                  <a:cubicBezTo>
                    <a:pt x="337" y="924"/>
                    <a:pt x="336" y="925"/>
                    <a:pt x="335" y="925"/>
                  </a:cubicBezTo>
                  <a:close/>
                  <a:moveTo>
                    <a:pt x="617" y="923"/>
                  </a:moveTo>
                  <a:cubicBezTo>
                    <a:pt x="616" y="923"/>
                    <a:pt x="616" y="922"/>
                    <a:pt x="615" y="921"/>
                  </a:cubicBezTo>
                  <a:cubicBezTo>
                    <a:pt x="615" y="920"/>
                    <a:pt x="616" y="919"/>
                    <a:pt x="617" y="919"/>
                  </a:cubicBezTo>
                  <a:cubicBezTo>
                    <a:pt x="618" y="918"/>
                    <a:pt x="618" y="918"/>
                    <a:pt x="618" y="918"/>
                  </a:cubicBezTo>
                  <a:cubicBezTo>
                    <a:pt x="619" y="920"/>
                    <a:pt x="619" y="920"/>
                    <a:pt x="619" y="920"/>
                  </a:cubicBezTo>
                  <a:cubicBezTo>
                    <a:pt x="619" y="922"/>
                    <a:pt x="619" y="922"/>
                    <a:pt x="619" y="922"/>
                  </a:cubicBezTo>
                  <a:cubicBezTo>
                    <a:pt x="618" y="923"/>
                    <a:pt x="618" y="923"/>
                    <a:pt x="618" y="923"/>
                  </a:cubicBezTo>
                  <a:cubicBezTo>
                    <a:pt x="618" y="923"/>
                    <a:pt x="617" y="923"/>
                    <a:pt x="617" y="923"/>
                  </a:cubicBezTo>
                  <a:close/>
                  <a:moveTo>
                    <a:pt x="320" y="920"/>
                  </a:moveTo>
                  <a:cubicBezTo>
                    <a:pt x="320" y="920"/>
                    <a:pt x="320" y="920"/>
                    <a:pt x="320" y="920"/>
                  </a:cubicBezTo>
                  <a:cubicBezTo>
                    <a:pt x="318" y="919"/>
                    <a:pt x="318" y="919"/>
                    <a:pt x="318" y="919"/>
                  </a:cubicBezTo>
                  <a:cubicBezTo>
                    <a:pt x="317" y="919"/>
                    <a:pt x="317" y="918"/>
                    <a:pt x="317" y="917"/>
                  </a:cubicBezTo>
                  <a:cubicBezTo>
                    <a:pt x="317" y="916"/>
                    <a:pt x="318" y="915"/>
                    <a:pt x="319" y="915"/>
                  </a:cubicBezTo>
                  <a:cubicBezTo>
                    <a:pt x="321" y="916"/>
                    <a:pt x="321" y="916"/>
                    <a:pt x="321" y="916"/>
                  </a:cubicBezTo>
                  <a:cubicBezTo>
                    <a:pt x="322" y="916"/>
                    <a:pt x="322" y="917"/>
                    <a:pt x="322" y="918"/>
                  </a:cubicBezTo>
                  <a:cubicBezTo>
                    <a:pt x="322" y="919"/>
                    <a:pt x="321" y="920"/>
                    <a:pt x="320" y="920"/>
                  </a:cubicBezTo>
                  <a:close/>
                  <a:moveTo>
                    <a:pt x="632" y="917"/>
                  </a:moveTo>
                  <a:cubicBezTo>
                    <a:pt x="632" y="917"/>
                    <a:pt x="631" y="917"/>
                    <a:pt x="631" y="916"/>
                  </a:cubicBezTo>
                  <a:cubicBezTo>
                    <a:pt x="630" y="915"/>
                    <a:pt x="631" y="914"/>
                    <a:pt x="632" y="914"/>
                  </a:cubicBezTo>
                  <a:cubicBezTo>
                    <a:pt x="633" y="913"/>
                    <a:pt x="633" y="913"/>
                    <a:pt x="633" y="913"/>
                  </a:cubicBezTo>
                  <a:cubicBezTo>
                    <a:pt x="634" y="913"/>
                    <a:pt x="635" y="913"/>
                    <a:pt x="636" y="914"/>
                  </a:cubicBezTo>
                  <a:cubicBezTo>
                    <a:pt x="636" y="915"/>
                    <a:pt x="635" y="916"/>
                    <a:pt x="634" y="917"/>
                  </a:cubicBezTo>
                  <a:cubicBezTo>
                    <a:pt x="633" y="917"/>
                    <a:pt x="633" y="917"/>
                    <a:pt x="633" y="917"/>
                  </a:cubicBezTo>
                  <a:cubicBezTo>
                    <a:pt x="633" y="917"/>
                    <a:pt x="633" y="917"/>
                    <a:pt x="632" y="917"/>
                  </a:cubicBezTo>
                  <a:close/>
                  <a:moveTo>
                    <a:pt x="305" y="914"/>
                  </a:moveTo>
                  <a:cubicBezTo>
                    <a:pt x="305" y="914"/>
                    <a:pt x="305" y="914"/>
                    <a:pt x="305" y="914"/>
                  </a:cubicBezTo>
                  <a:cubicBezTo>
                    <a:pt x="303" y="914"/>
                    <a:pt x="303" y="914"/>
                    <a:pt x="303" y="914"/>
                  </a:cubicBezTo>
                  <a:cubicBezTo>
                    <a:pt x="302" y="913"/>
                    <a:pt x="302" y="912"/>
                    <a:pt x="302" y="911"/>
                  </a:cubicBezTo>
                  <a:cubicBezTo>
                    <a:pt x="302" y="910"/>
                    <a:pt x="304" y="910"/>
                    <a:pt x="305" y="910"/>
                  </a:cubicBezTo>
                  <a:cubicBezTo>
                    <a:pt x="306" y="910"/>
                    <a:pt x="306" y="910"/>
                    <a:pt x="306" y="910"/>
                  </a:cubicBezTo>
                  <a:cubicBezTo>
                    <a:pt x="307" y="911"/>
                    <a:pt x="307" y="912"/>
                    <a:pt x="307" y="913"/>
                  </a:cubicBezTo>
                  <a:cubicBezTo>
                    <a:pt x="307" y="914"/>
                    <a:pt x="306" y="914"/>
                    <a:pt x="305" y="914"/>
                  </a:cubicBezTo>
                  <a:close/>
                  <a:moveTo>
                    <a:pt x="647" y="912"/>
                  </a:moveTo>
                  <a:cubicBezTo>
                    <a:pt x="647" y="912"/>
                    <a:pt x="646" y="911"/>
                    <a:pt x="646" y="911"/>
                  </a:cubicBezTo>
                  <a:cubicBezTo>
                    <a:pt x="645" y="910"/>
                    <a:pt x="646" y="908"/>
                    <a:pt x="647" y="908"/>
                  </a:cubicBezTo>
                  <a:cubicBezTo>
                    <a:pt x="648" y="907"/>
                    <a:pt x="648" y="907"/>
                    <a:pt x="648" y="907"/>
                  </a:cubicBezTo>
                  <a:cubicBezTo>
                    <a:pt x="649" y="907"/>
                    <a:pt x="650" y="908"/>
                    <a:pt x="651" y="909"/>
                  </a:cubicBezTo>
                  <a:cubicBezTo>
                    <a:pt x="651" y="910"/>
                    <a:pt x="650" y="911"/>
                    <a:pt x="649" y="911"/>
                  </a:cubicBezTo>
                  <a:cubicBezTo>
                    <a:pt x="648" y="912"/>
                    <a:pt x="648" y="912"/>
                    <a:pt x="648" y="912"/>
                  </a:cubicBezTo>
                  <a:cubicBezTo>
                    <a:pt x="648" y="912"/>
                    <a:pt x="648" y="912"/>
                    <a:pt x="647" y="912"/>
                  </a:cubicBezTo>
                  <a:close/>
                  <a:moveTo>
                    <a:pt x="290" y="908"/>
                  </a:moveTo>
                  <a:cubicBezTo>
                    <a:pt x="290" y="908"/>
                    <a:pt x="290" y="908"/>
                    <a:pt x="290" y="908"/>
                  </a:cubicBezTo>
                  <a:cubicBezTo>
                    <a:pt x="288" y="908"/>
                    <a:pt x="288" y="908"/>
                    <a:pt x="288" y="908"/>
                  </a:cubicBezTo>
                  <a:cubicBezTo>
                    <a:pt x="287" y="907"/>
                    <a:pt x="287" y="906"/>
                    <a:pt x="287" y="905"/>
                  </a:cubicBezTo>
                  <a:cubicBezTo>
                    <a:pt x="288" y="904"/>
                    <a:pt x="289" y="904"/>
                    <a:pt x="290" y="904"/>
                  </a:cubicBezTo>
                  <a:cubicBezTo>
                    <a:pt x="291" y="905"/>
                    <a:pt x="291" y="905"/>
                    <a:pt x="291" y="905"/>
                  </a:cubicBezTo>
                  <a:cubicBezTo>
                    <a:pt x="292" y="905"/>
                    <a:pt x="293" y="906"/>
                    <a:pt x="292" y="907"/>
                  </a:cubicBezTo>
                  <a:cubicBezTo>
                    <a:pt x="292" y="908"/>
                    <a:pt x="291" y="908"/>
                    <a:pt x="290" y="908"/>
                  </a:cubicBezTo>
                  <a:close/>
                  <a:moveTo>
                    <a:pt x="662" y="906"/>
                  </a:moveTo>
                  <a:cubicBezTo>
                    <a:pt x="661" y="906"/>
                    <a:pt x="661" y="905"/>
                    <a:pt x="660" y="904"/>
                  </a:cubicBezTo>
                  <a:cubicBezTo>
                    <a:pt x="660" y="903"/>
                    <a:pt x="660" y="902"/>
                    <a:pt x="661" y="902"/>
                  </a:cubicBezTo>
                  <a:cubicBezTo>
                    <a:pt x="663" y="901"/>
                    <a:pt x="663" y="901"/>
                    <a:pt x="663" y="901"/>
                  </a:cubicBezTo>
                  <a:cubicBezTo>
                    <a:pt x="664" y="901"/>
                    <a:pt x="665" y="901"/>
                    <a:pt x="665" y="902"/>
                  </a:cubicBezTo>
                  <a:cubicBezTo>
                    <a:pt x="666" y="903"/>
                    <a:pt x="665" y="904"/>
                    <a:pt x="664" y="905"/>
                  </a:cubicBezTo>
                  <a:cubicBezTo>
                    <a:pt x="663" y="905"/>
                    <a:pt x="663" y="905"/>
                    <a:pt x="663" y="905"/>
                  </a:cubicBezTo>
                  <a:cubicBezTo>
                    <a:pt x="663" y="906"/>
                    <a:pt x="662" y="906"/>
                    <a:pt x="662" y="906"/>
                  </a:cubicBezTo>
                  <a:close/>
                  <a:moveTo>
                    <a:pt x="276" y="902"/>
                  </a:moveTo>
                  <a:cubicBezTo>
                    <a:pt x="276" y="902"/>
                    <a:pt x="275" y="902"/>
                    <a:pt x="275" y="902"/>
                  </a:cubicBezTo>
                  <a:cubicBezTo>
                    <a:pt x="274" y="901"/>
                    <a:pt x="274" y="901"/>
                    <a:pt x="274" y="901"/>
                  </a:cubicBezTo>
                  <a:cubicBezTo>
                    <a:pt x="273" y="901"/>
                    <a:pt x="272" y="899"/>
                    <a:pt x="273" y="898"/>
                  </a:cubicBezTo>
                  <a:cubicBezTo>
                    <a:pt x="273" y="897"/>
                    <a:pt x="274" y="897"/>
                    <a:pt x="275" y="898"/>
                  </a:cubicBezTo>
                  <a:cubicBezTo>
                    <a:pt x="277" y="898"/>
                    <a:pt x="277" y="898"/>
                    <a:pt x="277" y="898"/>
                  </a:cubicBezTo>
                  <a:cubicBezTo>
                    <a:pt x="278" y="899"/>
                    <a:pt x="278" y="900"/>
                    <a:pt x="278" y="901"/>
                  </a:cubicBezTo>
                  <a:cubicBezTo>
                    <a:pt x="277" y="901"/>
                    <a:pt x="277" y="902"/>
                    <a:pt x="276" y="902"/>
                  </a:cubicBezTo>
                  <a:close/>
                  <a:moveTo>
                    <a:pt x="677" y="899"/>
                  </a:moveTo>
                  <a:cubicBezTo>
                    <a:pt x="676" y="899"/>
                    <a:pt x="675" y="898"/>
                    <a:pt x="675" y="898"/>
                  </a:cubicBezTo>
                  <a:cubicBezTo>
                    <a:pt x="674" y="897"/>
                    <a:pt x="675" y="896"/>
                    <a:pt x="676" y="895"/>
                  </a:cubicBezTo>
                  <a:cubicBezTo>
                    <a:pt x="677" y="895"/>
                    <a:pt x="677" y="895"/>
                    <a:pt x="677" y="895"/>
                  </a:cubicBezTo>
                  <a:cubicBezTo>
                    <a:pt x="678" y="894"/>
                    <a:pt x="679" y="894"/>
                    <a:pt x="680" y="895"/>
                  </a:cubicBezTo>
                  <a:cubicBezTo>
                    <a:pt x="680" y="896"/>
                    <a:pt x="680" y="898"/>
                    <a:pt x="679" y="898"/>
                  </a:cubicBezTo>
                  <a:cubicBezTo>
                    <a:pt x="678" y="899"/>
                    <a:pt x="678" y="899"/>
                    <a:pt x="678" y="899"/>
                  </a:cubicBezTo>
                  <a:cubicBezTo>
                    <a:pt x="677" y="899"/>
                    <a:pt x="677" y="899"/>
                    <a:pt x="677" y="899"/>
                  </a:cubicBezTo>
                  <a:close/>
                  <a:moveTo>
                    <a:pt x="262" y="895"/>
                  </a:moveTo>
                  <a:cubicBezTo>
                    <a:pt x="261" y="895"/>
                    <a:pt x="261" y="895"/>
                    <a:pt x="261" y="895"/>
                  </a:cubicBezTo>
                  <a:cubicBezTo>
                    <a:pt x="259" y="894"/>
                    <a:pt x="259" y="894"/>
                    <a:pt x="259" y="894"/>
                  </a:cubicBezTo>
                  <a:cubicBezTo>
                    <a:pt x="258" y="894"/>
                    <a:pt x="258" y="892"/>
                    <a:pt x="258" y="891"/>
                  </a:cubicBezTo>
                  <a:cubicBezTo>
                    <a:pt x="259" y="890"/>
                    <a:pt x="260" y="890"/>
                    <a:pt x="261" y="891"/>
                  </a:cubicBezTo>
                  <a:cubicBezTo>
                    <a:pt x="262" y="891"/>
                    <a:pt x="262" y="891"/>
                    <a:pt x="262" y="891"/>
                  </a:cubicBezTo>
                  <a:cubicBezTo>
                    <a:pt x="263" y="892"/>
                    <a:pt x="264" y="893"/>
                    <a:pt x="263" y="894"/>
                  </a:cubicBezTo>
                  <a:cubicBezTo>
                    <a:pt x="263" y="895"/>
                    <a:pt x="262" y="895"/>
                    <a:pt x="262" y="895"/>
                  </a:cubicBezTo>
                  <a:close/>
                  <a:moveTo>
                    <a:pt x="691" y="892"/>
                  </a:moveTo>
                  <a:cubicBezTo>
                    <a:pt x="690" y="892"/>
                    <a:pt x="690" y="891"/>
                    <a:pt x="689" y="891"/>
                  </a:cubicBezTo>
                  <a:cubicBezTo>
                    <a:pt x="689" y="890"/>
                    <a:pt x="689" y="888"/>
                    <a:pt x="690" y="888"/>
                  </a:cubicBezTo>
                  <a:cubicBezTo>
                    <a:pt x="691" y="887"/>
                    <a:pt x="691" y="887"/>
                    <a:pt x="691" y="887"/>
                  </a:cubicBezTo>
                  <a:cubicBezTo>
                    <a:pt x="692" y="887"/>
                    <a:pt x="694" y="887"/>
                    <a:pt x="694" y="888"/>
                  </a:cubicBezTo>
                  <a:cubicBezTo>
                    <a:pt x="695" y="889"/>
                    <a:pt x="694" y="890"/>
                    <a:pt x="693" y="891"/>
                  </a:cubicBezTo>
                  <a:cubicBezTo>
                    <a:pt x="692" y="891"/>
                    <a:pt x="692" y="891"/>
                    <a:pt x="692" y="891"/>
                  </a:cubicBezTo>
                  <a:cubicBezTo>
                    <a:pt x="692" y="892"/>
                    <a:pt x="691" y="892"/>
                    <a:pt x="691" y="892"/>
                  </a:cubicBezTo>
                  <a:close/>
                  <a:moveTo>
                    <a:pt x="247" y="888"/>
                  </a:moveTo>
                  <a:cubicBezTo>
                    <a:pt x="247" y="888"/>
                    <a:pt x="247" y="887"/>
                    <a:pt x="246" y="887"/>
                  </a:cubicBezTo>
                  <a:cubicBezTo>
                    <a:pt x="245" y="887"/>
                    <a:pt x="245" y="887"/>
                    <a:pt x="245" y="887"/>
                  </a:cubicBezTo>
                  <a:cubicBezTo>
                    <a:pt x="244" y="886"/>
                    <a:pt x="244" y="885"/>
                    <a:pt x="244" y="884"/>
                  </a:cubicBezTo>
                  <a:cubicBezTo>
                    <a:pt x="245" y="883"/>
                    <a:pt x="246" y="883"/>
                    <a:pt x="247" y="883"/>
                  </a:cubicBezTo>
                  <a:cubicBezTo>
                    <a:pt x="248" y="884"/>
                    <a:pt x="248" y="884"/>
                    <a:pt x="248" y="884"/>
                  </a:cubicBezTo>
                  <a:cubicBezTo>
                    <a:pt x="249" y="884"/>
                    <a:pt x="250" y="886"/>
                    <a:pt x="249" y="887"/>
                  </a:cubicBezTo>
                  <a:cubicBezTo>
                    <a:pt x="249" y="887"/>
                    <a:pt x="248" y="888"/>
                    <a:pt x="247" y="888"/>
                  </a:cubicBezTo>
                  <a:close/>
                  <a:moveTo>
                    <a:pt x="705" y="884"/>
                  </a:moveTo>
                  <a:cubicBezTo>
                    <a:pt x="704" y="884"/>
                    <a:pt x="704" y="884"/>
                    <a:pt x="703" y="883"/>
                  </a:cubicBezTo>
                  <a:cubicBezTo>
                    <a:pt x="703" y="882"/>
                    <a:pt x="703" y="881"/>
                    <a:pt x="704" y="880"/>
                  </a:cubicBezTo>
                  <a:cubicBezTo>
                    <a:pt x="705" y="880"/>
                    <a:pt x="705" y="880"/>
                    <a:pt x="705" y="880"/>
                  </a:cubicBezTo>
                  <a:cubicBezTo>
                    <a:pt x="706" y="879"/>
                    <a:pt x="708" y="879"/>
                    <a:pt x="708" y="880"/>
                  </a:cubicBezTo>
                  <a:cubicBezTo>
                    <a:pt x="709" y="881"/>
                    <a:pt x="708" y="883"/>
                    <a:pt x="707" y="883"/>
                  </a:cubicBezTo>
                  <a:cubicBezTo>
                    <a:pt x="706" y="884"/>
                    <a:pt x="706" y="884"/>
                    <a:pt x="706" y="884"/>
                  </a:cubicBezTo>
                  <a:cubicBezTo>
                    <a:pt x="706" y="884"/>
                    <a:pt x="705" y="884"/>
                    <a:pt x="705" y="884"/>
                  </a:cubicBezTo>
                  <a:close/>
                  <a:moveTo>
                    <a:pt x="234" y="880"/>
                  </a:moveTo>
                  <a:cubicBezTo>
                    <a:pt x="233" y="880"/>
                    <a:pt x="233" y="880"/>
                    <a:pt x="233" y="879"/>
                  </a:cubicBezTo>
                  <a:cubicBezTo>
                    <a:pt x="231" y="879"/>
                    <a:pt x="231" y="879"/>
                    <a:pt x="231" y="879"/>
                  </a:cubicBezTo>
                  <a:cubicBezTo>
                    <a:pt x="230" y="878"/>
                    <a:pt x="230" y="877"/>
                    <a:pt x="231" y="876"/>
                  </a:cubicBezTo>
                  <a:cubicBezTo>
                    <a:pt x="231" y="875"/>
                    <a:pt x="232" y="875"/>
                    <a:pt x="233" y="875"/>
                  </a:cubicBezTo>
                  <a:cubicBezTo>
                    <a:pt x="235" y="876"/>
                    <a:pt x="235" y="876"/>
                    <a:pt x="235" y="876"/>
                  </a:cubicBezTo>
                  <a:cubicBezTo>
                    <a:pt x="235" y="877"/>
                    <a:pt x="236" y="878"/>
                    <a:pt x="235" y="879"/>
                  </a:cubicBezTo>
                  <a:cubicBezTo>
                    <a:pt x="235" y="879"/>
                    <a:pt x="234" y="880"/>
                    <a:pt x="234" y="880"/>
                  </a:cubicBezTo>
                  <a:close/>
                  <a:moveTo>
                    <a:pt x="719" y="876"/>
                  </a:moveTo>
                  <a:cubicBezTo>
                    <a:pt x="718" y="876"/>
                    <a:pt x="718" y="876"/>
                    <a:pt x="717" y="875"/>
                  </a:cubicBezTo>
                  <a:cubicBezTo>
                    <a:pt x="717" y="874"/>
                    <a:pt x="717" y="873"/>
                    <a:pt x="718" y="872"/>
                  </a:cubicBezTo>
                  <a:cubicBezTo>
                    <a:pt x="719" y="872"/>
                    <a:pt x="719" y="872"/>
                    <a:pt x="719" y="872"/>
                  </a:cubicBezTo>
                  <a:cubicBezTo>
                    <a:pt x="720" y="871"/>
                    <a:pt x="721" y="871"/>
                    <a:pt x="722" y="872"/>
                  </a:cubicBezTo>
                  <a:cubicBezTo>
                    <a:pt x="722" y="873"/>
                    <a:pt x="722" y="874"/>
                    <a:pt x="721" y="875"/>
                  </a:cubicBezTo>
                  <a:cubicBezTo>
                    <a:pt x="720" y="876"/>
                    <a:pt x="720" y="876"/>
                    <a:pt x="720" y="876"/>
                  </a:cubicBezTo>
                  <a:cubicBezTo>
                    <a:pt x="720" y="876"/>
                    <a:pt x="719" y="876"/>
                    <a:pt x="719" y="876"/>
                  </a:cubicBezTo>
                  <a:close/>
                  <a:moveTo>
                    <a:pt x="220" y="871"/>
                  </a:moveTo>
                  <a:cubicBezTo>
                    <a:pt x="220" y="871"/>
                    <a:pt x="219" y="871"/>
                    <a:pt x="219" y="871"/>
                  </a:cubicBezTo>
                  <a:cubicBezTo>
                    <a:pt x="218" y="870"/>
                    <a:pt x="218" y="870"/>
                    <a:pt x="218" y="870"/>
                  </a:cubicBezTo>
                  <a:cubicBezTo>
                    <a:pt x="217" y="870"/>
                    <a:pt x="216" y="868"/>
                    <a:pt x="217" y="867"/>
                  </a:cubicBezTo>
                  <a:cubicBezTo>
                    <a:pt x="218" y="867"/>
                    <a:pt x="219" y="866"/>
                    <a:pt x="220" y="867"/>
                  </a:cubicBezTo>
                  <a:cubicBezTo>
                    <a:pt x="221" y="868"/>
                    <a:pt x="221" y="868"/>
                    <a:pt x="221" y="868"/>
                  </a:cubicBezTo>
                  <a:cubicBezTo>
                    <a:pt x="222" y="868"/>
                    <a:pt x="222" y="869"/>
                    <a:pt x="222" y="870"/>
                  </a:cubicBezTo>
                  <a:cubicBezTo>
                    <a:pt x="221" y="871"/>
                    <a:pt x="221" y="871"/>
                    <a:pt x="220" y="871"/>
                  </a:cubicBezTo>
                  <a:close/>
                  <a:moveTo>
                    <a:pt x="732" y="867"/>
                  </a:moveTo>
                  <a:cubicBezTo>
                    <a:pt x="732" y="867"/>
                    <a:pt x="731" y="867"/>
                    <a:pt x="731" y="866"/>
                  </a:cubicBezTo>
                  <a:cubicBezTo>
                    <a:pt x="730" y="866"/>
                    <a:pt x="730" y="864"/>
                    <a:pt x="731" y="864"/>
                  </a:cubicBezTo>
                  <a:cubicBezTo>
                    <a:pt x="732" y="863"/>
                    <a:pt x="732" y="863"/>
                    <a:pt x="732" y="863"/>
                  </a:cubicBezTo>
                  <a:cubicBezTo>
                    <a:pt x="733" y="862"/>
                    <a:pt x="735" y="863"/>
                    <a:pt x="735" y="863"/>
                  </a:cubicBezTo>
                  <a:cubicBezTo>
                    <a:pt x="736" y="864"/>
                    <a:pt x="736" y="866"/>
                    <a:pt x="735" y="866"/>
                  </a:cubicBezTo>
                  <a:cubicBezTo>
                    <a:pt x="733" y="867"/>
                    <a:pt x="733" y="867"/>
                    <a:pt x="733" y="867"/>
                  </a:cubicBezTo>
                  <a:cubicBezTo>
                    <a:pt x="733" y="867"/>
                    <a:pt x="733" y="867"/>
                    <a:pt x="732" y="867"/>
                  </a:cubicBezTo>
                  <a:close/>
                  <a:moveTo>
                    <a:pt x="207" y="862"/>
                  </a:moveTo>
                  <a:cubicBezTo>
                    <a:pt x="206" y="862"/>
                    <a:pt x="206" y="862"/>
                    <a:pt x="206" y="862"/>
                  </a:cubicBezTo>
                  <a:cubicBezTo>
                    <a:pt x="204" y="861"/>
                    <a:pt x="204" y="861"/>
                    <a:pt x="204" y="861"/>
                  </a:cubicBezTo>
                  <a:cubicBezTo>
                    <a:pt x="203" y="861"/>
                    <a:pt x="203" y="859"/>
                    <a:pt x="204" y="859"/>
                  </a:cubicBezTo>
                  <a:cubicBezTo>
                    <a:pt x="204" y="858"/>
                    <a:pt x="206" y="857"/>
                    <a:pt x="207" y="858"/>
                  </a:cubicBezTo>
                  <a:cubicBezTo>
                    <a:pt x="208" y="859"/>
                    <a:pt x="208" y="859"/>
                    <a:pt x="208" y="859"/>
                  </a:cubicBezTo>
                  <a:cubicBezTo>
                    <a:pt x="209" y="859"/>
                    <a:pt x="209" y="861"/>
                    <a:pt x="208" y="862"/>
                  </a:cubicBezTo>
                  <a:cubicBezTo>
                    <a:pt x="208" y="862"/>
                    <a:pt x="207" y="862"/>
                    <a:pt x="207" y="862"/>
                  </a:cubicBezTo>
                  <a:close/>
                  <a:moveTo>
                    <a:pt x="746" y="858"/>
                  </a:moveTo>
                  <a:cubicBezTo>
                    <a:pt x="745" y="858"/>
                    <a:pt x="744" y="858"/>
                    <a:pt x="744" y="857"/>
                  </a:cubicBezTo>
                  <a:cubicBezTo>
                    <a:pt x="743" y="857"/>
                    <a:pt x="744" y="855"/>
                    <a:pt x="744" y="855"/>
                  </a:cubicBezTo>
                  <a:cubicBezTo>
                    <a:pt x="745" y="854"/>
                    <a:pt x="745" y="854"/>
                    <a:pt x="745" y="854"/>
                  </a:cubicBezTo>
                  <a:cubicBezTo>
                    <a:pt x="747" y="855"/>
                    <a:pt x="747" y="855"/>
                    <a:pt x="747" y="855"/>
                  </a:cubicBezTo>
                  <a:cubicBezTo>
                    <a:pt x="748" y="857"/>
                    <a:pt x="748" y="857"/>
                    <a:pt x="748" y="857"/>
                  </a:cubicBezTo>
                  <a:cubicBezTo>
                    <a:pt x="747" y="858"/>
                    <a:pt x="747" y="858"/>
                    <a:pt x="747" y="858"/>
                  </a:cubicBezTo>
                  <a:cubicBezTo>
                    <a:pt x="746" y="858"/>
                    <a:pt x="746" y="858"/>
                    <a:pt x="746" y="858"/>
                  </a:cubicBezTo>
                  <a:close/>
                  <a:moveTo>
                    <a:pt x="194" y="853"/>
                  </a:moveTo>
                  <a:cubicBezTo>
                    <a:pt x="193" y="853"/>
                    <a:pt x="193" y="853"/>
                    <a:pt x="192" y="853"/>
                  </a:cubicBezTo>
                  <a:cubicBezTo>
                    <a:pt x="191" y="852"/>
                    <a:pt x="191" y="852"/>
                    <a:pt x="191" y="852"/>
                  </a:cubicBezTo>
                  <a:cubicBezTo>
                    <a:pt x="190" y="851"/>
                    <a:pt x="190" y="850"/>
                    <a:pt x="191" y="849"/>
                  </a:cubicBezTo>
                  <a:cubicBezTo>
                    <a:pt x="192" y="848"/>
                    <a:pt x="193" y="848"/>
                    <a:pt x="194" y="849"/>
                  </a:cubicBezTo>
                  <a:cubicBezTo>
                    <a:pt x="195" y="850"/>
                    <a:pt x="195" y="850"/>
                    <a:pt x="195" y="850"/>
                  </a:cubicBezTo>
                  <a:cubicBezTo>
                    <a:pt x="196" y="850"/>
                    <a:pt x="196" y="852"/>
                    <a:pt x="195" y="852"/>
                  </a:cubicBezTo>
                  <a:cubicBezTo>
                    <a:pt x="195" y="853"/>
                    <a:pt x="194" y="853"/>
                    <a:pt x="194" y="853"/>
                  </a:cubicBezTo>
                  <a:close/>
                  <a:moveTo>
                    <a:pt x="758" y="849"/>
                  </a:moveTo>
                  <a:cubicBezTo>
                    <a:pt x="758" y="849"/>
                    <a:pt x="757" y="849"/>
                    <a:pt x="757" y="848"/>
                  </a:cubicBezTo>
                  <a:cubicBezTo>
                    <a:pt x="756" y="847"/>
                    <a:pt x="756" y="846"/>
                    <a:pt x="757" y="845"/>
                  </a:cubicBezTo>
                  <a:cubicBezTo>
                    <a:pt x="758" y="844"/>
                    <a:pt x="758" y="844"/>
                    <a:pt x="758" y="844"/>
                  </a:cubicBezTo>
                  <a:cubicBezTo>
                    <a:pt x="759" y="844"/>
                    <a:pt x="760" y="844"/>
                    <a:pt x="761" y="845"/>
                  </a:cubicBezTo>
                  <a:cubicBezTo>
                    <a:pt x="762" y="846"/>
                    <a:pt x="762" y="847"/>
                    <a:pt x="761" y="847"/>
                  </a:cubicBezTo>
                  <a:cubicBezTo>
                    <a:pt x="760" y="848"/>
                    <a:pt x="760" y="848"/>
                    <a:pt x="760" y="848"/>
                  </a:cubicBezTo>
                  <a:cubicBezTo>
                    <a:pt x="759" y="849"/>
                    <a:pt x="759" y="849"/>
                    <a:pt x="758" y="849"/>
                  </a:cubicBezTo>
                  <a:close/>
                  <a:moveTo>
                    <a:pt x="181" y="843"/>
                  </a:moveTo>
                  <a:cubicBezTo>
                    <a:pt x="181" y="843"/>
                    <a:pt x="180" y="843"/>
                    <a:pt x="180" y="843"/>
                  </a:cubicBezTo>
                  <a:cubicBezTo>
                    <a:pt x="179" y="842"/>
                    <a:pt x="179" y="842"/>
                    <a:pt x="179" y="842"/>
                  </a:cubicBezTo>
                  <a:cubicBezTo>
                    <a:pt x="178" y="841"/>
                    <a:pt x="178" y="840"/>
                    <a:pt x="178" y="839"/>
                  </a:cubicBezTo>
                  <a:cubicBezTo>
                    <a:pt x="179" y="839"/>
                    <a:pt x="180" y="838"/>
                    <a:pt x="181" y="839"/>
                  </a:cubicBezTo>
                  <a:cubicBezTo>
                    <a:pt x="182" y="840"/>
                    <a:pt x="182" y="840"/>
                    <a:pt x="182" y="840"/>
                  </a:cubicBezTo>
                  <a:cubicBezTo>
                    <a:pt x="183" y="841"/>
                    <a:pt x="183" y="842"/>
                    <a:pt x="183" y="843"/>
                  </a:cubicBezTo>
                  <a:cubicBezTo>
                    <a:pt x="182" y="843"/>
                    <a:pt x="182" y="843"/>
                    <a:pt x="181" y="843"/>
                  </a:cubicBezTo>
                  <a:close/>
                  <a:moveTo>
                    <a:pt x="771" y="839"/>
                  </a:moveTo>
                  <a:cubicBezTo>
                    <a:pt x="770" y="839"/>
                    <a:pt x="770" y="839"/>
                    <a:pt x="769" y="838"/>
                  </a:cubicBezTo>
                  <a:cubicBezTo>
                    <a:pt x="769" y="837"/>
                    <a:pt x="769" y="836"/>
                    <a:pt x="770" y="835"/>
                  </a:cubicBezTo>
                  <a:cubicBezTo>
                    <a:pt x="771" y="834"/>
                    <a:pt x="771" y="834"/>
                    <a:pt x="771" y="834"/>
                  </a:cubicBezTo>
                  <a:cubicBezTo>
                    <a:pt x="772" y="834"/>
                    <a:pt x="773" y="834"/>
                    <a:pt x="774" y="835"/>
                  </a:cubicBezTo>
                  <a:cubicBezTo>
                    <a:pt x="774" y="836"/>
                    <a:pt x="774" y="837"/>
                    <a:pt x="773" y="837"/>
                  </a:cubicBezTo>
                  <a:cubicBezTo>
                    <a:pt x="772" y="838"/>
                    <a:pt x="772" y="838"/>
                    <a:pt x="772" y="838"/>
                  </a:cubicBezTo>
                  <a:cubicBezTo>
                    <a:pt x="772" y="839"/>
                    <a:pt x="771" y="839"/>
                    <a:pt x="771" y="839"/>
                  </a:cubicBezTo>
                  <a:close/>
                  <a:moveTo>
                    <a:pt x="169" y="833"/>
                  </a:moveTo>
                  <a:cubicBezTo>
                    <a:pt x="168" y="833"/>
                    <a:pt x="168" y="833"/>
                    <a:pt x="167" y="833"/>
                  </a:cubicBezTo>
                  <a:cubicBezTo>
                    <a:pt x="166" y="832"/>
                    <a:pt x="166" y="832"/>
                    <a:pt x="166" y="832"/>
                  </a:cubicBezTo>
                  <a:cubicBezTo>
                    <a:pt x="165" y="831"/>
                    <a:pt x="165" y="830"/>
                    <a:pt x="166" y="829"/>
                  </a:cubicBezTo>
                  <a:cubicBezTo>
                    <a:pt x="167" y="828"/>
                    <a:pt x="168" y="828"/>
                    <a:pt x="169" y="829"/>
                  </a:cubicBezTo>
                  <a:cubicBezTo>
                    <a:pt x="170" y="830"/>
                    <a:pt x="170" y="830"/>
                    <a:pt x="170" y="830"/>
                  </a:cubicBezTo>
                  <a:cubicBezTo>
                    <a:pt x="171" y="831"/>
                    <a:pt x="171" y="832"/>
                    <a:pt x="170" y="833"/>
                  </a:cubicBezTo>
                  <a:cubicBezTo>
                    <a:pt x="170" y="833"/>
                    <a:pt x="169" y="833"/>
                    <a:pt x="169" y="833"/>
                  </a:cubicBezTo>
                  <a:close/>
                  <a:moveTo>
                    <a:pt x="783" y="829"/>
                  </a:moveTo>
                  <a:cubicBezTo>
                    <a:pt x="783" y="829"/>
                    <a:pt x="782" y="828"/>
                    <a:pt x="782" y="828"/>
                  </a:cubicBezTo>
                  <a:cubicBezTo>
                    <a:pt x="781" y="827"/>
                    <a:pt x="781" y="826"/>
                    <a:pt x="782" y="825"/>
                  </a:cubicBezTo>
                  <a:cubicBezTo>
                    <a:pt x="783" y="824"/>
                    <a:pt x="783" y="824"/>
                    <a:pt x="783" y="824"/>
                  </a:cubicBezTo>
                  <a:cubicBezTo>
                    <a:pt x="784" y="823"/>
                    <a:pt x="785" y="823"/>
                    <a:pt x="786" y="824"/>
                  </a:cubicBezTo>
                  <a:cubicBezTo>
                    <a:pt x="786" y="825"/>
                    <a:pt x="786" y="826"/>
                    <a:pt x="786" y="827"/>
                  </a:cubicBezTo>
                  <a:cubicBezTo>
                    <a:pt x="784" y="828"/>
                    <a:pt x="784" y="828"/>
                    <a:pt x="784" y="828"/>
                  </a:cubicBezTo>
                  <a:cubicBezTo>
                    <a:pt x="784" y="828"/>
                    <a:pt x="784" y="829"/>
                    <a:pt x="783" y="829"/>
                  </a:cubicBezTo>
                  <a:close/>
                  <a:moveTo>
                    <a:pt x="157" y="823"/>
                  </a:moveTo>
                  <a:cubicBezTo>
                    <a:pt x="156" y="823"/>
                    <a:pt x="156" y="823"/>
                    <a:pt x="155" y="822"/>
                  </a:cubicBezTo>
                  <a:cubicBezTo>
                    <a:pt x="154" y="821"/>
                    <a:pt x="154" y="821"/>
                    <a:pt x="154" y="821"/>
                  </a:cubicBezTo>
                  <a:cubicBezTo>
                    <a:pt x="153" y="821"/>
                    <a:pt x="153" y="819"/>
                    <a:pt x="154" y="819"/>
                  </a:cubicBezTo>
                  <a:cubicBezTo>
                    <a:pt x="155" y="818"/>
                    <a:pt x="156" y="818"/>
                    <a:pt x="157" y="818"/>
                  </a:cubicBezTo>
                  <a:cubicBezTo>
                    <a:pt x="158" y="819"/>
                    <a:pt x="158" y="819"/>
                    <a:pt x="158" y="819"/>
                  </a:cubicBezTo>
                  <a:cubicBezTo>
                    <a:pt x="159" y="820"/>
                    <a:pt x="159" y="821"/>
                    <a:pt x="158" y="822"/>
                  </a:cubicBezTo>
                  <a:cubicBezTo>
                    <a:pt x="158" y="823"/>
                    <a:pt x="157" y="823"/>
                    <a:pt x="157" y="823"/>
                  </a:cubicBezTo>
                  <a:close/>
                  <a:moveTo>
                    <a:pt x="795" y="818"/>
                  </a:moveTo>
                  <a:cubicBezTo>
                    <a:pt x="794" y="818"/>
                    <a:pt x="794" y="818"/>
                    <a:pt x="794" y="817"/>
                  </a:cubicBezTo>
                  <a:cubicBezTo>
                    <a:pt x="793" y="816"/>
                    <a:pt x="793" y="815"/>
                    <a:pt x="794" y="814"/>
                  </a:cubicBezTo>
                  <a:cubicBezTo>
                    <a:pt x="795" y="813"/>
                    <a:pt x="795" y="813"/>
                    <a:pt x="795" y="813"/>
                  </a:cubicBezTo>
                  <a:cubicBezTo>
                    <a:pt x="795" y="813"/>
                    <a:pt x="797" y="813"/>
                    <a:pt x="797" y="813"/>
                  </a:cubicBezTo>
                  <a:cubicBezTo>
                    <a:pt x="798" y="814"/>
                    <a:pt x="798" y="816"/>
                    <a:pt x="797" y="816"/>
                  </a:cubicBezTo>
                  <a:cubicBezTo>
                    <a:pt x="796" y="817"/>
                    <a:pt x="796" y="817"/>
                    <a:pt x="796" y="817"/>
                  </a:cubicBezTo>
                  <a:cubicBezTo>
                    <a:pt x="796" y="818"/>
                    <a:pt x="795" y="818"/>
                    <a:pt x="795" y="818"/>
                  </a:cubicBezTo>
                  <a:close/>
                  <a:moveTo>
                    <a:pt x="145" y="812"/>
                  </a:moveTo>
                  <a:cubicBezTo>
                    <a:pt x="145" y="812"/>
                    <a:pt x="144" y="812"/>
                    <a:pt x="144" y="811"/>
                  </a:cubicBezTo>
                  <a:cubicBezTo>
                    <a:pt x="143" y="810"/>
                    <a:pt x="143" y="810"/>
                    <a:pt x="143" y="810"/>
                  </a:cubicBezTo>
                  <a:cubicBezTo>
                    <a:pt x="142" y="810"/>
                    <a:pt x="142" y="808"/>
                    <a:pt x="143" y="808"/>
                  </a:cubicBezTo>
                  <a:cubicBezTo>
                    <a:pt x="143" y="807"/>
                    <a:pt x="145" y="807"/>
                    <a:pt x="145" y="807"/>
                  </a:cubicBezTo>
                  <a:cubicBezTo>
                    <a:pt x="146" y="809"/>
                    <a:pt x="146" y="809"/>
                    <a:pt x="146" y="809"/>
                  </a:cubicBezTo>
                  <a:cubicBezTo>
                    <a:pt x="147" y="809"/>
                    <a:pt x="147" y="811"/>
                    <a:pt x="146" y="811"/>
                  </a:cubicBezTo>
                  <a:cubicBezTo>
                    <a:pt x="146" y="812"/>
                    <a:pt x="146" y="812"/>
                    <a:pt x="145" y="812"/>
                  </a:cubicBezTo>
                  <a:close/>
                  <a:moveTo>
                    <a:pt x="806" y="807"/>
                  </a:moveTo>
                  <a:cubicBezTo>
                    <a:pt x="806" y="807"/>
                    <a:pt x="805" y="806"/>
                    <a:pt x="805" y="806"/>
                  </a:cubicBezTo>
                  <a:cubicBezTo>
                    <a:pt x="804" y="805"/>
                    <a:pt x="804" y="804"/>
                    <a:pt x="805" y="803"/>
                  </a:cubicBezTo>
                  <a:cubicBezTo>
                    <a:pt x="806" y="802"/>
                    <a:pt x="806" y="802"/>
                    <a:pt x="806" y="802"/>
                  </a:cubicBezTo>
                  <a:cubicBezTo>
                    <a:pt x="807" y="802"/>
                    <a:pt x="808" y="802"/>
                    <a:pt x="809" y="802"/>
                  </a:cubicBezTo>
                  <a:cubicBezTo>
                    <a:pt x="810" y="803"/>
                    <a:pt x="810" y="804"/>
                    <a:pt x="809" y="805"/>
                  </a:cubicBezTo>
                  <a:cubicBezTo>
                    <a:pt x="808" y="806"/>
                    <a:pt x="808" y="806"/>
                    <a:pt x="808" y="806"/>
                  </a:cubicBezTo>
                  <a:cubicBezTo>
                    <a:pt x="807" y="806"/>
                    <a:pt x="807" y="807"/>
                    <a:pt x="806" y="807"/>
                  </a:cubicBezTo>
                  <a:close/>
                  <a:moveTo>
                    <a:pt x="134" y="801"/>
                  </a:moveTo>
                  <a:cubicBezTo>
                    <a:pt x="133" y="801"/>
                    <a:pt x="133" y="800"/>
                    <a:pt x="132" y="800"/>
                  </a:cubicBezTo>
                  <a:cubicBezTo>
                    <a:pt x="131" y="799"/>
                    <a:pt x="131" y="799"/>
                    <a:pt x="131" y="799"/>
                  </a:cubicBezTo>
                  <a:cubicBezTo>
                    <a:pt x="131" y="798"/>
                    <a:pt x="131" y="797"/>
                    <a:pt x="131" y="796"/>
                  </a:cubicBezTo>
                  <a:cubicBezTo>
                    <a:pt x="132" y="795"/>
                    <a:pt x="133" y="795"/>
                    <a:pt x="134" y="796"/>
                  </a:cubicBezTo>
                  <a:cubicBezTo>
                    <a:pt x="135" y="797"/>
                    <a:pt x="135" y="797"/>
                    <a:pt x="135" y="797"/>
                  </a:cubicBezTo>
                  <a:cubicBezTo>
                    <a:pt x="136" y="798"/>
                    <a:pt x="136" y="799"/>
                    <a:pt x="135" y="800"/>
                  </a:cubicBezTo>
                  <a:cubicBezTo>
                    <a:pt x="135" y="800"/>
                    <a:pt x="134" y="801"/>
                    <a:pt x="134" y="801"/>
                  </a:cubicBezTo>
                  <a:close/>
                  <a:moveTo>
                    <a:pt x="818" y="795"/>
                  </a:moveTo>
                  <a:cubicBezTo>
                    <a:pt x="817" y="795"/>
                    <a:pt x="817" y="795"/>
                    <a:pt x="816" y="795"/>
                  </a:cubicBezTo>
                  <a:cubicBezTo>
                    <a:pt x="815" y="794"/>
                    <a:pt x="815" y="793"/>
                    <a:pt x="816" y="792"/>
                  </a:cubicBezTo>
                  <a:cubicBezTo>
                    <a:pt x="817" y="791"/>
                    <a:pt x="817" y="791"/>
                    <a:pt x="817" y="791"/>
                  </a:cubicBezTo>
                  <a:cubicBezTo>
                    <a:pt x="818" y="790"/>
                    <a:pt x="819" y="790"/>
                    <a:pt x="820" y="791"/>
                  </a:cubicBezTo>
                  <a:cubicBezTo>
                    <a:pt x="821" y="791"/>
                    <a:pt x="821" y="793"/>
                    <a:pt x="820" y="793"/>
                  </a:cubicBezTo>
                  <a:cubicBezTo>
                    <a:pt x="819" y="795"/>
                    <a:pt x="819" y="795"/>
                    <a:pt x="819" y="795"/>
                  </a:cubicBezTo>
                  <a:cubicBezTo>
                    <a:pt x="819" y="795"/>
                    <a:pt x="818" y="795"/>
                    <a:pt x="818" y="795"/>
                  </a:cubicBezTo>
                  <a:close/>
                  <a:moveTo>
                    <a:pt x="123" y="789"/>
                  </a:moveTo>
                  <a:cubicBezTo>
                    <a:pt x="122" y="789"/>
                    <a:pt x="122" y="789"/>
                    <a:pt x="121" y="788"/>
                  </a:cubicBezTo>
                  <a:cubicBezTo>
                    <a:pt x="120" y="787"/>
                    <a:pt x="120" y="787"/>
                    <a:pt x="120" y="787"/>
                  </a:cubicBezTo>
                  <a:cubicBezTo>
                    <a:pt x="120" y="786"/>
                    <a:pt x="120" y="785"/>
                    <a:pt x="121" y="784"/>
                  </a:cubicBezTo>
                  <a:cubicBezTo>
                    <a:pt x="121" y="784"/>
                    <a:pt x="123" y="784"/>
                    <a:pt x="123" y="784"/>
                  </a:cubicBezTo>
                  <a:cubicBezTo>
                    <a:pt x="124" y="786"/>
                    <a:pt x="124" y="786"/>
                    <a:pt x="124" y="786"/>
                  </a:cubicBezTo>
                  <a:cubicBezTo>
                    <a:pt x="125" y="786"/>
                    <a:pt x="125" y="788"/>
                    <a:pt x="124" y="788"/>
                  </a:cubicBezTo>
                  <a:cubicBezTo>
                    <a:pt x="124" y="789"/>
                    <a:pt x="123" y="789"/>
                    <a:pt x="123" y="789"/>
                  </a:cubicBezTo>
                  <a:close/>
                  <a:moveTo>
                    <a:pt x="828" y="783"/>
                  </a:moveTo>
                  <a:cubicBezTo>
                    <a:pt x="828" y="783"/>
                    <a:pt x="827" y="783"/>
                    <a:pt x="827" y="783"/>
                  </a:cubicBezTo>
                  <a:cubicBezTo>
                    <a:pt x="826" y="782"/>
                    <a:pt x="826" y="781"/>
                    <a:pt x="827" y="780"/>
                  </a:cubicBezTo>
                  <a:cubicBezTo>
                    <a:pt x="828" y="779"/>
                    <a:pt x="828" y="779"/>
                    <a:pt x="828" y="779"/>
                  </a:cubicBezTo>
                  <a:cubicBezTo>
                    <a:pt x="828" y="778"/>
                    <a:pt x="830" y="778"/>
                    <a:pt x="830" y="779"/>
                  </a:cubicBezTo>
                  <a:cubicBezTo>
                    <a:pt x="831" y="779"/>
                    <a:pt x="831" y="781"/>
                    <a:pt x="831" y="782"/>
                  </a:cubicBezTo>
                  <a:cubicBezTo>
                    <a:pt x="830" y="783"/>
                    <a:pt x="830" y="783"/>
                    <a:pt x="830" y="783"/>
                  </a:cubicBezTo>
                  <a:cubicBezTo>
                    <a:pt x="829" y="783"/>
                    <a:pt x="829" y="783"/>
                    <a:pt x="828" y="783"/>
                  </a:cubicBezTo>
                  <a:close/>
                  <a:moveTo>
                    <a:pt x="112" y="777"/>
                  </a:moveTo>
                  <a:cubicBezTo>
                    <a:pt x="112" y="777"/>
                    <a:pt x="111" y="777"/>
                    <a:pt x="111" y="776"/>
                  </a:cubicBezTo>
                  <a:cubicBezTo>
                    <a:pt x="110" y="775"/>
                    <a:pt x="110" y="775"/>
                    <a:pt x="110" y="775"/>
                  </a:cubicBezTo>
                  <a:cubicBezTo>
                    <a:pt x="109" y="774"/>
                    <a:pt x="109" y="773"/>
                    <a:pt x="110" y="772"/>
                  </a:cubicBezTo>
                  <a:cubicBezTo>
                    <a:pt x="111" y="771"/>
                    <a:pt x="112" y="772"/>
                    <a:pt x="113" y="772"/>
                  </a:cubicBezTo>
                  <a:cubicBezTo>
                    <a:pt x="114" y="774"/>
                    <a:pt x="114" y="774"/>
                    <a:pt x="114" y="774"/>
                  </a:cubicBezTo>
                  <a:cubicBezTo>
                    <a:pt x="115" y="774"/>
                    <a:pt x="114" y="776"/>
                    <a:pt x="114" y="776"/>
                  </a:cubicBezTo>
                  <a:cubicBezTo>
                    <a:pt x="113" y="777"/>
                    <a:pt x="113" y="777"/>
                    <a:pt x="112" y="777"/>
                  </a:cubicBezTo>
                  <a:close/>
                  <a:moveTo>
                    <a:pt x="839" y="771"/>
                  </a:moveTo>
                  <a:cubicBezTo>
                    <a:pt x="838" y="771"/>
                    <a:pt x="838" y="771"/>
                    <a:pt x="837" y="771"/>
                  </a:cubicBezTo>
                  <a:cubicBezTo>
                    <a:pt x="836" y="770"/>
                    <a:pt x="836" y="769"/>
                    <a:pt x="837" y="768"/>
                  </a:cubicBezTo>
                  <a:cubicBezTo>
                    <a:pt x="838" y="767"/>
                    <a:pt x="838" y="767"/>
                    <a:pt x="838" y="767"/>
                  </a:cubicBezTo>
                  <a:cubicBezTo>
                    <a:pt x="839" y="766"/>
                    <a:pt x="840" y="766"/>
                    <a:pt x="841" y="766"/>
                  </a:cubicBezTo>
                  <a:cubicBezTo>
                    <a:pt x="842" y="767"/>
                    <a:pt x="842" y="768"/>
                    <a:pt x="841" y="769"/>
                  </a:cubicBezTo>
                  <a:cubicBezTo>
                    <a:pt x="840" y="770"/>
                    <a:pt x="840" y="770"/>
                    <a:pt x="840" y="770"/>
                  </a:cubicBezTo>
                  <a:cubicBezTo>
                    <a:pt x="840" y="771"/>
                    <a:pt x="839" y="771"/>
                    <a:pt x="839" y="771"/>
                  </a:cubicBezTo>
                  <a:close/>
                  <a:moveTo>
                    <a:pt x="102" y="764"/>
                  </a:moveTo>
                  <a:cubicBezTo>
                    <a:pt x="102" y="764"/>
                    <a:pt x="101" y="764"/>
                    <a:pt x="101" y="764"/>
                  </a:cubicBezTo>
                  <a:cubicBezTo>
                    <a:pt x="100" y="762"/>
                    <a:pt x="100" y="762"/>
                    <a:pt x="100" y="762"/>
                  </a:cubicBezTo>
                  <a:cubicBezTo>
                    <a:pt x="99" y="762"/>
                    <a:pt x="99" y="760"/>
                    <a:pt x="100" y="760"/>
                  </a:cubicBezTo>
                  <a:cubicBezTo>
                    <a:pt x="101" y="759"/>
                    <a:pt x="102" y="759"/>
                    <a:pt x="103" y="760"/>
                  </a:cubicBezTo>
                  <a:cubicBezTo>
                    <a:pt x="104" y="761"/>
                    <a:pt x="104" y="761"/>
                    <a:pt x="104" y="761"/>
                  </a:cubicBezTo>
                  <a:cubicBezTo>
                    <a:pt x="105" y="762"/>
                    <a:pt x="104" y="763"/>
                    <a:pt x="104" y="764"/>
                  </a:cubicBezTo>
                  <a:cubicBezTo>
                    <a:pt x="103" y="764"/>
                    <a:pt x="103" y="764"/>
                    <a:pt x="102" y="764"/>
                  </a:cubicBezTo>
                  <a:close/>
                  <a:moveTo>
                    <a:pt x="848" y="759"/>
                  </a:moveTo>
                  <a:cubicBezTo>
                    <a:pt x="848" y="759"/>
                    <a:pt x="848" y="758"/>
                    <a:pt x="847" y="758"/>
                  </a:cubicBezTo>
                  <a:cubicBezTo>
                    <a:pt x="846" y="757"/>
                    <a:pt x="846" y="756"/>
                    <a:pt x="847" y="755"/>
                  </a:cubicBezTo>
                  <a:cubicBezTo>
                    <a:pt x="848" y="754"/>
                    <a:pt x="848" y="754"/>
                    <a:pt x="848" y="754"/>
                  </a:cubicBezTo>
                  <a:cubicBezTo>
                    <a:pt x="848" y="753"/>
                    <a:pt x="850" y="753"/>
                    <a:pt x="850" y="754"/>
                  </a:cubicBezTo>
                  <a:cubicBezTo>
                    <a:pt x="851" y="755"/>
                    <a:pt x="851" y="756"/>
                    <a:pt x="851" y="757"/>
                  </a:cubicBezTo>
                  <a:cubicBezTo>
                    <a:pt x="850" y="758"/>
                    <a:pt x="850" y="758"/>
                    <a:pt x="850" y="758"/>
                  </a:cubicBezTo>
                  <a:cubicBezTo>
                    <a:pt x="850" y="758"/>
                    <a:pt x="849" y="759"/>
                    <a:pt x="848" y="759"/>
                  </a:cubicBezTo>
                  <a:close/>
                  <a:moveTo>
                    <a:pt x="93" y="752"/>
                  </a:moveTo>
                  <a:cubicBezTo>
                    <a:pt x="92" y="752"/>
                    <a:pt x="91" y="751"/>
                    <a:pt x="91" y="751"/>
                  </a:cubicBezTo>
                  <a:cubicBezTo>
                    <a:pt x="90" y="750"/>
                    <a:pt x="90" y="750"/>
                    <a:pt x="90" y="750"/>
                  </a:cubicBezTo>
                  <a:cubicBezTo>
                    <a:pt x="90" y="749"/>
                    <a:pt x="90" y="748"/>
                    <a:pt x="91" y="747"/>
                  </a:cubicBezTo>
                  <a:cubicBezTo>
                    <a:pt x="92" y="746"/>
                    <a:pt x="93" y="746"/>
                    <a:pt x="93" y="747"/>
                  </a:cubicBezTo>
                  <a:cubicBezTo>
                    <a:pt x="94" y="748"/>
                    <a:pt x="94" y="748"/>
                    <a:pt x="94" y="748"/>
                  </a:cubicBezTo>
                  <a:cubicBezTo>
                    <a:pt x="95" y="749"/>
                    <a:pt x="95" y="751"/>
                    <a:pt x="94" y="751"/>
                  </a:cubicBezTo>
                  <a:cubicBezTo>
                    <a:pt x="93" y="751"/>
                    <a:pt x="93" y="752"/>
                    <a:pt x="93" y="752"/>
                  </a:cubicBezTo>
                  <a:close/>
                  <a:moveTo>
                    <a:pt x="858" y="746"/>
                  </a:moveTo>
                  <a:cubicBezTo>
                    <a:pt x="857" y="746"/>
                    <a:pt x="857" y="746"/>
                    <a:pt x="857" y="745"/>
                  </a:cubicBezTo>
                  <a:cubicBezTo>
                    <a:pt x="856" y="745"/>
                    <a:pt x="856" y="743"/>
                    <a:pt x="856" y="743"/>
                  </a:cubicBezTo>
                  <a:cubicBezTo>
                    <a:pt x="857" y="741"/>
                    <a:pt x="857" y="741"/>
                    <a:pt x="857" y="741"/>
                  </a:cubicBezTo>
                  <a:cubicBezTo>
                    <a:pt x="858" y="740"/>
                    <a:pt x="859" y="740"/>
                    <a:pt x="860" y="741"/>
                  </a:cubicBezTo>
                  <a:cubicBezTo>
                    <a:pt x="861" y="742"/>
                    <a:pt x="861" y="743"/>
                    <a:pt x="860" y="744"/>
                  </a:cubicBezTo>
                  <a:cubicBezTo>
                    <a:pt x="859" y="745"/>
                    <a:pt x="859" y="745"/>
                    <a:pt x="859" y="745"/>
                  </a:cubicBezTo>
                  <a:cubicBezTo>
                    <a:pt x="859" y="745"/>
                    <a:pt x="858" y="746"/>
                    <a:pt x="858" y="746"/>
                  </a:cubicBezTo>
                  <a:close/>
                  <a:moveTo>
                    <a:pt x="83" y="739"/>
                  </a:moveTo>
                  <a:cubicBezTo>
                    <a:pt x="83" y="739"/>
                    <a:pt x="82" y="738"/>
                    <a:pt x="82" y="738"/>
                  </a:cubicBezTo>
                  <a:cubicBezTo>
                    <a:pt x="81" y="736"/>
                    <a:pt x="81" y="736"/>
                    <a:pt x="81" y="736"/>
                  </a:cubicBezTo>
                  <a:cubicBezTo>
                    <a:pt x="80" y="736"/>
                    <a:pt x="81" y="734"/>
                    <a:pt x="82" y="734"/>
                  </a:cubicBezTo>
                  <a:cubicBezTo>
                    <a:pt x="82" y="733"/>
                    <a:pt x="84" y="733"/>
                    <a:pt x="84" y="734"/>
                  </a:cubicBezTo>
                  <a:cubicBezTo>
                    <a:pt x="85" y="735"/>
                    <a:pt x="85" y="735"/>
                    <a:pt x="85" y="735"/>
                  </a:cubicBezTo>
                  <a:cubicBezTo>
                    <a:pt x="86" y="736"/>
                    <a:pt x="85" y="738"/>
                    <a:pt x="85" y="738"/>
                  </a:cubicBezTo>
                  <a:cubicBezTo>
                    <a:pt x="84" y="738"/>
                    <a:pt x="84" y="739"/>
                    <a:pt x="83" y="739"/>
                  </a:cubicBezTo>
                  <a:close/>
                  <a:moveTo>
                    <a:pt x="867" y="732"/>
                  </a:moveTo>
                  <a:cubicBezTo>
                    <a:pt x="866" y="732"/>
                    <a:pt x="866" y="732"/>
                    <a:pt x="866" y="732"/>
                  </a:cubicBezTo>
                  <a:cubicBezTo>
                    <a:pt x="865" y="732"/>
                    <a:pt x="865" y="730"/>
                    <a:pt x="865" y="729"/>
                  </a:cubicBezTo>
                  <a:cubicBezTo>
                    <a:pt x="866" y="728"/>
                    <a:pt x="866" y="728"/>
                    <a:pt x="866" y="728"/>
                  </a:cubicBezTo>
                  <a:cubicBezTo>
                    <a:pt x="867" y="727"/>
                    <a:pt x="868" y="727"/>
                    <a:pt x="869" y="728"/>
                  </a:cubicBezTo>
                  <a:cubicBezTo>
                    <a:pt x="870" y="728"/>
                    <a:pt x="870" y="729"/>
                    <a:pt x="869" y="730"/>
                  </a:cubicBezTo>
                  <a:cubicBezTo>
                    <a:pt x="868" y="732"/>
                    <a:pt x="868" y="732"/>
                    <a:pt x="868" y="732"/>
                  </a:cubicBezTo>
                  <a:cubicBezTo>
                    <a:pt x="868" y="732"/>
                    <a:pt x="867" y="732"/>
                    <a:pt x="867" y="732"/>
                  </a:cubicBezTo>
                  <a:close/>
                  <a:moveTo>
                    <a:pt x="75" y="725"/>
                  </a:moveTo>
                  <a:cubicBezTo>
                    <a:pt x="74" y="725"/>
                    <a:pt x="73" y="725"/>
                    <a:pt x="73" y="724"/>
                  </a:cubicBezTo>
                  <a:cubicBezTo>
                    <a:pt x="72" y="723"/>
                    <a:pt x="72" y="723"/>
                    <a:pt x="72" y="723"/>
                  </a:cubicBezTo>
                  <a:cubicBezTo>
                    <a:pt x="72" y="722"/>
                    <a:pt x="72" y="721"/>
                    <a:pt x="73" y="720"/>
                  </a:cubicBezTo>
                  <a:cubicBezTo>
                    <a:pt x="74" y="720"/>
                    <a:pt x="75" y="720"/>
                    <a:pt x="76" y="721"/>
                  </a:cubicBezTo>
                  <a:cubicBezTo>
                    <a:pt x="76" y="722"/>
                    <a:pt x="76" y="722"/>
                    <a:pt x="76" y="722"/>
                  </a:cubicBezTo>
                  <a:cubicBezTo>
                    <a:pt x="77" y="723"/>
                    <a:pt x="77" y="724"/>
                    <a:pt x="76" y="725"/>
                  </a:cubicBezTo>
                  <a:cubicBezTo>
                    <a:pt x="75" y="725"/>
                    <a:pt x="75" y="725"/>
                    <a:pt x="75" y="725"/>
                  </a:cubicBezTo>
                  <a:close/>
                  <a:moveTo>
                    <a:pt x="875" y="719"/>
                  </a:moveTo>
                  <a:cubicBezTo>
                    <a:pt x="875" y="719"/>
                    <a:pt x="875" y="719"/>
                    <a:pt x="874" y="719"/>
                  </a:cubicBezTo>
                  <a:cubicBezTo>
                    <a:pt x="873" y="718"/>
                    <a:pt x="873" y="717"/>
                    <a:pt x="874" y="716"/>
                  </a:cubicBezTo>
                  <a:cubicBezTo>
                    <a:pt x="874" y="715"/>
                    <a:pt x="874" y="715"/>
                    <a:pt x="874" y="715"/>
                  </a:cubicBezTo>
                  <a:cubicBezTo>
                    <a:pt x="875" y="714"/>
                    <a:pt x="876" y="714"/>
                    <a:pt x="877" y="714"/>
                  </a:cubicBezTo>
                  <a:cubicBezTo>
                    <a:pt x="878" y="715"/>
                    <a:pt x="878" y="716"/>
                    <a:pt x="878" y="717"/>
                  </a:cubicBezTo>
                  <a:cubicBezTo>
                    <a:pt x="877" y="718"/>
                    <a:pt x="877" y="718"/>
                    <a:pt x="877" y="718"/>
                  </a:cubicBezTo>
                  <a:cubicBezTo>
                    <a:pt x="877" y="719"/>
                    <a:pt x="876" y="719"/>
                    <a:pt x="875" y="719"/>
                  </a:cubicBezTo>
                  <a:close/>
                  <a:moveTo>
                    <a:pt x="66" y="711"/>
                  </a:moveTo>
                  <a:cubicBezTo>
                    <a:pt x="66" y="711"/>
                    <a:pt x="65" y="711"/>
                    <a:pt x="65" y="711"/>
                  </a:cubicBezTo>
                  <a:cubicBezTo>
                    <a:pt x="64" y="709"/>
                    <a:pt x="64" y="709"/>
                    <a:pt x="64" y="709"/>
                  </a:cubicBezTo>
                  <a:cubicBezTo>
                    <a:pt x="63" y="708"/>
                    <a:pt x="64" y="707"/>
                    <a:pt x="65" y="707"/>
                  </a:cubicBezTo>
                  <a:cubicBezTo>
                    <a:pt x="66" y="706"/>
                    <a:pt x="67" y="706"/>
                    <a:pt x="67" y="707"/>
                  </a:cubicBezTo>
                  <a:cubicBezTo>
                    <a:pt x="68" y="709"/>
                    <a:pt x="68" y="709"/>
                    <a:pt x="68" y="709"/>
                  </a:cubicBezTo>
                  <a:cubicBezTo>
                    <a:pt x="69" y="709"/>
                    <a:pt x="68" y="711"/>
                    <a:pt x="67" y="711"/>
                  </a:cubicBezTo>
                  <a:cubicBezTo>
                    <a:pt x="67" y="711"/>
                    <a:pt x="67" y="711"/>
                    <a:pt x="66" y="711"/>
                  </a:cubicBezTo>
                  <a:close/>
                  <a:moveTo>
                    <a:pt x="883" y="705"/>
                  </a:moveTo>
                  <a:cubicBezTo>
                    <a:pt x="883" y="705"/>
                    <a:pt x="883" y="705"/>
                    <a:pt x="882" y="705"/>
                  </a:cubicBezTo>
                  <a:cubicBezTo>
                    <a:pt x="881" y="704"/>
                    <a:pt x="881" y="703"/>
                    <a:pt x="882" y="702"/>
                  </a:cubicBezTo>
                  <a:cubicBezTo>
                    <a:pt x="882" y="701"/>
                    <a:pt x="882" y="701"/>
                    <a:pt x="882" y="701"/>
                  </a:cubicBezTo>
                  <a:cubicBezTo>
                    <a:pt x="883" y="700"/>
                    <a:pt x="884" y="700"/>
                    <a:pt x="885" y="700"/>
                  </a:cubicBezTo>
                  <a:cubicBezTo>
                    <a:pt x="886" y="701"/>
                    <a:pt x="886" y="702"/>
                    <a:pt x="886" y="703"/>
                  </a:cubicBezTo>
                  <a:cubicBezTo>
                    <a:pt x="885" y="704"/>
                    <a:pt x="885" y="704"/>
                    <a:pt x="885" y="704"/>
                  </a:cubicBezTo>
                  <a:cubicBezTo>
                    <a:pt x="885" y="705"/>
                    <a:pt x="884" y="705"/>
                    <a:pt x="883" y="705"/>
                  </a:cubicBezTo>
                  <a:close/>
                  <a:moveTo>
                    <a:pt x="59" y="698"/>
                  </a:moveTo>
                  <a:cubicBezTo>
                    <a:pt x="58" y="698"/>
                    <a:pt x="57" y="697"/>
                    <a:pt x="57" y="696"/>
                  </a:cubicBezTo>
                  <a:cubicBezTo>
                    <a:pt x="56" y="695"/>
                    <a:pt x="56" y="695"/>
                    <a:pt x="56" y="695"/>
                  </a:cubicBezTo>
                  <a:cubicBezTo>
                    <a:pt x="56" y="694"/>
                    <a:pt x="56" y="693"/>
                    <a:pt x="57" y="693"/>
                  </a:cubicBezTo>
                  <a:cubicBezTo>
                    <a:pt x="58" y="692"/>
                    <a:pt x="59" y="692"/>
                    <a:pt x="60" y="693"/>
                  </a:cubicBezTo>
                  <a:cubicBezTo>
                    <a:pt x="60" y="695"/>
                    <a:pt x="60" y="695"/>
                    <a:pt x="60" y="695"/>
                  </a:cubicBezTo>
                  <a:cubicBezTo>
                    <a:pt x="61" y="696"/>
                    <a:pt x="60" y="697"/>
                    <a:pt x="59" y="697"/>
                  </a:cubicBezTo>
                  <a:cubicBezTo>
                    <a:pt x="59" y="697"/>
                    <a:pt x="59" y="698"/>
                    <a:pt x="59" y="698"/>
                  </a:cubicBezTo>
                  <a:close/>
                  <a:moveTo>
                    <a:pt x="891" y="691"/>
                  </a:moveTo>
                  <a:cubicBezTo>
                    <a:pt x="891" y="691"/>
                    <a:pt x="890" y="691"/>
                    <a:pt x="890" y="691"/>
                  </a:cubicBezTo>
                  <a:cubicBezTo>
                    <a:pt x="889" y="691"/>
                    <a:pt x="889" y="689"/>
                    <a:pt x="889" y="688"/>
                  </a:cubicBezTo>
                  <a:cubicBezTo>
                    <a:pt x="890" y="687"/>
                    <a:pt x="890" y="687"/>
                    <a:pt x="890" y="687"/>
                  </a:cubicBezTo>
                  <a:cubicBezTo>
                    <a:pt x="890" y="686"/>
                    <a:pt x="892" y="686"/>
                    <a:pt x="893" y="686"/>
                  </a:cubicBezTo>
                  <a:cubicBezTo>
                    <a:pt x="894" y="687"/>
                    <a:pt x="894" y="688"/>
                    <a:pt x="893" y="689"/>
                  </a:cubicBezTo>
                  <a:cubicBezTo>
                    <a:pt x="893" y="690"/>
                    <a:pt x="893" y="690"/>
                    <a:pt x="893" y="690"/>
                  </a:cubicBezTo>
                  <a:cubicBezTo>
                    <a:pt x="892" y="691"/>
                    <a:pt x="892" y="691"/>
                    <a:pt x="891" y="691"/>
                  </a:cubicBezTo>
                  <a:close/>
                  <a:moveTo>
                    <a:pt x="51" y="683"/>
                  </a:moveTo>
                  <a:cubicBezTo>
                    <a:pt x="50" y="683"/>
                    <a:pt x="50" y="683"/>
                    <a:pt x="49" y="682"/>
                  </a:cubicBezTo>
                  <a:cubicBezTo>
                    <a:pt x="49" y="681"/>
                    <a:pt x="49" y="681"/>
                    <a:pt x="49" y="681"/>
                  </a:cubicBezTo>
                  <a:cubicBezTo>
                    <a:pt x="48" y="680"/>
                    <a:pt x="49" y="679"/>
                    <a:pt x="50" y="678"/>
                  </a:cubicBezTo>
                  <a:cubicBezTo>
                    <a:pt x="51" y="678"/>
                    <a:pt x="52" y="678"/>
                    <a:pt x="52" y="679"/>
                  </a:cubicBezTo>
                  <a:cubicBezTo>
                    <a:pt x="53" y="680"/>
                    <a:pt x="53" y="680"/>
                    <a:pt x="53" y="680"/>
                  </a:cubicBezTo>
                  <a:cubicBezTo>
                    <a:pt x="53" y="681"/>
                    <a:pt x="53" y="683"/>
                    <a:pt x="52" y="683"/>
                  </a:cubicBezTo>
                  <a:cubicBezTo>
                    <a:pt x="52" y="683"/>
                    <a:pt x="51" y="683"/>
                    <a:pt x="51" y="683"/>
                  </a:cubicBezTo>
                  <a:close/>
                  <a:moveTo>
                    <a:pt x="898" y="677"/>
                  </a:moveTo>
                  <a:cubicBezTo>
                    <a:pt x="898" y="677"/>
                    <a:pt x="898" y="677"/>
                    <a:pt x="897" y="677"/>
                  </a:cubicBezTo>
                  <a:cubicBezTo>
                    <a:pt x="896" y="676"/>
                    <a:pt x="896" y="675"/>
                    <a:pt x="896" y="674"/>
                  </a:cubicBezTo>
                  <a:cubicBezTo>
                    <a:pt x="897" y="673"/>
                    <a:pt x="897" y="673"/>
                    <a:pt x="897" y="673"/>
                  </a:cubicBezTo>
                  <a:cubicBezTo>
                    <a:pt x="897" y="672"/>
                    <a:pt x="899" y="671"/>
                    <a:pt x="900" y="672"/>
                  </a:cubicBezTo>
                  <a:cubicBezTo>
                    <a:pt x="901" y="672"/>
                    <a:pt x="901" y="674"/>
                    <a:pt x="900" y="675"/>
                  </a:cubicBezTo>
                  <a:cubicBezTo>
                    <a:pt x="900" y="676"/>
                    <a:pt x="900" y="676"/>
                    <a:pt x="900" y="676"/>
                  </a:cubicBezTo>
                  <a:cubicBezTo>
                    <a:pt x="900" y="677"/>
                    <a:pt x="899" y="677"/>
                    <a:pt x="898" y="677"/>
                  </a:cubicBezTo>
                  <a:close/>
                  <a:moveTo>
                    <a:pt x="44" y="669"/>
                  </a:moveTo>
                  <a:cubicBezTo>
                    <a:pt x="44" y="669"/>
                    <a:pt x="43" y="668"/>
                    <a:pt x="43" y="668"/>
                  </a:cubicBezTo>
                  <a:cubicBezTo>
                    <a:pt x="42" y="666"/>
                    <a:pt x="42" y="666"/>
                    <a:pt x="42" y="666"/>
                  </a:cubicBezTo>
                  <a:cubicBezTo>
                    <a:pt x="41" y="665"/>
                    <a:pt x="42" y="664"/>
                    <a:pt x="43" y="664"/>
                  </a:cubicBezTo>
                  <a:cubicBezTo>
                    <a:pt x="44" y="663"/>
                    <a:pt x="45" y="664"/>
                    <a:pt x="46" y="665"/>
                  </a:cubicBezTo>
                  <a:cubicBezTo>
                    <a:pt x="46" y="666"/>
                    <a:pt x="46" y="666"/>
                    <a:pt x="46" y="666"/>
                  </a:cubicBezTo>
                  <a:cubicBezTo>
                    <a:pt x="47" y="667"/>
                    <a:pt x="46" y="668"/>
                    <a:pt x="45" y="669"/>
                  </a:cubicBezTo>
                  <a:cubicBezTo>
                    <a:pt x="45" y="669"/>
                    <a:pt x="45" y="669"/>
                    <a:pt x="44" y="669"/>
                  </a:cubicBezTo>
                  <a:close/>
                  <a:moveTo>
                    <a:pt x="905" y="662"/>
                  </a:moveTo>
                  <a:cubicBezTo>
                    <a:pt x="904" y="662"/>
                    <a:pt x="904" y="662"/>
                    <a:pt x="904" y="662"/>
                  </a:cubicBezTo>
                  <a:cubicBezTo>
                    <a:pt x="903" y="662"/>
                    <a:pt x="902" y="661"/>
                    <a:pt x="903" y="660"/>
                  </a:cubicBezTo>
                  <a:cubicBezTo>
                    <a:pt x="903" y="658"/>
                    <a:pt x="903" y="658"/>
                    <a:pt x="903" y="658"/>
                  </a:cubicBezTo>
                  <a:cubicBezTo>
                    <a:pt x="904" y="657"/>
                    <a:pt x="905" y="657"/>
                    <a:pt x="906" y="657"/>
                  </a:cubicBezTo>
                  <a:cubicBezTo>
                    <a:pt x="907" y="658"/>
                    <a:pt x="908" y="659"/>
                    <a:pt x="907" y="660"/>
                  </a:cubicBezTo>
                  <a:cubicBezTo>
                    <a:pt x="907" y="661"/>
                    <a:pt x="907" y="661"/>
                    <a:pt x="907" y="661"/>
                  </a:cubicBezTo>
                  <a:cubicBezTo>
                    <a:pt x="906" y="662"/>
                    <a:pt x="905" y="662"/>
                    <a:pt x="905" y="662"/>
                  </a:cubicBezTo>
                  <a:close/>
                  <a:moveTo>
                    <a:pt x="38" y="654"/>
                  </a:moveTo>
                  <a:cubicBezTo>
                    <a:pt x="37" y="654"/>
                    <a:pt x="36" y="654"/>
                    <a:pt x="36" y="653"/>
                  </a:cubicBezTo>
                  <a:cubicBezTo>
                    <a:pt x="36" y="652"/>
                    <a:pt x="36" y="652"/>
                    <a:pt x="36" y="652"/>
                  </a:cubicBezTo>
                  <a:cubicBezTo>
                    <a:pt x="35" y="651"/>
                    <a:pt x="36" y="649"/>
                    <a:pt x="37" y="649"/>
                  </a:cubicBezTo>
                  <a:cubicBezTo>
                    <a:pt x="38" y="649"/>
                    <a:pt x="39" y="649"/>
                    <a:pt x="39" y="650"/>
                  </a:cubicBezTo>
                  <a:cubicBezTo>
                    <a:pt x="40" y="651"/>
                    <a:pt x="40" y="651"/>
                    <a:pt x="40" y="651"/>
                  </a:cubicBezTo>
                  <a:cubicBezTo>
                    <a:pt x="40" y="652"/>
                    <a:pt x="40" y="654"/>
                    <a:pt x="39" y="654"/>
                  </a:cubicBezTo>
                  <a:cubicBezTo>
                    <a:pt x="38" y="654"/>
                    <a:pt x="38" y="654"/>
                    <a:pt x="38" y="654"/>
                  </a:cubicBezTo>
                  <a:close/>
                  <a:moveTo>
                    <a:pt x="911" y="648"/>
                  </a:moveTo>
                  <a:cubicBezTo>
                    <a:pt x="911" y="648"/>
                    <a:pt x="910" y="648"/>
                    <a:pt x="910" y="648"/>
                  </a:cubicBezTo>
                  <a:cubicBezTo>
                    <a:pt x="909" y="647"/>
                    <a:pt x="909" y="646"/>
                    <a:pt x="909" y="645"/>
                  </a:cubicBezTo>
                  <a:cubicBezTo>
                    <a:pt x="910" y="644"/>
                    <a:pt x="910" y="644"/>
                    <a:pt x="910" y="644"/>
                  </a:cubicBezTo>
                  <a:cubicBezTo>
                    <a:pt x="910" y="643"/>
                    <a:pt x="911" y="642"/>
                    <a:pt x="912" y="643"/>
                  </a:cubicBezTo>
                  <a:cubicBezTo>
                    <a:pt x="913" y="643"/>
                    <a:pt x="914" y="644"/>
                    <a:pt x="913" y="645"/>
                  </a:cubicBezTo>
                  <a:cubicBezTo>
                    <a:pt x="913" y="647"/>
                    <a:pt x="913" y="647"/>
                    <a:pt x="913" y="647"/>
                  </a:cubicBezTo>
                  <a:cubicBezTo>
                    <a:pt x="912" y="647"/>
                    <a:pt x="912" y="648"/>
                    <a:pt x="911" y="648"/>
                  </a:cubicBezTo>
                  <a:close/>
                  <a:moveTo>
                    <a:pt x="32" y="639"/>
                  </a:moveTo>
                  <a:cubicBezTo>
                    <a:pt x="31" y="639"/>
                    <a:pt x="31" y="639"/>
                    <a:pt x="30" y="638"/>
                  </a:cubicBezTo>
                  <a:cubicBezTo>
                    <a:pt x="30" y="637"/>
                    <a:pt x="30" y="637"/>
                    <a:pt x="30" y="637"/>
                  </a:cubicBezTo>
                  <a:cubicBezTo>
                    <a:pt x="29" y="636"/>
                    <a:pt x="30" y="634"/>
                    <a:pt x="31" y="634"/>
                  </a:cubicBezTo>
                  <a:cubicBezTo>
                    <a:pt x="32" y="634"/>
                    <a:pt x="33" y="634"/>
                    <a:pt x="33" y="635"/>
                  </a:cubicBezTo>
                  <a:cubicBezTo>
                    <a:pt x="34" y="637"/>
                    <a:pt x="34" y="637"/>
                    <a:pt x="34" y="637"/>
                  </a:cubicBezTo>
                  <a:cubicBezTo>
                    <a:pt x="34" y="638"/>
                    <a:pt x="34" y="639"/>
                    <a:pt x="33" y="639"/>
                  </a:cubicBezTo>
                  <a:cubicBezTo>
                    <a:pt x="33" y="639"/>
                    <a:pt x="32" y="639"/>
                    <a:pt x="32" y="639"/>
                  </a:cubicBezTo>
                  <a:close/>
                  <a:moveTo>
                    <a:pt x="916" y="633"/>
                  </a:moveTo>
                  <a:cubicBezTo>
                    <a:pt x="916" y="633"/>
                    <a:pt x="916" y="633"/>
                    <a:pt x="916" y="633"/>
                  </a:cubicBezTo>
                  <a:cubicBezTo>
                    <a:pt x="915" y="632"/>
                    <a:pt x="914" y="631"/>
                    <a:pt x="915" y="630"/>
                  </a:cubicBezTo>
                  <a:cubicBezTo>
                    <a:pt x="915" y="629"/>
                    <a:pt x="915" y="629"/>
                    <a:pt x="915" y="629"/>
                  </a:cubicBezTo>
                  <a:cubicBezTo>
                    <a:pt x="915" y="628"/>
                    <a:pt x="917" y="627"/>
                    <a:pt x="918" y="628"/>
                  </a:cubicBezTo>
                  <a:cubicBezTo>
                    <a:pt x="919" y="628"/>
                    <a:pt x="919" y="629"/>
                    <a:pt x="919" y="630"/>
                  </a:cubicBezTo>
                  <a:cubicBezTo>
                    <a:pt x="918" y="632"/>
                    <a:pt x="918" y="632"/>
                    <a:pt x="918" y="632"/>
                  </a:cubicBezTo>
                  <a:cubicBezTo>
                    <a:pt x="918" y="632"/>
                    <a:pt x="917" y="633"/>
                    <a:pt x="916" y="633"/>
                  </a:cubicBezTo>
                  <a:close/>
                  <a:moveTo>
                    <a:pt x="27" y="624"/>
                  </a:moveTo>
                  <a:cubicBezTo>
                    <a:pt x="26" y="624"/>
                    <a:pt x="25" y="624"/>
                    <a:pt x="25" y="623"/>
                  </a:cubicBezTo>
                  <a:cubicBezTo>
                    <a:pt x="24" y="621"/>
                    <a:pt x="24" y="621"/>
                    <a:pt x="24" y="621"/>
                  </a:cubicBezTo>
                  <a:cubicBezTo>
                    <a:pt x="24" y="620"/>
                    <a:pt x="25" y="619"/>
                    <a:pt x="26" y="619"/>
                  </a:cubicBezTo>
                  <a:cubicBezTo>
                    <a:pt x="27" y="619"/>
                    <a:pt x="28" y="619"/>
                    <a:pt x="28" y="620"/>
                  </a:cubicBezTo>
                  <a:cubicBezTo>
                    <a:pt x="29" y="622"/>
                    <a:pt x="29" y="622"/>
                    <a:pt x="29" y="622"/>
                  </a:cubicBezTo>
                  <a:cubicBezTo>
                    <a:pt x="29" y="623"/>
                    <a:pt x="28" y="624"/>
                    <a:pt x="27" y="624"/>
                  </a:cubicBezTo>
                  <a:cubicBezTo>
                    <a:pt x="27" y="624"/>
                    <a:pt x="27" y="624"/>
                    <a:pt x="27" y="624"/>
                  </a:cubicBezTo>
                  <a:close/>
                  <a:moveTo>
                    <a:pt x="922" y="618"/>
                  </a:moveTo>
                  <a:cubicBezTo>
                    <a:pt x="921" y="618"/>
                    <a:pt x="921" y="618"/>
                    <a:pt x="921" y="618"/>
                  </a:cubicBezTo>
                  <a:cubicBezTo>
                    <a:pt x="920" y="617"/>
                    <a:pt x="919" y="616"/>
                    <a:pt x="920" y="615"/>
                  </a:cubicBezTo>
                  <a:cubicBezTo>
                    <a:pt x="920" y="614"/>
                    <a:pt x="920" y="614"/>
                    <a:pt x="920" y="614"/>
                  </a:cubicBezTo>
                  <a:cubicBezTo>
                    <a:pt x="920" y="613"/>
                    <a:pt x="922" y="612"/>
                    <a:pt x="923" y="612"/>
                  </a:cubicBezTo>
                  <a:cubicBezTo>
                    <a:pt x="924" y="613"/>
                    <a:pt x="924" y="614"/>
                    <a:pt x="924" y="615"/>
                  </a:cubicBezTo>
                  <a:cubicBezTo>
                    <a:pt x="923" y="616"/>
                    <a:pt x="923" y="616"/>
                    <a:pt x="923" y="616"/>
                  </a:cubicBezTo>
                  <a:cubicBezTo>
                    <a:pt x="923" y="617"/>
                    <a:pt x="922" y="618"/>
                    <a:pt x="922" y="618"/>
                  </a:cubicBezTo>
                  <a:close/>
                  <a:moveTo>
                    <a:pt x="22" y="609"/>
                  </a:moveTo>
                  <a:cubicBezTo>
                    <a:pt x="21" y="609"/>
                    <a:pt x="20" y="608"/>
                    <a:pt x="20" y="607"/>
                  </a:cubicBezTo>
                  <a:cubicBezTo>
                    <a:pt x="20" y="606"/>
                    <a:pt x="20" y="606"/>
                    <a:pt x="20" y="606"/>
                  </a:cubicBezTo>
                  <a:cubicBezTo>
                    <a:pt x="19" y="605"/>
                    <a:pt x="20" y="604"/>
                    <a:pt x="21" y="604"/>
                  </a:cubicBezTo>
                  <a:cubicBezTo>
                    <a:pt x="22" y="603"/>
                    <a:pt x="23" y="604"/>
                    <a:pt x="23" y="605"/>
                  </a:cubicBezTo>
                  <a:cubicBezTo>
                    <a:pt x="24" y="606"/>
                    <a:pt x="24" y="606"/>
                    <a:pt x="24" y="606"/>
                  </a:cubicBezTo>
                  <a:cubicBezTo>
                    <a:pt x="24" y="607"/>
                    <a:pt x="24" y="608"/>
                    <a:pt x="22" y="609"/>
                  </a:cubicBezTo>
                  <a:cubicBezTo>
                    <a:pt x="22" y="609"/>
                    <a:pt x="22" y="609"/>
                    <a:pt x="22" y="609"/>
                  </a:cubicBezTo>
                  <a:close/>
                  <a:moveTo>
                    <a:pt x="926" y="602"/>
                  </a:moveTo>
                  <a:cubicBezTo>
                    <a:pt x="926" y="602"/>
                    <a:pt x="926" y="602"/>
                    <a:pt x="926" y="602"/>
                  </a:cubicBezTo>
                  <a:cubicBezTo>
                    <a:pt x="925" y="602"/>
                    <a:pt x="924" y="601"/>
                    <a:pt x="924" y="600"/>
                  </a:cubicBezTo>
                  <a:cubicBezTo>
                    <a:pt x="925" y="598"/>
                    <a:pt x="925" y="598"/>
                    <a:pt x="925" y="598"/>
                  </a:cubicBezTo>
                  <a:cubicBezTo>
                    <a:pt x="925" y="597"/>
                    <a:pt x="926" y="597"/>
                    <a:pt x="927" y="597"/>
                  </a:cubicBezTo>
                  <a:cubicBezTo>
                    <a:pt x="928" y="597"/>
                    <a:pt x="929" y="598"/>
                    <a:pt x="928" y="600"/>
                  </a:cubicBezTo>
                  <a:cubicBezTo>
                    <a:pt x="928" y="601"/>
                    <a:pt x="928" y="601"/>
                    <a:pt x="928" y="601"/>
                  </a:cubicBezTo>
                  <a:cubicBezTo>
                    <a:pt x="928" y="602"/>
                    <a:pt x="927" y="602"/>
                    <a:pt x="926" y="602"/>
                  </a:cubicBezTo>
                  <a:close/>
                  <a:moveTo>
                    <a:pt x="18" y="594"/>
                  </a:moveTo>
                  <a:cubicBezTo>
                    <a:pt x="17" y="594"/>
                    <a:pt x="16" y="593"/>
                    <a:pt x="16" y="592"/>
                  </a:cubicBezTo>
                  <a:cubicBezTo>
                    <a:pt x="15" y="591"/>
                    <a:pt x="15" y="591"/>
                    <a:pt x="15" y="591"/>
                  </a:cubicBezTo>
                  <a:cubicBezTo>
                    <a:pt x="15" y="590"/>
                    <a:pt x="16" y="588"/>
                    <a:pt x="17" y="588"/>
                  </a:cubicBezTo>
                  <a:cubicBezTo>
                    <a:pt x="18" y="588"/>
                    <a:pt x="19" y="589"/>
                    <a:pt x="19" y="590"/>
                  </a:cubicBezTo>
                  <a:cubicBezTo>
                    <a:pt x="20" y="591"/>
                    <a:pt x="20" y="591"/>
                    <a:pt x="20" y="591"/>
                  </a:cubicBezTo>
                  <a:cubicBezTo>
                    <a:pt x="20" y="592"/>
                    <a:pt x="19" y="593"/>
                    <a:pt x="18" y="593"/>
                  </a:cubicBezTo>
                  <a:cubicBezTo>
                    <a:pt x="18" y="593"/>
                    <a:pt x="18" y="594"/>
                    <a:pt x="18" y="594"/>
                  </a:cubicBezTo>
                  <a:close/>
                  <a:moveTo>
                    <a:pt x="930" y="587"/>
                  </a:moveTo>
                  <a:cubicBezTo>
                    <a:pt x="930" y="587"/>
                    <a:pt x="930" y="587"/>
                    <a:pt x="930" y="587"/>
                  </a:cubicBezTo>
                  <a:cubicBezTo>
                    <a:pt x="929" y="587"/>
                    <a:pt x="928" y="586"/>
                    <a:pt x="928" y="584"/>
                  </a:cubicBezTo>
                  <a:cubicBezTo>
                    <a:pt x="929" y="583"/>
                    <a:pt x="929" y="583"/>
                    <a:pt x="929" y="583"/>
                  </a:cubicBezTo>
                  <a:cubicBezTo>
                    <a:pt x="929" y="582"/>
                    <a:pt x="930" y="581"/>
                    <a:pt x="931" y="582"/>
                  </a:cubicBezTo>
                  <a:cubicBezTo>
                    <a:pt x="932" y="582"/>
                    <a:pt x="933" y="583"/>
                    <a:pt x="933" y="584"/>
                  </a:cubicBezTo>
                  <a:cubicBezTo>
                    <a:pt x="932" y="585"/>
                    <a:pt x="932" y="585"/>
                    <a:pt x="932" y="585"/>
                  </a:cubicBezTo>
                  <a:cubicBezTo>
                    <a:pt x="932" y="586"/>
                    <a:pt x="931" y="587"/>
                    <a:pt x="930" y="587"/>
                  </a:cubicBezTo>
                  <a:close/>
                  <a:moveTo>
                    <a:pt x="14" y="578"/>
                  </a:moveTo>
                  <a:cubicBezTo>
                    <a:pt x="13" y="578"/>
                    <a:pt x="12" y="577"/>
                    <a:pt x="12" y="576"/>
                  </a:cubicBezTo>
                  <a:cubicBezTo>
                    <a:pt x="12" y="575"/>
                    <a:pt x="12" y="575"/>
                    <a:pt x="12" y="575"/>
                  </a:cubicBezTo>
                  <a:cubicBezTo>
                    <a:pt x="11" y="574"/>
                    <a:pt x="12" y="573"/>
                    <a:pt x="13" y="573"/>
                  </a:cubicBezTo>
                  <a:cubicBezTo>
                    <a:pt x="14" y="572"/>
                    <a:pt x="15" y="573"/>
                    <a:pt x="15" y="574"/>
                  </a:cubicBezTo>
                  <a:cubicBezTo>
                    <a:pt x="16" y="576"/>
                    <a:pt x="16" y="576"/>
                    <a:pt x="16" y="576"/>
                  </a:cubicBezTo>
                  <a:cubicBezTo>
                    <a:pt x="16" y="577"/>
                    <a:pt x="15" y="578"/>
                    <a:pt x="14" y="578"/>
                  </a:cubicBezTo>
                  <a:cubicBezTo>
                    <a:pt x="14" y="578"/>
                    <a:pt x="14" y="578"/>
                    <a:pt x="14" y="578"/>
                  </a:cubicBezTo>
                  <a:close/>
                  <a:moveTo>
                    <a:pt x="934" y="571"/>
                  </a:moveTo>
                  <a:cubicBezTo>
                    <a:pt x="934" y="571"/>
                    <a:pt x="934" y="571"/>
                    <a:pt x="933" y="571"/>
                  </a:cubicBezTo>
                  <a:cubicBezTo>
                    <a:pt x="932" y="571"/>
                    <a:pt x="932" y="570"/>
                    <a:pt x="932" y="569"/>
                  </a:cubicBezTo>
                  <a:cubicBezTo>
                    <a:pt x="932" y="568"/>
                    <a:pt x="932" y="568"/>
                    <a:pt x="932" y="568"/>
                  </a:cubicBezTo>
                  <a:cubicBezTo>
                    <a:pt x="932" y="567"/>
                    <a:pt x="933" y="566"/>
                    <a:pt x="934" y="566"/>
                  </a:cubicBezTo>
                  <a:cubicBezTo>
                    <a:pt x="936" y="566"/>
                    <a:pt x="936" y="567"/>
                    <a:pt x="936" y="568"/>
                  </a:cubicBezTo>
                  <a:cubicBezTo>
                    <a:pt x="936" y="570"/>
                    <a:pt x="936" y="570"/>
                    <a:pt x="936" y="570"/>
                  </a:cubicBezTo>
                  <a:cubicBezTo>
                    <a:pt x="936" y="571"/>
                    <a:pt x="935" y="571"/>
                    <a:pt x="934" y="571"/>
                  </a:cubicBezTo>
                  <a:close/>
                  <a:moveTo>
                    <a:pt x="11" y="562"/>
                  </a:moveTo>
                  <a:cubicBezTo>
                    <a:pt x="10" y="562"/>
                    <a:pt x="9" y="562"/>
                    <a:pt x="9" y="561"/>
                  </a:cubicBezTo>
                  <a:cubicBezTo>
                    <a:pt x="8" y="559"/>
                    <a:pt x="8" y="559"/>
                    <a:pt x="8" y="559"/>
                  </a:cubicBezTo>
                  <a:cubicBezTo>
                    <a:pt x="8" y="558"/>
                    <a:pt x="9" y="557"/>
                    <a:pt x="10" y="557"/>
                  </a:cubicBezTo>
                  <a:cubicBezTo>
                    <a:pt x="11" y="557"/>
                    <a:pt x="12" y="558"/>
                    <a:pt x="12" y="559"/>
                  </a:cubicBezTo>
                  <a:cubicBezTo>
                    <a:pt x="13" y="560"/>
                    <a:pt x="13" y="560"/>
                    <a:pt x="13" y="560"/>
                  </a:cubicBezTo>
                  <a:cubicBezTo>
                    <a:pt x="13" y="561"/>
                    <a:pt x="12" y="562"/>
                    <a:pt x="11" y="562"/>
                  </a:cubicBezTo>
                  <a:cubicBezTo>
                    <a:pt x="11" y="562"/>
                    <a:pt x="11" y="562"/>
                    <a:pt x="11" y="562"/>
                  </a:cubicBezTo>
                  <a:close/>
                  <a:moveTo>
                    <a:pt x="937" y="556"/>
                  </a:moveTo>
                  <a:cubicBezTo>
                    <a:pt x="937" y="556"/>
                    <a:pt x="937" y="556"/>
                    <a:pt x="936" y="556"/>
                  </a:cubicBezTo>
                  <a:cubicBezTo>
                    <a:pt x="935" y="555"/>
                    <a:pt x="935" y="554"/>
                    <a:pt x="935" y="553"/>
                  </a:cubicBezTo>
                  <a:cubicBezTo>
                    <a:pt x="935" y="552"/>
                    <a:pt x="935" y="552"/>
                    <a:pt x="935" y="552"/>
                  </a:cubicBezTo>
                  <a:cubicBezTo>
                    <a:pt x="935" y="551"/>
                    <a:pt x="936" y="550"/>
                    <a:pt x="937" y="550"/>
                  </a:cubicBezTo>
                  <a:cubicBezTo>
                    <a:pt x="938" y="551"/>
                    <a:pt x="939" y="552"/>
                    <a:pt x="939" y="553"/>
                  </a:cubicBezTo>
                  <a:cubicBezTo>
                    <a:pt x="939" y="554"/>
                    <a:pt x="939" y="554"/>
                    <a:pt x="939" y="554"/>
                  </a:cubicBezTo>
                  <a:cubicBezTo>
                    <a:pt x="939" y="555"/>
                    <a:pt x="938" y="556"/>
                    <a:pt x="937" y="556"/>
                  </a:cubicBezTo>
                  <a:close/>
                  <a:moveTo>
                    <a:pt x="6" y="545"/>
                  </a:moveTo>
                  <a:cubicBezTo>
                    <a:pt x="6" y="543"/>
                    <a:pt x="6" y="543"/>
                    <a:pt x="6" y="543"/>
                  </a:cubicBezTo>
                  <a:cubicBezTo>
                    <a:pt x="6" y="542"/>
                    <a:pt x="6" y="541"/>
                    <a:pt x="7" y="541"/>
                  </a:cubicBezTo>
                  <a:cubicBezTo>
                    <a:pt x="8" y="541"/>
                    <a:pt x="9" y="542"/>
                    <a:pt x="10" y="543"/>
                  </a:cubicBezTo>
                  <a:cubicBezTo>
                    <a:pt x="10" y="544"/>
                    <a:pt x="10" y="544"/>
                    <a:pt x="10" y="544"/>
                  </a:cubicBezTo>
                  <a:cubicBezTo>
                    <a:pt x="8" y="545"/>
                    <a:pt x="8" y="545"/>
                    <a:pt x="8" y="545"/>
                  </a:cubicBezTo>
                  <a:lnTo>
                    <a:pt x="6" y="545"/>
                  </a:lnTo>
                  <a:close/>
                  <a:moveTo>
                    <a:pt x="939" y="540"/>
                  </a:moveTo>
                  <a:cubicBezTo>
                    <a:pt x="939" y="540"/>
                    <a:pt x="939" y="540"/>
                    <a:pt x="939" y="540"/>
                  </a:cubicBezTo>
                  <a:cubicBezTo>
                    <a:pt x="938" y="540"/>
                    <a:pt x="937" y="539"/>
                    <a:pt x="937" y="538"/>
                  </a:cubicBezTo>
                  <a:cubicBezTo>
                    <a:pt x="938" y="536"/>
                    <a:pt x="938" y="536"/>
                    <a:pt x="938" y="536"/>
                  </a:cubicBezTo>
                  <a:cubicBezTo>
                    <a:pt x="938" y="535"/>
                    <a:pt x="939" y="534"/>
                    <a:pt x="940" y="535"/>
                  </a:cubicBezTo>
                  <a:cubicBezTo>
                    <a:pt x="941" y="535"/>
                    <a:pt x="942" y="536"/>
                    <a:pt x="941" y="537"/>
                  </a:cubicBezTo>
                  <a:cubicBezTo>
                    <a:pt x="941" y="538"/>
                    <a:pt x="941" y="538"/>
                    <a:pt x="941" y="538"/>
                  </a:cubicBezTo>
                  <a:cubicBezTo>
                    <a:pt x="941" y="539"/>
                    <a:pt x="940" y="540"/>
                    <a:pt x="939" y="540"/>
                  </a:cubicBezTo>
                  <a:close/>
                  <a:moveTo>
                    <a:pt x="6" y="531"/>
                  </a:moveTo>
                  <a:cubicBezTo>
                    <a:pt x="5" y="531"/>
                    <a:pt x="4" y="530"/>
                    <a:pt x="4" y="529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3" y="526"/>
                    <a:pt x="4" y="526"/>
                    <a:pt x="5" y="525"/>
                  </a:cubicBezTo>
                  <a:cubicBezTo>
                    <a:pt x="6" y="525"/>
                    <a:pt x="7" y="526"/>
                    <a:pt x="8" y="527"/>
                  </a:cubicBezTo>
                  <a:cubicBezTo>
                    <a:pt x="8" y="529"/>
                    <a:pt x="8" y="529"/>
                    <a:pt x="8" y="529"/>
                  </a:cubicBezTo>
                  <a:cubicBezTo>
                    <a:pt x="8" y="530"/>
                    <a:pt x="7" y="531"/>
                    <a:pt x="6" y="531"/>
                  </a:cubicBezTo>
                  <a:cubicBezTo>
                    <a:pt x="6" y="531"/>
                    <a:pt x="6" y="531"/>
                    <a:pt x="6" y="531"/>
                  </a:cubicBezTo>
                  <a:close/>
                  <a:moveTo>
                    <a:pt x="941" y="524"/>
                  </a:moveTo>
                  <a:cubicBezTo>
                    <a:pt x="941" y="524"/>
                    <a:pt x="941" y="524"/>
                    <a:pt x="941" y="524"/>
                  </a:cubicBezTo>
                  <a:cubicBezTo>
                    <a:pt x="940" y="524"/>
                    <a:pt x="939" y="523"/>
                    <a:pt x="939" y="522"/>
                  </a:cubicBezTo>
                  <a:cubicBezTo>
                    <a:pt x="939" y="520"/>
                    <a:pt x="939" y="520"/>
                    <a:pt x="939" y="520"/>
                  </a:cubicBezTo>
                  <a:cubicBezTo>
                    <a:pt x="940" y="519"/>
                    <a:pt x="941" y="519"/>
                    <a:pt x="942" y="519"/>
                  </a:cubicBezTo>
                  <a:cubicBezTo>
                    <a:pt x="943" y="519"/>
                    <a:pt x="943" y="520"/>
                    <a:pt x="943" y="521"/>
                  </a:cubicBezTo>
                  <a:cubicBezTo>
                    <a:pt x="943" y="522"/>
                    <a:pt x="943" y="522"/>
                    <a:pt x="943" y="522"/>
                  </a:cubicBezTo>
                  <a:cubicBezTo>
                    <a:pt x="943" y="523"/>
                    <a:pt x="942" y="524"/>
                    <a:pt x="941" y="524"/>
                  </a:cubicBezTo>
                  <a:close/>
                  <a:moveTo>
                    <a:pt x="2" y="513"/>
                  </a:moveTo>
                  <a:cubicBezTo>
                    <a:pt x="2" y="512"/>
                    <a:pt x="2" y="512"/>
                    <a:pt x="2" y="512"/>
                  </a:cubicBezTo>
                  <a:cubicBezTo>
                    <a:pt x="2" y="511"/>
                    <a:pt x="3" y="510"/>
                    <a:pt x="4" y="509"/>
                  </a:cubicBezTo>
                  <a:cubicBezTo>
                    <a:pt x="5" y="509"/>
                    <a:pt x="6" y="510"/>
                    <a:pt x="6" y="511"/>
                  </a:cubicBezTo>
                  <a:cubicBezTo>
                    <a:pt x="6" y="513"/>
                    <a:pt x="6" y="513"/>
                    <a:pt x="6" y="513"/>
                  </a:cubicBezTo>
                  <a:cubicBezTo>
                    <a:pt x="4" y="513"/>
                    <a:pt x="4" y="513"/>
                    <a:pt x="4" y="513"/>
                  </a:cubicBezTo>
                  <a:lnTo>
                    <a:pt x="2" y="513"/>
                  </a:lnTo>
                  <a:close/>
                  <a:moveTo>
                    <a:pt x="943" y="508"/>
                  </a:moveTo>
                  <a:cubicBezTo>
                    <a:pt x="943" y="508"/>
                    <a:pt x="943" y="508"/>
                    <a:pt x="942" y="508"/>
                  </a:cubicBezTo>
                  <a:cubicBezTo>
                    <a:pt x="941" y="508"/>
                    <a:pt x="941" y="507"/>
                    <a:pt x="941" y="506"/>
                  </a:cubicBezTo>
                  <a:cubicBezTo>
                    <a:pt x="941" y="505"/>
                    <a:pt x="941" y="505"/>
                    <a:pt x="941" y="505"/>
                  </a:cubicBezTo>
                  <a:cubicBezTo>
                    <a:pt x="941" y="503"/>
                    <a:pt x="942" y="503"/>
                    <a:pt x="943" y="503"/>
                  </a:cubicBezTo>
                  <a:cubicBezTo>
                    <a:pt x="944" y="503"/>
                    <a:pt x="945" y="504"/>
                    <a:pt x="945" y="505"/>
                  </a:cubicBezTo>
                  <a:cubicBezTo>
                    <a:pt x="945" y="506"/>
                    <a:pt x="945" y="506"/>
                    <a:pt x="945" y="506"/>
                  </a:cubicBezTo>
                  <a:cubicBezTo>
                    <a:pt x="944" y="507"/>
                    <a:pt x="944" y="508"/>
                    <a:pt x="943" y="508"/>
                  </a:cubicBezTo>
                  <a:close/>
                  <a:moveTo>
                    <a:pt x="3" y="499"/>
                  </a:moveTo>
                  <a:cubicBezTo>
                    <a:pt x="2" y="499"/>
                    <a:pt x="1" y="498"/>
                    <a:pt x="1" y="497"/>
                  </a:cubicBezTo>
                  <a:cubicBezTo>
                    <a:pt x="1" y="496"/>
                    <a:pt x="1" y="496"/>
                    <a:pt x="1" y="496"/>
                  </a:cubicBezTo>
                  <a:cubicBezTo>
                    <a:pt x="1" y="495"/>
                    <a:pt x="2" y="494"/>
                    <a:pt x="3" y="494"/>
                  </a:cubicBezTo>
                  <a:cubicBezTo>
                    <a:pt x="4" y="493"/>
                    <a:pt x="5" y="494"/>
                    <a:pt x="5" y="495"/>
                  </a:cubicBezTo>
                  <a:cubicBezTo>
                    <a:pt x="5" y="497"/>
                    <a:pt x="5" y="497"/>
                    <a:pt x="5" y="497"/>
                  </a:cubicBezTo>
                  <a:cubicBezTo>
                    <a:pt x="5" y="498"/>
                    <a:pt x="4" y="499"/>
                    <a:pt x="3" y="499"/>
                  </a:cubicBezTo>
                  <a:cubicBezTo>
                    <a:pt x="3" y="499"/>
                    <a:pt x="3" y="499"/>
                    <a:pt x="3" y="499"/>
                  </a:cubicBezTo>
                  <a:close/>
                  <a:moveTo>
                    <a:pt x="943" y="492"/>
                  </a:moveTo>
                  <a:cubicBezTo>
                    <a:pt x="943" y="492"/>
                    <a:pt x="943" y="492"/>
                    <a:pt x="943" y="492"/>
                  </a:cubicBezTo>
                  <a:cubicBezTo>
                    <a:pt x="942" y="492"/>
                    <a:pt x="941" y="491"/>
                    <a:pt x="942" y="490"/>
                  </a:cubicBezTo>
                  <a:cubicBezTo>
                    <a:pt x="942" y="489"/>
                    <a:pt x="942" y="489"/>
                    <a:pt x="942" y="489"/>
                  </a:cubicBezTo>
                  <a:cubicBezTo>
                    <a:pt x="942" y="488"/>
                    <a:pt x="943" y="487"/>
                    <a:pt x="944" y="487"/>
                  </a:cubicBezTo>
                  <a:cubicBezTo>
                    <a:pt x="945" y="487"/>
                    <a:pt x="946" y="488"/>
                    <a:pt x="945" y="489"/>
                  </a:cubicBezTo>
                  <a:cubicBezTo>
                    <a:pt x="945" y="490"/>
                    <a:pt x="945" y="490"/>
                    <a:pt x="945" y="490"/>
                  </a:cubicBezTo>
                  <a:cubicBezTo>
                    <a:pt x="945" y="491"/>
                    <a:pt x="945" y="492"/>
                    <a:pt x="943" y="492"/>
                  </a:cubicBezTo>
                  <a:close/>
                  <a:moveTo>
                    <a:pt x="2" y="483"/>
                  </a:moveTo>
                  <a:cubicBezTo>
                    <a:pt x="1" y="483"/>
                    <a:pt x="1" y="482"/>
                    <a:pt x="1" y="481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78"/>
                    <a:pt x="1" y="478"/>
                    <a:pt x="2" y="478"/>
                  </a:cubicBezTo>
                  <a:cubicBezTo>
                    <a:pt x="2" y="478"/>
                    <a:pt x="2" y="478"/>
                    <a:pt x="2" y="478"/>
                  </a:cubicBezTo>
                  <a:cubicBezTo>
                    <a:pt x="4" y="478"/>
                    <a:pt x="4" y="478"/>
                    <a:pt x="4" y="479"/>
                  </a:cubicBezTo>
                  <a:cubicBezTo>
                    <a:pt x="4" y="481"/>
                    <a:pt x="4" y="481"/>
                    <a:pt x="4" y="481"/>
                  </a:cubicBezTo>
                  <a:cubicBezTo>
                    <a:pt x="4" y="482"/>
                    <a:pt x="4" y="483"/>
                    <a:pt x="3" y="483"/>
                  </a:cubicBezTo>
                  <a:cubicBezTo>
                    <a:pt x="2" y="483"/>
                    <a:pt x="2" y="483"/>
                    <a:pt x="2" y="483"/>
                  </a:cubicBezTo>
                  <a:close/>
                  <a:moveTo>
                    <a:pt x="944" y="476"/>
                  </a:moveTo>
                  <a:cubicBezTo>
                    <a:pt x="943" y="476"/>
                    <a:pt x="942" y="475"/>
                    <a:pt x="942" y="474"/>
                  </a:cubicBezTo>
                  <a:cubicBezTo>
                    <a:pt x="942" y="473"/>
                    <a:pt x="942" y="473"/>
                    <a:pt x="942" y="473"/>
                  </a:cubicBezTo>
                  <a:cubicBezTo>
                    <a:pt x="942" y="473"/>
                    <a:pt x="942" y="473"/>
                    <a:pt x="942" y="473"/>
                  </a:cubicBezTo>
                  <a:cubicBezTo>
                    <a:pt x="942" y="473"/>
                    <a:pt x="942" y="472"/>
                    <a:pt x="942" y="472"/>
                  </a:cubicBezTo>
                  <a:cubicBezTo>
                    <a:pt x="942" y="471"/>
                    <a:pt x="942" y="471"/>
                    <a:pt x="942" y="471"/>
                  </a:cubicBezTo>
                  <a:cubicBezTo>
                    <a:pt x="942" y="470"/>
                    <a:pt x="943" y="469"/>
                    <a:pt x="944" y="469"/>
                  </a:cubicBezTo>
                  <a:cubicBezTo>
                    <a:pt x="944" y="469"/>
                    <a:pt x="944" y="469"/>
                    <a:pt x="944" y="469"/>
                  </a:cubicBezTo>
                  <a:cubicBezTo>
                    <a:pt x="945" y="469"/>
                    <a:pt x="946" y="470"/>
                    <a:pt x="946" y="471"/>
                  </a:cubicBezTo>
                  <a:cubicBezTo>
                    <a:pt x="946" y="472"/>
                    <a:pt x="946" y="472"/>
                    <a:pt x="946" y="472"/>
                  </a:cubicBezTo>
                  <a:cubicBezTo>
                    <a:pt x="946" y="472"/>
                    <a:pt x="946" y="473"/>
                    <a:pt x="946" y="473"/>
                  </a:cubicBezTo>
                  <a:cubicBezTo>
                    <a:pt x="946" y="473"/>
                    <a:pt x="946" y="473"/>
                    <a:pt x="946" y="473"/>
                  </a:cubicBezTo>
                  <a:cubicBezTo>
                    <a:pt x="946" y="474"/>
                    <a:pt x="946" y="474"/>
                    <a:pt x="946" y="474"/>
                  </a:cubicBezTo>
                  <a:cubicBezTo>
                    <a:pt x="946" y="475"/>
                    <a:pt x="945" y="476"/>
                    <a:pt x="944" y="476"/>
                  </a:cubicBezTo>
                  <a:close/>
                  <a:moveTo>
                    <a:pt x="2" y="467"/>
                  </a:moveTo>
                  <a:cubicBezTo>
                    <a:pt x="2" y="467"/>
                    <a:pt x="2" y="467"/>
                    <a:pt x="2" y="467"/>
                  </a:cubicBezTo>
                  <a:cubicBezTo>
                    <a:pt x="1" y="467"/>
                    <a:pt x="0" y="466"/>
                    <a:pt x="0" y="465"/>
                  </a:cubicBezTo>
                  <a:cubicBezTo>
                    <a:pt x="1" y="464"/>
                    <a:pt x="1" y="464"/>
                    <a:pt x="1" y="464"/>
                  </a:cubicBezTo>
                  <a:cubicBezTo>
                    <a:pt x="1" y="462"/>
                    <a:pt x="1" y="462"/>
                    <a:pt x="2" y="462"/>
                  </a:cubicBezTo>
                  <a:cubicBezTo>
                    <a:pt x="2" y="462"/>
                    <a:pt x="3" y="462"/>
                    <a:pt x="3" y="462"/>
                  </a:cubicBezTo>
                  <a:cubicBezTo>
                    <a:pt x="4" y="462"/>
                    <a:pt x="4" y="463"/>
                    <a:pt x="4" y="464"/>
                  </a:cubicBezTo>
                  <a:cubicBezTo>
                    <a:pt x="4" y="465"/>
                    <a:pt x="4" y="465"/>
                    <a:pt x="4" y="465"/>
                  </a:cubicBezTo>
                  <a:cubicBezTo>
                    <a:pt x="4" y="466"/>
                    <a:pt x="4" y="467"/>
                    <a:pt x="2" y="467"/>
                  </a:cubicBezTo>
                  <a:close/>
                  <a:moveTo>
                    <a:pt x="944" y="458"/>
                  </a:moveTo>
                  <a:cubicBezTo>
                    <a:pt x="942" y="458"/>
                    <a:pt x="942" y="458"/>
                    <a:pt x="942" y="456"/>
                  </a:cubicBezTo>
                  <a:cubicBezTo>
                    <a:pt x="942" y="455"/>
                    <a:pt x="942" y="455"/>
                    <a:pt x="942" y="455"/>
                  </a:cubicBezTo>
                  <a:cubicBezTo>
                    <a:pt x="941" y="454"/>
                    <a:pt x="942" y="453"/>
                    <a:pt x="943" y="453"/>
                  </a:cubicBezTo>
                  <a:cubicBezTo>
                    <a:pt x="945" y="453"/>
                    <a:pt x="945" y="454"/>
                    <a:pt x="945" y="455"/>
                  </a:cubicBezTo>
                  <a:cubicBezTo>
                    <a:pt x="945" y="456"/>
                    <a:pt x="945" y="456"/>
                    <a:pt x="945" y="456"/>
                  </a:cubicBezTo>
                  <a:cubicBezTo>
                    <a:pt x="946" y="457"/>
                    <a:pt x="945" y="458"/>
                    <a:pt x="944" y="458"/>
                  </a:cubicBezTo>
                  <a:cubicBezTo>
                    <a:pt x="944" y="458"/>
                    <a:pt x="944" y="458"/>
                    <a:pt x="944" y="458"/>
                  </a:cubicBezTo>
                  <a:close/>
                  <a:moveTo>
                    <a:pt x="3" y="451"/>
                  </a:moveTo>
                  <a:cubicBezTo>
                    <a:pt x="3" y="451"/>
                    <a:pt x="3" y="451"/>
                    <a:pt x="3" y="451"/>
                  </a:cubicBezTo>
                  <a:cubicBezTo>
                    <a:pt x="2" y="451"/>
                    <a:pt x="1" y="450"/>
                    <a:pt x="1" y="449"/>
                  </a:cubicBezTo>
                  <a:cubicBezTo>
                    <a:pt x="1" y="447"/>
                    <a:pt x="1" y="447"/>
                    <a:pt x="1" y="447"/>
                  </a:cubicBezTo>
                  <a:cubicBezTo>
                    <a:pt x="1" y="446"/>
                    <a:pt x="2" y="446"/>
                    <a:pt x="3" y="446"/>
                  </a:cubicBezTo>
                  <a:cubicBezTo>
                    <a:pt x="4" y="446"/>
                    <a:pt x="5" y="447"/>
                    <a:pt x="5" y="448"/>
                  </a:cubicBezTo>
                  <a:cubicBezTo>
                    <a:pt x="5" y="449"/>
                    <a:pt x="5" y="449"/>
                    <a:pt x="5" y="449"/>
                  </a:cubicBezTo>
                  <a:cubicBezTo>
                    <a:pt x="5" y="450"/>
                    <a:pt x="4" y="451"/>
                    <a:pt x="3" y="451"/>
                  </a:cubicBezTo>
                  <a:close/>
                  <a:moveTo>
                    <a:pt x="943" y="442"/>
                  </a:moveTo>
                  <a:cubicBezTo>
                    <a:pt x="942" y="442"/>
                    <a:pt x="941" y="442"/>
                    <a:pt x="941" y="441"/>
                  </a:cubicBezTo>
                  <a:cubicBezTo>
                    <a:pt x="941" y="439"/>
                    <a:pt x="941" y="439"/>
                    <a:pt x="941" y="439"/>
                  </a:cubicBezTo>
                  <a:cubicBezTo>
                    <a:pt x="941" y="438"/>
                    <a:pt x="941" y="437"/>
                    <a:pt x="942" y="437"/>
                  </a:cubicBezTo>
                  <a:cubicBezTo>
                    <a:pt x="943" y="437"/>
                    <a:pt x="945" y="438"/>
                    <a:pt x="945" y="439"/>
                  </a:cubicBezTo>
                  <a:cubicBezTo>
                    <a:pt x="945" y="440"/>
                    <a:pt x="945" y="440"/>
                    <a:pt x="945" y="440"/>
                  </a:cubicBezTo>
                  <a:cubicBezTo>
                    <a:pt x="945" y="441"/>
                    <a:pt x="944" y="442"/>
                    <a:pt x="943" y="442"/>
                  </a:cubicBezTo>
                  <a:cubicBezTo>
                    <a:pt x="943" y="442"/>
                    <a:pt x="943" y="442"/>
                    <a:pt x="943" y="442"/>
                  </a:cubicBezTo>
                  <a:close/>
                  <a:moveTo>
                    <a:pt x="4" y="435"/>
                  </a:moveTo>
                  <a:cubicBezTo>
                    <a:pt x="4" y="435"/>
                    <a:pt x="4" y="435"/>
                    <a:pt x="4" y="435"/>
                  </a:cubicBezTo>
                  <a:cubicBezTo>
                    <a:pt x="3" y="435"/>
                    <a:pt x="2" y="434"/>
                    <a:pt x="2" y="433"/>
                  </a:cubicBezTo>
                  <a:cubicBezTo>
                    <a:pt x="2" y="431"/>
                    <a:pt x="2" y="431"/>
                    <a:pt x="2" y="431"/>
                  </a:cubicBezTo>
                  <a:cubicBezTo>
                    <a:pt x="2" y="430"/>
                    <a:pt x="3" y="430"/>
                    <a:pt x="4" y="430"/>
                  </a:cubicBezTo>
                  <a:cubicBezTo>
                    <a:pt x="5" y="430"/>
                    <a:pt x="6" y="431"/>
                    <a:pt x="6" y="432"/>
                  </a:cubicBezTo>
                  <a:cubicBezTo>
                    <a:pt x="6" y="433"/>
                    <a:pt x="6" y="433"/>
                    <a:pt x="6" y="433"/>
                  </a:cubicBezTo>
                  <a:cubicBezTo>
                    <a:pt x="6" y="434"/>
                    <a:pt x="5" y="435"/>
                    <a:pt x="4" y="435"/>
                  </a:cubicBezTo>
                  <a:close/>
                  <a:moveTo>
                    <a:pt x="941" y="427"/>
                  </a:moveTo>
                  <a:cubicBezTo>
                    <a:pt x="940" y="427"/>
                    <a:pt x="940" y="426"/>
                    <a:pt x="939" y="425"/>
                  </a:cubicBezTo>
                  <a:cubicBezTo>
                    <a:pt x="939" y="423"/>
                    <a:pt x="939" y="423"/>
                    <a:pt x="939" y="423"/>
                  </a:cubicBezTo>
                  <a:cubicBezTo>
                    <a:pt x="939" y="422"/>
                    <a:pt x="940" y="421"/>
                    <a:pt x="941" y="421"/>
                  </a:cubicBezTo>
                  <a:cubicBezTo>
                    <a:pt x="942" y="421"/>
                    <a:pt x="943" y="422"/>
                    <a:pt x="943" y="423"/>
                  </a:cubicBezTo>
                  <a:cubicBezTo>
                    <a:pt x="943" y="424"/>
                    <a:pt x="943" y="424"/>
                    <a:pt x="943" y="424"/>
                  </a:cubicBezTo>
                  <a:cubicBezTo>
                    <a:pt x="943" y="425"/>
                    <a:pt x="943" y="426"/>
                    <a:pt x="942" y="426"/>
                  </a:cubicBezTo>
                  <a:cubicBezTo>
                    <a:pt x="942" y="427"/>
                    <a:pt x="941" y="427"/>
                    <a:pt x="941" y="427"/>
                  </a:cubicBezTo>
                  <a:close/>
                  <a:moveTo>
                    <a:pt x="8" y="417"/>
                  </a:moveTo>
                  <a:cubicBezTo>
                    <a:pt x="4" y="417"/>
                    <a:pt x="4" y="417"/>
                    <a:pt x="4" y="417"/>
                  </a:cubicBezTo>
                  <a:cubicBezTo>
                    <a:pt x="4" y="416"/>
                    <a:pt x="4" y="416"/>
                    <a:pt x="4" y="416"/>
                  </a:cubicBezTo>
                  <a:cubicBezTo>
                    <a:pt x="4" y="414"/>
                    <a:pt x="5" y="414"/>
                    <a:pt x="6" y="414"/>
                  </a:cubicBezTo>
                  <a:cubicBezTo>
                    <a:pt x="7" y="414"/>
                    <a:pt x="8" y="415"/>
                    <a:pt x="8" y="416"/>
                  </a:cubicBezTo>
                  <a:lnTo>
                    <a:pt x="8" y="417"/>
                  </a:lnTo>
                  <a:close/>
                  <a:moveTo>
                    <a:pt x="940" y="411"/>
                  </a:moveTo>
                  <a:cubicBezTo>
                    <a:pt x="939" y="411"/>
                    <a:pt x="938" y="410"/>
                    <a:pt x="938" y="409"/>
                  </a:cubicBezTo>
                  <a:cubicBezTo>
                    <a:pt x="937" y="407"/>
                    <a:pt x="937" y="407"/>
                    <a:pt x="937" y="407"/>
                  </a:cubicBezTo>
                  <a:cubicBezTo>
                    <a:pt x="937" y="406"/>
                    <a:pt x="938" y="405"/>
                    <a:pt x="939" y="405"/>
                  </a:cubicBezTo>
                  <a:cubicBezTo>
                    <a:pt x="940" y="405"/>
                    <a:pt x="941" y="406"/>
                    <a:pt x="941" y="407"/>
                  </a:cubicBezTo>
                  <a:cubicBezTo>
                    <a:pt x="941" y="408"/>
                    <a:pt x="941" y="408"/>
                    <a:pt x="941" y="408"/>
                  </a:cubicBezTo>
                  <a:cubicBezTo>
                    <a:pt x="942" y="409"/>
                    <a:pt x="941" y="410"/>
                    <a:pt x="940" y="411"/>
                  </a:cubicBezTo>
                  <a:cubicBezTo>
                    <a:pt x="940" y="411"/>
                    <a:pt x="940" y="411"/>
                    <a:pt x="940" y="411"/>
                  </a:cubicBezTo>
                  <a:close/>
                  <a:moveTo>
                    <a:pt x="8" y="403"/>
                  </a:moveTo>
                  <a:cubicBezTo>
                    <a:pt x="8" y="403"/>
                    <a:pt x="8" y="403"/>
                    <a:pt x="7" y="403"/>
                  </a:cubicBezTo>
                  <a:cubicBezTo>
                    <a:pt x="6" y="403"/>
                    <a:pt x="6" y="402"/>
                    <a:pt x="6" y="401"/>
                  </a:cubicBezTo>
                  <a:cubicBezTo>
                    <a:pt x="6" y="400"/>
                    <a:pt x="6" y="400"/>
                    <a:pt x="6" y="400"/>
                  </a:cubicBezTo>
                  <a:cubicBezTo>
                    <a:pt x="6" y="399"/>
                    <a:pt x="7" y="398"/>
                    <a:pt x="8" y="398"/>
                  </a:cubicBezTo>
                  <a:cubicBezTo>
                    <a:pt x="9" y="398"/>
                    <a:pt x="10" y="399"/>
                    <a:pt x="10" y="400"/>
                  </a:cubicBezTo>
                  <a:cubicBezTo>
                    <a:pt x="10" y="402"/>
                    <a:pt x="10" y="402"/>
                    <a:pt x="10" y="402"/>
                  </a:cubicBezTo>
                  <a:cubicBezTo>
                    <a:pt x="10" y="403"/>
                    <a:pt x="9" y="403"/>
                    <a:pt x="8" y="403"/>
                  </a:cubicBezTo>
                  <a:close/>
                  <a:moveTo>
                    <a:pt x="937" y="395"/>
                  </a:moveTo>
                  <a:cubicBezTo>
                    <a:pt x="936" y="395"/>
                    <a:pt x="935" y="394"/>
                    <a:pt x="935" y="393"/>
                  </a:cubicBezTo>
                  <a:cubicBezTo>
                    <a:pt x="935" y="392"/>
                    <a:pt x="935" y="392"/>
                    <a:pt x="935" y="392"/>
                  </a:cubicBezTo>
                  <a:cubicBezTo>
                    <a:pt x="935" y="391"/>
                    <a:pt x="935" y="390"/>
                    <a:pt x="937" y="390"/>
                  </a:cubicBezTo>
                  <a:cubicBezTo>
                    <a:pt x="938" y="389"/>
                    <a:pt x="939" y="390"/>
                    <a:pt x="939" y="391"/>
                  </a:cubicBezTo>
                  <a:cubicBezTo>
                    <a:pt x="939" y="393"/>
                    <a:pt x="939" y="393"/>
                    <a:pt x="939" y="393"/>
                  </a:cubicBezTo>
                  <a:cubicBezTo>
                    <a:pt x="939" y="394"/>
                    <a:pt x="939" y="395"/>
                    <a:pt x="937" y="395"/>
                  </a:cubicBezTo>
                  <a:cubicBezTo>
                    <a:pt x="937" y="395"/>
                    <a:pt x="937" y="395"/>
                    <a:pt x="937" y="395"/>
                  </a:cubicBezTo>
                  <a:close/>
                  <a:moveTo>
                    <a:pt x="10" y="388"/>
                  </a:moveTo>
                  <a:cubicBezTo>
                    <a:pt x="10" y="388"/>
                    <a:pt x="10" y="388"/>
                    <a:pt x="10" y="388"/>
                  </a:cubicBezTo>
                  <a:cubicBezTo>
                    <a:pt x="9" y="387"/>
                    <a:pt x="8" y="386"/>
                    <a:pt x="8" y="385"/>
                  </a:cubicBezTo>
                  <a:cubicBezTo>
                    <a:pt x="9" y="384"/>
                    <a:pt x="9" y="384"/>
                    <a:pt x="9" y="384"/>
                  </a:cubicBezTo>
                  <a:cubicBezTo>
                    <a:pt x="9" y="383"/>
                    <a:pt x="10" y="382"/>
                    <a:pt x="11" y="382"/>
                  </a:cubicBezTo>
                  <a:cubicBezTo>
                    <a:pt x="12" y="382"/>
                    <a:pt x="13" y="383"/>
                    <a:pt x="13" y="385"/>
                  </a:cubicBezTo>
                  <a:cubicBezTo>
                    <a:pt x="12" y="386"/>
                    <a:pt x="12" y="386"/>
                    <a:pt x="12" y="386"/>
                  </a:cubicBezTo>
                  <a:cubicBezTo>
                    <a:pt x="12" y="387"/>
                    <a:pt x="11" y="388"/>
                    <a:pt x="10" y="388"/>
                  </a:cubicBezTo>
                  <a:close/>
                  <a:moveTo>
                    <a:pt x="934" y="379"/>
                  </a:moveTo>
                  <a:cubicBezTo>
                    <a:pt x="933" y="379"/>
                    <a:pt x="932" y="379"/>
                    <a:pt x="932" y="378"/>
                  </a:cubicBezTo>
                  <a:cubicBezTo>
                    <a:pt x="932" y="376"/>
                    <a:pt x="932" y="376"/>
                    <a:pt x="932" y="376"/>
                  </a:cubicBezTo>
                  <a:cubicBezTo>
                    <a:pt x="932" y="375"/>
                    <a:pt x="932" y="374"/>
                    <a:pt x="933" y="374"/>
                  </a:cubicBezTo>
                  <a:cubicBezTo>
                    <a:pt x="934" y="374"/>
                    <a:pt x="936" y="374"/>
                    <a:pt x="936" y="375"/>
                  </a:cubicBezTo>
                  <a:cubicBezTo>
                    <a:pt x="936" y="377"/>
                    <a:pt x="936" y="377"/>
                    <a:pt x="936" y="377"/>
                  </a:cubicBezTo>
                  <a:cubicBezTo>
                    <a:pt x="936" y="378"/>
                    <a:pt x="936" y="379"/>
                    <a:pt x="935" y="379"/>
                  </a:cubicBezTo>
                  <a:cubicBezTo>
                    <a:pt x="934" y="379"/>
                    <a:pt x="934" y="379"/>
                    <a:pt x="934" y="379"/>
                  </a:cubicBezTo>
                  <a:close/>
                  <a:moveTo>
                    <a:pt x="14" y="372"/>
                  </a:moveTo>
                  <a:cubicBezTo>
                    <a:pt x="13" y="372"/>
                    <a:pt x="13" y="372"/>
                    <a:pt x="13" y="372"/>
                  </a:cubicBezTo>
                  <a:cubicBezTo>
                    <a:pt x="12" y="372"/>
                    <a:pt x="11" y="371"/>
                    <a:pt x="12" y="370"/>
                  </a:cubicBezTo>
                  <a:cubicBezTo>
                    <a:pt x="12" y="368"/>
                    <a:pt x="12" y="368"/>
                    <a:pt x="12" y="368"/>
                  </a:cubicBezTo>
                  <a:cubicBezTo>
                    <a:pt x="12" y="367"/>
                    <a:pt x="13" y="366"/>
                    <a:pt x="14" y="367"/>
                  </a:cubicBezTo>
                  <a:cubicBezTo>
                    <a:pt x="15" y="367"/>
                    <a:pt x="16" y="368"/>
                    <a:pt x="16" y="369"/>
                  </a:cubicBezTo>
                  <a:cubicBezTo>
                    <a:pt x="15" y="370"/>
                    <a:pt x="15" y="370"/>
                    <a:pt x="15" y="370"/>
                  </a:cubicBezTo>
                  <a:cubicBezTo>
                    <a:pt x="15" y="371"/>
                    <a:pt x="14" y="372"/>
                    <a:pt x="14" y="372"/>
                  </a:cubicBezTo>
                  <a:close/>
                  <a:moveTo>
                    <a:pt x="931" y="364"/>
                  </a:moveTo>
                  <a:cubicBezTo>
                    <a:pt x="930" y="364"/>
                    <a:pt x="929" y="363"/>
                    <a:pt x="929" y="362"/>
                  </a:cubicBezTo>
                  <a:cubicBezTo>
                    <a:pt x="928" y="361"/>
                    <a:pt x="928" y="361"/>
                    <a:pt x="928" y="361"/>
                  </a:cubicBezTo>
                  <a:cubicBezTo>
                    <a:pt x="928" y="360"/>
                    <a:pt x="929" y="359"/>
                    <a:pt x="930" y="358"/>
                  </a:cubicBezTo>
                  <a:cubicBezTo>
                    <a:pt x="931" y="358"/>
                    <a:pt x="932" y="359"/>
                    <a:pt x="932" y="360"/>
                  </a:cubicBezTo>
                  <a:cubicBezTo>
                    <a:pt x="933" y="361"/>
                    <a:pt x="933" y="361"/>
                    <a:pt x="933" y="361"/>
                  </a:cubicBezTo>
                  <a:cubicBezTo>
                    <a:pt x="933" y="362"/>
                    <a:pt x="932" y="363"/>
                    <a:pt x="931" y="363"/>
                  </a:cubicBezTo>
                  <a:cubicBezTo>
                    <a:pt x="931" y="364"/>
                    <a:pt x="931" y="364"/>
                    <a:pt x="931" y="364"/>
                  </a:cubicBezTo>
                  <a:close/>
                  <a:moveTo>
                    <a:pt x="17" y="356"/>
                  </a:moveTo>
                  <a:cubicBezTo>
                    <a:pt x="17" y="356"/>
                    <a:pt x="17" y="356"/>
                    <a:pt x="17" y="356"/>
                  </a:cubicBezTo>
                  <a:cubicBezTo>
                    <a:pt x="16" y="356"/>
                    <a:pt x="15" y="355"/>
                    <a:pt x="15" y="354"/>
                  </a:cubicBezTo>
                  <a:cubicBezTo>
                    <a:pt x="16" y="353"/>
                    <a:pt x="16" y="353"/>
                    <a:pt x="16" y="353"/>
                  </a:cubicBezTo>
                  <a:cubicBezTo>
                    <a:pt x="16" y="351"/>
                    <a:pt x="17" y="351"/>
                    <a:pt x="18" y="351"/>
                  </a:cubicBezTo>
                  <a:cubicBezTo>
                    <a:pt x="19" y="351"/>
                    <a:pt x="20" y="352"/>
                    <a:pt x="20" y="354"/>
                  </a:cubicBezTo>
                  <a:cubicBezTo>
                    <a:pt x="19" y="355"/>
                    <a:pt x="19" y="355"/>
                    <a:pt x="19" y="355"/>
                  </a:cubicBezTo>
                  <a:cubicBezTo>
                    <a:pt x="19" y="356"/>
                    <a:pt x="18" y="356"/>
                    <a:pt x="17" y="356"/>
                  </a:cubicBezTo>
                  <a:close/>
                  <a:moveTo>
                    <a:pt x="927" y="348"/>
                  </a:moveTo>
                  <a:cubicBezTo>
                    <a:pt x="926" y="348"/>
                    <a:pt x="925" y="348"/>
                    <a:pt x="925" y="347"/>
                  </a:cubicBezTo>
                  <a:cubicBezTo>
                    <a:pt x="924" y="345"/>
                    <a:pt x="924" y="345"/>
                    <a:pt x="924" y="345"/>
                  </a:cubicBezTo>
                  <a:cubicBezTo>
                    <a:pt x="928" y="344"/>
                    <a:pt x="928" y="344"/>
                    <a:pt x="928" y="344"/>
                  </a:cubicBezTo>
                  <a:cubicBezTo>
                    <a:pt x="929" y="346"/>
                    <a:pt x="929" y="346"/>
                    <a:pt x="929" y="346"/>
                  </a:cubicBezTo>
                  <a:cubicBezTo>
                    <a:pt x="929" y="347"/>
                    <a:pt x="928" y="348"/>
                    <a:pt x="927" y="348"/>
                  </a:cubicBezTo>
                  <a:cubicBezTo>
                    <a:pt x="927" y="348"/>
                    <a:pt x="927" y="348"/>
                    <a:pt x="927" y="348"/>
                  </a:cubicBezTo>
                  <a:close/>
                  <a:moveTo>
                    <a:pt x="22" y="341"/>
                  </a:moveTo>
                  <a:cubicBezTo>
                    <a:pt x="21" y="341"/>
                    <a:pt x="21" y="341"/>
                    <a:pt x="21" y="341"/>
                  </a:cubicBezTo>
                  <a:cubicBezTo>
                    <a:pt x="20" y="341"/>
                    <a:pt x="19" y="339"/>
                    <a:pt x="20" y="338"/>
                  </a:cubicBezTo>
                  <a:cubicBezTo>
                    <a:pt x="20" y="337"/>
                    <a:pt x="20" y="337"/>
                    <a:pt x="20" y="337"/>
                  </a:cubicBezTo>
                  <a:cubicBezTo>
                    <a:pt x="20" y="336"/>
                    <a:pt x="21" y="335"/>
                    <a:pt x="23" y="336"/>
                  </a:cubicBezTo>
                  <a:cubicBezTo>
                    <a:pt x="24" y="336"/>
                    <a:pt x="24" y="337"/>
                    <a:pt x="24" y="338"/>
                  </a:cubicBezTo>
                  <a:cubicBezTo>
                    <a:pt x="23" y="340"/>
                    <a:pt x="23" y="340"/>
                    <a:pt x="23" y="340"/>
                  </a:cubicBezTo>
                  <a:cubicBezTo>
                    <a:pt x="23" y="340"/>
                    <a:pt x="22" y="341"/>
                    <a:pt x="22" y="341"/>
                  </a:cubicBezTo>
                  <a:close/>
                  <a:moveTo>
                    <a:pt x="922" y="333"/>
                  </a:moveTo>
                  <a:cubicBezTo>
                    <a:pt x="921" y="333"/>
                    <a:pt x="921" y="332"/>
                    <a:pt x="920" y="331"/>
                  </a:cubicBezTo>
                  <a:cubicBezTo>
                    <a:pt x="920" y="330"/>
                    <a:pt x="920" y="330"/>
                    <a:pt x="920" y="330"/>
                  </a:cubicBezTo>
                  <a:cubicBezTo>
                    <a:pt x="919" y="329"/>
                    <a:pt x="920" y="328"/>
                    <a:pt x="921" y="328"/>
                  </a:cubicBezTo>
                  <a:cubicBezTo>
                    <a:pt x="922" y="327"/>
                    <a:pt x="923" y="328"/>
                    <a:pt x="924" y="329"/>
                  </a:cubicBezTo>
                  <a:cubicBezTo>
                    <a:pt x="924" y="330"/>
                    <a:pt x="924" y="330"/>
                    <a:pt x="924" y="330"/>
                  </a:cubicBezTo>
                  <a:cubicBezTo>
                    <a:pt x="924" y="331"/>
                    <a:pt x="924" y="332"/>
                    <a:pt x="923" y="333"/>
                  </a:cubicBezTo>
                  <a:cubicBezTo>
                    <a:pt x="923" y="333"/>
                    <a:pt x="922" y="333"/>
                    <a:pt x="922" y="333"/>
                  </a:cubicBezTo>
                  <a:close/>
                  <a:moveTo>
                    <a:pt x="26" y="326"/>
                  </a:moveTo>
                  <a:cubicBezTo>
                    <a:pt x="26" y="326"/>
                    <a:pt x="26" y="326"/>
                    <a:pt x="26" y="326"/>
                  </a:cubicBezTo>
                  <a:cubicBezTo>
                    <a:pt x="25" y="325"/>
                    <a:pt x="24" y="324"/>
                    <a:pt x="24" y="323"/>
                  </a:cubicBezTo>
                  <a:cubicBezTo>
                    <a:pt x="25" y="322"/>
                    <a:pt x="25" y="322"/>
                    <a:pt x="25" y="322"/>
                  </a:cubicBezTo>
                  <a:cubicBezTo>
                    <a:pt x="25" y="321"/>
                    <a:pt x="26" y="320"/>
                    <a:pt x="27" y="321"/>
                  </a:cubicBezTo>
                  <a:cubicBezTo>
                    <a:pt x="28" y="321"/>
                    <a:pt x="29" y="322"/>
                    <a:pt x="29" y="323"/>
                  </a:cubicBezTo>
                  <a:cubicBezTo>
                    <a:pt x="28" y="324"/>
                    <a:pt x="28" y="324"/>
                    <a:pt x="28" y="324"/>
                  </a:cubicBezTo>
                  <a:cubicBezTo>
                    <a:pt x="28" y="325"/>
                    <a:pt x="27" y="326"/>
                    <a:pt x="26" y="326"/>
                  </a:cubicBezTo>
                  <a:close/>
                  <a:moveTo>
                    <a:pt x="917" y="318"/>
                  </a:moveTo>
                  <a:cubicBezTo>
                    <a:pt x="916" y="318"/>
                    <a:pt x="915" y="317"/>
                    <a:pt x="915" y="316"/>
                  </a:cubicBezTo>
                  <a:cubicBezTo>
                    <a:pt x="915" y="315"/>
                    <a:pt x="915" y="315"/>
                    <a:pt x="915" y="315"/>
                  </a:cubicBezTo>
                  <a:cubicBezTo>
                    <a:pt x="914" y="314"/>
                    <a:pt x="915" y="313"/>
                    <a:pt x="916" y="312"/>
                  </a:cubicBezTo>
                  <a:cubicBezTo>
                    <a:pt x="917" y="312"/>
                    <a:pt x="918" y="313"/>
                    <a:pt x="918" y="314"/>
                  </a:cubicBezTo>
                  <a:cubicBezTo>
                    <a:pt x="919" y="315"/>
                    <a:pt x="919" y="315"/>
                    <a:pt x="919" y="315"/>
                  </a:cubicBezTo>
                  <a:cubicBezTo>
                    <a:pt x="919" y="316"/>
                    <a:pt x="919" y="317"/>
                    <a:pt x="918" y="317"/>
                  </a:cubicBezTo>
                  <a:cubicBezTo>
                    <a:pt x="917" y="318"/>
                    <a:pt x="917" y="318"/>
                    <a:pt x="917" y="318"/>
                  </a:cubicBezTo>
                  <a:close/>
                  <a:moveTo>
                    <a:pt x="32" y="311"/>
                  </a:moveTo>
                  <a:cubicBezTo>
                    <a:pt x="31" y="311"/>
                    <a:pt x="31" y="311"/>
                    <a:pt x="31" y="311"/>
                  </a:cubicBezTo>
                  <a:cubicBezTo>
                    <a:pt x="30" y="310"/>
                    <a:pt x="29" y="309"/>
                    <a:pt x="30" y="308"/>
                  </a:cubicBezTo>
                  <a:cubicBezTo>
                    <a:pt x="30" y="307"/>
                    <a:pt x="30" y="307"/>
                    <a:pt x="30" y="307"/>
                  </a:cubicBezTo>
                  <a:cubicBezTo>
                    <a:pt x="31" y="306"/>
                    <a:pt x="32" y="305"/>
                    <a:pt x="33" y="305"/>
                  </a:cubicBezTo>
                  <a:cubicBezTo>
                    <a:pt x="34" y="306"/>
                    <a:pt x="34" y="307"/>
                    <a:pt x="34" y="308"/>
                  </a:cubicBezTo>
                  <a:cubicBezTo>
                    <a:pt x="33" y="309"/>
                    <a:pt x="33" y="309"/>
                    <a:pt x="33" y="309"/>
                  </a:cubicBezTo>
                  <a:cubicBezTo>
                    <a:pt x="33" y="310"/>
                    <a:pt x="32" y="311"/>
                    <a:pt x="32" y="311"/>
                  </a:cubicBezTo>
                  <a:close/>
                  <a:moveTo>
                    <a:pt x="911" y="303"/>
                  </a:moveTo>
                  <a:cubicBezTo>
                    <a:pt x="911" y="303"/>
                    <a:pt x="910" y="302"/>
                    <a:pt x="910" y="301"/>
                  </a:cubicBezTo>
                  <a:cubicBezTo>
                    <a:pt x="909" y="300"/>
                    <a:pt x="909" y="300"/>
                    <a:pt x="909" y="300"/>
                  </a:cubicBezTo>
                  <a:cubicBezTo>
                    <a:pt x="909" y="299"/>
                    <a:pt x="909" y="298"/>
                    <a:pt x="910" y="297"/>
                  </a:cubicBezTo>
                  <a:cubicBezTo>
                    <a:pt x="911" y="297"/>
                    <a:pt x="912" y="297"/>
                    <a:pt x="913" y="298"/>
                  </a:cubicBezTo>
                  <a:cubicBezTo>
                    <a:pt x="913" y="300"/>
                    <a:pt x="913" y="300"/>
                    <a:pt x="913" y="300"/>
                  </a:cubicBezTo>
                  <a:cubicBezTo>
                    <a:pt x="914" y="301"/>
                    <a:pt x="913" y="302"/>
                    <a:pt x="912" y="302"/>
                  </a:cubicBezTo>
                  <a:cubicBezTo>
                    <a:pt x="912" y="302"/>
                    <a:pt x="912" y="303"/>
                    <a:pt x="911" y="303"/>
                  </a:cubicBezTo>
                  <a:close/>
                  <a:moveTo>
                    <a:pt x="37" y="296"/>
                  </a:moveTo>
                  <a:cubicBezTo>
                    <a:pt x="37" y="296"/>
                    <a:pt x="37" y="296"/>
                    <a:pt x="37" y="296"/>
                  </a:cubicBezTo>
                  <a:cubicBezTo>
                    <a:pt x="36" y="295"/>
                    <a:pt x="35" y="294"/>
                    <a:pt x="36" y="293"/>
                  </a:cubicBezTo>
                  <a:cubicBezTo>
                    <a:pt x="36" y="292"/>
                    <a:pt x="36" y="292"/>
                    <a:pt x="36" y="292"/>
                  </a:cubicBezTo>
                  <a:cubicBezTo>
                    <a:pt x="37" y="291"/>
                    <a:pt x="38" y="290"/>
                    <a:pt x="39" y="291"/>
                  </a:cubicBezTo>
                  <a:cubicBezTo>
                    <a:pt x="40" y="291"/>
                    <a:pt x="40" y="292"/>
                    <a:pt x="40" y="293"/>
                  </a:cubicBezTo>
                  <a:cubicBezTo>
                    <a:pt x="39" y="295"/>
                    <a:pt x="39" y="295"/>
                    <a:pt x="39" y="295"/>
                  </a:cubicBezTo>
                  <a:cubicBezTo>
                    <a:pt x="39" y="295"/>
                    <a:pt x="38" y="296"/>
                    <a:pt x="37" y="296"/>
                  </a:cubicBezTo>
                  <a:close/>
                  <a:moveTo>
                    <a:pt x="905" y="288"/>
                  </a:moveTo>
                  <a:cubicBezTo>
                    <a:pt x="905" y="288"/>
                    <a:pt x="904" y="287"/>
                    <a:pt x="904" y="287"/>
                  </a:cubicBezTo>
                  <a:cubicBezTo>
                    <a:pt x="903" y="285"/>
                    <a:pt x="903" y="285"/>
                    <a:pt x="903" y="285"/>
                  </a:cubicBezTo>
                  <a:cubicBezTo>
                    <a:pt x="903" y="284"/>
                    <a:pt x="903" y="283"/>
                    <a:pt x="904" y="283"/>
                  </a:cubicBezTo>
                  <a:cubicBezTo>
                    <a:pt x="905" y="282"/>
                    <a:pt x="906" y="283"/>
                    <a:pt x="907" y="284"/>
                  </a:cubicBezTo>
                  <a:cubicBezTo>
                    <a:pt x="907" y="285"/>
                    <a:pt x="907" y="285"/>
                    <a:pt x="907" y="285"/>
                  </a:cubicBezTo>
                  <a:cubicBezTo>
                    <a:pt x="908" y="286"/>
                    <a:pt x="907" y="287"/>
                    <a:pt x="906" y="288"/>
                  </a:cubicBezTo>
                  <a:cubicBezTo>
                    <a:pt x="906" y="288"/>
                    <a:pt x="906" y="288"/>
                    <a:pt x="905" y="288"/>
                  </a:cubicBezTo>
                  <a:close/>
                  <a:moveTo>
                    <a:pt x="44" y="281"/>
                  </a:moveTo>
                  <a:cubicBezTo>
                    <a:pt x="43" y="281"/>
                    <a:pt x="43" y="281"/>
                    <a:pt x="43" y="281"/>
                  </a:cubicBezTo>
                  <a:cubicBezTo>
                    <a:pt x="42" y="281"/>
                    <a:pt x="42" y="279"/>
                    <a:pt x="42" y="278"/>
                  </a:cubicBezTo>
                  <a:cubicBezTo>
                    <a:pt x="43" y="277"/>
                    <a:pt x="43" y="277"/>
                    <a:pt x="43" y="277"/>
                  </a:cubicBezTo>
                  <a:cubicBezTo>
                    <a:pt x="43" y="276"/>
                    <a:pt x="44" y="276"/>
                    <a:pt x="45" y="276"/>
                  </a:cubicBezTo>
                  <a:cubicBezTo>
                    <a:pt x="46" y="277"/>
                    <a:pt x="47" y="278"/>
                    <a:pt x="46" y="279"/>
                  </a:cubicBezTo>
                  <a:cubicBezTo>
                    <a:pt x="46" y="280"/>
                    <a:pt x="46" y="280"/>
                    <a:pt x="46" y="280"/>
                  </a:cubicBezTo>
                  <a:cubicBezTo>
                    <a:pt x="45" y="281"/>
                    <a:pt x="45" y="281"/>
                    <a:pt x="44" y="281"/>
                  </a:cubicBezTo>
                  <a:close/>
                  <a:moveTo>
                    <a:pt x="899" y="273"/>
                  </a:moveTo>
                  <a:cubicBezTo>
                    <a:pt x="898" y="273"/>
                    <a:pt x="897" y="273"/>
                    <a:pt x="897" y="272"/>
                  </a:cubicBezTo>
                  <a:cubicBezTo>
                    <a:pt x="896" y="271"/>
                    <a:pt x="896" y="271"/>
                    <a:pt x="896" y="271"/>
                  </a:cubicBezTo>
                  <a:cubicBezTo>
                    <a:pt x="896" y="270"/>
                    <a:pt x="896" y="269"/>
                    <a:pt x="897" y="268"/>
                  </a:cubicBezTo>
                  <a:cubicBezTo>
                    <a:pt x="898" y="268"/>
                    <a:pt x="899" y="268"/>
                    <a:pt x="900" y="269"/>
                  </a:cubicBezTo>
                  <a:cubicBezTo>
                    <a:pt x="901" y="270"/>
                    <a:pt x="901" y="270"/>
                    <a:pt x="901" y="270"/>
                  </a:cubicBezTo>
                  <a:cubicBezTo>
                    <a:pt x="901" y="271"/>
                    <a:pt x="901" y="272"/>
                    <a:pt x="900" y="273"/>
                  </a:cubicBezTo>
                  <a:cubicBezTo>
                    <a:pt x="899" y="273"/>
                    <a:pt x="899" y="273"/>
                    <a:pt x="899" y="273"/>
                  </a:cubicBezTo>
                  <a:close/>
                  <a:moveTo>
                    <a:pt x="51" y="267"/>
                  </a:moveTo>
                  <a:cubicBezTo>
                    <a:pt x="50" y="267"/>
                    <a:pt x="50" y="267"/>
                    <a:pt x="50" y="267"/>
                  </a:cubicBezTo>
                  <a:cubicBezTo>
                    <a:pt x="49" y="266"/>
                    <a:pt x="48" y="265"/>
                    <a:pt x="49" y="264"/>
                  </a:cubicBezTo>
                  <a:cubicBezTo>
                    <a:pt x="49" y="263"/>
                    <a:pt x="49" y="263"/>
                    <a:pt x="49" y="263"/>
                  </a:cubicBezTo>
                  <a:cubicBezTo>
                    <a:pt x="50" y="262"/>
                    <a:pt x="51" y="261"/>
                    <a:pt x="52" y="262"/>
                  </a:cubicBezTo>
                  <a:cubicBezTo>
                    <a:pt x="53" y="262"/>
                    <a:pt x="53" y="263"/>
                    <a:pt x="53" y="264"/>
                  </a:cubicBezTo>
                  <a:cubicBezTo>
                    <a:pt x="52" y="266"/>
                    <a:pt x="52" y="266"/>
                    <a:pt x="52" y="266"/>
                  </a:cubicBezTo>
                  <a:cubicBezTo>
                    <a:pt x="52" y="266"/>
                    <a:pt x="51" y="267"/>
                    <a:pt x="51" y="267"/>
                  </a:cubicBezTo>
                  <a:close/>
                  <a:moveTo>
                    <a:pt x="892" y="259"/>
                  </a:moveTo>
                  <a:cubicBezTo>
                    <a:pt x="891" y="259"/>
                    <a:pt x="890" y="258"/>
                    <a:pt x="890" y="258"/>
                  </a:cubicBezTo>
                  <a:cubicBezTo>
                    <a:pt x="889" y="256"/>
                    <a:pt x="889" y="256"/>
                    <a:pt x="889" y="256"/>
                  </a:cubicBezTo>
                  <a:cubicBezTo>
                    <a:pt x="889" y="255"/>
                    <a:pt x="889" y="254"/>
                    <a:pt x="890" y="254"/>
                  </a:cubicBezTo>
                  <a:cubicBezTo>
                    <a:pt x="891" y="253"/>
                    <a:pt x="892" y="254"/>
                    <a:pt x="893" y="255"/>
                  </a:cubicBezTo>
                  <a:cubicBezTo>
                    <a:pt x="893" y="256"/>
                    <a:pt x="893" y="256"/>
                    <a:pt x="893" y="256"/>
                  </a:cubicBezTo>
                  <a:cubicBezTo>
                    <a:pt x="894" y="257"/>
                    <a:pt x="894" y="258"/>
                    <a:pt x="893" y="259"/>
                  </a:cubicBezTo>
                  <a:cubicBezTo>
                    <a:pt x="892" y="259"/>
                    <a:pt x="892" y="259"/>
                    <a:pt x="892" y="259"/>
                  </a:cubicBezTo>
                  <a:close/>
                  <a:moveTo>
                    <a:pt x="58" y="253"/>
                  </a:moveTo>
                  <a:cubicBezTo>
                    <a:pt x="58" y="253"/>
                    <a:pt x="57" y="252"/>
                    <a:pt x="57" y="252"/>
                  </a:cubicBezTo>
                  <a:cubicBezTo>
                    <a:pt x="56" y="252"/>
                    <a:pt x="56" y="251"/>
                    <a:pt x="56" y="250"/>
                  </a:cubicBezTo>
                  <a:cubicBezTo>
                    <a:pt x="57" y="248"/>
                    <a:pt x="57" y="248"/>
                    <a:pt x="57" y="248"/>
                  </a:cubicBezTo>
                  <a:cubicBezTo>
                    <a:pt x="57" y="247"/>
                    <a:pt x="58" y="247"/>
                    <a:pt x="59" y="248"/>
                  </a:cubicBezTo>
                  <a:cubicBezTo>
                    <a:pt x="60" y="248"/>
                    <a:pt x="61" y="249"/>
                    <a:pt x="60" y="250"/>
                  </a:cubicBezTo>
                  <a:cubicBezTo>
                    <a:pt x="60" y="252"/>
                    <a:pt x="60" y="252"/>
                    <a:pt x="60" y="252"/>
                  </a:cubicBezTo>
                  <a:cubicBezTo>
                    <a:pt x="59" y="252"/>
                    <a:pt x="59" y="253"/>
                    <a:pt x="58" y="253"/>
                  </a:cubicBezTo>
                  <a:close/>
                  <a:moveTo>
                    <a:pt x="884" y="245"/>
                  </a:moveTo>
                  <a:cubicBezTo>
                    <a:pt x="883" y="245"/>
                    <a:pt x="883" y="244"/>
                    <a:pt x="882" y="244"/>
                  </a:cubicBezTo>
                  <a:cubicBezTo>
                    <a:pt x="882" y="242"/>
                    <a:pt x="882" y="242"/>
                    <a:pt x="882" y="242"/>
                  </a:cubicBezTo>
                  <a:cubicBezTo>
                    <a:pt x="881" y="241"/>
                    <a:pt x="881" y="240"/>
                    <a:pt x="882" y="240"/>
                  </a:cubicBezTo>
                  <a:cubicBezTo>
                    <a:pt x="883" y="239"/>
                    <a:pt x="885" y="240"/>
                    <a:pt x="885" y="240"/>
                  </a:cubicBezTo>
                  <a:cubicBezTo>
                    <a:pt x="886" y="242"/>
                    <a:pt x="886" y="242"/>
                    <a:pt x="886" y="242"/>
                  </a:cubicBezTo>
                  <a:cubicBezTo>
                    <a:pt x="886" y="243"/>
                    <a:pt x="886" y="244"/>
                    <a:pt x="885" y="244"/>
                  </a:cubicBezTo>
                  <a:cubicBezTo>
                    <a:pt x="885" y="245"/>
                    <a:pt x="884" y="245"/>
                    <a:pt x="884" y="245"/>
                  </a:cubicBezTo>
                  <a:close/>
                  <a:moveTo>
                    <a:pt x="66" y="239"/>
                  </a:moveTo>
                  <a:cubicBezTo>
                    <a:pt x="65" y="239"/>
                    <a:pt x="65" y="239"/>
                    <a:pt x="65" y="238"/>
                  </a:cubicBezTo>
                  <a:cubicBezTo>
                    <a:pt x="64" y="238"/>
                    <a:pt x="63" y="237"/>
                    <a:pt x="64" y="236"/>
                  </a:cubicBezTo>
                  <a:cubicBezTo>
                    <a:pt x="65" y="234"/>
                    <a:pt x="65" y="234"/>
                    <a:pt x="65" y="234"/>
                  </a:cubicBezTo>
                  <a:cubicBezTo>
                    <a:pt x="65" y="233"/>
                    <a:pt x="66" y="233"/>
                    <a:pt x="67" y="234"/>
                  </a:cubicBezTo>
                  <a:cubicBezTo>
                    <a:pt x="68" y="234"/>
                    <a:pt x="69" y="235"/>
                    <a:pt x="68" y="236"/>
                  </a:cubicBezTo>
                  <a:cubicBezTo>
                    <a:pt x="67" y="238"/>
                    <a:pt x="67" y="238"/>
                    <a:pt x="67" y="238"/>
                  </a:cubicBezTo>
                  <a:cubicBezTo>
                    <a:pt x="67" y="238"/>
                    <a:pt x="66" y="239"/>
                    <a:pt x="66" y="239"/>
                  </a:cubicBezTo>
                  <a:close/>
                  <a:moveTo>
                    <a:pt x="876" y="231"/>
                  </a:moveTo>
                  <a:cubicBezTo>
                    <a:pt x="875" y="231"/>
                    <a:pt x="875" y="231"/>
                    <a:pt x="874" y="230"/>
                  </a:cubicBezTo>
                  <a:cubicBezTo>
                    <a:pt x="874" y="229"/>
                    <a:pt x="874" y="229"/>
                    <a:pt x="874" y="229"/>
                  </a:cubicBezTo>
                  <a:cubicBezTo>
                    <a:pt x="873" y="228"/>
                    <a:pt x="873" y="227"/>
                    <a:pt x="874" y="226"/>
                  </a:cubicBezTo>
                  <a:cubicBezTo>
                    <a:pt x="875" y="225"/>
                    <a:pt x="876" y="226"/>
                    <a:pt x="877" y="227"/>
                  </a:cubicBezTo>
                  <a:cubicBezTo>
                    <a:pt x="878" y="228"/>
                    <a:pt x="878" y="228"/>
                    <a:pt x="878" y="228"/>
                  </a:cubicBezTo>
                  <a:cubicBezTo>
                    <a:pt x="878" y="229"/>
                    <a:pt x="878" y="230"/>
                    <a:pt x="877" y="231"/>
                  </a:cubicBezTo>
                  <a:cubicBezTo>
                    <a:pt x="877" y="231"/>
                    <a:pt x="876" y="231"/>
                    <a:pt x="876" y="231"/>
                  </a:cubicBezTo>
                  <a:close/>
                  <a:moveTo>
                    <a:pt x="74" y="225"/>
                  </a:moveTo>
                  <a:cubicBezTo>
                    <a:pt x="73" y="225"/>
                    <a:pt x="73" y="225"/>
                    <a:pt x="73" y="225"/>
                  </a:cubicBezTo>
                  <a:cubicBezTo>
                    <a:pt x="72" y="224"/>
                    <a:pt x="72" y="223"/>
                    <a:pt x="72" y="222"/>
                  </a:cubicBezTo>
                  <a:cubicBezTo>
                    <a:pt x="73" y="221"/>
                    <a:pt x="73" y="221"/>
                    <a:pt x="73" y="221"/>
                  </a:cubicBezTo>
                  <a:cubicBezTo>
                    <a:pt x="74" y="220"/>
                    <a:pt x="75" y="220"/>
                    <a:pt x="76" y="220"/>
                  </a:cubicBezTo>
                  <a:cubicBezTo>
                    <a:pt x="77" y="221"/>
                    <a:pt x="77" y="222"/>
                    <a:pt x="76" y="223"/>
                  </a:cubicBezTo>
                  <a:cubicBezTo>
                    <a:pt x="75" y="224"/>
                    <a:pt x="75" y="224"/>
                    <a:pt x="75" y="224"/>
                  </a:cubicBezTo>
                  <a:cubicBezTo>
                    <a:pt x="75" y="225"/>
                    <a:pt x="74" y="225"/>
                    <a:pt x="74" y="225"/>
                  </a:cubicBezTo>
                  <a:close/>
                  <a:moveTo>
                    <a:pt x="867" y="217"/>
                  </a:moveTo>
                  <a:cubicBezTo>
                    <a:pt x="867" y="217"/>
                    <a:pt x="866" y="217"/>
                    <a:pt x="866" y="216"/>
                  </a:cubicBezTo>
                  <a:cubicBezTo>
                    <a:pt x="865" y="215"/>
                    <a:pt x="865" y="215"/>
                    <a:pt x="865" y="215"/>
                  </a:cubicBezTo>
                  <a:cubicBezTo>
                    <a:pt x="864" y="214"/>
                    <a:pt x="865" y="213"/>
                    <a:pt x="866" y="212"/>
                  </a:cubicBezTo>
                  <a:cubicBezTo>
                    <a:pt x="867" y="212"/>
                    <a:pt x="868" y="212"/>
                    <a:pt x="868" y="213"/>
                  </a:cubicBezTo>
                  <a:cubicBezTo>
                    <a:pt x="869" y="214"/>
                    <a:pt x="869" y="214"/>
                    <a:pt x="869" y="214"/>
                  </a:cubicBezTo>
                  <a:cubicBezTo>
                    <a:pt x="870" y="215"/>
                    <a:pt x="869" y="216"/>
                    <a:pt x="869" y="217"/>
                  </a:cubicBezTo>
                  <a:cubicBezTo>
                    <a:pt x="868" y="217"/>
                    <a:pt x="868" y="217"/>
                    <a:pt x="867" y="217"/>
                  </a:cubicBezTo>
                  <a:close/>
                  <a:moveTo>
                    <a:pt x="83" y="212"/>
                  </a:moveTo>
                  <a:cubicBezTo>
                    <a:pt x="82" y="212"/>
                    <a:pt x="82" y="211"/>
                    <a:pt x="81" y="211"/>
                  </a:cubicBezTo>
                  <a:cubicBezTo>
                    <a:pt x="81" y="211"/>
                    <a:pt x="80" y="209"/>
                    <a:pt x="81" y="209"/>
                  </a:cubicBezTo>
                  <a:cubicBezTo>
                    <a:pt x="82" y="207"/>
                    <a:pt x="82" y="207"/>
                    <a:pt x="82" y="207"/>
                  </a:cubicBezTo>
                  <a:cubicBezTo>
                    <a:pt x="82" y="206"/>
                    <a:pt x="84" y="206"/>
                    <a:pt x="84" y="207"/>
                  </a:cubicBezTo>
                  <a:cubicBezTo>
                    <a:pt x="85" y="207"/>
                    <a:pt x="86" y="209"/>
                    <a:pt x="85" y="210"/>
                  </a:cubicBezTo>
                  <a:cubicBezTo>
                    <a:pt x="84" y="211"/>
                    <a:pt x="84" y="211"/>
                    <a:pt x="84" y="211"/>
                  </a:cubicBezTo>
                  <a:cubicBezTo>
                    <a:pt x="84" y="211"/>
                    <a:pt x="83" y="212"/>
                    <a:pt x="83" y="212"/>
                  </a:cubicBezTo>
                  <a:close/>
                  <a:moveTo>
                    <a:pt x="859" y="204"/>
                  </a:moveTo>
                  <a:cubicBezTo>
                    <a:pt x="858" y="204"/>
                    <a:pt x="857" y="204"/>
                    <a:pt x="857" y="203"/>
                  </a:cubicBezTo>
                  <a:cubicBezTo>
                    <a:pt x="856" y="202"/>
                    <a:pt x="856" y="202"/>
                    <a:pt x="856" y="202"/>
                  </a:cubicBezTo>
                  <a:cubicBezTo>
                    <a:pt x="855" y="201"/>
                    <a:pt x="856" y="200"/>
                    <a:pt x="857" y="199"/>
                  </a:cubicBezTo>
                  <a:cubicBezTo>
                    <a:pt x="857" y="199"/>
                    <a:pt x="859" y="199"/>
                    <a:pt x="859" y="200"/>
                  </a:cubicBezTo>
                  <a:cubicBezTo>
                    <a:pt x="860" y="201"/>
                    <a:pt x="860" y="201"/>
                    <a:pt x="860" y="201"/>
                  </a:cubicBezTo>
                  <a:cubicBezTo>
                    <a:pt x="861" y="202"/>
                    <a:pt x="861" y="203"/>
                    <a:pt x="860" y="204"/>
                  </a:cubicBezTo>
                  <a:cubicBezTo>
                    <a:pt x="859" y="204"/>
                    <a:pt x="859" y="204"/>
                    <a:pt x="859" y="204"/>
                  </a:cubicBezTo>
                  <a:close/>
                  <a:moveTo>
                    <a:pt x="92" y="199"/>
                  </a:moveTo>
                  <a:cubicBezTo>
                    <a:pt x="91" y="199"/>
                    <a:pt x="91" y="198"/>
                    <a:pt x="91" y="198"/>
                  </a:cubicBezTo>
                  <a:cubicBezTo>
                    <a:pt x="90" y="198"/>
                    <a:pt x="89" y="196"/>
                    <a:pt x="90" y="195"/>
                  </a:cubicBezTo>
                  <a:cubicBezTo>
                    <a:pt x="91" y="194"/>
                    <a:pt x="91" y="194"/>
                    <a:pt x="91" y="194"/>
                  </a:cubicBezTo>
                  <a:cubicBezTo>
                    <a:pt x="92" y="193"/>
                    <a:pt x="93" y="193"/>
                    <a:pt x="94" y="194"/>
                  </a:cubicBezTo>
                  <a:cubicBezTo>
                    <a:pt x="95" y="194"/>
                    <a:pt x="95" y="196"/>
                    <a:pt x="94" y="197"/>
                  </a:cubicBezTo>
                  <a:cubicBezTo>
                    <a:pt x="93" y="198"/>
                    <a:pt x="93" y="198"/>
                    <a:pt x="93" y="198"/>
                  </a:cubicBezTo>
                  <a:cubicBezTo>
                    <a:pt x="93" y="198"/>
                    <a:pt x="92" y="199"/>
                    <a:pt x="92" y="199"/>
                  </a:cubicBezTo>
                  <a:close/>
                  <a:moveTo>
                    <a:pt x="849" y="191"/>
                  </a:moveTo>
                  <a:cubicBezTo>
                    <a:pt x="849" y="191"/>
                    <a:pt x="848" y="191"/>
                    <a:pt x="848" y="190"/>
                  </a:cubicBezTo>
                  <a:cubicBezTo>
                    <a:pt x="847" y="189"/>
                    <a:pt x="847" y="189"/>
                    <a:pt x="847" y="189"/>
                  </a:cubicBezTo>
                  <a:cubicBezTo>
                    <a:pt x="846" y="188"/>
                    <a:pt x="846" y="187"/>
                    <a:pt x="847" y="186"/>
                  </a:cubicBezTo>
                  <a:cubicBezTo>
                    <a:pt x="848" y="186"/>
                    <a:pt x="849" y="186"/>
                    <a:pt x="850" y="187"/>
                  </a:cubicBezTo>
                  <a:cubicBezTo>
                    <a:pt x="851" y="188"/>
                    <a:pt x="851" y="188"/>
                    <a:pt x="851" y="188"/>
                  </a:cubicBezTo>
                  <a:cubicBezTo>
                    <a:pt x="851" y="189"/>
                    <a:pt x="851" y="190"/>
                    <a:pt x="850" y="191"/>
                  </a:cubicBezTo>
                  <a:cubicBezTo>
                    <a:pt x="850" y="191"/>
                    <a:pt x="850" y="191"/>
                    <a:pt x="849" y="191"/>
                  </a:cubicBezTo>
                  <a:close/>
                  <a:moveTo>
                    <a:pt x="101" y="186"/>
                  </a:moveTo>
                  <a:cubicBezTo>
                    <a:pt x="101" y="186"/>
                    <a:pt x="100" y="186"/>
                    <a:pt x="100" y="185"/>
                  </a:cubicBezTo>
                  <a:cubicBezTo>
                    <a:pt x="99" y="185"/>
                    <a:pt x="99" y="183"/>
                    <a:pt x="100" y="183"/>
                  </a:cubicBezTo>
                  <a:cubicBezTo>
                    <a:pt x="101" y="181"/>
                    <a:pt x="101" y="181"/>
                    <a:pt x="101" y="181"/>
                  </a:cubicBezTo>
                  <a:cubicBezTo>
                    <a:pt x="101" y="181"/>
                    <a:pt x="102" y="180"/>
                    <a:pt x="103" y="181"/>
                  </a:cubicBezTo>
                  <a:cubicBezTo>
                    <a:pt x="104" y="182"/>
                    <a:pt x="104" y="183"/>
                    <a:pt x="104" y="184"/>
                  </a:cubicBezTo>
                  <a:cubicBezTo>
                    <a:pt x="103" y="185"/>
                    <a:pt x="103" y="185"/>
                    <a:pt x="103" y="185"/>
                  </a:cubicBezTo>
                  <a:cubicBezTo>
                    <a:pt x="102" y="185"/>
                    <a:pt x="102" y="186"/>
                    <a:pt x="101" y="186"/>
                  </a:cubicBezTo>
                  <a:close/>
                  <a:moveTo>
                    <a:pt x="839" y="179"/>
                  </a:moveTo>
                  <a:cubicBezTo>
                    <a:pt x="839" y="179"/>
                    <a:pt x="838" y="178"/>
                    <a:pt x="838" y="178"/>
                  </a:cubicBezTo>
                  <a:cubicBezTo>
                    <a:pt x="837" y="177"/>
                    <a:pt x="837" y="177"/>
                    <a:pt x="837" y="177"/>
                  </a:cubicBezTo>
                  <a:cubicBezTo>
                    <a:pt x="836" y="176"/>
                    <a:pt x="836" y="175"/>
                    <a:pt x="837" y="174"/>
                  </a:cubicBezTo>
                  <a:cubicBezTo>
                    <a:pt x="838" y="173"/>
                    <a:pt x="839" y="173"/>
                    <a:pt x="840" y="174"/>
                  </a:cubicBezTo>
                  <a:cubicBezTo>
                    <a:pt x="841" y="175"/>
                    <a:pt x="841" y="175"/>
                    <a:pt x="841" y="175"/>
                  </a:cubicBezTo>
                  <a:cubicBezTo>
                    <a:pt x="841" y="176"/>
                    <a:pt x="841" y="177"/>
                    <a:pt x="840" y="178"/>
                  </a:cubicBezTo>
                  <a:cubicBezTo>
                    <a:pt x="840" y="178"/>
                    <a:pt x="840" y="179"/>
                    <a:pt x="839" y="179"/>
                  </a:cubicBezTo>
                  <a:close/>
                  <a:moveTo>
                    <a:pt x="111" y="173"/>
                  </a:moveTo>
                  <a:cubicBezTo>
                    <a:pt x="111" y="173"/>
                    <a:pt x="110" y="173"/>
                    <a:pt x="110" y="173"/>
                  </a:cubicBezTo>
                  <a:cubicBezTo>
                    <a:pt x="109" y="172"/>
                    <a:pt x="109" y="171"/>
                    <a:pt x="110" y="170"/>
                  </a:cubicBezTo>
                  <a:cubicBezTo>
                    <a:pt x="111" y="169"/>
                    <a:pt x="111" y="169"/>
                    <a:pt x="111" y="169"/>
                  </a:cubicBezTo>
                  <a:cubicBezTo>
                    <a:pt x="111" y="168"/>
                    <a:pt x="113" y="168"/>
                    <a:pt x="113" y="169"/>
                  </a:cubicBezTo>
                  <a:cubicBezTo>
                    <a:pt x="114" y="169"/>
                    <a:pt x="114" y="171"/>
                    <a:pt x="114" y="171"/>
                  </a:cubicBezTo>
                  <a:cubicBezTo>
                    <a:pt x="113" y="173"/>
                    <a:pt x="113" y="173"/>
                    <a:pt x="113" y="173"/>
                  </a:cubicBezTo>
                  <a:cubicBezTo>
                    <a:pt x="112" y="173"/>
                    <a:pt x="112" y="173"/>
                    <a:pt x="111" y="173"/>
                  </a:cubicBezTo>
                  <a:close/>
                  <a:moveTo>
                    <a:pt x="829" y="166"/>
                  </a:moveTo>
                  <a:cubicBezTo>
                    <a:pt x="828" y="166"/>
                    <a:pt x="828" y="166"/>
                    <a:pt x="828" y="166"/>
                  </a:cubicBezTo>
                  <a:cubicBezTo>
                    <a:pt x="827" y="165"/>
                    <a:pt x="827" y="165"/>
                    <a:pt x="827" y="165"/>
                  </a:cubicBezTo>
                  <a:cubicBezTo>
                    <a:pt x="826" y="164"/>
                    <a:pt x="826" y="162"/>
                    <a:pt x="827" y="162"/>
                  </a:cubicBezTo>
                  <a:cubicBezTo>
                    <a:pt x="828" y="161"/>
                    <a:pt x="829" y="161"/>
                    <a:pt x="830" y="162"/>
                  </a:cubicBezTo>
                  <a:cubicBezTo>
                    <a:pt x="830" y="163"/>
                    <a:pt x="830" y="163"/>
                    <a:pt x="830" y="163"/>
                  </a:cubicBezTo>
                  <a:cubicBezTo>
                    <a:pt x="831" y="164"/>
                    <a:pt x="831" y="165"/>
                    <a:pt x="830" y="166"/>
                  </a:cubicBezTo>
                  <a:cubicBezTo>
                    <a:pt x="830" y="166"/>
                    <a:pt x="829" y="166"/>
                    <a:pt x="829" y="166"/>
                  </a:cubicBezTo>
                  <a:close/>
                  <a:moveTo>
                    <a:pt x="122" y="161"/>
                  </a:moveTo>
                  <a:cubicBezTo>
                    <a:pt x="121" y="161"/>
                    <a:pt x="121" y="161"/>
                    <a:pt x="120" y="161"/>
                  </a:cubicBezTo>
                  <a:cubicBezTo>
                    <a:pt x="120" y="160"/>
                    <a:pt x="119" y="159"/>
                    <a:pt x="120" y="158"/>
                  </a:cubicBezTo>
                  <a:cubicBezTo>
                    <a:pt x="121" y="157"/>
                    <a:pt x="121" y="157"/>
                    <a:pt x="121" y="157"/>
                  </a:cubicBezTo>
                  <a:cubicBezTo>
                    <a:pt x="122" y="156"/>
                    <a:pt x="123" y="156"/>
                    <a:pt x="124" y="157"/>
                  </a:cubicBezTo>
                  <a:cubicBezTo>
                    <a:pt x="125" y="157"/>
                    <a:pt x="125" y="159"/>
                    <a:pt x="124" y="159"/>
                  </a:cubicBezTo>
                  <a:cubicBezTo>
                    <a:pt x="123" y="161"/>
                    <a:pt x="123" y="161"/>
                    <a:pt x="123" y="161"/>
                  </a:cubicBezTo>
                  <a:cubicBezTo>
                    <a:pt x="123" y="161"/>
                    <a:pt x="122" y="161"/>
                    <a:pt x="122" y="161"/>
                  </a:cubicBezTo>
                  <a:close/>
                  <a:moveTo>
                    <a:pt x="818" y="154"/>
                  </a:moveTo>
                  <a:cubicBezTo>
                    <a:pt x="818" y="154"/>
                    <a:pt x="817" y="154"/>
                    <a:pt x="817" y="154"/>
                  </a:cubicBezTo>
                  <a:cubicBezTo>
                    <a:pt x="816" y="153"/>
                    <a:pt x="816" y="153"/>
                    <a:pt x="816" y="153"/>
                  </a:cubicBezTo>
                  <a:cubicBezTo>
                    <a:pt x="815" y="152"/>
                    <a:pt x="815" y="151"/>
                    <a:pt x="816" y="150"/>
                  </a:cubicBezTo>
                  <a:cubicBezTo>
                    <a:pt x="817" y="149"/>
                    <a:pt x="818" y="149"/>
                    <a:pt x="819" y="150"/>
                  </a:cubicBezTo>
                  <a:cubicBezTo>
                    <a:pt x="820" y="151"/>
                    <a:pt x="820" y="151"/>
                    <a:pt x="820" y="151"/>
                  </a:cubicBezTo>
                  <a:cubicBezTo>
                    <a:pt x="820" y="152"/>
                    <a:pt x="820" y="153"/>
                    <a:pt x="820" y="154"/>
                  </a:cubicBezTo>
                  <a:cubicBezTo>
                    <a:pt x="819" y="154"/>
                    <a:pt x="819" y="154"/>
                    <a:pt x="818" y="154"/>
                  </a:cubicBezTo>
                  <a:close/>
                  <a:moveTo>
                    <a:pt x="132" y="149"/>
                  </a:moveTo>
                  <a:cubicBezTo>
                    <a:pt x="132" y="149"/>
                    <a:pt x="132" y="149"/>
                    <a:pt x="131" y="149"/>
                  </a:cubicBezTo>
                  <a:cubicBezTo>
                    <a:pt x="130" y="148"/>
                    <a:pt x="130" y="147"/>
                    <a:pt x="131" y="146"/>
                  </a:cubicBezTo>
                  <a:cubicBezTo>
                    <a:pt x="132" y="145"/>
                    <a:pt x="132" y="145"/>
                    <a:pt x="132" y="145"/>
                  </a:cubicBezTo>
                  <a:cubicBezTo>
                    <a:pt x="133" y="144"/>
                    <a:pt x="134" y="144"/>
                    <a:pt x="135" y="145"/>
                  </a:cubicBezTo>
                  <a:cubicBezTo>
                    <a:pt x="136" y="146"/>
                    <a:pt x="136" y="147"/>
                    <a:pt x="135" y="148"/>
                  </a:cubicBezTo>
                  <a:cubicBezTo>
                    <a:pt x="134" y="149"/>
                    <a:pt x="134" y="149"/>
                    <a:pt x="134" y="149"/>
                  </a:cubicBezTo>
                  <a:cubicBezTo>
                    <a:pt x="134" y="149"/>
                    <a:pt x="133" y="149"/>
                    <a:pt x="132" y="149"/>
                  </a:cubicBezTo>
                  <a:close/>
                  <a:moveTo>
                    <a:pt x="807" y="143"/>
                  </a:moveTo>
                  <a:cubicBezTo>
                    <a:pt x="807" y="143"/>
                    <a:pt x="806" y="143"/>
                    <a:pt x="806" y="142"/>
                  </a:cubicBezTo>
                  <a:cubicBezTo>
                    <a:pt x="805" y="141"/>
                    <a:pt x="805" y="141"/>
                    <a:pt x="805" y="141"/>
                  </a:cubicBezTo>
                  <a:cubicBezTo>
                    <a:pt x="804" y="140"/>
                    <a:pt x="804" y="139"/>
                    <a:pt x="805" y="138"/>
                  </a:cubicBezTo>
                  <a:cubicBezTo>
                    <a:pt x="806" y="138"/>
                    <a:pt x="807" y="138"/>
                    <a:pt x="808" y="138"/>
                  </a:cubicBezTo>
                  <a:cubicBezTo>
                    <a:pt x="809" y="140"/>
                    <a:pt x="809" y="140"/>
                    <a:pt x="809" y="140"/>
                  </a:cubicBezTo>
                  <a:cubicBezTo>
                    <a:pt x="809" y="140"/>
                    <a:pt x="809" y="142"/>
                    <a:pt x="809" y="142"/>
                  </a:cubicBezTo>
                  <a:cubicBezTo>
                    <a:pt x="808" y="143"/>
                    <a:pt x="808" y="143"/>
                    <a:pt x="807" y="143"/>
                  </a:cubicBezTo>
                  <a:close/>
                  <a:moveTo>
                    <a:pt x="144" y="138"/>
                  </a:moveTo>
                  <a:cubicBezTo>
                    <a:pt x="143" y="138"/>
                    <a:pt x="143" y="138"/>
                    <a:pt x="142" y="138"/>
                  </a:cubicBezTo>
                  <a:cubicBezTo>
                    <a:pt x="142" y="137"/>
                    <a:pt x="142" y="136"/>
                    <a:pt x="142" y="135"/>
                  </a:cubicBezTo>
                  <a:cubicBezTo>
                    <a:pt x="143" y="134"/>
                    <a:pt x="143" y="134"/>
                    <a:pt x="143" y="134"/>
                  </a:cubicBezTo>
                  <a:cubicBezTo>
                    <a:pt x="144" y="133"/>
                    <a:pt x="145" y="133"/>
                    <a:pt x="146" y="134"/>
                  </a:cubicBezTo>
                  <a:cubicBezTo>
                    <a:pt x="147" y="135"/>
                    <a:pt x="147" y="136"/>
                    <a:pt x="146" y="137"/>
                  </a:cubicBezTo>
                  <a:cubicBezTo>
                    <a:pt x="145" y="138"/>
                    <a:pt x="145" y="138"/>
                    <a:pt x="145" y="138"/>
                  </a:cubicBezTo>
                  <a:cubicBezTo>
                    <a:pt x="145" y="138"/>
                    <a:pt x="144" y="138"/>
                    <a:pt x="144" y="138"/>
                  </a:cubicBezTo>
                  <a:close/>
                  <a:moveTo>
                    <a:pt x="796" y="132"/>
                  </a:moveTo>
                  <a:cubicBezTo>
                    <a:pt x="795" y="132"/>
                    <a:pt x="795" y="132"/>
                    <a:pt x="794" y="131"/>
                  </a:cubicBezTo>
                  <a:cubicBezTo>
                    <a:pt x="793" y="130"/>
                    <a:pt x="793" y="130"/>
                    <a:pt x="793" y="130"/>
                  </a:cubicBezTo>
                  <a:cubicBezTo>
                    <a:pt x="793" y="129"/>
                    <a:pt x="793" y="128"/>
                    <a:pt x="793" y="127"/>
                  </a:cubicBezTo>
                  <a:cubicBezTo>
                    <a:pt x="794" y="127"/>
                    <a:pt x="795" y="127"/>
                    <a:pt x="796" y="127"/>
                  </a:cubicBezTo>
                  <a:cubicBezTo>
                    <a:pt x="797" y="128"/>
                    <a:pt x="797" y="128"/>
                    <a:pt x="797" y="128"/>
                  </a:cubicBezTo>
                  <a:cubicBezTo>
                    <a:pt x="798" y="129"/>
                    <a:pt x="798" y="130"/>
                    <a:pt x="797" y="131"/>
                  </a:cubicBezTo>
                  <a:cubicBezTo>
                    <a:pt x="797" y="132"/>
                    <a:pt x="796" y="132"/>
                    <a:pt x="796" y="132"/>
                  </a:cubicBezTo>
                  <a:close/>
                  <a:moveTo>
                    <a:pt x="155" y="127"/>
                  </a:moveTo>
                  <a:cubicBezTo>
                    <a:pt x="155" y="127"/>
                    <a:pt x="154" y="127"/>
                    <a:pt x="154" y="126"/>
                  </a:cubicBezTo>
                  <a:cubicBezTo>
                    <a:pt x="153" y="126"/>
                    <a:pt x="153" y="124"/>
                    <a:pt x="154" y="124"/>
                  </a:cubicBezTo>
                  <a:cubicBezTo>
                    <a:pt x="155" y="123"/>
                    <a:pt x="155" y="123"/>
                    <a:pt x="155" y="123"/>
                  </a:cubicBezTo>
                  <a:cubicBezTo>
                    <a:pt x="156" y="122"/>
                    <a:pt x="157" y="122"/>
                    <a:pt x="158" y="123"/>
                  </a:cubicBezTo>
                  <a:cubicBezTo>
                    <a:pt x="159" y="124"/>
                    <a:pt x="159" y="125"/>
                    <a:pt x="158" y="126"/>
                  </a:cubicBezTo>
                  <a:cubicBezTo>
                    <a:pt x="157" y="127"/>
                    <a:pt x="157" y="127"/>
                    <a:pt x="157" y="127"/>
                  </a:cubicBezTo>
                  <a:cubicBezTo>
                    <a:pt x="156" y="127"/>
                    <a:pt x="156" y="127"/>
                    <a:pt x="155" y="127"/>
                  </a:cubicBezTo>
                  <a:close/>
                  <a:moveTo>
                    <a:pt x="784" y="121"/>
                  </a:moveTo>
                  <a:cubicBezTo>
                    <a:pt x="784" y="121"/>
                    <a:pt x="783" y="121"/>
                    <a:pt x="783" y="120"/>
                  </a:cubicBezTo>
                  <a:cubicBezTo>
                    <a:pt x="782" y="120"/>
                    <a:pt x="782" y="120"/>
                    <a:pt x="782" y="120"/>
                  </a:cubicBezTo>
                  <a:cubicBezTo>
                    <a:pt x="781" y="119"/>
                    <a:pt x="781" y="118"/>
                    <a:pt x="781" y="117"/>
                  </a:cubicBezTo>
                  <a:cubicBezTo>
                    <a:pt x="782" y="116"/>
                    <a:pt x="783" y="116"/>
                    <a:pt x="784" y="117"/>
                  </a:cubicBezTo>
                  <a:cubicBezTo>
                    <a:pt x="785" y="118"/>
                    <a:pt x="785" y="118"/>
                    <a:pt x="785" y="118"/>
                  </a:cubicBezTo>
                  <a:cubicBezTo>
                    <a:pt x="786" y="118"/>
                    <a:pt x="786" y="119"/>
                    <a:pt x="785" y="120"/>
                  </a:cubicBezTo>
                  <a:cubicBezTo>
                    <a:pt x="785" y="121"/>
                    <a:pt x="785" y="121"/>
                    <a:pt x="784" y="121"/>
                  </a:cubicBezTo>
                  <a:close/>
                  <a:moveTo>
                    <a:pt x="167" y="117"/>
                  </a:moveTo>
                  <a:cubicBezTo>
                    <a:pt x="167" y="117"/>
                    <a:pt x="166" y="116"/>
                    <a:pt x="166" y="116"/>
                  </a:cubicBezTo>
                  <a:cubicBezTo>
                    <a:pt x="165" y="115"/>
                    <a:pt x="165" y="114"/>
                    <a:pt x="166" y="113"/>
                  </a:cubicBezTo>
                  <a:cubicBezTo>
                    <a:pt x="167" y="112"/>
                    <a:pt x="167" y="112"/>
                    <a:pt x="167" y="112"/>
                  </a:cubicBezTo>
                  <a:cubicBezTo>
                    <a:pt x="168" y="111"/>
                    <a:pt x="169" y="112"/>
                    <a:pt x="170" y="112"/>
                  </a:cubicBezTo>
                  <a:cubicBezTo>
                    <a:pt x="171" y="113"/>
                    <a:pt x="170" y="114"/>
                    <a:pt x="170" y="115"/>
                  </a:cubicBezTo>
                  <a:cubicBezTo>
                    <a:pt x="169" y="116"/>
                    <a:pt x="169" y="116"/>
                    <a:pt x="169" y="116"/>
                  </a:cubicBezTo>
                  <a:cubicBezTo>
                    <a:pt x="168" y="116"/>
                    <a:pt x="168" y="117"/>
                    <a:pt x="167" y="117"/>
                  </a:cubicBezTo>
                  <a:close/>
                  <a:moveTo>
                    <a:pt x="772" y="111"/>
                  </a:moveTo>
                  <a:cubicBezTo>
                    <a:pt x="771" y="111"/>
                    <a:pt x="771" y="110"/>
                    <a:pt x="771" y="110"/>
                  </a:cubicBezTo>
                  <a:cubicBezTo>
                    <a:pt x="769" y="109"/>
                    <a:pt x="769" y="109"/>
                    <a:pt x="769" y="109"/>
                  </a:cubicBezTo>
                  <a:cubicBezTo>
                    <a:pt x="769" y="109"/>
                    <a:pt x="769" y="107"/>
                    <a:pt x="769" y="106"/>
                  </a:cubicBezTo>
                  <a:cubicBezTo>
                    <a:pt x="770" y="106"/>
                    <a:pt x="771" y="106"/>
                    <a:pt x="772" y="106"/>
                  </a:cubicBezTo>
                  <a:cubicBezTo>
                    <a:pt x="773" y="107"/>
                    <a:pt x="773" y="107"/>
                    <a:pt x="773" y="107"/>
                  </a:cubicBezTo>
                  <a:cubicBezTo>
                    <a:pt x="774" y="108"/>
                    <a:pt x="774" y="109"/>
                    <a:pt x="773" y="110"/>
                  </a:cubicBezTo>
                  <a:cubicBezTo>
                    <a:pt x="773" y="110"/>
                    <a:pt x="772" y="111"/>
                    <a:pt x="772" y="111"/>
                  </a:cubicBezTo>
                  <a:close/>
                  <a:moveTo>
                    <a:pt x="180" y="106"/>
                  </a:moveTo>
                  <a:cubicBezTo>
                    <a:pt x="179" y="106"/>
                    <a:pt x="178" y="106"/>
                    <a:pt x="178" y="106"/>
                  </a:cubicBezTo>
                  <a:cubicBezTo>
                    <a:pt x="177" y="105"/>
                    <a:pt x="178" y="104"/>
                    <a:pt x="178" y="103"/>
                  </a:cubicBezTo>
                  <a:cubicBezTo>
                    <a:pt x="180" y="102"/>
                    <a:pt x="180" y="102"/>
                    <a:pt x="180" y="102"/>
                  </a:cubicBezTo>
                  <a:cubicBezTo>
                    <a:pt x="180" y="101"/>
                    <a:pt x="182" y="101"/>
                    <a:pt x="182" y="102"/>
                  </a:cubicBezTo>
                  <a:cubicBezTo>
                    <a:pt x="183" y="103"/>
                    <a:pt x="183" y="104"/>
                    <a:pt x="182" y="105"/>
                  </a:cubicBezTo>
                  <a:cubicBezTo>
                    <a:pt x="181" y="106"/>
                    <a:pt x="181" y="106"/>
                    <a:pt x="181" y="106"/>
                  </a:cubicBezTo>
                  <a:cubicBezTo>
                    <a:pt x="180" y="106"/>
                    <a:pt x="180" y="106"/>
                    <a:pt x="180" y="106"/>
                  </a:cubicBezTo>
                  <a:close/>
                  <a:moveTo>
                    <a:pt x="759" y="101"/>
                  </a:moveTo>
                  <a:cubicBezTo>
                    <a:pt x="759" y="101"/>
                    <a:pt x="759" y="101"/>
                    <a:pt x="758" y="100"/>
                  </a:cubicBezTo>
                  <a:cubicBezTo>
                    <a:pt x="757" y="99"/>
                    <a:pt x="757" y="99"/>
                    <a:pt x="757" y="99"/>
                  </a:cubicBezTo>
                  <a:cubicBezTo>
                    <a:pt x="756" y="99"/>
                    <a:pt x="756" y="97"/>
                    <a:pt x="757" y="97"/>
                  </a:cubicBezTo>
                  <a:cubicBezTo>
                    <a:pt x="757" y="96"/>
                    <a:pt x="759" y="96"/>
                    <a:pt x="759" y="96"/>
                  </a:cubicBezTo>
                  <a:cubicBezTo>
                    <a:pt x="761" y="97"/>
                    <a:pt x="761" y="97"/>
                    <a:pt x="761" y="97"/>
                  </a:cubicBezTo>
                  <a:cubicBezTo>
                    <a:pt x="761" y="98"/>
                    <a:pt x="762" y="99"/>
                    <a:pt x="761" y="100"/>
                  </a:cubicBezTo>
                  <a:cubicBezTo>
                    <a:pt x="761" y="100"/>
                    <a:pt x="760" y="101"/>
                    <a:pt x="759" y="101"/>
                  </a:cubicBezTo>
                  <a:close/>
                  <a:moveTo>
                    <a:pt x="192" y="97"/>
                  </a:moveTo>
                  <a:cubicBezTo>
                    <a:pt x="192" y="97"/>
                    <a:pt x="191" y="96"/>
                    <a:pt x="191" y="96"/>
                  </a:cubicBezTo>
                  <a:cubicBezTo>
                    <a:pt x="190" y="95"/>
                    <a:pt x="190" y="94"/>
                    <a:pt x="191" y="93"/>
                  </a:cubicBezTo>
                  <a:cubicBezTo>
                    <a:pt x="192" y="92"/>
                    <a:pt x="192" y="92"/>
                    <a:pt x="192" y="92"/>
                  </a:cubicBezTo>
                  <a:cubicBezTo>
                    <a:pt x="193" y="92"/>
                    <a:pt x="194" y="92"/>
                    <a:pt x="195" y="93"/>
                  </a:cubicBezTo>
                  <a:cubicBezTo>
                    <a:pt x="196" y="93"/>
                    <a:pt x="195" y="95"/>
                    <a:pt x="195" y="95"/>
                  </a:cubicBezTo>
                  <a:cubicBezTo>
                    <a:pt x="193" y="96"/>
                    <a:pt x="193" y="96"/>
                    <a:pt x="193" y="96"/>
                  </a:cubicBezTo>
                  <a:cubicBezTo>
                    <a:pt x="193" y="96"/>
                    <a:pt x="193" y="97"/>
                    <a:pt x="192" y="97"/>
                  </a:cubicBezTo>
                  <a:close/>
                  <a:moveTo>
                    <a:pt x="747" y="91"/>
                  </a:moveTo>
                  <a:cubicBezTo>
                    <a:pt x="746" y="91"/>
                    <a:pt x="746" y="91"/>
                    <a:pt x="745" y="91"/>
                  </a:cubicBezTo>
                  <a:cubicBezTo>
                    <a:pt x="744" y="90"/>
                    <a:pt x="744" y="90"/>
                    <a:pt x="744" y="90"/>
                  </a:cubicBezTo>
                  <a:cubicBezTo>
                    <a:pt x="743" y="89"/>
                    <a:pt x="743" y="88"/>
                    <a:pt x="744" y="87"/>
                  </a:cubicBezTo>
                  <a:cubicBezTo>
                    <a:pt x="744" y="86"/>
                    <a:pt x="746" y="86"/>
                    <a:pt x="746" y="87"/>
                  </a:cubicBezTo>
                  <a:cubicBezTo>
                    <a:pt x="748" y="88"/>
                    <a:pt x="748" y="88"/>
                    <a:pt x="748" y="88"/>
                  </a:cubicBezTo>
                  <a:cubicBezTo>
                    <a:pt x="749" y="88"/>
                    <a:pt x="749" y="89"/>
                    <a:pt x="748" y="90"/>
                  </a:cubicBezTo>
                  <a:cubicBezTo>
                    <a:pt x="748" y="91"/>
                    <a:pt x="747" y="91"/>
                    <a:pt x="747" y="91"/>
                  </a:cubicBezTo>
                  <a:close/>
                  <a:moveTo>
                    <a:pt x="205" y="87"/>
                  </a:moveTo>
                  <a:cubicBezTo>
                    <a:pt x="205" y="87"/>
                    <a:pt x="204" y="87"/>
                    <a:pt x="204" y="86"/>
                  </a:cubicBezTo>
                  <a:cubicBezTo>
                    <a:pt x="203" y="86"/>
                    <a:pt x="203" y="84"/>
                    <a:pt x="204" y="84"/>
                  </a:cubicBezTo>
                  <a:cubicBezTo>
                    <a:pt x="205" y="83"/>
                    <a:pt x="205" y="83"/>
                    <a:pt x="205" y="83"/>
                  </a:cubicBezTo>
                  <a:cubicBezTo>
                    <a:pt x="206" y="82"/>
                    <a:pt x="207" y="82"/>
                    <a:pt x="208" y="83"/>
                  </a:cubicBezTo>
                  <a:cubicBezTo>
                    <a:pt x="209" y="84"/>
                    <a:pt x="208" y="85"/>
                    <a:pt x="208" y="86"/>
                  </a:cubicBezTo>
                  <a:cubicBezTo>
                    <a:pt x="206" y="87"/>
                    <a:pt x="206" y="87"/>
                    <a:pt x="206" y="87"/>
                  </a:cubicBezTo>
                  <a:cubicBezTo>
                    <a:pt x="206" y="87"/>
                    <a:pt x="206" y="87"/>
                    <a:pt x="205" y="87"/>
                  </a:cubicBezTo>
                  <a:close/>
                  <a:moveTo>
                    <a:pt x="733" y="82"/>
                  </a:moveTo>
                  <a:cubicBezTo>
                    <a:pt x="733" y="82"/>
                    <a:pt x="733" y="82"/>
                    <a:pt x="732" y="82"/>
                  </a:cubicBezTo>
                  <a:cubicBezTo>
                    <a:pt x="731" y="81"/>
                    <a:pt x="731" y="81"/>
                    <a:pt x="731" y="81"/>
                  </a:cubicBezTo>
                  <a:cubicBezTo>
                    <a:pt x="730" y="80"/>
                    <a:pt x="730" y="79"/>
                    <a:pt x="731" y="78"/>
                  </a:cubicBezTo>
                  <a:cubicBezTo>
                    <a:pt x="731" y="77"/>
                    <a:pt x="732" y="77"/>
                    <a:pt x="733" y="78"/>
                  </a:cubicBezTo>
                  <a:cubicBezTo>
                    <a:pt x="734" y="79"/>
                    <a:pt x="734" y="79"/>
                    <a:pt x="734" y="79"/>
                  </a:cubicBezTo>
                  <a:cubicBezTo>
                    <a:pt x="735" y="79"/>
                    <a:pt x="736" y="80"/>
                    <a:pt x="735" y="81"/>
                  </a:cubicBezTo>
                  <a:cubicBezTo>
                    <a:pt x="735" y="82"/>
                    <a:pt x="734" y="82"/>
                    <a:pt x="733" y="82"/>
                  </a:cubicBezTo>
                  <a:close/>
                  <a:moveTo>
                    <a:pt x="219" y="78"/>
                  </a:moveTo>
                  <a:cubicBezTo>
                    <a:pt x="218" y="78"/>
                    <a:pt x="217" y="78"/>
                    <a:pt x="217" y="77"/>
                  </a:cubicBezTo>
                  <a:cubicBezTo>
                    <a:pt x="216" y="77"/>
                    <a:pt x="217" y="75"/>
                    <a:pt x="218" y="75"/>
                  </a:cubicBezTo>
                  <a:cubicBezTo>
                    <a:pt x="219" y="74"/>
                    <a:pt x="219" y="74"/>
                    <a:pt x="219" y="74"/>
                  </a:cubicBezTo>
                  <a:cubicBezTo>
                    <a:pt x="220" y="73"/>
                    <a:pt x="221" y="74"/>
                    <a:pt x="221" y="75"/>
                  </a:cubicBezTo>
                  <a:cubicBezTo>
                    <a:pt x="222" y="75"/>
                    <a:pt x="222" y="77"/>
                    <a:pt x="221" y="77"/>
                  </a:cubicBezTo>
                  <a:cubicBezTo>
                    <a:pt x="220" y="78"/>
                    <a:pt x="220" y="78"/>
                    <a:pt x="220" y="78"/>
                  </a:cubicBezTo>
                  <a:cubicBezTo>
                    <a:pt x="219" y="78"/>
                    <a:pt x="219" y="78"/>
                    <a:pt x="219" y="78"/>
                  </a:cubicBezTo>
                  <a:close/>
                  <a:moveTo>
                    <a:pt x="720" y="74"/>
                  </a:moveTo>
                  <a:cubicBezTo>
                    <a:pt x="720" y="74"/>
                    <a:pt x="719" y="73"/>
                    <a:pt x="719" y="73"/>
                  </a:cubicBezTo>
                  <a:cubicBezTo>
                    <a:pt x="718" y="72"/>
                    <a:pt x="718" y="72"/>
                    <a:pt x="718" y="72"/>
                  </a:cubicBezTo>
                  <a:cubicBezTo>
                    <a:pt x="717" y="72"/>
                    <a:pt x="716" y="71"/>
                    <a:pt x="717" y="70"/>
                  </a:cubicBezTo>
                  <a:cubicBezTo>
                    <a:pt x="718" y="69"/>
                    <a:pt x="719" y="69"/>
                    <a:pt x="720" y="69"/>
                  </a:cubicBezTo>
                  <a:cubicBezTo>
                    <a:pt x="721" y="70"/>
                    <a:pt x="721" y="70"/>
                    <a:pt x="721" y="70"/>
                  </a:cubicBezTo>
                  <a:cubicBezTo>
                    <a:pt x="722" y="70"/>
                    <a:pt x="722" y="72"/>
                    <a:pt x="722" y="73"/>
                  </a:cubicBezTo>
                  <a:cubicBezTo>
                    <a:pt x="721" y="73"/>
                    <a:pt x="721" y="74"/>
                    <a:pt x="720" y="74"/>
                  </a:cubicBezTo>
                  <a:close/>
                  <a:moveTo>
                    <a:pt x="232" y="70"/>
                  </a:moveTo>
                  <a:cubicBezTo>
                    <a:pt x="231" y="70"/>
                    <a:pt x="231" y="70"/>
                    <a:pt x="230" y="69"/>
                  </a:cubicBezTo>
                  <a:cubicBezTo>
                    <a:pt x="230" y="68"/>
                    <a:pt x="230" y="67"/>
                    <a:pt x="231" y="66"/>
                  </a:cubicBezTo>
                  <a:cubicBezTo>
                    <a:pt x="232" y="66"/>
                    <a:pt x="232" y="66"/>
                    <a:pt x="232" y="66"/>
                  </a:cubicBezTo>
                  <a:cubicBezTo>
                    <a:pt x="233" y="65"/>
                    <a:pt x="235" y="65"/>
                    <a:pt x="235" y="66"/>
                  </a:cubicBezTo>
                  <a:cubicBezTo>
                    <a:pt x="236" y="67"/>
                    <a:pt x="235" y="68"/>
                    <a:pt x="234" y="69"/>
                  </a:cubicBezTo>
                  <a:cubicBezTo>
                    <a:pt x="233" y="70"/>
                    <a:pt x="233" y="70"/>
                    <a:pt x="233" y="70"/>
                  </a:cubicBezTo>
                  <a:cubicBezTo>
                    <a:pt x="233" y="70"/>
                    <a:pt x="232" y="70"/>
                    <a:pt x="232" y="70"/>
                  </a:cubicBezTo>
                  <a:close/>
                  <a:moveTo>
                    <a:pt x="706" y="65"/>
                  </a:moveTo>
                  <a:cubicBezTo>
                    <a:pt x="706" y="65"/>
                    <a:pt x="706" y="65"/>
                    <a:pt x="705" y="65"/>
                  </a:cubicBezTo>
                  <a:cubicBezTo>
                    <a:pt x="704" y="64"/>
                    <a:pt x="704" y="64"/>
                    <a:pt x="704" y="64"/>
                  </a:cubicBezTo>
                  <a:cubicBezTo>
                    <a:pt x="703" y="64"/>
                    <a:pt x="703" y="63"/>
                    <a:pt x="703" y="62"/>
                  </a:cubicBezTo>
                  <a:cubicBezTo>
                    <a:pt x="704" y="61"/>
                    <a:pt x="705" y="60"/>
                    <a:pt x="706" y="61"/>
                  </a:cubicBezTo>
                  <a:cubicBezTo>
                    <a:pt x="707" y="62"/>
                    <a:pt x="707" y="62"/>
                    <a:pt x="707" y="62"/>
                  </a:cubicBezTo>
                  <a:cubicBezTo>
                    <a:pt x="708" y="62"/>
                    <a:pt x="708" y="63"/>
                    <a:pt x="708" y="64"/>
                  </a:cubicBezTo>
                  <a:cubicBezTo>
                    <a:pt x="708" y="65"/>
                    <a:pt x="707" y="65"/>
                    <a:pt x="706" y="65"/>
                  </a:cubicBezTo>
                  <a:close/>
                  <a:moveTo>
                    <a:pt x="246" y="62"/>
                  </a:moveTo>
                  <a:cubicBezTo>
                    <a:pt x="245" y="62"/>
                    <a:pt x="245" y="62"/>
                    <a:pt x="244" y="61"/>
                  </a:cubicBezTo>
                  <a:cubicBezTo>
                    <a:pt x="244" y="60"/>
                    <a:pt x="244" y="59"/>
                    <a:pt x="245" y="58"/>
                  </a:cubicBezTo>
                  <a:cubicBezTo>
                    <a:pt x="246" y="58"/>
                    <a:pt x="246" y="58"/>
                    <a:pt x="246" y="58"/>
                  </a:cubicBezTo>
                  <a:cubicBezTo>
                    <a:pt x="247" y="57"/>
                    <a:pt x="249" y="57"/>
                    <a:pt x="249" y="58"/>
                  </a:cubicBezTo>
                  <a:cubicBezTo>
                    <a:pt x="250" y="59"/>
                    <a:pt x="249" y="60"/>
                    <a:pt x="248" y="61"/>
                  </a:cubicBezTo>
                  <a:cubicBezTo>
                    <a:pt x="247" y="62"/>
                    <a:pt x="247" y="62"/>
                    <a:pt x="247" y="62"/>
                  </a:cubicBezTo>
                  <a:cubicBezTo>
                    <a:pt x="247" y="62"/>
                    <a:pt x="246" y="62"/>
                    <a:pt x="246" y="62"/>
                  </a:cubicBezTo>
                  <a:close/>
                  <a:moveTo>
                    <a:pt x="692" y="58"/>
                  </a:moveTo>
                  <a:cubicBezTo>
                    <a:pt x="692" y="58"/>
                    <a:pt x="692" y="58"/>
                    <a:pt x="691" y="57"/>
                  </a:cubicBezTo>
                  <a:cubicBezTo>
                    <a:pt x="690" y="57"/>
                    <a:pt x="690" y="57"/>
                    <a:pt x="690" y="57"/>
                  </a:cubicBezTo>
                  <a:cubicBezTo>
                    <a:pt x="689" y="56"/>
                    <a:pt x="689" y="55"/>
                    <a:pt x="689" y="54"/>
                  </a:cubicBezTo>
                  <a:cubicBezTo>
                    <a:pt x="690" y="53"/>
                    <a:pt x="691" y="53"/>
                    <a:pt x="692" y="53"/>
                  </a:cubicBezTo>
                  <a:cubicBezTo>
                    <a:pt x="693" y="54"/>
                    <a:pt x="693" y="54"/>
                    <a:pt x="693" y="54"/>
                  </a:cubicBezTo>
                  <a:cubicBezTo>
                    <a:pt x="694" y="55"/>
                    <a:pt x="695" y="56"/>
                    <a:pt x="694" y="57"/>
                  </a:cubicBezTo>
                  <a:cubicBezTo>
                    <a:pt x="694" y="57"/>
                    <a:pt x="693" y="58"/>
                    <a:pt x="692" y="58"/>
                  </a:cubicBezTo>
                  <a:close/>
                  <a:moveTo>
                    <a:pt x="260" y="54"/>
                  </a:moveTo>
                  <a:cubicBezTo>
                    <a:pt x="259" y="54"/>
                    <a:pt x="259" y="54"/>
                    <a:pt x="258" y="53"/>
                  </a:cubicBezTo>
                  <a:cubicBezTo>
                    <a:pt x="258" y="52"/>
                    <a:pt x="258" y="51"/>
                    <a:pt x="259" y="51"/>
                  </a:cubicBezTo>
                  <a:cubicBezTo>
                    <a:pt x="261" y="50"/>
                    <a:pt x="261" y="50"/>
                    <a:pt x="261" y="50"/>
                  </a:cubicBezTo>
                  <a:cubicBezTo>
                    <a:pt x="262" y="50"/>
                    <a:pt x="263" y="50"/>
                    <a:pt x="263" y="51"/>
                  </a:cubicBezTo>
                  <a:cubicBezTo>
                    <a:pt x="264" y="52"/>
                    <a:pt x="263" y="53"/>
                    <a:pt x="262" y="54"/>
                  </a:cubicBezTo>
                  <a:cubicBezTo>
                    <a:pt x="261" y="54"/>
                    <a:pt x="261" y="54"/>
                    <a:pt x="261" y="54"/>
                  </a:cubicBezTo>
                  <a:cubicBezTo>
                    <a:pt x="261" y="54"/>
                    <a:pt x="260" y="54"/>
                    <a:pt x="260" y="54"/>
                  </a:cubicBezTo>
                  <a:close/>
                  <a:moveTo>
                    <a:pt x="678" y="51"/>
                  </a:moveTo>
                  <a:cubicBezTo>
                    <a:pt x="678" y="51"/>
                    <a:pt x="677" y="50"/>
                    <a:pt x="677" y="50"/>
                  </a:cubicBezTo>
                  <a:cubicBezTo>
                    <a:pt x="676" y="50"/>
                    <a:pt x="676" y="50"/>
                    <a:pt x="676" y="50"/>
                  </a:cubicBezTo>
                  <a:cubicBezTo>
                    <a:pt x="675" y="49"/>
                    <a:pt x="675" y="48"/>
                    <a:pt x="675" y="47"/>
                  </a:cubicBezTo>
                  <a:cubicBezTo>
                    <a:pt x="675" y="46"/>
                    <a:pt x="677" y="46"/>
                    <a:pt x="678" y="46"/>
                  </a:cubicBezTo>
                  <a:cubicBezTo>
                    <a:pt x="679" y="47"/>
                    <a:pt x="679" y="47"/>
                    <a:pt x="679" y="47"/>
                  </a:cubicBezTo>
                  <a:cubicBezTo>
                    <a:pt x="680" y="47"/>
                    <a:pt x="680" y="48"/>
                    <a:pt x="680" y="49"/>
                  </a:cubicBezTo>
                  <a:cubicBezTo>
                    <a:pt x="679" y="50"/>
                    <a:pt x="679" y="51"/>
                    <a:pt x="678" y="51"/>
                  </a:cubicBezTo>
                  <a:close/>
                  <a:moveTo>
                    <a:pt x="275" y="47"/>
                  </a:moveTo>
                  <a:cubicBezTo>
                    <a:pt x="274" y="47"/>
                    <a:pt x="273" y="47"/>
                    <a:pt x="273" y="46"/>
                  </a:cubicBezTo>
                  <a:cubicBezTo>
                    <a:pt x="272" y="45"/>
                    <a:pt x="273" y="44"/>
                    <a:pt x="274" y="44"/>
                  </a:cubicBezTo>
                  <a:cubicBezTo>
                    <a:pt x="275" y="43"/>
                    <a:pt x="275" y="43"/>
                    <a:pt x="275" y="43"/>
                  </a:cubicBezTo>
                  <a:cubicBezTo>
                    <a:pt x="276" y="43"/>
                    <a:pt x="277" y="43"/>
                    <a:pt x="278" y="44"/>
                  </a:cubicBezTo>
                  <a:cubicBezTo>
                    <a:pt x="278" y="45"/>
                    <a:pt x="278" y="46"/>
                    <a:pt x="277" y="47"/>
                  </a:cubicBezTo>
                  <a:cubicBezTo>
                    <a:pt x="275" y="47"/>
                    <a:pt x="275" y="47"/>
                    <a:pt x="275" y="47"/>
                  </a:cubicBezTo>
                  <a:cubicBezTo>
                    <a:pt x="275" y="47"/>
                    <a:pt x="275" y="47"/>
                    <a:pt x="275" y="47"/>
                  </a:cubicBezTo>
                  <a:close/>
                  <a:moveTo>
                    <a:pt x="664" y="44"/>
                  </a:moveTo>
                  <a:cubicBezTo>
                    <a:pt x="663" y="44"/>
                    <a:pt x="663" y="44"/>
                    <a:pt x="663" y="44"/>
                  </a:cubicBezTo>
                  <a:cubicBezTo>
                    <a:pt x="661" y="43"/>
                    <a:pt x="661" y="43"/>
                    <a:pt x="661" y="43"/>
                  </a:cubicBezTo>
                  <a:cubicBezTo>
                    <a:pt x="660" y="43"/>
                    <a:pt x="660" y="41"/>
                    <a:pt x="660" y="40"/>
                  </a:cubicBezTo>
                  <a:cubicBezTo>
                    <a:pt x="661" y="39"/>
                    <a:pt x="662" y="39"/>
                    <a:pt x="663" y="39"/>
                  </a:cubicBezTo>
                  <a:cubicBezTo>
                    <a:pt x="664" y="40"/>
                    <a:pt x="664" y="40"/>
                    <a:pt x="664" y="40"/>
                  </a:cubicBezTo>
                  <a:cubicBezTo>
                    <a:pt x="665" y="40"/>
                    <a:pt x="666" y="42"/>
                    <a:pt x="665" y="43"/>
                  </a:cubicBezTo>
                  <a:cubicBezTo>
                    <a:pt x="665" y="43"/>
                    <a:pt x="664" y="44"/>
                    <a:pt x="664" y="44"/>
                  </a:cubicBezTo>
                  <a:close/>
                  <a:moveTo>
                    <a:pt x="290" y="41"/>
                  </a:moveTo>
                  <a:cubicBezTo>
                    <a:pt x="288" y="37"/>
                    <a:pt x="288" y="37"/>
                    <a:pt x="288" y="37"/>
                  </a:cubicBezTo>
                  <a:cubicBezTo>
                    <a:pt x="290" y="37"/>
                    <a:pt x="290" y="37"/>
                    <a:pt x="290" y="37"/>
                  </a:cubicBezTo>
                  <a:cubicBezTo>
                    <a:pt x="291" y="36"/>
                    <a:pt x="292" y="37"/>
                    <a:pt x="292" y="38"/>
                  </a:cubicBezTo>
                  <a:cubicBezTo>
                    <a:pt x="293" y="39"/>
                    <a:pt x="292" y="40"/>
                    <a:pt x="291" y="40"/>
                  </a:cubicBezTo>
                  <a:lnTo>
                    <a:pt x="290" y="41"/>
                  </a:lnTo>
                  <a:close/>
                  <a:moveTo>
                    <a:pt x="649" y="38"/>
                  </a:moveTo>
                  <a:cubicBezTo>
                    <a:pt x="649" y="38"/>
                    <a:pt x="648" y="38"/>
                    <a:pt x="648" y="37"/>
                  </a:cubicBezTo>
                  <a:cubicBezTo>
                    <a:pt x="647" y="37"/>
                    <a:pt x="647" y="37"/>
                    <a:pt x="647" y="37"/>
                  </a:cubicBezTo>
                  <a:cubicBezTo>
                    <a:pt x="646" y="37"/>
                    <a:pt x="645" y="35"/>
                    <a:pt x="646" y="34"/>
                  </a:cubicBezTo>
                  <a:cubicBezTo>
                    <a:pt x="646" y="33"/>
                    <a:pt x="647" y="33"/>
                    <a:pt x="648" y="33"/>
                  </a:cubicBezTo>
                  <a:cubicBezTo>
                    <a:pt x="650" y="34"/>
                    <a:pt x="650" y="34"/>
                    <a:pt x="650" y="34"/>
                  </a:cubicBezTo>
                  <a:cubicBezTo>
                    <a:pt x="651" y="34"/>
                    <a:pt x="651" y="35"/>
                    <a:pt x="651" y="36"/>
                  </a:cubicBezTo>
                  <a:cubicBezTo>
                    <a:pt x="650" y="37"/>
                    <a:pt x="650" y="38"/>
                    <a:pt x="649" y="38"/>
                  </a:cubicBezTo>
                  <a:close/>
                  <a:moveTo>
                    <a:pt x="304" y="35"/>
                  </a:moveTo>
                  <a:cubicBezTo>
                    <a:pt x="303" y="35"/>
                    <a:pt x="303" y="34"/>
                    <a:pt x="302" y="34"/>
                  </a:cubicBezTo>
                  <a:cubicBezTo>
                    <a:pt x="302" y="33"/>
                    <a:pt x="302" y="32"/>
                    <a:pt x="303" y="31"/>
                  </a:cubicBezTo>
                  <a:cubicBezTo>
                    <a:pt x="305" y="31"/>
                    <a:pt x="305" y="31"/>
                    <a:pt x="305" y="31"/>
                  </a:cubicBezTo>
                  <a:cubicBezTo>
                    <a:pt x="306" y="30"/>
                    <a:pt x="307" y="31"/>
                    <a:pt x="307" y="32"/>
                  </a:cubicBezTo>
                  <a:cubicBezTo>
                    <a:pt x="308" y="33"/>
                    <a:pt x="307" y="34"/>
                    <a:pt x="306" y="34"/>
                  </a:cubicBezTo>
                  <a:cubicBezTo>
                    <a:pt x="305" y="35"/>
                    <a:pt x="305" y="35"/>
                    <a:pt x="305" y="35"/>
                  </a:cubicBezTo>
                  <a:cubicBezTo>
                    <a:pt x="305" y="35"/>
                    <a:pt x="304" y="35"/>
                    <a:pt x="304" y="35"/>
                  </a:cubicBezTo>
                  <a:close/>
                  <a:moveTo>
                    <a:pt x="634" y="32"/>
                  </a:moveTo>
                  <a:cubicBezTo>
                    <a:pt x="634" y="32"/>
                    <a:pt x="634" y="32"/>
                    <a:pt x="633" y="32"/>
                  </a:cubicBezTo>
                  <a:cubicBezTo>
                    <a:pt x="632" y="31"/>
                    <a:pt x="632" y="31"/>
                    <a:pt x="632" y="31"/>
                  </a:cubicBezTo>
                  <a:cubicBezTo>
                    <a:pt x="631" y="31"/>
                    <a:pt x="630" y="30"/>
                    <a:pt x="631" y="29"/>
                  </a:cubicBezTo>
                  <a:cubicBezTo>
                    <a:pt x="631" y="28"/>
                    <a:pt x="632" y="27"/>
                    <a:pt x="633" y="28"/>
                  </a:cubicBezTo>
                  <a:cubicBezTo>
                    <a:pt x="635" y="28"/>
                    <a:pt x="635" y="28"/>
                    <a:pt x="635" y="28"/>
                  </a:cubicBezTo>
                  <a:cubicBezTo>
                    <a:pt x="636" y="28"/>
                    <a:pt x="636" y="30"/>
                    <a:pt x="636" y="31"/>
                  </a:cubicBezTo>
                  <a:cubicBezTo>
                    <a:pt x="636" y="31"/>
                    <a:pt x="635" y="32"/>
                    <a:pt x="634" y="32"/>
                  </a:cubicBezTo>
                  <a:close/>
                  <a:moveTo>
                    <a:pt x="319" y="29"/>
                  </a:moveTo>
                  <a:cubicBezTo>
                    <a:pt x="318" y="29"/>
                    <a:pt x="318" y="29"/>
                    <a:pt x="317" y="28"/>
                  </a:cubicBezTo>
                  <a:cubicBezTo>
                    <a:pt x="317" y="27"/>
                    <a:pt x="317" y="26"/>
                    <a:pt x="318" y="26"/>
                  </a:cubicBezTo>
                  <a:cubicBezTo>
                    <a:pt x="320" y="25"/>
                    <a:pt x="320" y="25"/>
                    <a:pt x="320" y="25"/>
                  </a:cubicBezTo>
                  <a:cubicBezTo>
                    <a:pt x="321" y="25"/>
                    <a:pt x="322" y="25"/>
                    <a:pt x="322" y="26"/>
                  </a:cubicBezTo>
                  <a:cubicBezTo>
                    <a:pt x="323" y="27"/>
                    <a:pt x="322" y="28"/>
                    <a:pt x="321" y="29"/>
                  </a:cubicBezTo>
                  <a:cubicBezTo>
                    <a:pt x="320" y="29"/>
                    <a:pt x="320" y="29"/>
                    <a:pt x="320" y="29"/>
                  </a:cubicBezTo>
                  <a:cubicBezTo>
                    <a:pt x="320" y="29"/>
                    <a:pt x="319" y="29"/>
                    <a:pt x="319" y="29"/>
                  </a:cubicBezTo>
                  <a:close/>
                  <a:moveTo>
                    <a:pt x="619" y="27"/>
                  </a:moveTo>
                  <a:cubicBezTo>
                    <a:pt x="619" y="27"/>
                    <a:pt x="619" y="27"/>
                    <a:pt x="618" y="27"/>
                  </a:cubicBezTo>
                  <a:cubicBezTo>
                    <a:pt x="617" y="26"/>
                    <a:pt x="617" y="26"/>
                    <a:pt x="617" y="26"/>
                  </a:cubicBezTo>
                  <a:cubicBezTo>
                    <a:pt x="616" y="26"/>
                    <a:pt x="615" y="25"/>
                    <a:pt x="616" y="24"/>
                  </a:cubicBezTo>
                  <a:cubicBezTo>
                    <a:pt x="616" y="23"/>
                    <a:pt x="617" y="22"/>
                    <a:pt x="618" y="22"/>
                  </a:cubicBezTo>
                  <a:cubicBezTo>
                    <a:pt x="620" y="23"/>
                    <a:pt x="620" y="23"/>
                    <a:pt x="620" y="23"/>
                  </a:cubicBezTo>
                  <a:cubicBezTo>
                    <a:pt x="621" y="23"/>
                    <a:pt x="621" y="24"/>
                    <a:pt x="621" y="25"/>
                  </a:cubicBezTo>
                  <a:cubicBezTo>
                    <a:pt x="621" y="26"/>
                    <a:pt x="620" y="27"/>
                    <a:pt x="619" y="27"/>
                  </a:cubicBezTo>
                  <a:close/>
                  <a:moveTo>
                    <a:pt x="334" y="24"/>
                  </a:moveTo>
                  <a:cubicBezTo>
                    <a:pt x="334" y="24"/>
                    <a:pt x="333" y="24"/>
                    <a:pt x="332" y="23"/>
                  </a:cubicBezTo>
                  <a:cubicBezTo>
                    <a:pt x="332" y="22"/>
                    <a:pt x="333" y="21"/>
                    <a:pt x="334" y="21"/>
                  </a:cubicBezTo>
                  <a:cubicBezTo>
                    <a:pt x="335" y="20"/>
                    <a:pt x="335" y="20"/>
                    <a:pt x="335" y="20"/>
                  </a:cubicBezTo>
                  <a:cubicBezTo>
                    <a:pt x="336" y="20"/>
                    <a:pt x="337" y="20"/>
                    <a:pt x="338" y="21"/>
                  </a:cubicBezTo>
                  <a:cubicBezTo>
                    <a:pt x="338" y="23"/>
                    <a:pt x="337" y="24"/>
                    <a:pt x="336" y="24"/>
                  </a:cubicBezTo>
                  <a:cubicBezTo>
                    <a:pt x="335" y="24"/>
                    <a:pt x="335" y="24"/>
                    <a:pt x="335" y="24"/>
                  </a:cubicBezTo>
                  <a:cubicBezTo>
                    <a:pt x="335" y="24"/>
                    <a:pt x="335" y="24"/>
                    <a:pt x="334" y="24"/>
                  </a:cubicBezTo>
                  <a:close/>
                  <a:moveTo>
                    <a:pt x="604" y="22"/>
                  </a:moveTo>
                  <a:cubicBezTo>
                    <a:pt x="603" y="22"/>
                    <a:pt x="603" y="22"/>
                    <a:pt x="603" y="22"/>
                  </a:cubicBezTo>
                  <a:cubicBezTo>
                    <a:pt x="602" y="22"/>
                    <a:pt x="602" y="22"/>
                    <a:pt x="602" y="22"/>
                  </a:cubicBezTo>
                  <a:cubicBezTo>
                    <a:pt x="601" y="21"/>
                    <a:pt x="600" y="20"/>
                    <a:pt x="600" y="19"/>
                  </a:cubicBezTo>
                  <a:cubicBezTo>
                    <a:pt x="601" y="18"/>
                    <a:pt x="602" y="17"/>
                    <a:pt x="603" y="18"/>
                  </a:cubicBezTo>
                  <a:cubicBezTo>
                    <a:pt x="604" y="18"/>
                    <a:pt x="604" y="18"/>
                    <a:pt x="604" y="18"/>
                  </a:cubicBezTo>
                  <a:cubicBezTo>
                    <a:pt x="605" y="18"/>
                    <a:pt x="606" y="20"/>
                    <a:pt x="606" y="21"/>
                  </a:cubicBezTo>
                  <a:cubicBezTo>
                    <a:pt x="605" y="21"/>
                    <a:pt x="604" y="22"/>
                    <a:pt x="604" y="22"/>
                  </a:cubicBezTo>
                  <a:close/>
                  <a:moveTo>
                    <a:pt x="350" y="20"/>
                  </a:moveTo>
                  <a:cubicBezTo>
                    <a:pt x="349" y="20"/>
                    <a:pt x="348" y="19"/>
                    <a:pt x="348" y="19"/>
                  </a:cubicBezTo>
                  <a:cubicBezTo>
                    <a:pt x="348" y="18"/>
                    <a:pt x="348" y="16"/>
                    <a:pt x="349" y="16"/>
                  </a:cubicBezTo>
                  <a:cubicBezTo>
                    <a:pt x="351" y="16"/>
                    <a:pt x="351" y="16"/>
                    <a:pt x="351" y="16"/>
                  </a:cubicBezTo>
                  <a:cubicBezTo>
                    <a:pt x="352" y="15"/>
                    <a:pt x="353" y="16"/>
                    <a:pt x="353" y="17"/>
                  </a:cubicBezTo>
                  <a:cubicBezTo>
                    <a:pt x="353" y="18"/>
                    <a:pt x="353" y="19"/>
                    <a:pt x="352" y="20"/>
                  </a:cubicBezTo>
                  <a:cubicBezTo>
                    <a:pt x="350" y="20"/>
                    <a:pt x="350" y="20"/>
                    <a:pt x="350" y="20"/>
                  </a:cubicBezTo>
                  <a:cubicBezTo>
                    <a:pt x="350" y="20"/>
                    <a:pt x="350" y="20"/>
                    <a:pt x="350" y="20"/>
                  </a:cubicBezTo>
                  <a:close/>
                  <a:moveTo>
                    <a:pt x="588" y="18"/>
                  </a:moveTo>
                  <a:cubicBezTo>
                    <a:pt x="588" y="18"/>
                    <a:pt x="588" y="18"/>
                    <a:pt x="588" y="18"/>
                  </a:cubicBezTo>
                  <a:cubicBezTo>
                    <a:pt x="586" y="17"/>
                    <a:pt x="586" y="17"/>
                    <a:pt x="586" y="17"/>
                  </a:cubicBezTo>
                  <a:cubicBezTo>
                    <a:pt x="585" y="17"/>
                    <a:pt x="585" y="16"/>
                    <a:pt x="585" y="15"/>
                  </a:cubicBezTo>
                  <a:cubicBezTo>
                    <a:pt x="585" y="14"/>
                    <a:pt x="586" y="13"/>
                    <a:pt x="587" y="14"/>
                  </a:cubicBezTo>
                  <a:cubicBezTo>
                    <a:pt x="589" y="14"/>
                    <a:pt x="589" y="14"/>
                    <a:pt x="589" y="14"/>
                  </a:cubicBezTo>
                  <a:cubicBezTo>
                    <a:pt x="590" y="14"/>
                    <a:pt x="590" y="15"/>
                    <a:pt x="590" y="16"/>
                  </a:cubicBezTo>
                  <a:cubicBezTo>
                    <a:pt x="590" y="17"/>
                    <a:pt x="589" y="18"/>
                    <a:pt x="588" y="18"/>
                  </a:cubicBezTo>
                  <a:close/>
                  <a:moveTo>
                    <a:pt x="365" y="16"/>
                  </a:moveTo>
                  <a:cubicBezTo>
                    <a:pt x="364" y="16"/>
                    <a:pt x="364" y="15"/>
                    <a:pt x="363" y="15"/>
                  </a:cubicBezTo>
                  <a:cubicBezTo>
                    <a:pt x="363" y="14"/>
                    <a:pt x="364" y="12"/>
                    <a:pt x="365" y="12"/>
                  </a:cubicBezTo>
                  <a:cubicBezTo>
                    <a:pt x="366" y="12"/>
                    <a:pt x="366" y="12"/>
                    <a:pt x="366" y="12"/>
                  </a:cubicBezTo>
                  <a:cubicBezTo>
                    <a:pt x="367" y="12"/>
                    <a:pt x="368" y="12"/>
                    <a:pt x="369" y="13"/>
                  </a:cubicBezTo>
                  <a:cubicBezTo>
                    <a:pt x="369" y="14"/>
                    <a:pt x="368" y="15"/>
                    <a:pt x="367" y="16"/>
                  </a:cubicBezTo>
                  <a:cubicBezTo>
                    <a:pt x="366" y="16"/>
                    <a:pt x="366" y="16"/>
                    <a:pt x="366" y="16"/>
                  </a:cubicBezTo>
                  <a:cubicBezTo>
                    <a:pt x="365" y="16"/>
                    <a:pt x="365" y="16"/>
                    <a:pt x="365" y="16"/>
                  </a:cubicBezTo>
                  <a:close/>
                  <a:moveTo>
                    <a:pt x="573" y="14"/>
                  </a:moveTo>
                  <a:cubicBezTo>
                    <a:pt x="573" y="14"/>
                    <a:pt x="572" y="14"/>
                    <a:pt x="572" y="14"/>
                  </a:cubicBezTo>
                  <a:cubicBezTo>
                    <a:pt x="571" y="14"/>
                    <a:pt x="571" y="14"/>
                    <a:pt x="571" y="14"/>
                  </a:cubicBezTo>
                  <a:cubicBezTo>
                    <a:pt x="570" y="14"/>
                    <a:pt x="569" y="13"/>
                    <a:pt x="569" y="12"/>
                  </a:cubicBezTo>
                  <a:cubicBezTo>
                    <a:pt x="570" y="10"/>
                    <a:pt x="571" y="10"/>
                    <a:pt x="572" y="10"/>
                  </a:cubicBezTo>
                  <a:cubicBezTo>
                    <a:pt x="573" y="10"/>
                    <a:pt x="573" y="10"/>
                    <a:pt x="573" y="10"/>
                  </a:cubicBezTo>
                  <a:cubicBezTo>
                    <a:pt x="574" y="11"/>
                    <a:pt x="575" y="12"/>
                    <a:pt x="575" y="13"/>
                  </a:cubicBezTo>
                  <a:cubicBezTo>
                    <a:pt x="574" y="14"/>
                    <a:pt x="574" y="14"/>
                    <a:pt x="573" y="14"/>
                  </a:cubicBezTo>
                  <a:close/>
                  <a:moveTo>
                    <a:pt x="381" y="13"/>
                  </a:moveTo>
                  <a:cubicBezTo>
                    <a:pt x="380" y="13"/>
                    <a:pt x="379" y="12"/>
                    <a:pt x="379" y="11"/>
                  </a:cubicBezTo>
                  <a:cubicBezTo>
                    <a:pt x="379" y="10"/>
                    <a:pt x="379" y="9"/>
                    <a:pt x="380" y="9"/>
                  </a:cubicBezTo>
                  <a:cubicBezTo>
                    <a:pt x="382" y="9"/>
                    <a:pt x="382" y="9"/>
                    <a:pt x="382" y="9"/>
                  </a:cubicBezTo>
                  <a:cubicBezTo>
                    <a:pt x="383" y="8"/>
                    <a:pt x="384" y="9"/>
                    <a:pt x="384" y="10"/>
                  </a:cubicBezTo>
                  <a:cubicBezTo>
                    <a:pt x="384" y="11"/>
                    <a:pt x="384" y="12"/>
                    <a:pt x="383" y="12"/>
                  </a:cubicBezTo>
                  <a:cubicBezTo>
                    <a:pt x="381" y="13"/>
                    <a:pt x="381" y="13"/>
                    <a:pt x="381" y="13"/>
                  </a:cubicBezTo>
                  <a:cubicBezTo>
                    <a:pt x="381" y="13"/>
                    <a:pt x="381" y="13"/>
                    <a:pt x="381" y="13"/>
                  </a:cubicBezTo>
                  <a:close/>
                  <a:moveTo>
                    <a:pt x="557" y="11"/>
                  </a:moveTo>
                  <a:cubicBezTo>
                    <a:pt x="557" y="11"/>
                    <a:pt x="557" y="11"/>
                    <a:pt x="557" y="11"/>
                  </a:cubicBezTo>
                  <a:cubicBezTo>
                    <a:pt x="555" y="11"/>
                    <a:pt x="555" y="11"/>
                    <a:pt x="555" y="11"/>
                  </a:cubicBezTo>
                  <a:cubicBezTo>
                    <a:pt x="554" y="11"/>
                    <a:pt x="553" y="10"/>
                    <a:pt x="554" y="9"/>
                  </a:cubicBezTo>
                  <a:cubicBezTo>
                    <a:pt x="554" y="7"/>
                    <a:pt x="555" y="7"/>
                    <a:pt x="556" y="7"/>
                  </a:cubicBezTo>
                  <a:cubicBezTo>
                    <a:pt x="557" y="7"/>
                    <a:pt x="557" y="7"/>
                    <a:pt x="557" y="7"/>
                  </a:cubicBezTo>
                  <a:cubicBezTo>
                    <a:pt x="558" y="7"/>
                    <a:pt x="559" y="8"/>
                    <a:pt x="559" y="9"/>
                  </a:cubicBezTo>
                  <a:cubicBezTo>
                    <a:pt x="559" y="10"/>
                    <a:pt x="558" y="11"/>
                    <a:pt x="557" y="11"/>
                  </a:cubicBezTo>
                  <a:close/>
                  <a:moveTo>
                    <a:pt x="397" y="10"/>
                  </a:moveTo>
                  <a:cubicBezTo>
                    <a:pt x="396" y="10"/>
                    <a:pt x="395" y="9"/>
                    <a:pt x="395" y="8"/>
                  </a:cubicBezTo>
                  <a:cubicBezTo>
                    <a:pt x="394" y="7"/>
                    <a:pt x="395" y="6"/>
                    <a:pt x="396" y="6"/>
                  </a:cubicBezTo>
                  <a:cubicBezTo>
                    <a:pt x="398" y="6"/>
                    <a:pt x="398" y="6"/>
                    <a:pt x="398" y="6"/>
                  </a:cubicBezTo>
                  <a:cubicBezTo>
                    <a:pt x="399" y="6"/>
                    <a:pt x="400" y="6"/>
                    <a:pt x="400" y="7"/>
                  </a:cubicBezTo>
                  <a:cubicBezTo>
                    <a:pt x="400" y="8"/>
                    <a:pt x="399" y="9"/>
                    <a:pt x="398" y="10"/>
                  </a:cubicBezTo>
                  <a:cubicBezTo>
                    <a:pt x="397" y="10"/>
                    <a:pt x="397" y="10"/>
                    <a:pt x="397" y="10"/>
                  </a:cubicBezTo>
                  <a:cubicBezTo>
                    <a:pt x="397" y="10"/>
                    <a:pt x="397" y="10"/>
                    <a:pt x="397" y="10"/>
                  </a:cubicBezTo>
                  <a:close/>
                  <a:moveTo>
                    <a:pt x="541" y="9"/>
                  </a:moveTo>
                  <a:cubicBezTo>
                    <a:pt x="541" y="9"/>
                    <a:pt x="541" y="9"/>
                    <a:pt x="541" y="9"/>
                  </a:cubicBezTo>
                  <a:cubicBezTo>
                    <a:pt x="539" y="8"/>
                    <a:pt x="539" y="8"/>
                    <a:pt x="539" y="8"/>
                  </a:cubicBezTo>
                  <a:cubicBezTo>
                    <a:pt x="538" y="8"/>
                    <a:pt x="538" y="7"/>
                    <a:pt x="538" y="6"/>
                  </a:cubicBezTo>
                  <a:cubicBezTo>
                    <a:pt x="538" y="5"/>
                    <a:pt x="539" y="4"/>
                    <a:pt x="540" y="4"/>
                  </a:cubicBezTo>
                  <a:cubicBezTo>
                    <a:pt x="541" y="5"/>
                    <a:pt x="541" y="5"/>
                    <a:pt x="541" y="5"/>
                  </a:cubicBezTo>
                  <a:cubicBezTo>
                    <a:pt x="543" y="5"/>
                    <a:pt x="543" y="6"/>
                    <a:pt x="543" y="7"/>
                  </a:cubicBezTo>
                  <a:cubicBezTo>
                    <a:pt x="543" y="8"/>
                    <a:pt x="542" y="9"/>
                    <a:pt x="541" y="9"/>
                  </a:cubicBezTo>
                  <a:close/>
                  <a:moveTo>
                    <a:pt x="412" y="8"/>
                  </a:moveTo>
                  <a:cubicBezTo>
                    <a:pt x="411" y="8"/>
                    <a:pt x="411" y="7"/>
                    <a:pt x="410" y="6"/>
                  </a:cubicBezTo>
                  <a:cubicBezTo>
                    <a:pt x="410" y="5"/>
                    <a:pt x="411" y="4"/>
                    <a:pt x="412" y="4"/>
                  </a:cubicBezTo>
                  <a:cubicBezTo>
                    <a:pt x="414" y="3"/>
                    <a:pt x="414" y="3"/>
                    <a:pt x="414" y="3"/>
                  </a:cubicBezTo>
                  <a:cubicBezTo>
                    <a:pt x="415" y="3"/>
                    <a:pt x="416" y="4"/>
                    <a:pt x="416" y="5"/>
                  </a:cubicBezTo>
                  <a:cubicBezTo>
                    <a:pt x="416" y="6"/>
                    <a:pt x="415" y="7"/>
                    <a:pt x="414" y="7"/>
                  </a:cubicBezTo>
                  <a:cubicBezTo>
                    <a:pt x="413" y="8"/>
                    <a:pt x="413" y="8"/>
                    <a:pt x="413" y="8"/>
                  </a:cubicBezTo>
                  <a:cubicBezTo>
                    <a:pt x="413" y="8"/>
                    <a:pt x="412" y="8"/>
                    <a:pt x="412" y="8"/>
                  </a:cubicBezTo>
                  <a:close/>
                  <a:moveTo>
                    <a:pt x="525" y="7"/>
                  </a:moveTo>
                  <a:cubicBezTo>
                    <a:pt x="525" y="7"/>
                    <a:pt x="525" y="7"/>
                    <a:pt x="525" y="7"/>
                  </a:cubicBezTo>
                  <a:cubicBezTo>
                    <a:pt x="524" y="6"/>
                    <a:pt x="524" y="6"/>
                    <a:pt x="524" y="6"/>
                  </a:cubicBezTo>
                  <a:cubicBezTo>
                    <a:pt x="523" y="6"/>
                    <a:pt x="522" y="5"/>
                    <a:pt x="522" y="4"/>
                  </a:cubicBezTo>
                  <a:cubicBezTo>
                    <a:pt x="522" y="3"/>
                    <a:pt x="523" y="2"/>
                    <a:pt x="524" y="2"/>
                  </a:cubicBezTo>
                  <a:cubicBezTo>
                    <a:pt x="526" y="3"/>
                    <a:pt x="526" y="3"/>
                    <a:pt x="526" y="3"/>
                  </a:cubicBezTo>
                  <a:cubicBezTo>
                    <a:pt x="527" y="3"/>
                    <a:pt x="527" y="4"/>
                    <a:pt x="527" y="5"/>
                  </a:cubicBezTo>
                  <a:cubicBezTo>
                    <a:pt x="527" y="6"/>
                    <a:pt x="526" y="7"/>
                    <a:pt x="525" y="7"/>
                  </a:cubicBezTo>
                  <a:close/>
                  <a:moveTo>
                    <a:pt x="428" y="6"/>
                  </a:moveTo>
                  <a:cubicBezTo>
                    <a:pt x="427" y="6"/>
                    <a:pt x="426" y="5"/>
                    <a:pt x="426" y="4"/>
                  </a:cubicBezTo>
                  <a:cubicBezTo>
                    <a:pt x="426" y="3"/>
                    <a:pt x="427" y="2"/>
                    <a:pt x="428" y="2"/>
                  </a:cubicBezTo>
                  <a:cubicBezTo>
                    <a:pt x="429" y="2"/>
                    <a:pt x="429" y="2"/>
                    <a:pt x="429" y="2"/>
                  </a:cubicBezTo>
                  <a:cubicBezTo>
                    <a:pt x="431" y="2"/>
                    <a:pt x="432" y="2"/>
                    <a:pt x="432" y="3"/>
                  </a:cubicBezTo>
                  <a:cubicBezTo>
                    <a:pt x="432" y="5"/>
                    <a:pt x="431" y="6"/>
                    <a:pt x="430" y="6"/>
                  </a:cubicBezTo>
                  <a:cubicBezTo>
                    <a:pt x="428" y="6"/>
                    <a:pt x="428" y="6"/>
                    <a:pt x="428" y="6"/>
                  </a:cubicBezTo>
                  <a:cubicBezTo>
                    <a:pt x="428" y="6"/>
                    <a:pt x="428" y="6"/>
                    <a:pt x="428" y="6"/>
                  </a:cubicBezTo>
                  <a:close/>
                  <a:moveTo>
                    <a:pt x="509" y="5"/>
                  </a:moveTo>
                  <a:cubicBezTo>
                    <a:pt x="509" y="5"/>
                    <a:pt x="509" y="5"/>
                    <a:pt x="509" y="5"/>
                  </a:cubicBezTo>
                  <a:cubicBezTo>
                    <a:pt x="508" y="5"/>
                    <a:pt x="508" y="5"/>
                    <a:pt x="508" y="5"/>
                  </a:cubicBezTo>
                  <a:cubicBezTo>
                    <a:pt x="507" y="5"/>
                    <a:pt x="506" y="4"/>
                    <a:pt x="506" y="3"/>
                  </a:cubicBezTo>
                  <a:cubicBezTo>
                    <a:pt x="506" y="2"/>
                    <a:pt x="507" y="1"/>
                    <a:pt x="508" y="1"/>
                  </a:cubicBezTo>
                  <a:cubicBezTo>
                    <a:pt x="510" y="1"/>
                    <a:pt x="510" y="1"/>
                    <a:pt x="510" y="1"/>
                  </a:cubicBezTo>
                  <a:cubicBezTo>
                    <a:pt x="511" y="1"/>
                    <a:pt x="511" y="2"/>
                    <a:pt x="511" y="3"/>
                  </a:cubicBezTo>
                  <a:cubicBezTo>
                    <a:pt x="511" y="4"/>
                    <a:pt x="510" y="5"/>
                    <a:pt x="509" y="5"/>
                  </a:cubicBezTo>
                  <a:close/>
                  <a:moveTo>
                    <a:pt x="444" y="5"/>
                  </a:moveTo>
                  <a:cubicBezTo>
                    <a:pt x="443" y="5"/>
                    <a:pt x="442" y="4"/>
                    <a:pt x="442" y="3"/>
                  </a:cubicBezTo>
                  <a:cubicBezTo>
                    <a:pt x="442" y="2"/>
                    <a:pt x="443" y="1"/>
                    <a:pt x="444" y="1"/>
                  </a:cubicBezTo>
                  <a:cubicBezTo>
                    <a:pt x="446" y="1"/>
                    <a:pt x="446" y="1"/>
                    <a:pt x="446" y="1"/>
                  </a:cubicBezTo>
                  <a:cubicBezTo>
                    <a:pt x="447" y="0"/>
                    <a:pt x="448" y="1"/>
                    <a:pt x="448" y="2"/>
                  </a:cubicBezTo>
                  <a:cubicBezTo>
                    <a:pt x="448" y="3"/>
                    <a:pt x="447" y="4"/>
                    <a:pt x="446" y="4"/>
                  </a:cubicBezTo>
                  <a:cubicBezTo>
                    <a:pt x="444" y="5"/>
                    <a:pt x="444" y="5"/>
                    <a:pt x="444" y="5"/>
                  </a:cubicBezTo>
                  <a:cubicBezTo>
                    <a:pt x="444" y="5"/>
                    <a:pt x="444" y="5"/>
                    <a:pt x="444" y="5"/>
                  </a:cubicBezTo>
                  <a:close/>
                  <a:moveTo>
                    <a:pt x="494" y="4"/>
                  </a:moveTo>
                  <a:cubicBezTo>
                    <a:pt x="493" y="4"/>
                    <a:pt x="493" y="4"/>
                    <a:pt x="493" y="4"/>
                  </a:cubicBezTo>
                  <a:cubicBezTo>
                    <a:pt x="492" y="4"/>
                    <a:pt x="492" y="4"/>
                    <a:pt x="492" y="4"/>
                  </a:cubicBezTo>
                  <a:cubicBezTo>
                    <a:pt x="491" y="4"/>
                    <a:pt x="490" y="3"/>
                    <a:pt x="490" y="2"/>
                  </a:cubicBezTo>
                  <a:cubicBezTo>
                    <a:pt x="490" y="1"/>
                    <a:pt x="491" y="0"/>
                    <a:pt x="492" y="0"/>
                  </a:cubicBezTo>
                  <a:cubicBezTo>
                    <a:pt x="492" y="0"/>
                    <a:pt x="492" y="0"/>
                    <a:pt x="492" y="0"/>
                  </a:cubicBezTo>
                  <a:cubicBezTo>
                    <a:pt x="494" y="0"/>
                    <a:pt x="494" y="0"/>
                    <a:pt x="494" y="0"/>
                  </a:cubicBezTo>
                  <a:cubicBezTo>
                    <a:pt x="495" y="0"/>
                    <a:pt x="496" y="1"/>
                    <a:pt x="495" y="2"/>
                  </a:cubicBezTo>
                  <a:cubicBezTo>
                    <a:pt x="495" y="3"/>
                    <a:pt x="495" y="4"/>
                    <a:pt x="494" y="4"/>
                  </a:cubicBezTo>
                  <a:close/>
                  <a:moveTo>
                    <a:pt x="460" y="4"/>
                  </a:moveTo>
                  <a:cubicBezTo>
                    <a:pt x="459" y="4"/>
                    <a:pt x="458" y="3"/>
                    <a:pt x="458" y="2"/>
                  </a:cubicBezTo>
                  <a:cubicBezTo>
                    <a:pt x="458" y="1"/>
                    <a:pt x="459" y="0"/>
                    <a:pt x="460" y="0"/>
                  </a:cubicBezTo>
                  <a:cubicBezTo>
                    <a:pt x="462" y="0"/>
                    <a:pt x="462" y="0"/>
                    <a:pt x="462" y="0"/>
                  </a:cubicBezTo>
                  <a:cubicBezTo>
                    <a:pt x="463" y="0"/>
                    <a:pt x="464" y="1"/>
                    <a:pt x="464" y="2"/>
                  </a:cubicBezTo>
                  <a:cubicBezTo>
                    <a:pt x="464" y="3"/>
                    <a:pt x="463" y="4"/>
                    <a:pt x="462" y="4"/>
                  </a:cubicBezTo>
                  <a:cubicBezTo>
                    <a:pt x="460" y="4"/>
                    <a:pt x="460" y="4"/>
                    <a:pt x="460" y="4"/>
                  </a:cubicBezTo>
                  <a:cubicBezTo>
                    <a:pt x="460" y="4"/>
                    <a:pt x="460" y="4"/>
                    <a:pt x="460" y="4"/>
                  </a:cubicBezTo>
                  <a:close/>
                  <a:moveTo>
                    <a:pt x="478" y="4"/>
                  </a:moveTo>
                  <a:cubicBezTo>
                    <a:pt x="478" y="4"/>
                    <a:pt x="478" y="4"/>
                    <a:pt x="478" y="4"/>
                  </a:cubicBezTo>
                  <a:cubicBezTo>
                    <a:pt x="476" y="4"/>
                    <a:pt x="476" y="4"/>
                    <a:pt x="476" y="4"/>
                  </a:cubicBezTo>
                  <a:cubicBezTo>
                    <a:pt x="475" y="4"/>
                    <a:pt x="474" y="3"/>
                    <a:pt x="474" y="2"/>
                  </a:cubicBezTo>
                  <a:cubicBezTo>
                    <a:pt x="474" y="1"/>
                    <a:pt x="475" y="0"/>
                    <a:pt x="476" y="0"/>
                  </a:cubicBezTo>
                  <a:cubicBezTo>
                    <a:pt x="476" y="0"/>
                    <a:pt x="476" y="0"/>
                    <a:pt x="476" y="0"/>
                  </a:cubicBezTo>
                  <a:cubicBezTo>
                    <a:pt x="478" y="0"/>
                    <a:pt x="478" y="0"/>
                    <a:pt x="478" y="0"/>
                  </a:cubicBezTo>
                  <a:cubicBezTo>
                    <a:pt x="479" y="0"/>
                    <a:pt x="480" y="1"/>
                    <a:pt x="480" y="2"/>
                  </a:cubicBezTo>
                  <a:cubicBezTo>
                    <a:pt x="480" y="3"/>
                    <a:pt x="479" y="4"/>
                    <a:pt x="478" y="4"/>
                  </a:cubicBez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3" name="Freeform 15"/>
            <p:cNvSpPr>
              <a:spLocks noEditPoints="1"/>
            </p:cNvSpPr>
            <p:nvPr/>
          </p:nvSpPr>
          <p:spPr bwMode="auto">
            <a:xfrm>
              <a:off x="2004" y="756"/>
              <a:ext cx="1723" cy="1723"/>
            </a:xfrm>
            <a:custGeom>
              <a:avLst/>
              <a:gdLst>
                <a:gd name="T0" fmla="*/ 425 w 851"/>
                <a:gd name="T1" fmla="*/ 851 h 851"/>
                <a:gd name="T2" fmla="*/ 0 w 851"/>
                <a:gd name="T3" fmla="*/ 425 h 851"/>
                <a:gd name="T4" fmla="*/ 425 w 851"/>
                <a:gd name="T5" fmla="*/ 0 h 851"/>
                <a:gd name="T6" fmla="*/ 851 w 851"/>
                <a:gd name="T7" fmla="*/ 425 h 851"/>
                <a:gd name="T8" fmla="*/ 425 w 851"/>
                <a:gd name="T9" fmla="*/ 851 h 851"/>
                <a:gd name="T10" fmla="*/ 425 w 851"/>
                <a:gd name="T11" fmla="*/ 4 h 851"/>
                <a:gd name="T12" fmla="*/ 3 w 851"/>
                <a:gd name="T13" fmla="*/ 425 h 851"/>
                <a:gd name="T14" fmla="*/ 425 w 851"/>
                <a:gd name="T15" fmla="*/ 847 h 851"/>
                <a:gd name="T16" fmla="*/ 847 w 851"/>
                <a:gd name="T17" fmla="*/ 425 h 851"/>
                <a:gd name="T18" fmla="*/ 425 w 851"/>
                <a:gd name="T19" fmla="*/ 4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1" h="851">
                  <a:moveTo>
                    <a:pt x="425" y="851"/>
                  </a:moveTo>
                  <a:cubicBezTo>
                    <a:pt x="190" y="851"/>
                    <a:pt x="0" y="660"/>
                    <a:pt x="0" y="425"/>
                  </a:cubicBezTo>
                  <a:cubicBezTo>
                    <a:pt x="0" y="191"/>
                    <a:pt x="190" y="0"/>
                    <a:pt x="425" y="0"/>
                  </a:cubicBezTo>
                  <a:cubicBezTo>
                    <a:pt x="660" y="0"/>
                    <a:pt x="851" y="191"/>
                    <a:pt x="851" y="425"/>
                  </a:cubicBezTo>
                  <a:cubicBezTo>
                    <a:pt x="851" y="660"/>
                    <a:pt x="660" y="851"/>
                    <a:pt x="425" y="851"/>
                  </a:cubicBezTo>
                  <a:close/>
                  <a:moveTo>
                    <a:pt x="425" y="4"/>
                  </a:moveTo>
                  <a:cubicBezTo>
                    <a:pt x="193" y="4"/>
                    <a:pt x="3" y="193"/>
                    <a:pt x="3" y="425"/>
                  </a:cubicBezTo>
                  <a:cubicBezTo>
                    <a:pt x="3" y="658"/>
                    <a:pt x="193" y="847"/>
                    <a:pt x="425" y="847"/>
                  </a:cubicBezTo>
                  <a:cubicBezTo>
                    <a:pt x="658" y="847"/>
                    <a:pt x="847" y="658"/>
                    <a:pt x="847" y="425"/>
                  </a:cubicBezTo>
                  <a:cubicBezTo>
                    <a:pt x="847" y="193"/>
                    <a:pt x="658" y="4"/>
                    <a:pt x="425" y="4"/>
                  </a:cubicBezTo>
                  <a:close/>
                </a:path>
              </a:pathLst>
            </a:custGeom>
            <a:solidFill>
              <a:srgbClr val="00AA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4" name="Freeform 16"/>
            <p:cNvSpPr>
              <a:spLocks noEditPoints="1"/>
            </p:cNvSpPr>
            <p:nvPr/>
          </p:nvSpPr>
          <p:spPr bwMode="auto">
            <a:xfrm>
              <a:off x="2069" y="821"/>
              <a:ext cx="1593" cy="1593"/>
            </a:xfrm>
            <a:custGeom>
              <a:avLst/>
              <a:gdLst>
                <a:gd name="T0" fmla="*/ 397 w 787"/>
                <a:gd name="T1" fmla="*/ 787 h 787"/>
                <a:gd name="T2" fmla="*/ 370 w 787"/>
                <a:gd name="T3" fmla="*/ 774 h 787"/>
                <a:gd name="T4" fmla="*/ 439 w 787"/>
                <a:gd name="T5" fmla="*/ 784 h 787"/>
                <a:gd name="T6" fmla="*/ 329 w 787"/>
                <a:gd name="T7" fmla="*/ 770 h 787"/>
                <a:gd name="T8" fmla="*/ 481 w 787"/>
                <a:gd name="T9" fmla="*/ 777 h 787"/>
                <a:gd name="T10" fmla="*/ 289 w 787"/>
                <a:gd name="T11" fmla="*/ 760 h 787"/>
                <a:gd name="T12" fmla="*/ 522 w 787"/>
                <a:gd name="T13" fmla="*/ 765 h 787"/>
                <a:gd name="T14" fmla="*/ 250 w 787"/>
                <a:gd name="T15" fmla="*/ 747 h 787"/>
                <a:gd name="T16" fmla="*/ 561 w 787"/>
                <a:gd name="T17" fmla="*/ 722 h 787"/>
                <a:gd name="T18" fmla="*/ 203 w 787"/>
                <a:gd name="T19" fmla="*/ 736 h 787"/>
                <a:gd name="T20" fmla="*/ 600 w 787"/>
                <a:gd name="T21" fmla="*/ 726 h 787"/>
                <a:gd name="T22" fmla="*/ 168 w 787"/>
                <a:gd name="T23" fmla="*/ 713 h 787"/>
                <a:gd name="T24" fmla="*/ 633 w 787"/>
                <a:gd name="T25" fmla="*/ 702 h 787"/>
                <a:gd name="T26" fmla="*/ 136 w 787"/>
                <a:gd name="T27" fmla="*/ 687 h 787"/>
                <a:gd name="T28" fmla="*/ 664 w 787"/>
                <a:gd name="T29" fmla="*/ 674 h 787"/>
                <a:gd name="T30" fmla="*/ 107 w 787"/>
                <a:gd name="T31" fmla="*/ 658 h 787"/>
                <a:gd name="T32" fmla="*/ 691 w 787"/>
                <a:gd name="T33" fmla="*/ 643 h 787"/>
                <a:gd name="T34" fmla="*/ 82 w 787"/>
                <a:gd name="T35" fmla="*/ 626 h 787"/>
                <a:gd name="T36" fmla="*/ 715 w 787"/>
                <a:gd name="T37" fmla="*/ 610 h 787"/>
                <a:gd name="T38" fmla="*/ 60 w 787"/>
                <a:gd name="T39" fmla="*/ 591 h 787"/>
                <a:gd name="T40" fmla="*/ 735 w 787"/>
                <a:gd name="T41" fmla="*/ 574 h 787"/>
                <a:gd name="T42" fmla="*/ 42 w 787"/>
                <a:gd name="T43" fmla="*/ 554 h 787"/>
                <a:gd name="T44" fmla="*/ 751 w 787"/>
                <a:gd name="T45" fmla="*/ 536 h 787"/>
                <a:gd name="T46" fmla="*/ 28 w 787"/>
                <a:gd name="T47" fmla="*/ 515 h 787"/>
                <a:gd name="T48" fmla="*/ 763 w 787"/>
                <a:gd name="T49" fmla="*/ 497 h 787"/>
                <a:gd name="T50" fmla="*/ 18 w 787"/>
                <a:gd name="T51" fmla="*/ 475 h 787"/>
                <a:gd name="T52" fmla="*/ 771 w 787"/>
                <a:gd name="T53" fmla="*/ 456 h 787"/>
                <a:gd name="T54" fmla="*/ 13 w 787"/>
                <a:gd name="T55" fmla="*/ 435 h 787"/>
                <a:gd name="T56" fmla="*/ 774 w 787"/>
                <a:gd name="T57" fmla="*/ 415 h 787"/>
                <a:gd name="T58" fmla="*/ 774 w 787"/>
                <a:gd name="T59" fmla="*/ 415 h 787"/>
                <a:gd name="T60" fmla="*/ 12 w 787"/>
                <a:gd name="T61" fmla="*/ 393 h 787"/>
                <a:gd name="T62" fmla="*/ 773 w 787"/>
                <a:gd name="T63" fmla="*/ 374 h 787"/>
                <a:gd name="T64" fmla="*/ 16 w 787"/>
                <a:gd name="T65" fmla="*/ 352 h 787"/>
                <a:gd name="T66" fmla="*/ 768 w 787"/>
                <a:gd name="T67" fmla="*/ 333 h 787"/>
                <a:gd name="T68" fmla="*/ 23 w 787"/>
                <a:gd name="T69" fmla="*/ 312 h 787"/>
                <a:gd name="T70" fmla="*/ 758 w 787"/>
                <a:gd name="T71" fmla="*/ 294 h 787"/>
                <a:gd name="T72" fmla="*/ 36 w 787"/>
                <a:gd name="T73" fmla="*/ 273 h 787"/>
                <a:gd name="T74" fmla="*/ 743 w 787"/>
                <a:gd name="T75" fmla="*/ 255 h 787"/>
                <a:gd name="T76" fmla="*/ 52 w 787"/>
                <a:gd name="T77" fmla="*/ 235 h 787"/>
                <a:gd name="T78" fmla="*/ 725 w 787"/>
                <a:gd name="T79" fmla="*/ 218 h 787"/>
                <a:gd name="T80" fmla="*/ 72 w 787"/>
                <a:gd name="T81" fmla="*/ 199 h 787"/>
                <a:gd name="T82" fmla="*/ 703 w 787"/>
                <a:gd name="T83" fmla="*/ 183 h 787"/>
                <a:gd name="T84" fmla="*/ 96 w 787"/>
                <a:gd name="T85" fmla="*/ 166 h 787"/>
                <a:gd name="T86" fmla="*/ 677 w 787"/>
                <a:gd name="T87" fmla="*/ 151 h 787"/>
                <a:gd name="T88" fmla="*/ 124 w 787"/>
                <a:gd name="T89" fmla="*/ 135 h 787"/>
                <a:gd name="T90" fmla="*/ 648 w 787"/>
                <a:gd name="T91" fmla="*/ 122 h 787"/>
                <a:gd name="T92" fmla="*/ 155 w 787"/>
                <a:gd name="T93" fmla="*/ 108 h 787"/>
                <a:gd name="T94" fmla="*/ 616 w 787"/>
                <a:gd name="T95" fmla="*/ 96 h 787"/>
                <a:gd name="T96" fmla="*/ 188 w 787"/>
                <a:gd name="T97" fmla="*/ 84 h 787"/>
                <a:gd name="T98" fmla="*/ 582 w 787"/>
                <a:gd name="T99" fmla="*/ 74 h 787"/>
                <a:gd name="T100" fmla="*/ 224 w 787"/>
                <a:gd name="T101" fmla="*/ 64 h 787"/>
                <a:gd name="T102" fmla="*/ 545 w 787"/>
                <a:gd name="T103" fmla="*/ 56 h 787"/>
                <a:gd name="T104" fmla="*/ 262 w 787"/>
                <a:gd name="T105" fmla="*/ 48 h 787"/>
                <a:gd name="T106" fmla="*/ 506 w 787"/>
                <a:gd name="T107" fmla="*/ 41 h 787"/>
                <a:gd name="T108" fmla="*/ 301 w 787"/>
                <a:gd name="T109" fmla="*/ 35 h 787"/>
                <a:gd name="T110" fmla="*/ 467 w 787"/>
                <a:gd name="T111" fmla="*/ 31 h 787"/>
                <a:gd name="T112" fmla="*/ 341 w 787"/>
                <a:gd name="T113" fmla="*/ 28 h 787"/>
                <a:gd name="T114" fmla="*/ 426 w 787"/>
                <a:gd name="T115" fmla="*/ 26 h 787"/>
                <a:gd name="T116" fmla="*/ 382 w 787"/>
                <a:gd name="T117" fmla="*/ 24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7" h="787">
                  <a:moveTo>
                    <a:pt x="397" y="787"/>
                  </a:moveTo>
                  <a:cubicBezTo>
                    <a:pt x="390" y="787"/>
                    <a:pt x="385" y="781"/>
                    <a:pt x="385" y="775"/>
                  </a:cubicBezTo>
                  <a:cubicBezTo>
                    <a:pt x="385" y="768"/>
                    <a:pt x="390" y="763"/>
                    <a:pt x="397" y="763"/>
                  </a:cubicBezTo>
                  <a:cubicBezTo>
                    <a:pt x="399" y="763"/>
                    <a:pt x="399" y="763"/>
                    <a:pt x="399" y="763"/>
                  </a:cubicBezTo>
                  <a:cubicBezTo>
                    <a:pt x="399" y="763"/>
                    <a:pt x="399" y="763"/>
                    <a:pt x="399" y="763"/>
                  </a:cubicBezTo>
                  <a:cubicBezTo>
                    <a:pt x="406" y="763"/>
                    <a:pt x="411" y="768"/>
                    <a:pt x="411" y="775"/>
                  </a:cubicBezTo>
                  <a:cubicBezTo>
                    <a:pt x="411" y="781"/>
                    <a:pt x="406" y="787"/>
                    <a:pt x="399" y="787"/>
                  </a:cubicBezTo>
                  <a:cubicBezTo>
                    <a:pt x="397" y="787"/>
                    <a:pt x="397" y="787"/>
                    <a:pt x="397" y="787"/>
                  </a:cubicBezTo>
                  <a:cubicBezTo>
                    <a:pt x="397" y="787"/>
                    <a:pt x="397" y="787"/>
                    <a:pt x="397" y="787"/>
                  </a:cubicBezTo>
                  <a:close/>
                  <a:moveTo>
                    <a:pt x="358" y="785"/>
                  </a:moveTo>
                  <a:cubicBezTo>
                    <a:pt x="358" y="785"/>
                    <a:pt x="357" y="785"/>
                    <a:pt x="357" y="785"/>
                  </a:cubicBezTo>
                  <a:cubicBezTo>
                    <a:pt x="355" y="785"/>
                    <a:pt x="355" y="785"/>
                    <a:pt x="355" y="785"/>
                  </a:cubicBezTo>
                  <a:cubicBezTo>
                    <a:pt x="348" y="784"/>
                    <a:pt x="343" y="778"/>
                    <a:pt x="344" y="772"/>
                  </a:cubicBezTo>
                  <a:cubicBezTo>
                    <a:pt x="344" y="765"/>
                    <a:pt x="350" y="760"/>
                    <a:pt x="357" y="761"/>
                  </a:cubicBezTo>
                  <a:cubicBezTo>
                    <a:pt x="359" y="761"/>
                    <a:pt x="359" y="761"/>
                    <a:pt x="359" y="761"/>
                  </a:cubicBezTo>
                  <a:cubicBezTo>
                    <a:pt x="366" y="762"/>
                    <a:pt x="371" y="768"/>
                    <a:pt x="370" y="774"/>
                  </a:cubicBezTo>
                  <a:cubicBezTo>
                    <a:pt x="370" y="781"/>
                    <a:pt x="364" y="785"/>
                    <a:pt x="358" y="785"/>
                  </a:cubicBezTo>
                  <a:close/>
                  <a:moveTo>
                    <a:pt x="438" y="784"/>
                  </a:moveTo>
                  <a:cubicBezTo>
                    <a:pt x="432" y="784"/>
                    <a:pt x="427" y="780"/>
                    <a:pt x="426" y="774"/>
                  </a:cubicBezTo>
                  <a:cubicBezTo>
                    <a:pt x="425" y="767"/>
                    <a:pt x="430" y="761"/>
                    <a:pt x="436" y="760"/>
                  </a:cubicBezTo>
                  <a:cubicBezTo>
                    <a:pt x="439" y="760"/>
                    <a:pt x="439" y="760"/>
                    <a:pt x="439" y="760"/>
                  </a:cubicBezTo>
                  <a:cubicBezTo>
                    <a:pt x="445" y="759"/>
                    <a:pt x="451" y="764"/>
                    <a:pt x="452" y="770"/>
                  </a:cubicBezTo>
                  <a:cubicBezTo>
                    <a:pt x="453" y="777"/>
                    <a:pt x="448" y="783"/>
                    <a:pt x="442" y="784"/>
                  </a:cubicBezTo>
                  <a:cubicBezTo>
                    <a:pt x="439" y="784"/>
                    <a:pt x="439" y="784"/>
                    <a:pt x="439" y="784"/>
                  </a:cubicBezTo>
                  <a:cubicBezTo>
                    <a:pt x="439" y="784"/>
                    <a:pt x="438" y="784"/>
                    <a:pt x="438" y="784"/>
                  </a:cubicBezTo>
                  <a:close/>
                  <a:moveTo>
                    <a:pt x="318" y="779"/>
                  </a:moveTo>
                  <a:cubicBezTo>
                    <a:pt x="317" y="779"/>
                    <a:pt x="316" y="779"/>
                    <a:pt x="315" y="779"/>
                  </a:cubicBezTo>
                  <a:cubicBezTo>
                    <a:pt x="313" y="778"/>
                    <a:pt x="313" y="778"/>
                    <a:pt x="313" y="778"/>
                  </a:cubicBezTo>
                  <a:cubicBezTo>
                    <a:pt x="306" y="777"/>
                    <a:pt x="302" y="771"/>
                    <a:pt x="303" y="764"/>
                  </a:cubicBezTo>
                  <a:cubicBezTo>
                    <a:pt x="305" y="758"/>
                    <a:pt x="311" y="753"/>
                    <a:pt x="318" y="755"/>
                  </a:cubicBezTo>
                  <a:cubicBezTo>
                    <a:pt x="320" y="755"/>
                    <a:pt x="320" y="755"/>
                    <a:pt x="320" y="755"/>
                  </a:cubicBezTo>
                  <a:cubicBezTo>
                    <a:pt x="326" y="757"/>
                    <a:pt x="331" y="763"/>
                    <a:pt x="329" y="770"/>
                  </a:cubicBezTo>
                  <a:cubicBezTo>
                    <a:pt x="328" y="775"/>
                    <a:pt x="323" y="779"/>
                    <a:pt x="318" y="779"/>
                  </a:cubicBezTo>
                  <a:close/>
                  <a:moveTo>
                    <a:pt x="478" y="777"/>
                  </a:moveTo>
                  <a:cubicBezTo>
                    <a:pt x="473" y="777"/>
                    <a:pt x="468" y="773"/>
                    <a:pt x="467" y="768"/>
                  </a:cubicBezTo>
                  <a:cubicBezTo>
                    <a:pt x="465" y="761"/>
                    <a:pt x="469" y="755"/>
                    <a:pt x="476" y="753"/>
                  </a:cubicBezTo>
                  <a:cubicBezTo>
                    <a:pt x="478" y="753"/>
                    <a:pt x="478" y="753"/>
                    <a:pt x="478" y="753"/>
                  </a:cubicBezTo>
                  <a:cubicBezTo>
                    <a:pt x="484" y="751"/>
                    <a:pt x="491" y="755"/>
                    <a:pt x="493" y="762"/>
                  </a:cubicBezTo>
                  <a:cubicBezTo>
                    <a:pt x="494" y="768"/>
                    <a:pt x="490" y="775"/>
                    <a:pt x="484" y="776"/>
                  </a:cubicBezTo>
                  <a:cubicBezTo>
                    <a:pt x="481" y="777"/>
                    <a:pt x="481" y="777"/>
                    <a:pt x="481" y="777"/>
                  </a:cubicBezTo>
                  <a:cubicBezTo>
                    <a:pt x="480" y="777"/>
                    <a:pt x="479" y="777"/>
                    <a:pt x="478" y="777"/>
                  </a:cubicBezTo>
                  <a:close/>
                  <a:moveTo>
                    <a:pt x="278" y="769"/>
                  </a:moveTo>
                  <a:cubicBezTo>
                    <a:pt x="276" y="769"/>
                    <a:pt x="275" y="769"/>
                    <a:pt x="274" y="768"/>
                  </a:cubicBezTo>
                  <a:cubicBezTo>
                    <a:pt x="272" y="768"/>
                    <a:pt x="272" y="768"/>
                    <a:pt x="272" y="768"/>
                  </a:cubicBezTo>
                  <a:cubicBezTo>
                    <a:pt x="265" y="765"/>
                    <a:pt x="262" y="759"/>
                    <a:pt x="264" y="752"/>
                  </a:cubicBezTo>
                  <a:cubicBezTo>
                    <a:pt x="266" y="746"/>
                    <a:pt x="273" y="742"/>
                    <a:pt x="279" y="745"/>
                  </a:cubicBezTo>
                  <a:cubicBezTo>
                    <a:pt x="281" y="745"/>
                    <a:pt x="281" y="745"/>
                    <a:pt x="281" y="745"/>
                  </a:cubicBezTo>
                  <a:cubicBezTo>
                    <a:pt x="288" y="747"/>
                    <a:pt x="291" y="754"/>
                    <a:pt x="289" y="760"/>
                  </a:cubicBezTo>
                  <a:cubicBezTo>
                    <a:pt x="288" y="766"/>
                    <a:pt x="283" y="769"/>
                    <a:pt x="278" y="769"/>
                  </a:cubicBezTo>
                  <a:close/>
                  <a:moveTo>
                    <a:pt x="518" y="766"/>
                  </a:moveTo>
                  <a:cubicBezTo>
                    <a:pt x="513" y="766"/>
                    <a:pt x="508" y="763"/>
                    <a:pt x="506" y="758"/>
                  </a:cubicBezTo>
                  <a:cubicBezTo>
                    <a:pt x="504" y="751"/>
                    <a:pt x="508" y="744"/>
                    <a:pt x="514" y="742"/>
                  </a:cubicBezTo>
                  <a:cubicBezTo>
                    <a:pt x="516" y="741"/>
                    <a:pt x="516" y="741"/>
                    <a:pt x="516" y="741"/>
                  </a:cubicBezTo>
                  <a:cubicBezTo>
                    <a:pt x="523" y="739"/>
                    <a:pt x="529" y="743"/>
                    <a:pt x="532" y="749"/>
                  </a:cubicBezTo>
                  <a:cubicBezTo>
                    <a:pt x="534" y="755"/>
                    <a:pt x="531" y="762"/>
                    <a:pt x="524" y="764"/>
                  </a:cubicBezTo>
                  <a:cubicBezTo>
                    <a:pt x="522" y="765"/>
                    <a:pt x="522" y="765"/>
                    <a:pt x="522" y="765"/>
                  </a:cubicBezTo>
                  <a:cubicBezTo>
                    <a:pt x="521" y="766"/>
                    <a:pt x="519" y="766"/>
                    <a:pt x="518" y="766"/>
                  </a:cubicBezTo>
                  <a:close/>
                  <a:moveTo>
                    <a:pt x="239" y="754"/>
                  </a:moveTo>
                  <a:cubicBezTo>
                    <a:pt x="238" y="754"/>
                    <a:pt x="236" y="754"/>
                    <a:pt x="234" y="753"/>
                  </a:cubicBezTo>
                  <a:cubicBezTo>
                    <a:pt x="232" y="752"/>
                    <a:pt x="232" y="752"/>
                    <a:pt x="232" y="752"/>
                  </a:cubicBezTo>
                  <a:cubicBezTo>
                    <a:pt x="226" y="750"/>
                    <a:pt x="223" y="742"/>
                    <a:pt x="226" y="736"/>
                  </a:cubicBezTo>
                  <a:cubicBezTo>
                    <a:pt x="229" y="730"/>
                    <a:pt x="236" y="727"/>
                    <a:pt x="242" y="730"/>
                  </a:cubicBezTo>
                  <a:cubicBezTo>
                    <a:pt x="244" y="731"/>
                    <a:pt x="244" y="731"/>
                    <a:pt x="244" y="731"/>
                  </a:cubicBezTo>
                  <a:cubicBezTo>
                    <a:pt x="250" y="734"/>
                    <a:pt x="253" y="741"/>
                    <a:pt x="250" y="747"/>
                  </a:cubicBezTo>
                  <a:cubicBezTo>
                    <a:pt x="248" y="752"/>
                    <a:pt x="244" y="754"/>
                    <a:pt x="239" y="754"/>
                  </a:cubicBezTo>
                  <a:close/>
                  <a:moveTo>
                    <a:pt x="556" y="750"/>
                  </a:moveTo>
                  <a:cubicBezTo>
                    <a:pt x="551" y="750"/>
                    <a:pt x="547" y="748"/>
                    <a:pt x="545" y="743"/>
                  </a:cubicBezTo>
                  <a:cubicBezTo>
                    <a:pt x="542" y="737"/>
                    <a:pt x="545" y="730"/>
                    <a:pt x="551" y="727"/>
                  </a:cubicBezTo>
                  <a:cubicBezTo>
                    <a:pt x="553" y="726"/>
                    <a:pt x="553" y="726"/>
                    <a:pt x="553" y="726"/>
                  </a:cubicBezTo>
                  <a:cubicBezTo>
                    <a:pt x="554" y="726"/>
                    <a:pt x="555" y="725"/>
                    <a:pt x="556" y="725"/>
                  </a:cubicBezTo>
                  <a:cubicBezTo>
                    <a:pt x="557" y="724"/>
                    <a:pt x="558" y="724"/>
                    <a:pt x="559" y="723"/>
                  </a:cubicBezTo>
                  <a:cubicBezTo>
                    <a:pt x="561" y="722"/>
                    <a:pt x="561" y="722"/>
                    <a:pt x="561" y="722"/>
                  </a:cubicBezTo>
                  <a:cubicBezTo>
                    <a:pt x="567" y="719"/>
                    <a:pt x="574" y="721"/>
                    <a:pt x="577" y="727"/>
                  </a:cubicBezTo>
                  <a:cubicBezTo>
                    <a:pt x="580" y="733"/>
                    <a:pt x="578" y="741"/>
                    <a:pt x="572" y="744"/>
                  </a:cubicBezTo>
                  <a:cubicBezTo>
                    <a:pt x="570" y="745"/>
                    <a:pt x="570" y="745"/>
                    <a:pt x="570" y="745"/>
                  </a:cubicBezTo>
                  <a:cubicBezTo>
                    <a:pt x="569" y="745"/>
                    <a:pt x="568" y="746"/>
                    <a:pt x="566" y="746"/>
                  </a:cubicBezTo>
                  <a:cubicBezTo>
                    <a:pt x="566" y="747"/>
                    <a:pt x="565" y="747"/>
                    <a:pt x="563" y="748"/>
                  </a:cubicBezTo>
                  <a:cubicBezTo>
                    <a:pt x="561" y="749"/>
                    <a:pt x="561" y="749"/>
                    <a:pt x="561" y="749"/>
                  </a:cubicBezTo>
                  <a:cubicBezTo>
                    <a:pt x="559" y="750"/>
                    <a:pt x="558" y="750"/>
                    <a:pt x="556" y="750"/>
                  </a:cubicBezTo>
                  <a:close/>
                  <a:moveTo>
                    <a:pt x="203" y="736"/>
                  </a:moveTo>
                  <a:cubicBezTo>
                    <a:pt x="200" y="736"/>
                    <a:pt x="198" y="735"/>
                    <a:pt x="197" y="734"/>
                  </a:cubicBezTo>
                  <a:cubicBezTo>
                    <a:pt x="194" y="733"/>
                    <a:pt x="194" y="733"/>
                    <a:pt x="194" y="733"/>
                  </a:cubicBezTo>
                  <a:cubicBezTo>
                    <a:pt x="189" y="730"/>
                    <a:pt x="187" y="722"/>
                    <a:pt x="190" y="716"/>
                  </a:cubicBezTo>
                  <a:cubicBezTo>
                    <a:pt x="193" y="711"/>
                    <a:pt x="201" y="709"/>
                    <a:pt x="207" y="712"/>
                  </a:cubicBezTo>
                  <a:cubicBezTo>
                    <a:pt x="209" y="713"/>
                    <a:pt x="209" y="713"/>
                    <a:pt x="209" y="713"/>
                  </a:cubicBezTo>
                  <a:cubicBezTo>
                    <a:pt x="214" y="716"/>
                    <a:pt x="216" y="724"/>
                    <a:pt x="213" y="730"/>
                  </a:cubicBezTo>
                  <a:cubicBezTo>
                    <a:pt x="211" y="734"/>
                    <a:pt x="207" y="736"/>
                    <a:pt x="203" y="736"/>
                  </a:cubicBezTo>
                  <a:close/>
                  <a:moveTo>
                    <a:pt x="600" y="726"/>
                  </a:moveTo>
                  <a:cubicBezTo>
                    <a:pt x="596" y="726"/>
                    <a:pt x="592" y="724"/>
                    <a:pt x="590" y="720"/>
                  </a:cubicBezTo>
                  <a:cubicBezTo>
                    <a:pt x="586" y="715"/>
                    <a:pt x="588" y="707"/>
                    <a:pt x="593" y="703"/>
                  </a:cubicBezTo>
                  <a:cubicBezTo>
                    <a:pt x="595" y="702"/>
                    <a:pt x="595" y="702"/>
                    <a:pt x="595" y="702"/>
                  </a:cubicBezTo>
                  <a:cubicBezTo>
                    <a:pt x="601" y="699"/>
                    <a:pt x="609" y="700"/>
                    <a:pt x="612" y="706"/>
                  </a:cubicBezTo>
                  <a:cubicBezTo>
                    <a:pt x="616" y="711"/>
                    <a:pt x="614" y="719"/>
                    <a:pt x="609" y="722"/>
                  </a:cubicBezTo>
                  <a:cubicBezTo>
                    <a:pt x="607" y="724"/>
                    <a:pt x="607" y="724"/>
                    <a:pt x="607" y="724"/>
                  </a:cubicBezTo>
                  <a:cubicBezTo>
                    <a:pt x="605" y="725"/>
                    <a:pt x="602" y="726"/>
                    <a:pt x="600" y="726"/>
                  </a:cubicBezTo>
                  <a:close/>
                  <a:moveTo>
                    <a:pt x="168" y="713"/>
                  </a:moveTo>
                  <a:cubicBezTo>
                    <a:pt x="166" y="713"/>
                    <a:pt x="163" y="713"/>
                    <a:pt x="161" y="711"/>
                  </a:cubicBezTo>
                  <a:cubicBezTo>
                    <a:pt x="159" y="710"/>
                    <a:pt x="159" y="710"/>
                    <a:pt x="159" y="710"/>
                  </a:cubicBezTo>
                  <a:cubicBezTo>
                    <a:pt x="154" y="706"/>
                    <a:pt x="152" y="698"/>
                    <a:pt x="156" y="693"/>
                  </a:cubicBezTo>
                  <a:cubicBezTo>
                    <a:pt x="160" y="687"/>
                    <a:pt x="168" y="686"/>
                    <a:pt x="173" y="690"/>
                  </a:cubicBezTo>
                  <a:cubicBezTo>
                    <a:pt x="175" y="691"/>
                    <a:pt x="175" y="691"/>
                    <a:pt x="175" y="691"/>
                  </a:cubicBezTo>
                  <a:cubicBezTo>
                    <a:pt x="181" y="695"/>
                    <a:pt x="182" y="703"/>
                    <a:pt x="178" y="708"/>
                  </a:cubicBezTo>
                  <a:cubicBezTo>
                    <a:pt x="175" y="712"/>
                    <a:pt x="172" y="713"/>
                    <a:pt x="168" y="713"/>
                  </a:cubicBezTo>
                  <a:close/>
                  <a:moveTo>
                    <a:pt x="633" y="702"/>
                  </a:moveTo>
                  <a:cubicBezTo>
                    <a:pt x="630" y="702"/>
                    <a:pt x="626" y="700"/>
                    <a:pt x="624" y="697"/>
                  </a:cubicBezTo>
                  <a:cubicBezTo>
                    <a:pt x="620" y="692"/>
                    <a:pt x="621" y="684"/>
                    <a:pt x="626" y="680"/>
                  </a:cubicBezTo>
                  <a:cubicBezTo>
                    <a:pt x="628" y="679"/>
                    <a:pt x="628" y="679"/>
                    <a:pt x="628" y="679"/>
                  </a:cubicBezTo>
                  <a:cubicBezTo>
                    <a:pt x="633" y="674"/>
                    <a:pt x="640" y="675"/>
                    <a:pt x="645" y="680"/>
                  </a:cubicBezTo>
                  <a:cubicBezTo>
                    <a:pt x="649" y="686"/>
                    <a:pt x="648" y="693"/>
                    <a:pt x="643" y="697"/>
                  </a:cubicBezTo>
                  <a:cubicBezTo>
                    <a:pt x="641" y="699"/>
                    <a:pt x="641" y="699"/>
                    <a:pt x="641" y="699"/>
                  </a:cubicBezTo>
                  <a:cubicBezTo>
                    <a:pt x="639" y="701"/>
                    <a:pt x="636" y="702"/>
                    <a:pt x="633" y="702"/>
                  </a:cubicBezTo>
                  <a:close/>
                  <a:moveTo>
                    <a:pt x="136" y="687"/>
                  </a:moveTo>
                  <a:cubicBezTo>
                    <a:pt x="133" y="687"/>
                    <a:pt x="130" y="686"/>
                    <a:pt x="128" y="684"/>
                  </a:cubicBezTo>
                  <a:cubicBezTo>
                    <a:pt x="126" y="682"/>
                    <a:pt x="126" y="682"/>
                    <a:pt x="126" y="682"/>
                  </a:cubicBezTo>
                  <a:cubicBezTo>
                    <a:pt x="121" y="678"/>
                    <a:pt x="121" y="670"/>
                    <a:pt x="125" y="665"/>
                  </a:cubicBezTo>
                  <a:cubicBezTo>
                    <a:pt x="130" y="660"/>
                    <a:pt x="138" y="660"/>
                    <a:pt x="143" y="665"/>
                  </a:cubicBezTo>
                  <a:cubicBezTo>
                    <a:pt x="144" y="666"/>
                    <a:pt x="144" y="666"/>
                    <a:pt x="144" y="666"/>
                  </a:cubicBezTo>
                  <a:cubicBezTo>
                    <a:pt x="149" y="671"/>
                    <a:pt x="150" y="678"/>
                    <a:pt x="145" y="683"/>
                  </a:cubicBezTo>
                  <a:cubicBezTo>
                    <a:pt x="143" y="686"/>
                    <a:pt x="139" y="687"/>
                    <a:pt x="136" y="687"/>
                  </a:cubicBezTo>
                  <a:close/>
                  <a:moveTo>
                    <a:pt x="664" y="674"/>
                  </a:moveTo>
                  <a:cubicBezTo>
                    <a:pt x="661" y="674"/>
                    <a:pt x="658" y="673"/>
                    <a:pt x="655" y="671"/>
                  </a:cubicBezTo>
                  <a:cubicBezTo>
                    <a:pt x="651" y="666"/>
                    <a:pt x="651" y="658"/>
                    <a:pt x="655" y="653"/>
                  </a:cubicBezTo>
                  <a:cubicBezTo>
                    <a:pt x="657" y="652"/>
                    <a:pt x="657" y="652"/>
                    <a:pt x="657" y="652"/>
                  </a:cubicBezTo>
                  <a:cubicBezTo>
                    <a:pt x="662" y="647"/>
                    <a:pt x="669" y="647"/>
                    <a:pt x="674" y="652"/>
                  </a:cubicBezTo>
                  <a:cubicBezTo>
                    <a:pt x="679" y="656"/>
                    <a:pt x="679" y="664"/>
                    <a:pt x="674" y="669"/>
                  </a:cubicBezTo>
                  <a:cubicBezTo>
                    <a:pt x="672" y="670"/>
                    <a:pt x="672" y="670"/>
                    <a:pt x="672" y="670"/>
                  </a:cubicBezTo>
                  <a:cubicBezTo>
                    <a:pt x="670" y="673"/>
                    <a:pt x="667" y="674"/>
                    <a:pt x="664" y="674"/>
                  </a:cubicBezTo>
                  <a:close/>
                  <a:moveTo>
                    <a:pt x="107" y="658"/>
                  </a:moveTo>
                  <a:cubicBezTo>
                    <a:pt x="104" y="658"/>
                    <a:pt x="101" y="657"/>
                    <a:pt x="98" y="654"/>
                  </a:cubicBezTo>
                  <a:cubicBezTo>
                    <a:pt x="97" y="652"/>
                    <a:pt x="97" y="652"/>
                    <a:pt x="97" y="652"/>
                  </a:cubicBezTo>
                  <a:cubicBezTo>
                    <a:pt x="92" y="647"/>
                    <a:pt x="93" y="639"/>
                    <a:pt x="98" y="635"/>
                  </a:cubicBezTo>
                  <a:cubicBezTo>
                    <a:pt x="103" y="631"/>
                    <a:pt x="110" y="631"/>
                    <a:pt x="115" y="636"/>
                  </a:cubicBezTo>
                  <a:cubicBezTo>
                    <a:pt x="116" y="638"/>
                    <a:pt x="116" y="638"/>
                    <a:pt x="116" y="638"/>
                  </a:cubicBezTo>
                  <a:cubicBezTo>
                    <a:pt x="121" y="643"/>
                    <a:pt x="120" y="651"/>
                    <a:pt x="115" y="655"/>
                  </a:cubicBezTo>
                  <a:cubicBezTo>
                    <a:pt x="113" y="657"/>
                    <a:pt x="110" y="658"/>
                    <a:pt x="107" y="658"/>
                  </a:cubicBezTo>
                  <a:close/>
                  <a:moveTo>
                    <a:pt x="691" y="643"/>
                  </a:moveTo>
                  <a:cubicBezTo>
                    <a:pt x="689" y="643"/>
                    <a:pt x="686" y="642"/>
                    <a:pt x="684" y="641"/>
                  </a:cubicBezTo>
                  <a:cubicBezTo>
                    <a:pt x="678" y="637"/>
                    <a:pt x="678" y="629"/>
                    <a:pt x="682" y="624"/>
                  </a:cubicBezTo>
                  <a:cubicBezTo>
                    <a:pt x="683" y="622"/>
                    <a:pt x="683" y="622"/>
                    <a:pt x="683" y="622"/>
                  </a:cubicBezTo>
                  <a:cubicBezTo>
                    <a:pt x="687" y="617"/>
                    <a:pt x="695" y="616"/>
                    <a:pt x="700" y="620"/>
                  </a:cubicBezTo>
                  <a:cubicBezTo>
                    <a:pt x="705" y="624"/>
                    <a:pt x="706" y="632"/>
                    <a:pt x="702" y="637"/>
                  </a:cubicBezTo>
                  <a:cubicBezTo>
                    <a:pt x="701" y="639"/>
                    <a:pt x="701" y="639"/>
                    <a:pt x="701" y="639"/>
                  </a:cubicBezTo>
                  <a:cubicBezTo>
                    <a:pt x="698" y="642"/>
                    <a:pt x="695" y="643"/>
                    <a:pt x="691" y="643"/>
                  </a:cubicBezTo>
                  <a:close/>
                  <a:moveTo>
                    <a:pt x="82" y="626"/>
                  </a:moveTo>
                  <a:cubicBezTo>
                    <a:pt x="78" y="626"/>
                    <a:pt x="74" y="624"/>
                    <a:pt x="72" y="621"/>
                  </a:cubicBezTo>
                  <a:cubicBezTo>
                    <a:pt x="70" y="619"/>
                    <a:pt x="70" y="619"/>
                    <a:pt x="70" y="619"/>
                  </a:cubicBezTo>
                  <a:cubicBezTo>
                    <a:pt x="67" y="613"/>
                    <a:pt x="68" y="606"/>
                    <a:pt x="73" y="602"/>
                  </a:cubicBezTo>
                  <a:cubicBezTo>
                    <a:pt x="79" y="598"/>
                    <a:pt x="87" y="599"/>
                    <a:pt x="90" y="605"/>
                  </a:cubicBezTo>
                  <a:cubicBezTo>
                    <a:pt x="92" y="607"/>
                    <a:pt x="92" y="607"/>
                    <a:pt x="92" y="607"/>
                  </a:cubicBezTo>
                  <a:cubicBezTo>
                    <a:pt x="96" y="612"/>
                    <a:pt x="94" y="620"/>
                    <a:pt x="89" y="624"/>
                  </a:cubicBezTo>
                  <a:cubicBezTo>
                    <a:pt x="87" y="625"/>
                    <a:pt x="84" y="626"/>
                    <a:pt x="82" y="626"/>
                  </a:cubicBezTo>
                  <a:close/>
                  <a:moveTo>
                    <a:pt x="715" y="610"/>
                  </a:moveTo>
                  <a:cubicBezTo>
                    <a:pt x="713" y="610"/>
                    <a:pt x="711" y="609"/>
                    <a:pt x="709" y="608"/>
                  </a:cubicBezTo>
                  <a:cubicBezTo>
                    <a:pt x="703" y="604"/>
                    <a:pt x="701" y="597"/>
                    <a:pt x="705" y="591"/>
                  </a:cubicBezTo>
                  <a:cubicBezTo>
                    <a:pt x="706" y="589"/>
                    <a:pt x="706" y="589"/>
                    <a:pt x="706" y="589"/>
                  </a:cubicBezTo>
                  <a:cubicBezTo>
                    <a:pt x="710" y="584"/>
                    <a:pt x="717" y="582"/>
                    <a:pt x="723" y="585"/>
                  </a:cubicBezTo>
                  <a:cubicBezTo>
                    <a:pt x="728" y="589"/>
                    <a:pt x="730" y="596"/>
                    <a:pt x="727" y="602"/>
                  </a:cubicBezTo>
                  <a:cubicBezTo>
                    <a:pt x="725" y="604"/>
                    <a:pt x="725" y="604"/>
                    <a:pt x="725" y="604"/>
                  </a:cubicBezTo>
                  <a:cubicBezTo>
                    <a:pt x="723" y="608"/>
                    <a:pt x="719" y="610"/>
                    <a:pt x="715" y="610"/>
                  </a:cubicBezTo>
                  <a:close/>
                  <a:moveTo>
                    <a:pt x="60" y="591"/>
                  </a:moveTo>
                  <a:cubicBezTo>
                    <a:pt x="56" y="591"/>
                    <a:pt x="52" y="589"/>
                    <a:pt x="49" y="585"/>
                  </a:cubicBezTo>
                  <a:cubicBezTo>
                    <a:pt x="48" y="582"/>
                    <a:pt x="48" y="582"/>
                    <a:pt x="48" y="582"/>
                  </a:cubicBezTo>
                  <a:cubicBezTo>
                    <a:pt x="45" y="577"/>
                    <a:pt x="47" y="569"/>
                    <a:pt x="53" y="566"/>
                  </a:cubicBezTo>
                  <a:cubicBezTo>
                    <a:pt x="59" y="563"/>
                    <a:pt x="66" y="565"/>
                    <a:pt x="69" y="571"/>
                  </a:cubicBezTo>
                  <a:cubicBezTo>
                    <a:pt x="70" y="573"/>
                    <a:pt x="70" y="573"/>
                    <a:pt x="70" y="573"/>
                  </a:cubicBezTo>
                  <a:cubicBezTo>
                    <a:pt x="74" y="579"/>
                    <a:pt x="72" y="586"/>
                    <a:pt x="66" y="589"/>
                  </a:cubicBezTo>
                  <a:cubicBezTo>
                    <a:pt x="64" y="590"/>
                    <a:pt x="62" y="591"/>
                    <a:pt x="60" y="591"/>
                  </a:cubicBezTo>
                  <a:close/>
                  <a:moveTo>
                    <a:pt x="735" y="574"/>
                  </a:moveTo>
                  <a:cubicBezTo>
                    <a:pt x="733" y="574"/>
                    <a:pt x="732" y="573"/>
                    <a:pt x="730" y="573"/>
                  </a:cubicBezTo>
                  <a:cubicBezTo>
                    <a:pt x="724" y="570"/>
                    <a:pt x="721" y="562"/>
                    <a:pt x="724" y="556"/>
                  </a:cubicBezTo>
                  <a:cubicBezTo>
                    <a:pt x="725" y="554"/>
                    <a:pt x="725" y="554"/>
                    <a:pt x="725" y="554"/>
                  </a:cubicBezTo>
                  <a:cubicBezTo>
                    <a:pt x="728" y="548"/>
                    <a:pt x="735" y="546"/>
                    <a:pt x="741" y="549"/>
                  </a:cubicBezTo>
                  <a:cubicBezTo>
                    <a:pt x="748" y="552"/>
                    <a:pt x="750" y="559"/>
                    <a:pt x="747" y="565"/>
                  </a:cubicBezTo>
                  <a:cubicBezTo>
                    <a:pt x="746" y="567"/>
                    <a:pt x="746" y="567"/>
                    <a:pt x="746" y="567"/>
                  </a:cubicBezTo>
                  <a:cubicBezTo>
                    <a:pt x="744" y="571"/>
                    <a:pt x="740" y="574"/>
                    <a:pt x="735" y="574"/>
                  </a:cubicBezTo>
                  <a:close/>
                  <a:moveTo>
                    <a:pt x="42" y="554"/>
                  </a:moveTo>
                  <a:cubicBezTo>
                    <a:pt x="37" y="554"/>
                    <a:pt x="33" y="551"/>
                    <a:pt x="31" y="547"/>
                  </a:cubicBezTo>
                  <a:cubicBezTo>
                    <a:pt x="30" y="544"/>
                    <a:pt x="30" y="544"/>
                    <a:pt x="30" y="544"/>
                  </a:cubicBezTo>
                  <a:cubicBezTo>
                    <a:pt x="27" y="538"/>
                    <a:pt x="30" y="531"/>
                    <a:pt x="36" y="528"/>
                  </a:cubicBezTo>
                  <a:cubicBezTo>
                    <a:pt x="42" y="526"/>
                    <a:pt x="50" y="529"/>
                    <a:pt x="52" y="535"/>
                  </a:cubicBezTo>
                  <a:cubicBezTo>
                    <a:pt x="53" y="537"/>
                    <a:pt x="53" y="537"/>
                    <a:pt x="53" y="537"/>
                  </a:cubicBezTo>
                  <a:cubicBezTo>
                    <a:pt x="56" y="543"/>
                    <a:pt x="53" y="550"/>
                    <a:pt x="47" y="553"/>
                  </a:cubicBezTo>
                  <a:cubicBezTo>
                    <a:pt x="45" y="554"/>
                    <a:pt x="43" y="554"/>
                    <a:pt x="42" y="554"/>
                  </a:cubicBezTo>
                  <a:close/>
                  <a:moveTo>
                    <a:pt x="751" y="536"/>
                  </a:moveTo>
                  <a:cubicBezTo>
                    <a:pt x="750" y="536"/>
                    <a:pt x="749" y="536"/>
                    <a:pt x="747" y="535"/>
                  </a:cubicBezTo>
                  <a:cubicBezTo>
                    <a:pt x="741" y="533"/>
                    <a:pt x="738" y="526"/>
                    <a:pt x="740" y="520"/>
                  </a:cubicBezTo>
                  <a:cubicBezTo>
                    <a:pt x="741" y="518"/>
                    <a:pt x="741" y="518"/>
                    <a:pt x="741" y="518"/>
                  </a:cubicBezTo>
                  <a:cubicBezTo>
                    <a:pt x="743" y="511"/>
                    <a:pt x="750" y="508"/>
                    <a:pt x="756" y="510"/>
                  </a:cubicBezTo>
                  <a:cubicBezTo>
                    <a:pt x="763" y="513"/>
                    <a:pt x="766" y="519"/>
                    <a:pt x="764" y="526"/>
                  </a:cubicBezTo>
                  <a:cubicBezTo>
                    <a:pt x="763" y="528"/>
                    <a:pt x="763" y="528"/>
                    <a:pt x="763" y="528"/>
                  </a:cubicBezTo>
                  <a:cubicBezTo>
                    <a:pt x="761" y="533"/>
                    <a:pt x="756" y="536"/>
                    <a:pt x="751" y="536"/>
                  </a:cubicBezTo>
                  <a:close/>
                  <a:moveTo>
                    <a:pt x="28" y="515"/>
                  </a:moveTo>
                  <a:cubicBezTo>
                    <a:pt x="23" y="515"/>
                    <a:pt x="18" y="512"/>
                    <a:pt x="16" y="507"/>
                  </a:cubicBezTo>
                  <a:cubicBezTo>
                    <a:pt x="16" y="504"/>
                    <a:pt x="16" y="504"/>
                    <a:pt x="16" y="504"/>
                  </a:cubicBezTo>
                  <a:cubicBezTo>
                    <a:pt x="14" y="498"/>
                    <a:pt x="17" y="491"/>
                    <a:pt x="24" y="489"/>
                  </a:cubicBezTo>
                  <a:cubicBezTo>
                    <a:pt x="30" y="487"/>
                    <a:pt x="37" y="491"/>
                    <a:pt x="39" y="497"/>
                  </a:cubicBezTo>
                  <a:cubicBezTo>
                    <a:pt x="39" y="500"/>
                    <a:pt x="39" y="500"/>
                    <a:pt x="39" y="500"/>
                  </a:cubicBezTo>
                  <a:cubicBezTo>
                    <a:pt x="41" y="506"/>
                    <a:pt x="38" y="513"/>
                    <a:pt x="31" y="515"/>
                  </a:cubicBezTo>
                  <a:cubicBezTo>
                    <a:pt x="30" y="515"/>
                    <a:pt x="29" y="515"/>
                    <a:pt x="28" y="515"/>
                  </a:cubicBezTo>
                  <a:close/>
                  <a:moveTo>
                    <a:pt x="763" y="497"/>
                  </a:moveTo>
                  <a:cubicBezTo>
                    <a:pt x="762" y="497"/>
                    <a:pt x="761" y="497"/>
                    <a:pt x="760" y="496"/>
                  </a:cubicBezTo>
                  <a:cubicBezTo>
                    <a:pt x="754" y="495"/>
                    <a:pt x="750" y="488"/>
                    <a:pt x="752" y="482"/>
                  </a:cubicBezTo>
                  <a:cubicBezTo>
                    <a:pt x="752" y="479"/>
                    <a:pt x="752" y="479"/>
                    <a:pt x="752" y="479"/>
                  </a:cubicBezTo>
                  <a:cubicBezTo>
                    <a:pt x="754" y="473"/>
                    <a:pt x="760" y="469"/>
                    <a:pt x="767" y="470"/>
                  </a:cubicBezTo>
                  <a:cubicBezTo>
                    <a:pt x="773" y="472"/>
                    <a:pt x="777" y="479"/>
                    <a:pt x="776" y="485"/>
                  </a:cubicBezTo>
                  <a:cubicBezTo>
                    <a:pt x="775" y="488"/>
                    <a:pt x="775" y="488"/>
                    <a:pt x="775" y="488"/>
                  </a:cubicBezTo>
                  <a:cubicBezTo>
                    <a:pt x="774" y="493"/>
                    <a:pt x="769" y="497"/>
                    <a:pt x="763" y="497"/>
                  </a:cubicBezTo>
                  <a:close/>
                  <a:moveTo>
                    <a:pt x="18" y="475"/>
                  </a:moveTo>
                  <a:cubicBezTo>
                    <a:pt x="12" y="475"/>
                    <a:pt x="7" y="471"/>
                    <a:pt x="6" y="465"/>
                  </a:cubicBezTo>
                  <a:cubicBezTo>
                    <a:pt x="6" y="463"/>
                    <a:pt x="6" y="463"/>
                    <a:pt x="6" y="463"/>
                  </a:cubicBezTo>
                  <a:cubicBezTo>
                    <a:pt x="5" y="456"/>
                    <a:pt x="9" y="450"/>
                    <a:pt x="16" y="449"/>
                  </a:cubicBezTo>
                  <a:cubicBezTo>
                    <a:pt x="22" y="448"/>
                    <a:pt x="28" y="452"/>
                    <a:pt x="30" y="459"/>
                  </a:cubicBezTo>
                  <a:cubicBezTo>
                    <a:pt x="30" y="461"/>
                    <a:pt x="30" y="461"/>
                    <a:pt x="30" y="461"/>
                  </a:cubicBezTo>
                  <a:cubicBezTo>
                    <a:pt x="31" y="468"/>
                    <a:pt x="27" y="474"/>
                    <a:pt x="20" y="475"/>
                  </a:cubicBezTo>
                  <a:cubicBezTo>
                    <a:pt x="20" y="475"/>
                    <a:pt x="19" y="475"/>
                    <a:pt x="18" y="475"/>
                  </a:cubicBezTo>
                  <a:close/>
                  <a:moveTo>
                    <a:pt x="771" y="456"/>
                  </a:moveTo>
                  <a:cubicBezTo>
                    <a:pt x="770" y="456"/>
                    <a:pt x="770" y="456"/>
                    <a:pt x="769" y="456"/>
                  </a:cubicBezTo>
                  <a:cubicBezTo>
                    <a:pt x="763" y="455"/>
                    <a:pt x="758" y="449"/>
                    <a:pt x="759" y="443"/>
                  </a:cubicBezTo>
                  <a:cubicBezTo>
                    <a:pt x="759" y="440"/>
                    <a:pt x="759" y="440"/>
                    <a:pt x="759" y="440"/>
                  </a:cubicBezTo>
                  <a:cubicBezTo>
                    <a:pt x="760" y="434"/>
                    <a:pt x="766" y="429"/>
                    <a:pt x="773" y="430"/>
                  </a:cubicBezTo>
                  <a:cubicBezTo>
                    <a:pt x="779" y="431"/>
                    <a:pt x="784" y="437"/>
                    <a:pt x="783" y="443"/>
                  </a:cubicBezTo>
                  <a:cubicBezTo>
                    <a:pt x="783" y="446"/>
                    <a:pt x="783" y="446"/>
                    <a:pt x="783" y="446"/>
                  </a:cubicBezTo>
                  <a:cubicBezTo>
                    <a:pt x="782" y="452"/>
                    <a:pt x="777" y="456"/>
                    <a:pt x="771" y="456"/>
                  </a:cubicBezTo>
                  <a:close/>
                  <a:moveTo>
                    <a:pt x="13" y="435"/>
                  </a:moveTo>
                  <a:cubicBezTo>
                    <a:pt x="7" y="435"/>
                    <a:pt x="1" y="430"/>
                    <a:pt x="1" y="423"/>
                  </a:cubicBezTo>
                  <a:cubicBezTo>
                    <a:pt x="1" y="421"/>
                    <a:pt x="1" y="421"/>
                    <a:pt x="1" y="421"/>
                  </a:cubicBezTo>
                  <a:cubicBezTo>
                    <a:pt x="0" y="414"/>
                    <a:pt x="5" y="408"/>
                    <a:pt x="12" y="408"/>
                  </a:cubicBezTo>
                  <a:cubicBezTo>
                    <a:pt x="18" y="407"/>
                    <a:pt x="24" y="413"/>
                    <a:pt x="25" y="419"/>
                  </a:cubicBezTo>
                  <a:cubicBezTo>
                    <a:pt x="25" y="422"/>
                    <a:pt x="25" y="422"/>
                    <a:pt x="25" y="422"/>
                  </a:cubicBezTo>
                  <a:cubicBezTo>
                    <a:pt x="25" y="428"/>
                    <a:pt x="20" y="434"/>
                    <a:pt x="14" y="435"/>
                  </a:cubicBezTo>
                  <a:cubicBezTo>
                    <a:pt x="13" y="435"/>
                    <a:pt x="13" y="435"/>
                    <a:pt x="13" y="435"/>
                  </a:cubicBezTo>
                  <a:close/>
                  <a:moveTo>
                    <a:pt x="774" y="415"/>
                  </a:moveTo>
                  <a:cubicBezTo>
                    <a:pt x="774" y="415"/>
                    <a:pt x="774" y="415"/>
                    <a:pt x="774" y="415"/>
                  </a:cubicBezTo>
                  <a:cubicBezTo>
                    <a:pt x="767" y="415"/>
                    <a:pt x="762" y="410"/>
                    <a:pt x="762" y="403"/>
                  </a:cubicBezTo>
                  <a:cubicBezTo>
                    <a:pt x="762" y="401"/>
                    <a:pt x="762" y="401"/>
                    <a:pt x="762" y="401"/>
                  </a:cubicBezTo>
                  <a:cubicBezTo>
                    <a:pt x="762" y="394"/>
                    <a:pt x="768" y="389"/>
                    <a:pt x="774" y="389"/>
                  </a:cubicBezTo>
                  <a:cubicBezTo>
                    <a:pt x="774" y="389"/>
                    <a:pt x="775" y="389"/>
                    <a:pt x="775" y="389"/>
                  </a:cubicBezTo>
                  <a:cubicBezTo>
                    <a:pt x="781" y="389"/>
                    <a:pt x="787" y="394"/>
                    <a:pt x="786" y="401"/>
                  </a:cubicBezTo>
                  <a:cubicBezTo>
                    <a:pt x="786" y="404"/>
                    <a:pt x="786" y="404"/>
                    <a:pt x="786" y="404"/>
                  </a:cubicBezTo>
                  <a:cubicBezTo>
                    <a:pt x="786" y="410"/>
                    <a:pt x="781" y="415"/>
                    <a:pt x="774" y="415"/>
                  </a:cubicBezTo>
                  <a:close/>
                  <a:moveTo>
                    <a:pt x="12" y="393"/>
                  </a:moveTo>
                  <a:cubicBezTo>
                    <a:pt x="12" y="393"/>
                    <a:pt x="12" y="393"/>
                    <a:pt x="12" y="393"/>
                  </a:cubicBezTo>
                  <a:cubicBezTo>
                    <a:pt x="5" y="393"/>
                    <a:pt x="0" y="388"/>
                    <a:pt x="0" y="381"/>
                  </a:cubicBezTo>
                  <a:cubicBezTo>
                    <a:pt x="0" y="378"/>
                    <a:pt x="0" y="378"/>
                    <a:pt x="0" y="378"/>
                  </a:cubicBezTo>
                  <a:cubicBezTo>
                    <a:pt x="0" y="372"/>
                    <a:pt x="6" y="367"/>
                    <a:pt x="13" y="367"/>
                  </a:cubicBezTo>
                  <a:cubicBezTo>
                    <a:pt x="19" y="367"/>
                    <a:pt x="24" y="373"/>
                    <a:pt x="24" y="379"/>
                  </a:cubicBezTo>
                  <a:cubicBezTo>
                    <a:pt x="24" y="382"/>
                    <a:pt x="24" y="382"/>
                    <a:pt x="24" y="382"/>
                  </a:cubicBezTo>
                  <a:cubicBezTo>
                    <a:pt x="24" y="388"/>
                    <a:pt x="18" y="393"/>
                    <a:pt x="12" y="393"/>
                  </a:cubicBezTo>
                  <a:close/>
                  <a:moveTo>
                    <a:pt x="773" y="374"/>
                  </a:moveTo>
                  <a:cubicBezTo>
                    <a:pt x="767" y="374"/>
                    <a:pt x="762" y="369"/>
                    <a:pt x="761" y="363"/>
                  </a:cubicBezTo>
                  <a:cubicBezTo>
                    <a:pt x="761" y="361"/>
                    <a:pt x="761" y="361"/>
                    <a:pt x="761" y="361"/>
                  </a:cubicBezTo>
                  <a:cubicBezTo>
                    <a:pt x="760" y="354"/>
                    <a:pt x="765" y="348"/>
                    <a:pt x="772" y="348"/>
                  </a:cubicBezTo>
                  <a:cubicBezTo>
                    <a:pt x="779" y="347"/>
                    <a:pt x="784" y="352"/>
                    <a:pt x="785" y="359"/>
                  </a:cubicBezTo>
                  <a:cubicBezTo>
                    <a:pt x="785" y="361"/>
                    <a:pt x="785" y="361"/>
                    <a:pt x="785" y="361"/>
                  </a:cubicBezTo>
                  <a:cubicBezTo>
                    <a:pt x="786" y="368"/>
                    <a:pt x="781" y="374"/>
                    <a:pt x="774" y="374"/>
                  </a:cubicBezTo>
                  <a:cubicBezTo>
                    <a:pt x="774" y="374"/>
                    <a:pt x="774" y="374"/>
                    <a:pt x="773" y="374"/>
                  </a:cubicBezTo>
                  <a:close/>
                  <a:moveTo>
                    <a:pt x="16" y="352"/>
                  </a:moveTo>
                  <a:cubicBezTo>
                    <a:pt x="15" y="352"/>
                    <a:pt x="14" y="352"/>
                    <a:pt x="14" y="352"/>
                  </a:cubicBezTo>
                  <a:cubicBezTo>
                    <a:pt x="7" y="351"/>
                    <a:pt x="3" y="345"/>
                    <a:pt x="4" y="339"/>
                  </a:cubicBezTo>
                  <a:cubicBezTo>
                    <a:pt x="4" y="336"/>
                    <a:pt x="4" y="336"/>
                    <a:pt x="4" y="336"/>
                  </a:cubicBezTo>
                  <a:cubicBezTo>
                    <a:pt x="5" y="330"/>
                    <a:pt x="11" y="325"/>
                    <a:pt x="18" y="326"/>
                  </a:cubicBezTo>
                  <a:cubicBezTo>
                    <a:pt x="24" y="327"/>
                    <a:pt x="29" y="333"/>
                    <a:pt x="28" y="340"/>
                  </a:cubicBezTo>
                  <a:cubicBezTo>
                    <a:pt x="27" y="342"/>
                    <a:pt x="27" y="342"/>
                    <a:pt x="27" y="342"/>
                  </a:cubicBezTo>
                  <a:cubicBezTo>
                    <a:pt x="27" y="348"/>
                    <a:pt x="21" y="352"/>
                    <a:pt x="16" y="352"/>
                  </a:cubicBezTo>
                  <a:close/>
                  <a:moveTo>
                    <a:pt x="768" y="333"/>
                  </a:moveTo>
                  <a:cubicBezTo>
                    <a:pt x="762" y="333"/>
                    <a:pt x="757" y="329"/>
                    <a:pt x="756" y="324"/>
                  </a:cubicBezTo>
                  <a:cubicBezTo>
                    <a:pt x="755" y="321"/>
                    <a:pt x="755" y="321"/>
                    <a:pt x="755" y="321"/>
                  </a:cubicBezTo>
                  <a:cubicBezTo>
                    <a:pt x="754" y="315"/>
                    <a:pt x="758" y="308"/>
                    <a:pt x="765" y="307"/>
                  </a:cubicBezTo>
                  <a:cubicBezTo>
                    <a:pt x="771" y="306"/>
                    <a:pt x="778" y="310"/>
                    <a:pt x="779" y="317"/>
                  </a:cubicBezTo>
                  <a:cubicBezTo>
                    <a:pt x="779" y="319"/>
                    <a:pt x="779" y="319"/>
                    <a:pt x="779" y="319"/>
                  </a:cubicBezTo>
                  <a:cubicBezTo>
                    <a:pt x="781" y="326"/>
                    <a:pt x="776" y="332"/>
                    <a:pt x="770" y="333"/>
                  </a:cubicBezTo>
                  <a:cubicBezTo>
                    <a:pt x="769" y="333"/>
                    <a:pt x="768" y="333"/>
                    <a:pt x="768" y="333"/>
                  </a:cubicBezTo>
                  <a:close/>
                  <a:moveTo>
                    <a:pt x="23" y="312"/>
                  </a:moveTo>
                  <a:cubicBezTo>
                    <a:pt x="22" y="312"/>
                    <a:pt x="21" y="312"/>
                    <a:pt x="20" y="312"/>
                  </a:cubicBezTo>
                  <a:cubicBezTo>
                    <a:pt x="14" y="310"/>
                    <a:pt x="10" y="304"/>
                    <a:pt x="12" y="297"/>
                  </a:cubicBezTo>
                  <a:cubicBezTo>
                    <a:pt x="12" y="295"/>
                    <a:pt x="12" y="295"/>
                    <a:pt x="12" y="295"/>
                  </a:cubicBezTo>
                  <a:cubicBezTo>
                    <a:pt x="14" y="288"/>
                    <a:pt x="21" y="284"/>
                    <a:pt x="27" y="286"/>
                  </a:cubicBezTo>
                  <a:cubicBezTo>
                    <a:pt x="34" y="288"/>
                    <a:pt x="37" y="294"/>
                    <a:pt x="36" y="301"/>
                  </a:cubicBezTo>
                  <a:cubicBezTo>
                    <a:pt x="35" y="303"/>
                    <a:pt x="35" y="303"/>
                    <a:pt x="35" y="303"/>
                  </a:cubicBezTo>
                  <a:cubicBezTo>
                    <a:pt x="34" y="308"/>
                    <a:pt x="29" y="312"/>
                    <a:pt x="23" y="312"/>
                  </a:cubicBezTo>
                  <a:close/>
                  <a:moveTo>
                    <a:pt x="758" y="294"/>
                  </a:moveTo>
                  <a:cubicBezTo>
                    <a:pt x="752" y="294"/>
                    <a:pt x="748" y="290"/>
                    <a:pt x="746" y="285"/>
                  </a:cubicBezTo>
                  <a:cubicBezTo>
                    <a:pt x="745" y="283"/>
                    <a:pt x="745" y="283"/>
                    <a:pt x="745" y="283"/>
                  </a:cubicBezTo>
                  <a:cubicBezTo>
                    <a:pt x="743" y="276"/>
                    <a:pt x="747" y="270"/>
                    <a:pt x="753" y="268"/>
                  </a:cubicBezTo>
                  <a:cubicBezTo>
                    <a:pt x="760" y="266"/>
                    <a:pt x="766" y="269"/>
                    <a:pt x="768" y="276"/>
                  </a:cubicBezTo>
                  <a:cubicBezTo>
                    <a:pt x="769" y="278"/>
                    <a:pt x="769" y="278"/>
                    <a:pt x="769" y="278"/>
                  </a:cubicBezTo>
                  <a:cubicBezTo>
                    <a:pt x="771" y="284"/>
                    <a:pt x="768" y="291"/>
                    <a:pt x="761" y="293"/>
                  </a:cubicBezTo>
                  <a:cubicBezTo>
                    <a:pt x="760" y="293"/>
                    <a:pt x="759" y="294"/>
                    <a:pt x="758" y="294"/>
                  </a:cubicBezTo>
                  <a:close/>
                  <a:moveTo>
                    <a:pt x="36" y="273"/>
                  </a:moveTo>
                  <a:cubicBezTo>
                    <a:pt x="34" y="273"/>
                    <a:pt x="33" y="273"/>
                    <a:pt x="31" y="272"/>
                  </a:cubicBezTo>
                  <a:cubicBezTo>
                    <a:pt x="25" y="270"/>
                    <a:pt x="22" y="263"/>
                    <a:pt x="24" y="257"/>
                  </a:cubicBezTo>
                  <a:cubicBezTo>
                    <a:pt x="25" y="254"/>
                    <a:pt x="25" y="254"/>
                    <a:pt x="25" y="254"/>
                  </a:cubicBezTo>
                  <a:cubicBezTo>
                    <a:pt x="28" y="248"/>
                    <a:pt x="35" y="245"/>
                    <a:pt x="41" y="247"/>
                  </a:cubicBezTo>
                  <a:cubicBezTo>
                    <a:pt x="47" y="250"/>
                    <a:pt x="50" y="257"/>
                    <a:pt x="48" y="263"/>
                  </a:cubicBezTo>
                  <a:cubicBezTo>
                    <a:pt x="47" y="265"/>
                    <a:pt x="47" y="265"/>
                    <a:pt x="47" y="265"/>
                  </a:cubicBezTo>
                  <a:cubicBezTo>
                    <a:pt x="45" y="270"/>
                    <a:pt x="41" y="273"/>
                    <a:pt x="36" y="273"/>
                  </a:cubicBezTo>
                  <a:close/>
                  <a:moveTo>
                    <a:pt x="743" y="255"/>
                  </a:moveTo>
                  <a:cubicBezTo>
                    <a:pt x="739" y="255"/>
                    <a:pt x="734" y="252"/>
                    <a:pt x="732" y="248"/>
                  </a:cubicBezTo>
                  <a:cubicBezTo>
                    <a:pt x="731" y="246"/>
                    <a:pt x="731" y="246"/>
                    <a:pt x="731" y="246"/>
                  </a:cubicBezTo>
                  <a:cubicBezTo>
                    <a:pt x="729" y="239"/>
                    <a:pt x="731" y="232"/>
                    <a:pt x="738" y="230"/>
                  </a:cubicBezTo>
                  <a:cubicBezTo>
                    <a:pt x="744" y="227"/>
                    <a:pt x="751" y="230"/>
                    <a:pt x="754" y="236"/>
                  </a:cubicBezTo>
                  <a:cubicBezTo>
                    <a:pt x="755" y="238"/>
                    <a:pt x="755" y="238"/>
                    <a:pt x="755" y="238"/>
                  </a:cubicBezTo>
                  <a:cubicBezTo>
                    <a:pt x="757" y="244"/>
                    <a:pt x="754" y="251"/>
                    <a:pt x="748" y="254"/>
                  </a:cubicBezTo>
                  <a:cubicBezTo>
                    <a:pt x="747" y="255"/>
                    <a:pt x="745" y="255"/>
                    <a:pt x="743" y="255"/>
                  </a:cubicBezTo>
                  <a:close/>
                  <a:moveTo>
                    <a:pt x="52" y="235"/>
                  </a:moveTo>
                  <a:cubicBezTo>
                    <a:pt x="50" y="235"/>
                    <a:pt x="48" y="235"/>
                    <a:pt x="47" y="234"/>
                  </a:cubicBezTo>
                  <a:cubicBezTo>
                    <a:pt x="41" y="231"/>
                    <a:pt x="38" y="224"/>
                    <a:pt x="41" y="218"/>
                  </a:cubicBezTo>
                  <a:cubicBezTo>
                    <a:pt x="42" y="215"/>
                    <a:pt x="42" y="215"/>
                    <a:pt x="42" y="215"/>
                  </a:cubicBezTo>
                  <a:cubicBezTo>
                    <a:pt x="45" y="209"/>
                    <a:pt x="53" y="207"/>
                    <a:pt x="59" y="210"/>
                  </a:cubicBezTo>
                  <a:cubicBezTo>
                    <a:pt x="65" y="213"/>
                    <a:pt x="67" y="220"/>
                    <a:pt x="64" y="226"/>
                  </a:cubicBezTo>
                  <a:cubicBezTo>
                    <a:pt x="63" y="228"/>
                    <a:pt x="63" y="228"/>
                    <a:pt x="63" y="228"/>
                  </a:cubicBezTo>
                  <a:cubicBezTo>
                    <a:pt x="61" y="233"/>
                    <a:pt x="56" y="235"/>
                    <a:pt x="52" y="235"/>
                  </a:cubicBezTo>
                  <a:close/>
                  <a:moveTo>
                    <a:pt x="725" y="218"/>
                  </a:moveTo>
                  <a:cubicBezTo>
                    <a:pt x="721" y="218"/>
                    <a:pt x="717" y="216"/>
                    <a:pt x="715" y="212"/>
                  </a:cubicBezTo>
                  <a:cubicBezTo>
                    <a:pt x="713" y="210"/>
                    <a:pt x="713" y="210"/>
                    <a:pt x="713" y="210"/>
                  </a:cubicBezTo>
                  <a:cubicBezTo>
                    <a:pt x="710" y="204"/>
                    <a:pt x="712" y="197"/>
                    <a:pt x="718" y="193"/>
                  </a:cubicBezTo>
                  <a:cubicBezTo>
                    <a:pt x="724" y="190"/>
                    <a:pt x="731" y="192"/>
                    <a:pt x="734" y="198"/>
                  </a:cubicBezTo>
                  <a:cubicBezTo>
                    <a:pt x="736" y="200"/>
                    <a:pt x="736" y="200"/>
                    <a:pt x="736" y="200"/>
                  </a:cubicBezTo>
                  <a:cubicBezTo>
                    <a:pt x="739" y="206"/>
                    <a:pt x="737" y="213"/>
                    <a:pt x="731" y="217"/>
                  </a:cubicBezTo>
                  <a:cubicBezTo>
                    <a:pt x="729" y="218"/>
                    <a:pt x="727" y="218"/>
                    <a:pt x="725" y="218"/>
                  </a:cubicBezTo>
                  <a:close/>
                  <a:moveTo>
                    <a:pt x="72" y="199"/>
                  </a:moveTo>
                  <a:cubicBezTo>
                    <a:pt x="70" y="199"/>
                    <a:pt x="68" y="199"/>
                    <a:pt x="66" y="197"/>
                  </a:cubicBezTo>
                  <a:cubicBezTo>
                    <a:pt x="60" y="194"/>
                    <a:pt x="59" y="186"/>
                    <a:pt x="62" y="181"/>
                  </a:cubicBezTo>
                  <a:cubicBezTo>
                    <a:pt x="63" y="179"/>
                    <a:pt x="63" y="179"/>
                    <a:pt x="63" y="179"/>
                  </a:cubicBezTo>
                  <a:cubicBezTo>
                    <a:pt x="67" y="173"/>
                    <a:pt x="75" y="171"/>
                    <a:pt x="80" y="175"/>
                  </a:cubicBezTo>
                  <a:cubicBezTo>
                    <a:pt x="86" y="179"/>
                    <a:pt x="87" y="186"/>
                    <a:pt x="84" y="192"/>
                  </a:cubicBezTo>
                  <a:cubicBezTo>
                    <a:pt x="82" y="194"/>
                    <a:pt x="82" y="194"/>
                    <a:pt x="82" y="194"/>
                  </a:cubicBezTo>
                  <a:cubicBezTo>
                    <a:pt x="80" y="197"/>
                    <a:pt x="76" y="199"/>
                    <a:pt x="72" y="199"/>
                  </a:cubicBezTo>
                  <a:close/>
                  <a:moveTo>
                    <a:pt x="703" y="183"/>
                  </a:moveTo>
                  <a:cubicBezTo>
                    <a:pt x="699" y="183"/>
                    <a:pt x="696" y="182"/>
                    <a:pt x="693" y="178"/>
                  </a:cubicBezTo>
                  <a:cubicBezTo>
                    <a:pt x="692" y="176"/>
                    <a:pt x="692" y="176"/>
                    <a:pt x="692" y="176"/>
                  </a:cubicBezTo>
                  <a:cubicBezTo>
                    <a:pt x="688" y="171"/>
                    <a:pt x="689" y="164"/>
                    <a:pt x="695" y="160"/>
                  </a:cubicBezTo>
                  <a:cubicBezTo>
                    <a:pt x="700" y="156"/>
                    <a:pt x="708" y="157"/>
                    <a:pt x="712" y="162"/>
                  </a:cubicBezTo>
                  <a:cubicBezTo>
                    <a:pt x="713" y="164"/>
                    <a:pt x="713" y="164"/>
                    <a:pt x="713" y="164"/>
                  </a:cubicBezTo>
                  <a:cubicBezTo>
                    <a:pt x="717" y="170"/>
                    <a:pt x="716" y="177"/>
                    <a:pt x="710" y="181"/>
                  </a:cubicBezTo>
                  <a:cubicBezTo>
                    <a:pt x="708" y="183"/>
                    <a:pt x="706" y="183"/>
                    <a:pt x="703" y="183"/>
                  </a:cubicBezTo>
                  <a:close/>
                  <a:moveTo>
                    <a:pt x="96" y="166"/>
                  </a:moveTo>
                  <a:cubicBezTo>
                    <a:pt x="94" y="166"/>
                    <a:pt x="91" y="165"/>
                    <a:pt x="89" y="163"/>
                  </a:cubicBezTo>
                  <a:cubicBezTo>
                    <a:pt x="84" y="159"/>
                    <a:pt x="83" y="151"/>
                    <a:pt x="87" y="146"/>
                  </a:cubicBezTo>
                  <a:cubicBezTo>
                    <a:pt x="89" y="144"/>
                    <a:pt x="89" y="144"/>
                    <a:pt x="89" y="144"/>
                  </a:cubicBezTo>
                  <a:cubicBezTo>
                    <a:pt x="93" y="139"/>
                    <a:pt x="100" y="138"/>
                    <a:pt x="106" y="143"/>
                  </a:cubicBezTo>
                  <a:cubicBezTo>
                    <a:pt x="111" y="147"/>
                    <a:pt x="111" y="154"/>
                    <a:pt x="107" y="160"/>
                  </a:cubicBezTo>
                  <a:cubicBezTo>
                    <a:pt x="106" y="161"/>
                    <a:pt x="106" y="161"/>
                    <a:pt x="106" y="161"/>
                  </a:cubicBezTo>
                  <a:cubicBezTo>
                    <a:pt x="103" y="164"/>
                    <a:pt x="100" y="166"/>
                    <a:pt x="96" y="166"/>
                  </a:cubicBezTo>
                  <a:close/>
                  <a:moveTo>
                    <a:pt x="677" y="151"/>
                  </a:moveTo>
                  <a:cubicBezTo>
                    <a:pt x="674" y="151"/>
                    <a:pt x="671" y="150"/>
                    <a:pt x="668" y="147"/>
                  </a:cubicBezTo>
                  <a:cubicBezTo>
                    <a:pt x="667" y="146"/>
                    <a:pt x="667" y="146"/>
                    <a:pt x="667" y="146"/>
                  </a:cubicBezTo>
                  <a:cubicBezTo>
                    <a:pt x="662" y="141"/>
                    <a:pt x="663" y="133"/>
                    <a:pt x="668" y="128"/>
                  </a:cubicBezTo>
                  <a:cubicBezTo>
                    <a:pt x="673" y="124"/>
                    <a:pt x="680" y="124"/>
                    <a:pt x="685" y="129"/>
                  </a:cubicBezTo>
                  <a:cubicBezTo>
                    <a:pt x="686" y="131"/>
                    <a:pt x="686" y="131"/>
                    <a:pt x="686" y="131"/>
                  </a:cubicBezTo>
                  <a:cubicBezTo>
                    <a:pt x="691" y="136"/>
                    <a:pt x="690" y="144"/>
                    <a:pt x="685" y="148"/>
                  </a:cubicBezTo>
                  <a:cubicBezTo>
                    <a:pt x="683" y="150"/>
                    <a:pt x="680" y="151"/>
                    <a:pt x="677" y="151"/>
                  </a:cubicBezTo>
                  <a:close/>
                  <a:moveTo>
                    <a:pt x="124" y="135"/>
                  </a:moveTo>
                  <a:cubicBezTo>
                    <a:pt x="121" y="135"/>
                    <a:pt x="118" y="134"/>
                    <a:pt x="115" y="132"/>
                  </a:cubicBezTo>
                  <a:cubicBezTo>
                    <a:pt x="111" y="127"/>
                    <a:pt x="111" y="119"/>
                    <a:pt x="115" y="115"/>
                  </a:cubicBezTo>
                  <a:cubicBezTo>
                    <a:pt x="117" y="113"/>
                    <a:pt x="117" y="113"/>
                    <a:pt x="117" y="113"/>
                  </a:cubicBezTo>
                  <a:cubicBezTo>
                    <a:pt x="122" y="108"/>
                    <a:pt x="130" y="108"/>
                    <a:pt x="134" y="113"/>
                  </a:cubicBezTo>
                  <a:cubicBezTo>
                    <a:pt x="139" y="118"/>
                    <a:pt x="139" y="126"/>
                    <a:pt x="134" y="130"/>
                  </a:cubicBezTo>
                  <a:cubicBezTo>
                    <a:pt x="132" y="132"/>
                    <a:pt x="132" y="132"/>
                    <a:pt x="132" y="132"/>
                  </a:cubicBezTo>
                  <a:cubicBezTo>
                    <a:pt x="130" y="134"/>
                    <a:pt x="127" y="135"/>
                    <a:pt x="124" y="135"/>
                  </a:cubicBezTo>
                  <a:close/>
                  <a:moveTo>
                    <a:pt x="648" y="122"/>
                  </a:moveTo>
                  <a:cubicBezTo>
                    <a:pt x="645" y="122"/>
                    <a:pt x="643" y="121"/>
                    <a:pt x="640" y="119"/>
                  </a:cubicBezTo>
                  <a:cubicBezTo>
                    <a:pt x="638" y="117"/>
                    <a:pt x="638" y="117"/>
                    <a:pt x="638" y="117"/>
                  </a:cubicBezTo>
                  <a:cubicBezTo>
                    <a:pt x="634" y="113"/>
                    <a:pt x="633" y="105"/>
                    <a:pt x="638" y="100"/>
                  </a:cubicBezTo>
                  <a:cubicBezTo>
                    <a:pt x="642" y="95"/>
                    <a:pt x="650" y="95"/>
                    <a:pt x="655" y="99"/>
                  </a:cubicBezTo>
                  <a:cubicBezTo>
                    <a:pt x="656" y="101"/>
                    <a:pt x="656" y="101"/>
                    <a:pt x="656" y="101"/>
                  </a:cubicBezTo>
                  <a:cubicBezTo>
                    <a:pt x="661" y="106"/>
                    <a:pt x="662" y="113"/>
                    <a:pt x="657" y="118"/>
                  </a:cubicBezTo>
                  <a:cubicBezTo>
                    <a:pt x="655" y="121"/>
                    <a:pt x="652" y="122"/>
                    <a:pt x="648" y="122"/>
                  </a:cubicBezTo>
                  <a:close/>
                  <a:moveTo>
                    <a:pt x="155" y="108"/>
                  </a:moveTo>
                  <a:cubicBezTo>
                    <a:pt x="151" y="108"/>
                    <a:pt x="148" y="106"/>
                    <a:pt x="145" y="103"/>
                  </a:cubicBezTo>
                  <a:cubicBezTo>
                    <a:pt x="141" y="98"/>
                    <a:pt x="142" y="91"/>
                    <a:pt x="147" y="86"/>
                  </a:cubicBezTo>
                  <a:cubicBezTo>
                    <a:pt x="149" y="85"/>
                    <a:pt x="149" y="85"/>
                    <a:pt x="149" y="85"/>
                  </a:cubicBezTo>
                  <a:cubicBezTo>
                    <a:pt x="154" y="81"/>
                    <a:pt x="162" y="82"/>
                    <a:pt x="166" y="87"/>
                  </a:cubicBezTo>
                  <a:cubicBezTo>
                    <a:pt x="170" y="92"/>
                    <a:pt x="169" y="100"/>
                    <a:pt x="164" y="104"/>
                  </a:cubicBezTo>
                  <a:cubicBezTo>
                    <a:pt x="162" y="105"/>
                    <a:pt x="162" y="105"/>
                    <a:pt x="162" y="105"/>
                  </a:cubicBezTo>
                  <a:cubicBezTo>
                    <a:pt x="160" y="107"/>
                    <a:pt x="157" y="108"/>
                    <a:pt x="155" y="108"/>
                  </a:cubicBezTo>
                  <a:close/>
                  <a:moveTo>
                    <a:pt x="616" y="96"/>
                  </a:moveTo>
                  <a:cubicBezTo>
                    <a:pt x="614" y="96"/>
                    <a:pt x="611" y="96"/>
                    <a:pt x="609" y="94"/>
                  </a:cubicBezTo>
                  <a:cubicBezTo>
                    <a:pt x="607" y="93"/>
                    <a:pt x="607" y="93"/>
                    <a:pt x="607" y="93"/>
                  </a:cubicBezTo>
                  <a:cubicBezTo>
                    <a:pt x="602" y="89"/>
                    <a:pt x="601" y="81"/>
                    <a:pt x="605" y="76"/>
                  </a:cubicBezTo>
                  <a:cubicBezTo>
                    <a:pt x="608" y="70"/>
                    <a:pt x="616" y="69"/>
                    <a:pt x="621" y="73"/>
                  </a:cubicBezTo>
                  <a:cubicBezTo>
                    <a:pt x="623" y="74"/>
                    <a:pt x="623" y="74"/>
                    <a:pt x="623" y="74"/>
                  </a:cubicBezTo>
                  <a:cubicBezTo>
                    <a:pt x="629" y="78"/>
                    <a:pt x="630" y="86"/>
                    <a:pt x="626" y="91"/>
                  </a:cubicBezTo>
                  <a:cubicBezTo>
                    <a:pt x="624" y="95"/>
                    <a:pt x="620" y="96"/>
                    <a:pt x="616" y="96"/>
                  </a:cubicBezTo>
                  <a:close/>
                  <a:moveTo>
                    <a:pt x="188" y="84"/>
                  </a:moveTo>
                  <a:cubicBezTo>
                    <a:pt x="184" y="84"/>
                    <a:pt x="180" y="82"/>
                    <a:pt x="178" y="78"/>
                  </a:cubicBezTo>
                  <a:cubicBezTo>
                    <a:pt x="174" y="73"/>
                    <a:pt x="176" y="65"/>
                    <a:pt x="182" y="62"/>
                  </a:cubicBezTo>
                  <a:cubicBezTo>
                    <a:pt x="184" y="60"/>
                    <a:pt x="184" y="60"/>
                    <a:pt x="184" y="60"/>
                  </a:cubicBezTo>
                  <a:cubicBezTo>
                    <a:pt x="189" y="57"/>
                    <a:pt x="197" y="59"/>
                    <a:pt x="200" y="64"/>
                  </a:cubicBezTo>
                  <a:cubicBezTo>
                    <a:pt x="204" y="70"/>
                    <a:pt x="202" y="77"/>
                    <a:pt x="197" y="81"/>
                  </a:cubicBezTo>
                  <a:cubicBezTo>
                    <a:pt x="195" y="82"/>
                    <a:pt x="195" y="82"/>
                    <a:pt x="195" y="82"/>
                  </a:cubicBezTo>
                  <a:cubicBezTo>
                    <a:pt x="193" y="83"/>
                    <a:pt x="190" y="84"/>
                    <a:pt x="188" y="84"/>
                  </a:cubicBezTo>
                  <a:close/>
                  <a:moveTo>
                    <a:pt x="582" y="74"/>
                  </a:moveTo>
                  <a:cubicBezTo>
                    <a:pt x="580" y="74"/>
                    <a:pt x="578" y="74"/>
                    <a:pt x="576" y="73"/>
                  </a:cubicBezTo>
                  <a:cubicBezTo>
                    <a:pt x="574" y="71"/>
                    <a:pt x="574" y="71"/>
                    <a:pt x="574" y="71"/>
                  </a:cubicBezTo>
                  <a:cubicBezTo>
                    <a:pt x="568" y="68"/>
                    <a:pt x="566" y="61"/>
                    <a:pt x="569" y="55"/>
                  </a:cubicBezTo>
                  <a:cubicBezTo>
                    <a:pt x="572" y="49"/>
                    <a:pt x="580" y="47"/>
                    <a:pt x="586" y="50"/>
                  </a:cubicBezTo>
                  <a:cubicBezTo>
                    <a:pt x="588" y="52"/>
                    <a:pt x="588" y="52"/>
                    <a:pt x="588" y="52"/>
                  </a:cubicBezTo>
                  <a:cubicBezTo>
                    <a:pt x="594" y="55"/>
                    <a:pt x="596" y="62"/>
                    <a:pt x="592" y="68"/>
                  </a:cubicBezTo>
                  <a:cubicBezTo>
                    <a:pt x="590" y="72"/>
                    <a:pt x="586" y="74"/>
                    <a:pt x="582" y="74"/>
                  </a:cubicBezTo>
                  <a:close/>
                  <a:moveTo>
                    <a:pt x="224" y="64"/>
                  </a:moveTo>
                  <a:cubicBezTo>
                    <a:pt x="219" y="64"/>
                    <a:pt x="215" y="61"/>
                    <a:pt x="213" y="57"/>
                  </a:cubicBezTo>
                  <a:cubicBezTo>
                    <a:pt x="210" y="51"/>
                    <a:pt x="212" y="44"/>
                    <a:pt x="218" y="41"/>
                  </a:cubicBezTo>
                  <a:cubicBezTo>
                    <a:pt x="221" y="40"/>
                    <a:pt x="221" y="40"/>
                    <a:pt x="221" y="40"/>
                  </a:cubicBezTo>
                  <a:cubicBezTo>
                    <a:pt x="227" y="37"/>
                    <a:pt x="234" y="39"/>
                    <a:pt x="237" y="45"/>
                  </a:cubicBezTo>
                  <a:cubicBezTo>
                    <a:pt x="240" y="51"/>
                    <a:pt x="237" y="59"/>
                    <a:pt x="231" y="62"/>
                  </a:cubicBezTo>
                  <a:cubicBezTo>
                    <a:pt x="229" y="63"/>
                    <a:pt x="229" y="63"/>
                    <a:pt x="229" y="63"/>
                  </a:cubicBezTo>
                  <a:cubicBezTo>
                    <a:pt x="228" y="63"/>
                    <a:pt x="226" y="64"/>
                    <a:pt x="224" y="64"/>
                  </a:cubicBezTo>
                  <a:close/>
                  <a:moveTo>
                    <a:pt x="545" y="56"/>
                  </a:moveTo>
                  <a:cubicBezTo>
                    <a:pt x="543" y="56"/>
                    <a:pt x="542" y="55"/>
                    <a:pt x="540" y="55"/>
                  </a:cubicBezTo>
                  <a:cubicBezTo>
                    <a:pt x="538" y="54"/>
                    <a:pt x="538" y="54"/>
                    <a:pt x="538" y="54"/>
                  </a:cubicBezTo>
                  <a:cubicBezTo>
                    <a:pt x="532" y="51"/>
                    <a:pt x="529" y="44"/>
                    <a:pt x="532" y="38"/>
                  </a:cubicBezTo>
                  <a:cubicBezTo>
                    <a:pt x="534" y="32"/>
                    <a:pt x="541" y="29"/>
                    <a:pt x="547" y="32"/>
                  </a:cubicBezTo>
                  <a:cubicBezTo>
                    <a:pt x="550" y="33"/>
                    <a:pt x="550" y="33"/>
                    <a:pt x="550" y="33"/>
                  </a:cubicBezTo>
                  <a:cubicBezTo>
                    <a:pt x="556" y="35"/>
                    <a:pt x="559" y="42"/>
                    <a:pt x="556" y="48"/>
                  </a:cubicBezTo>
                  <a:cubicBezTo>
                    <a:pt x="554" y="53"/>
                    <a:pt x="550" y="56"/>
                    <a:pt x="545" y="56"/>
                  </a:cubicBezTo>
                  <a:close/>
                  <a:moveTo>
                    <a:pt x="262" y="48"/>
                  </a:moveTo>
                  <a:cubicBezTo>
                    <a:pt x="257" y="48"/>
                    <a:pt x="252" y="45"/>
                    <a:pt x="250" y="40"/>
                  </a:cubicBezTo>
                  <a:cubicBezTo>
                    <a:pt x="248" y="33"/>
                    <a:pt x="251" y="26"/>
                    <a:pt x="257" y="24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66" y="21"/>
                    <a:pt x="273" y="24"/>
                    <a:pt x="275" y="31"/>
                  </a:cubicBezTo>
                  <a:cubicBezTo>
                    <a:pt x="278" y="37"/>
                    <a:pt x="274" y="44"/>
                    <a:pt x="268" y="46"/>
                  </a:cubicBezTo>
                  <a:cubicBezTo>
                    <a:pt x="266" y="47"/>
                    <a:pt x="266" y="47"/>
                    <a:pt x="266" y="47"/>
                  </a:cubicBezTo>
                  <a:cubicBezTo>
                    <a:pt x="264" y="47"/>
                    <a:pt x="263" y="48"/>
                    <a:pt x="262" y="48"/>
                  </a:cubicBezTo>
                  <a:close/>
                  <a:moveTo>
                    <a:pt x="506" y="41"/>
                  </a:moveTo>
                  <a:cubicBezTo>
                    <a:pt x="505" y="41"/>
                    <a:pt x="504" y="41"/>
                    <a:pt x="503" y="41"/>
                  </a:cubicBezTo>
                  <a:cubicBezTo>
                    <a:pt x="501" y="40"/>
                    <a:pt x="501" y="40"/>
                    <a:pt x="501" y="40"/>
                  </a:cubicBezTo>
                  <a:cubicBezTo>
                    <a:pt x="494" y="38"/>
                    <a:pt x="491" y="32"/>
                    <a:pt x="492" y="25"/>
                  </a:cubicBezTo>
                  <a:cubicBezTo>
                    <a:pt x="494" y="19"/>
                    <a:pt x="501" y="15"/>
                    <a:pt x="508" y="17"/>
                  </a:cubicBezTo>
                  <a:cubicBezTo>
                    <a:pt x="510" y="18"/>
                    <a:pt x="510" y="18"/>
                    <a:pt x="510" y="18"/>
                  </a:cubicBezTo>
                  <a:cubicBezTo>
                    <a:pt x="516" y="20"/>
                    <a:pt x="520" y="27"/>
                    <a:pt x="518" y="33"/>
                  </a:cubicBezTo>
                  <a:cubicBezTo>
                    <a:pt x="516" y="38"/>
                    <a:pt x="512" y="41"/>
                    <a:pt x="506" y="41"/>
                  </a:cubicBezTo>
                  <a:close/>
                  <a:moveTo>
                    <a:pt x="301" y="35"/>
                  </a:moveTo>
                  <a:cubicBezTo>
                    <a:pt x="295" y="35"/>
                    <a:pt x="291" y="32"/>
                    <a:pt x="289" y="26"/>
                  </a:cubicBezTo>
                  <a:cubicBezTo>
                    <a:pt x="288" y="20"/>
                    <a:pt x="292" y="13"/>
                    <a:pt x="298" y="12"/>
                  </a:cubicBezTo>
                  <a:cubicBezTo>
                    <a:pt x="300" y="11"/>
                    <a:pt x="300" y="11"/>
                    <a:pt x="300" y="11"/>
                  </a:cubicBezTo>
                  <a:cubicBezTo>
                    <a:pt x="307" y="9"/>
                    <a:pt x="313" y="13"/>
                    <a:pt x="315" y="20"/>
                  </a:cubicBezTo>
                  <a:cubicBezTo>
                    <a:pt x="317" y="26"/>
                    <a:pt x="313" y="33"/>
                    <a:pt x="306" y="35"/>
                  </a:cubicBezTo>
                  <a:cubicBezTo>
                    <a:pt x="304" y="35"/>
                    <a:pt x="304" y="35"/>
                    <a:pt x="304" y="35"/>
                  </a:cubicBezTo>
                  <a:cubicBezTo>
                    <a:pt x="303" y="35"/>
                    <a:pt x="302" y="35"/>
                    <a:pt x="301" y="35"/>
                  </a:cubicBezTo>
                  <a:close/>
                  <a:moveTo>
                    <a:pt x="467" y="31"/>
                  </a:moveTo>
                  <a:cubicBezTo>
                    <a:pt x="466" y="31"/>
                    <a:pt x="465" y="31"/>
                    <a:pt x="464" y="31"/>
                  </a:cubicBezTo>
                  <a:cubicBezTo>
                    <a:pt x="462" y="31"/>
                    <a:pt x="462" y="31"/>
                    <a:pt x="462" y="31"/>
                  </a:cubicBezTo>
                  <a:cubicBezTo>
                    <a:pt x="455" y="29"/>
                    <a:pt x="451" y="23"/>
                    <a:pt x="452" y="17"/>
                  </a:cubicBezTo>
                  <a:cubicBezTo>
                    <a:pt x="453" y="10"/>
                    <a:pt x="460" y="6"/>
                    <a:pt x="466" y="7"/>
                  </a:cubicBezTo>
                  <a:cubicBezTo>
                    <a:pt x="469" y="7"/>
                    <a:pt x="469" y="7"/>
                    <a:pt x="469" y="7"/>
                  </a:cubicBezTo>
                  <a:cubicBezTo>
                    <a:pt x="475" y="9"/>
                    <a:pt x="480" y="15"/>
                    <a:pt x="478" y="22"/>
                  </a:cubicBezTo>
                  <a:cubicBezTo>
                    <a:pt x="477" y="27"/>
                    <a:pt x="472" y="31"/>
                    <a:pt x="467" y="31"/>
                  </a:cubicBezTo>
                  <a:close/>
                  <a:moveTo>
                    <a:pt x="341" y="28"/>
                  </a:moveTo>
                  <a:cubicBezTo>
                    <a:pt x="335" y="28"/>
                    <a:pt x="330" y="23"/>
                    <a:pt x="329" y="17"/>
                  </a:cubicBezTo>
                  <a:cubicBezTo>
                    <a:pt x="328" y="11"/>
                    <a:pt x="333" y="4"/>
                    <a:pt x="340" y="4"/>
                  </a:cubicBezTo>
                  <a:cubicBezTo>
                    <a:pt x="342" y="3"/>
                    <a:pt x="342" y="3"/>
                    <a:pt x="342" y="3"/>
                  </a:cubicBezTo>
                  <a:cubicBezTo>
                    <a:pt x="349" y="2"/>
                    <a:pt x="355" y="7"/>
                    <a:pt x="356" y="14"/>
                  </a:cubicBezTo>
                  <a:cubicBezTo>
                    <a:pt x="357" y="20"/>
                    <a:pt x="352" y="26"/>
                    <a:pt x="345" y="27"/>
                  </a:cubicBezTo>
                  <a:cubicBezTo>
                    <a:pt x="343" y="28"/>
                    <a:pt x="343" y="28"/>
                    <a:pt x="343" y="28"/>
                  </a:cubicBezTo>
                  <a:cubicBezTo>
                    <a:pt x="342" y="28"/>
                    <a:pt x="342" y="28"/>
                    <a:pt x="341" y="28"/>
                  </a:cubicBezTo>
                  <a:close/>
                  <a:moveTo>
                    <a:pt x="426" y="26"/>
                  </a:moveTo>
                  <a:cubicBezTo>
                    <a:pt x="425" y="26"/>
                    <a:pt x="425" y="26"/>
                    <a:pt x="425" y="26"/>
                  </a:cubicBezTo>
                  <a:cubicBezTo>
                    <a:pt x="422" y="25"/>
                    <a:pt x="422" y="25"/>
                    <a:pt x="422" y="25"/>
                  </a:cubicBezTo>
                  <a:cubicBezTo>
                    <a:pt x="416" y="25"/>
                    <a:pt x="411" y="19"/>
                    <a:pt x="411" y="12"/>
                  </a:cubicBezTo>
                  <a:cubicBezTo>
                    <a:pt x="412" y="6"/>
                    <a:pt x="418" y="1"/>
                    <a:pt x="424" y="1"/>
                  </a:cubicBezTo>
                  <a:cubicBezTo>
                    <a:pt x="427" y="1"/>
                    <a:pt x="427" y="1"/>
                    <a:pt x="427" y="1"/>
                  </a:cubicBezTo>
                  <a:cubicBezTo>
                    <a:pt x="434" y="2"/>
                    <a:pt x="438" y="8"/>
                    <a:pt x="438" y="15"/>
                  </a:cubicBezTo>
                  <a:cubicBezTo>
                    <a:pt x="437" y="21"/>
                    <a:pt x="432" y="26"/>
                    <a:pt x="426" y="26"/>
                  </a:cubicBezTo>
                  <a:close/>
                  <a:moveTo>
                    <a:pt x="382" y="24"/>
                  </a:moveTo>
                  <a:cubicBezTo>
                    <a:pt x="376" y="24"/>
                    <a:pt x="370" y="19"/>
                    <a:pt x="370" y="13"/>
                  </a:cubicBezTo>
                  <a:cubicBezTo>
                    <a:pt x="370" y="6"/>
                    <a:pt x="375" y="0"/>
                    <a:pt x="382" y="0"/>
                  </a:cubicBezTo>
                  <a:cubicBezTo>
                    <a:pt x="384" y="0"/>
                    <a:pt x="384" y="0"/>
                    <a:pt x="384" y="0"/>
                  </a:cubicBezTo>
                  <a:cubicBezTo>
                    <a:pt x="391" y="0"/>
                    <a:pt x="397" y="5"/>
                    <a:pt x="397" y="12"/>
                  </a:cubicBezTo>
                  <a:cubicBezTo>
                    <a:pt x="397" y="19"/>
                    <a:pt x="392" y="24"/>
                    <a:pt x="385" y="24"/>
                  </a:cubicBezTo>
                  <a:cubicBezTo>
                    <a:pt x="383" y="24"/>
                    <a:pt x="383" y="24"/>
                    <a:pt x="383" y="24"/>
                  </a:cubicBezTo>
                  <a:cubicBezTo>
                    <a:pt x="383" y="24"/>
                    <a:pt x="382" y="24"/>
                    <a:pt x="382" y="24"/>
                  </a:cubicBezTo>
                  <a:close/>
                </a:path>
              </a:pathLst>
            </a:custGeom>
            <a:solidFill>
              <a:srgbClr val="0096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5" name="Freeform 17"/>
            <p:cNvSpPr>
              <a:spLocks/>
            </p:cNvSpPr>
            <p:nvPr/>
          </p:nvSpPr>
          <p:spPr bwMode="auto">
            <a:xfrm>
              <a:off x="1915" y="762"/>
              <a:ext cx="654" cy="443"/>
            </a:xfrm>
            <a:custGeom>
              <a:avLst/>
              <a:gdLst>
                <a:gd name="T0" fmla="*/ 321 w 323"/>
                <a:gd name="T1" fmla="*/ 219 h 219"/>
                <a:gd name="T2" fmla="*/ 320 w 323"/>
                <a:gd name="T3" fmla="*/ 219 h 219"/>
                <a:gd name="T4" fmla="*/ 36 w 323"/>
                <a:gd name="T5" fmla="*/ 4 h 219"/>
                <a:gd name="T6" fmla="*/ 2 w 323"/>
                <a:gd name="T7" fmla="*/ 4 h 219"/>
                <a:gd name="T8" fmla="*/ 0 w 323"/>
                <a:gd name="T9" fmla="*/ 2 h 219"/>
                <a:gd name="T10" fmla="*/ 2 w 323"/>
                <a:gd name="T11" fmla="*/ 0 h 219"/>
                <a:gd name="T12" fmla="*/ 37 w 323"/>
                <a:gd name="T13" fmla="*/ 0 h 219"/>
                <a:gd name="T14" fmla="*/ 38 w 323"/>
                <a:gd name="T15" fmla="*/ 0 h 219"/>
                <a:gd name="T16" fmla="*/ 322 w 323"/>
                <a:gd name="T17" fmla="*/ 216 h 219"/>
                <a:gd name="T18" fmla="*/ 323 w 323"/>
                <a:gd name="T19" fmla="*/ 218 h 219"/>
                <a:gd name="T20" fmla="*/ 321 w 323"/>
                <a:gd name="T21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3" h="219">
                  <a:moveTo>
                    <a:pt x="321" y="219"/>
                  </a:moveTo>
                  <a:cubicBezTo>
                    <a:pt x="321" y="219"/>
                    <a:pt x="320" y="219"/>
                    <a:pt x="320" y="219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8" y="0"/>
                  </a:cubicBezTo>
                  <a:cubicBezTo>
                    <a:pt x="322" y="216"/>
                    <a:pt x="322" y="216"/>
                    <a:pt x="322" y="216"/>
                  </a:cubicBezTo>
                  <a:cubicBezTo>
                    <a:pt x="323" y="216"/>
                    <a:pt x="323" y="217"/>
                    <a:pt x="323" y="218"/>
                  </a:cubicBezTo>
                  <a:cubicBezTo>
                    <a:pt x="322" y="219"/>
                    <a:pt x="322" y="219"/>
                    <a:pt x="321" y="219"/>
                  </a:cubicBezTo>
                  <a:close/>
                </a:path>
              </a:pathLst>
            </a:custGeom>
            <a:solidFill>
              <a:srgbClr val="FFF4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" name="Freeform 18"/>
            <p:cNvSpPr>
              <a:spLocks/>
            </p:cNvSpPr>
            <p:nvPr/>
          </p:nvSpPr>
          <p:spPr bwMode="auto">
            <a:xfrm>
              <a:off x="1772" y="1993"/>
              <a:ext cx="753" cy="535"/>
            </a:xfrm>
            <a:custGeom>
              <a:avLst/>
              <a:gdLst>
                <a:gd name="T0" fmla="*/ 157 w 372"/>
                <a:gd name="T1" fmla="*/ 264 h 264"/>
                <a:gd name="T2" fmla="*/ 2 w 372"/>
                <a:gd name="T3" fmla="*/ 264 h 264"/>
                <a:gd name="T4" fmla="*/ 0 w 372"/>
                <a:gd name="T5" fmla="*/ 262 h 264"/>
                <a:gd name="T6" fmla="*/ 2 w 372"/>
                <a:gd name="T7" fmla="*/ 260 h 264"/>
                <a:gd name="T8" fmla="*/ 156 w 372"/>
                <a:gd name="T9" fmla="*/ 260 h 264"/>
                <a:gd name="T10" fmla="*/ 368 w 372"/>
                <a:gd name="T11" fmla="*/ 1 h 264"/>
                <a:gd name="T12" fmla="*/ 371 w 372"/>
                <a:gd name="T13" fmla="*/ 1 h 264"/>
                <a:gd name="T14" fmla="*/ 371 w 372"/>
                <a:gd name="T15" fmla="*/ 4 h 264"/>
                <a:gd name="T16" fmla="*/ 159 w 372"/>
                <a:gd name="T17" fmla="*/ 263 h 264"/>
                <a:gd name="T18" fmla="*/ 157 w 372"/>
                <a:gd name="T19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2" h="264">
                  <a:moveTo>
                    <a:pt x="157" y="264"/>
                  </a:moveTo>
                  <a:cubicBezTo>
                    <a:pt x="2" y="264"/>
                    <a:pt x="2" y="264"/>
                    <a:pt x="2" y="264"/>
                  </a:cubicBezTo>
                  <a:cubicBezTo>
                    <a:pt x="1" y="264"/>
                    <a:pt x="0" y="263"/>
                    <a:pt x="0" y="262"/>
                  </a:cubicBezTo>
                  <a:cubicBezTo>
                    <a:pt x="0" y="261"/>
                    <a:pt x="1" y="260"/>
                    <a:pt x="2" y="260"/>
                  </a:cubicBezTo>
                  <a:cubicBezTo>
                    <a:pt x="156" y="260"/>
                    <a:pt x="156" y="260"/>
                    <a:pt x="156" y="260"/>
                  </a:cubicBezTo>
                  <a:cubicBezTo>
                    <a:pt x="368" y="1"/>
                    <a:pt x="368" y="1"/>
                    <a:pt x="368" y="1"/>
                  </a:cubicBezTo>
                  <a:cubicBezTo>
                    <a:pt x="369" y="0"/>
                    <a:pt x="370" y="0"/>
                    <a:pt x="371" y="1"/>
                  </a:cubicBezTo>
                  <a:cubicBezTo>
                    <a:pt x="372" y="2"/>
                    <a:pt x="372" y="3"/>
                    <a:pt x="371" y="4"/>
                  </a:cubicBezTo>
                  <a:cubicBezTo>
                    <a:pt x="159" y="263"/>
                    <a:pt x="159" y="263"/>
                    <a:pt x="159" y="263"/>
                  </a:cubicBezTo>
                  <a:cubicBezTo>
                    <a:pt x="159" y="263"/>
                    <a:pt x="158" y="264"/>
                    <a:pt x="157" y="264"/>
                  </a:cubicBezTo>
                  <a:close/>
                </a:path>
              </a:pathLst>
            </a:custGeom>
            <a:solidFill>
              <a:srgbClr val="FFF4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7" name="Freeform 19"/>
            <p:cNvSpPr>
              <a:spLocks/>
            </p:cNvSpPr>
            <p:nvPr/>
          </p:nvSpPr>
          <p:spPr bwMode="auto">
            <a:xfrm>
              <a:off x="1620" y="1552"/>
              <a:ext cx="737" cy="8"/>
            </a:xfrm>
            <a:custGeom>
              <a:avLst/>
              <a:gdLst>
                <a:gd name="T0" fmla="*/ 362 w 364"/>
                <a:gd name="T1" fmla="*/ 4 h 4"/>
                <a:gd name="T2" fmla="*/ 2 w 364"/>
                <a:gd name="T3" fmla="*/ 4 h 4"/>
                <a:gd name="T4" fmla="*/ 0 w 364"/>
                <a:gd name="T5" fmla="*/ 2 h 4"/>
                <a:gd name="T6" fmla="*/ 2 w 364"/>
                <a:gd name="T7" fmla="*/ 0 h 4"/>
                <a:gd name="T8" fmla="*/ 362 w 364"/>
                <a:gd name="T9" fmla="*/ 0 h 4"/>
                <a:gd name="T10" fmla="*/ 364 w 364"/>
                <a:gd name="T11" fmla="*/ 2 h 4"/>
                <a:gd name="T12" fmla="*/ 362 w 36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4" h="4">
                  <a:moveTo>
                    <a:pt x="362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62" y="0"/>
                    <a:pt x="362" y="0"/>
                    <a:pt x="362" y="0"/>
                  </a:cubicBezTo>
                  <a:cubicBezTo>
                    <a:pt x="363" y="0"/>
                    <a:pt x="364" y="1"/>
                    <a:pt x="364" y="2"/>
                  </a:cubicBezTo>
                  <a:cubicBezTo>
                    <a:pt x="364" y="3"/>
                    <a:pt x="363" y="4"/>
                    <a:pt x="362" y="4"/>
                  </a:cubicBezTo>
                  <a:close/>
                </a:path>
              </a:pathLst>
            </a:custGeom>
            <a:solidFill>
              <a:srgbClr val="FFF4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8" name="Freeform 20"/>
            <p:cNvSpPr>
              <a:spLocks/>
            </p:cNvSpPr>
            <p:nvPr/>
          </p:nvSpPr>
          <p:spPr bwMode="auto">
            <a:xfrm>
              <a:off x="3251" y="1942"/>
              <a:ext cx="569" cy="513"/>
            </a:xfrm>
            <a:custGeom>
              <a:avLst/>
              <a:gdLst>
                <a:gd name="T0" fmla="*/ 279 w 281"/>
                <a:gd name="T1" fmla="*/ 253 h 253"/>
                <a:gd name="T2" fmla="*/ 187 w 281"/>
                <a:gd name="T3" fmla="*/ 253 h 253"/>
                <a:gd name="T4" fmla="*/ 186 w 281"/>
                <a:gd name="T5" fmla="*/ 253 h 253"/>
                <a:gd name="T6" fmla="*/ 1 w 281"/>
                <a:gd name="T7" fmla="*/ 3 h 253"/>
                <a:gd name="T8" fmla="*/ 1 w 281"/>
                <a:gd name="T9" fmla="*/ 0 h 253"/>
                <a:gd name="T10" fmla="*/ 4 w 281"/>
                <a:gd name="T11" fmla="*/ 1 h 253"/>
                <a:gd name="T12" fmla="*/ 188 w 281"/>
                <a:gd name="T13" fmla="*/ 249 h 253"/>
                <a:gd name="T14" fmla="*/ 279 w 281"/>
                <a:gd name="T15" fmla="*/ 249 h 253"/>
                <a:gd name="T16" fmla="*/ 281 w 281"/>
                <a:gd name="T17" fmla="*/ 251 h 253"/>
                <a:gd name="T18" fmla="*/ 279 w 281"/>
                <a:gd name="T19" fmla="*/ 25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" h="253">
                  <a:moveTo>
                    <a:pt x="279" y="253"/>
                  </a:moveTo>
                  <a:cubicBezTo>
                    <a:pt x="187" y="253"/>
                    <a:pt x="187" y="253"/>
                    <a:pt x="187" y="253"/>
                  </a:cubicBezTo>
                  <a:cubicBezTo>
                    <a:pt x="187" y="253"/>
                    <a:pt x="186" y="253"/>
                    <a:pt x="186" y="25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2" y="0"/>
                    <a:pt x="4" y="0"/>
                    <a:pt x="4" y="1"/>
                  </a:cubicBezTo>
                  <a:cubicBezTo>
                    <a:pt x="188" y="249"/>
                    <a:pt x="188" y="249"/>
                    <a:pt x="188" y="249"/>
                  </a:cubicBezTo>
                  <a:cubicBezTo>
                    <a:pt x="279" y="249"/>
                    <a:pt x="279" y="249"/>
                    <a:pt x="279" y="249"/>
                  </a:cubicBezTo>
                  <a:cubicBezTo>
                    <a:pt x="280" y="249"/>
                    <a:pt x="281" y="250"/>
                    <a:pt x="281" y="251"/>
                  </a:cubicBezTo>
                  <a:cubicBezTo>
                    <a:pt x="281" y="253"/>
                    <a:pt x="280" y="253"/>
                    <a:pt x="279" y="253"/>
                  </a:cubicBezTo>
                  <a:close/>
                </a:path>
              </a:pathLst>
            </a:custGeom>
            <a:solidFill>
              <a:srgbClr val="FFF4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9" name="Freeform 21"/>
            <p:cNvSpPr>
              <a:spLocks/>
            </p:cNvSpPr>
            <p:nvPr/>
          </p:nvSpPr>
          <p:spPr bwMode="auto">
            <a:xfrm>
              <a:off x="3367" y="1428"/>
              <a:ext cx="704" cy="122"/>
            </a:xfrm>
            <a:custGeom>
              <a:avLst/>
              <a:gdLst>
                <a:gd name="T0" fmla="*/ 2 w 348"/>
                <a:gd name="T1" fmla="*/ 60 h 60"/>
                <a:gd name="T2" fmla="*/ 1 w 348"/>
                <a:gd name="T3" fmla="*/ 58 h 60"/>
                <a:gd name="T4" fmla="*/ 2 w 348"/>
                <a:gd name="T5" fmla="*/ 56 h 60"/>
                <a:gd name="T6" fmla="*/ 252 w 348"/>
                <a:gd name="T7" fmla="*/ 0 h 60"/>
                <a:gd name="T8" fmla="*/ 253 w 348"/>
                <a:gd name="T9" fmla="*/ 0 h 60"/>
                <a:gd name="T10" fmla="*/ 346 w 348"/>
                <a:gd name="T11" fmla="*/ 0 h 60"/>
                <a:gd name="T12" fmla="*/ 348 w 348"/>
                <a:gd name="T13" fmla="*/ 2 h 60"/>
                <a:gd name="T14" fmla="*/ 346 w 348"/>
                <a:gd name="T15" fmla="*/ 4 h 60"/>
                <a:gd name="T16" fmla="*/ 253 w 348"/>
                <a:gd name="T17" fmla="*/ 4 h 60"/>
                <a:gd name="T18" fmla="*/ 3 w 348"/>
                <a:gd name="T19" fmla="*/ 60 h 60"/>
                <a:gd name="T20" fmla="*/ 2 w 348"/>
                <a:gd name="T21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8" h="60">
                  <a:moveTo>
                    <a:pt x="2" y="60"/>
                  </a:moveTo>
                  <a:cubicBezTo>
                    <a:pt x="2" y="60"/>
                    <a:pt x="1" y="59"/>
                    <a:pt x="1" y="58"/>
                  </a:cubicBezTo>
                  <a:cubicBezTo>
                    <a:pt x="0" y="57"/>
                    <a:pt x="1" y="56"/>
                    <a:pt x="2" y="56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53" y="0"/>
                    <a:pt x="253" y="0"/>
                    <a:pt x="253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47" y="0"/>
                    <a:pt x="348" y="1"/>
                    <a:pt x="348" y="2"/>
                  </a:cubicBezTo>
                  <a:cubicBezTo>
                    <a:pt x="348" y="3"/>
                    <a:pt x="347" y="4"/>
                    <a:pt x="346" y="4"/>
                  </a:cubicBezTo>
                  <a:cubicBezTo>
                    <a:pt x="253" y="4"/>
                    <a:pt x="253" y="4"/>
                    <a:pt x="253" y="4"/>
                  </a:cubicBezTo>
                  <a:cubicBezTo>
                    <a:pt x="3" y="60"/>
                    <a:pt x="3" y="60"/>
                    <a:pt x="3" y="60"/>
                  </a:cubicBezTo>
                  <a:cubicBezTo>
                    <a:pt x="3" y="60"/>
                    <a:pt x="3" y="60"/>
                    <a:pt x="2" y="60"/>
                  </a:cubicBezTo>
                  <a:close/>
                </a:path>
              </a:pathLst>
            </a:custGeom>
            <a:solidFill>
              <a:srgbClr val="FFF4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0" name="Freeform 22"/>
            <p:cNvSpPr>
              <a:spLocks/>
            </p:cNvSpPr>
            <p:nvPr/>
          </p:nvSpPr>
          <p:spPr bwMode="auto">
            <a:xfrm>
              <a:off x="3195" y="683"/>
              <a:ext cx="495" cy="543"/>
            </a:xfrm>
            <a:custGeom>
              <a:avLst/>
              <a:gdLst>
                <a:gd name="T0" fmla="*/ 2 w 245"/>
                <a:gd name="T1" fmla="*/ 268 h 268"/>
                <a:gd name="T2" fmla="*/ 1 w 245"/>
                <a:gd name="T3" fmla="*/ 267 h 268"/>
                <a:gd name="T4" fmla="*/ 1 w 245"/>
                <a:gd name="T5" fmla="*/ 264 h 268"/>
                <a:gd name="T6" fmla="*/ 241 w 245"/>
                <a:gd name="T7" fmla="*/ 0 h 268"/>
                <a:gd name="T8" fmla="*/ 244 w 245"/>
                <a:gd name="T9" fmla="*/ 0 h 268"/>
                <a:gd name="T10" fmla="*/ 244 w 245"/>
                <a:gd name="T11" fmla="*/ 3 h 268"/>
                <a:gd name="T12" fmla="*/ 4 w 245"/>
                <a:gd name="T13" fmla="*/ 267 h 268"/>
                <a:gd name="T14" fmla="*/ 2 w 245"/>
                <a:gd name="T15" fmla="*/ 268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5" h="268">
                  <a:moveTo>
                    <a:pt x="2" y="268"/>
                  </a:moveTo>
                  <a:cubicBezTo>
                    <a:pt x="2" y="268"/>
                    <a:pt x="1" y="267"/>
                    <a:pt x="1" y="267"/>
                  </a:cubicBezTo>
                  <a:cubicBezTo>
                    <a:pt x="0" y="266"/>
                    <a:pt x="0" y="265"/>
                    <a:pt x="1" y="264"/>
                  </a:cubicBezTo>
                  <a:cubicBezTo>
                    <a:pt x="241" y="0"/>
                    <a:pt x="241" y="0"/>
                    <a:pt x="241" y="0"/>
                  </a:cubicBezTo>
                  <a:cubicBezTo>
                    <a:pt x="242" y="0"/>
                    <a:pt x="243" y="0"/>
                    <a:pt x="244" y="0"/>
                  </a:cubicBezTo>
                  <a:cubicBezTo>
                    <a:pt x="245" y="1"/>
                    <a:pt x="245" y="2"/>
                    <a:pt x="244" y="3"/>
                  </a:cubicBezTo>
                  <a:cubicBezTo>
                    <a:pt x="4" y="267"/>
                    <a:pt x="4" y="267"/>
                    <a:pt x="4" y="267"/>
                  </a:cubicBezTo>
                  <a:cubicBezTo>
                    <a:pt x="3" y="267"/>
                    <a:pt x="3" y="268"/>
                    <a:pt x="2" y="268"/>
                  </a:cubicBezTo>
                  <a:close/>
                </a:path>
              </a:pathLst>
            </a:custGeom>
            <a:solidFill>
              <a:srgbClr val="FFF4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1" name="Freeform 23"/>
            <p:cNvSpPr>
              <a:spLocks/>
            </p:cNvSpPr>
            <p:nvPr/>
          </p:nvSpPr>
          <p:spPr bwMode="auto">
            <a:xfrm>
              <a:off x="2846" y="452"/>
              <a:ext cx="9" cy="652"/>
            </a:xfrm>
            <a:custGeom>
              <a:avLst/>
              <a:gdLst>
                <a:gd name="T0" fmla="*/ 2 w 4"/>
                <a:gd name="T1" fmla="*/ 322 h 322"/>
                <a:gd name="T2" fmla="*/ 0 w 4"/>
                <a:gd name="T3" fmla="*/ 320 h 322"/>
                <a:gd name="T4" fmla="*/ 0 w 4"/>
                <a:gd name="T5" fmla="*/ 2 h 322"/>
                <a:gd name="T6" fmla="*/ 2 w 4"/>
                <a:gd name="T7" fmla="*/ 0 h 322"/>
                <a:gd name="T8" fmla="*/ 4 w 4"/>
                <a:gd name="T9" fmla="*/ 2 h 322"/>
                <a:gd name="T10" fmla="*/ 4 w 4"/>
                <a:gd name="T11" fmla="*/ 320 h 322"/>
                <a:gd name="T12" fmla="*/ 2 w 4"/>
                <a:gd name="T13" fmla="*/ 32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322">
                  <a:moveTo>
                    <a:pt x="2" y="322"/>
                  </a:moveTo>
                  <a:cubicBezTo>
                    <a:pt x="1" y="322"/>
                    <a:pt x="0" y="321"/>
                    <a:pt x="0" y="32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4" y="320"/>
                    <a:pt x="4" y="320"/>
                    <a:pt x="4" y="320"/>
                  </a:cubicBezTo>
                  <a:cubicBezTo>
                    <a:pt x="4" y="321"/>
                    <a:pt x="3" y="322"/>
                    <a:pt x="2" y="322"/>
                  </a:cubicBezTo>
                  <a:close/>
                </a:path>
              </a:pathLst>
            </a:custGeom>
            <a:solidFill>
              <a:srgbClr val="FFF4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2" name="Freeform 24"/>
            <p:cNvSpPr>
              <a:spLocks/>
            </p:cNvSpPr>
            <p:nvPr/>
          </p:nvSpPr>
          <p:spPr bwMode="auto">
            <a:xfrm>
              <a:off x="2861" y="2125"/>
              <a:ext cx="8" cy="670"/>
            </a:xfrm>
            <a:custGeom>
              <a:avLst/>
              <a:gdLst>
                <a:gd name="T0" fmla="*/ 2 w 4"/>
                <a:gd name="T1" fmla="*/ 331 h 331"/>
                <a:gd name="T2" fmla="*/ 0 w 4"/>
                <a:gd name="T3" fmla="*/ 329 h 331"/>
                <a:gd name="T4" fmla="*/ 0 w 4"/>
                <a:gd name="T5" fmla="*/ 2 h 331"/>
                <a:gd name="T6" fmla="*/ 2 w 4"/>
                <a:gd name="T7" fmla="*/ 0 h 331"/>
                <a:gd name="T8" fmla="*/ 4 w 4"/>
                <a:gd name="T9" fmla="*/ 2 h 331"/>
                <a:gd name="T10" fmla="*/ 4 w 4"/>
                <a:gd name="T11" fmla="*/ 329 h 331"/>
                <a:gd name="T12" fmla="*/ 2 w 4"/>
                <a:gd name="T13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331">
                  <a:moveTo>
                    <a:pt x="2" y="331"/>
                  </a:moveTo>
                  <a:cubicBezTo>
                    <a:pt x="1" y="331"/>
                    <a:pt x="0" y="330"/>
                    <a:pt x="0" y="32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4" y="329"/>
                    <a:pt x="4" y="329"/>
                    <a:pt x="4" y="329"/>
                  </a:cubicBezTo>
                  <a:cubicBezTo>
                    <a:pt x="4" y="330"/>
                    <a:pt x="3" y="331"/>
                    <a:pt x="2" y="331"/>
                  </a:cubicBezTo>
                  <a:close/>
                </a:path>
              </a:pathLst>
            </a:custGeom>
            <a:solidFill>
              <a:srgbClr val="FFF4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3" name="Oval 25"/>
            <p:cNvSpPr>
              <a:spLocks noChangeArrowheads="1"/>
            </p:cNvSpPr>
            <p:nvPr/>
          </p:nvSpPr>
          <p:spPr bwMode="auto">
            <a:xfrm>
              <a:off x="1496" y="553"/>
              <a:ext cx="423" cy="424"/>
            </a:xfrm>
            <a:prstGeom prst="ellipse">
              <a:avLst/>
            </a:prstGeom>
            <a:solidFill>
              <a:srgbClr val="F26722">
                <a:alpha val="85000"/>
              </a:srgbClr>
            </a:solidFill>
            <a:ln w="22225">
              <a:solidFill>
                <a:srgbClr val="7F2F07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4" name="Oval 26"/>
            <p:cNvSpPr>
              <a:spLocks noChangeArrowheads="1"/>
            </p:cNvSpPr>
            <p:nvPr/>
          </p:nvSpPr>
          <p:spPr bwMode="auto">
            <a:xfrm>
              <a:off x="2638" y="33"/>
              <a:ext cx="423" cy="423"/>
            </a:xfrm>
            <a:prstGeom prst="ellipse">
              <a:avLst/>
            </a:prstGeom>
            <a:solidFill>
              <a:srgbClr val="52B9E9">
                <a:alpha val="85000"/>
              </a:srgbClr>
            </a:solidFill>
            <a:ln w="22225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5" name="Oval 27"/>
            <p:cNvSpPr>
              <a:spLocks noChangeArrowheads="1"/>
            </p:cNvSpPr>
            <p:nvPr/>
          </p:nvSpPr>
          <p:spPr bwMode="auto">
            <a:xfrm>
              <a:off x="2648" y="2783"/>
              <a:ext cx="423" cy="423"/>
            </a:xfrm>
            <a:prstGeom prst="ellipse">
              <a:avLst/>
            </a:prstGeom>
            <a:solidFill>
              <a:srgbClr val="EE367D">
                <a:alpha val="85000"/>
              </a:srgbClr>
            </a:solidFill>
            <a:ln w="22225">
              <a:solidFill>
                <a:srgbClr val="A20E46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6" name="Oval 28"/>
            <p:cNvSpPr>
              <a:spLocks noChangeArrowheads="1"/>
            </p:cNvSpPr>
            <p:nvPr/>
          </p:nvSpPr>
          <p:spPr bwMode="auto">
            <a:xfrm>
              <a:off x="1353" y="2317"/>
              <a:ext cx="423" cy="423"/>
            </a:xfrm>
            <a:prstGeom prst="ellipse">
              <a:avLst/>
            </a:prstGeom>
            <a:solidFill>
              <a:srgbClr val="50B848">
                <a:alpha val="90000"/>
              </a:srgbClr>
            </a:solidFill>
            <a:ln w="22225">
              <a:solidFill>
                <a:srgbClr val="25532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7" name="Oval 29"/>
            <p:cNvSpPr>
              <a:spLocks noChangeArrowheads="1"/>
            </p:cNvSpPr>
            <p:nvPr/>
          </p:nvSpPr>
          <p:spPr bwMode="auto">
            <a:xfrm>
              <a:off x="1203" y="1335"/>
              <a:ext cx="423" cy="423"/>
            </a:xfrm>
            <a:prstGeom prst="ellipse">
              <a:avLst/>
            </a:prstGeom>
            <a:solidFill>
              <a:srgbClr val="52B9E9">
                <a:alpha val="85000"/>
              </a:srgbClr>
            </a:solidFill>
            <a:ln w="22225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8" name="Oval 30"/>
            <p:cNvSpPr>
              <a:spLocks noChangeArrowheads="1"/>
            </p:cNvSpPr>
            <p:nvPr/>
          </p:nvSpPr>
          <p:spPr bwMode="auto">
            <a:xfrm>
              <a:off x="3622" y="316"/>
              <a:ext cx="423" cy="424"/>
            </a:xfrm>
            <a:prstGeom prst="ellipse">
              <a:avLst/>
            </a:prstGeom>
            <a:solidFill>
              <a:srgbClr val="EE367D">
                <a:alpha val="85000"/>
              </a:srgbClr>
            </a:solidFill>
            <a:ln w="22225">
              <a:solidFill>
                <a:srgbClr val="A20E46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9" name="Oval 31"/>
            <p:cNvSpPr>
              <a:spLocks noChangeArrowheads="1"/>
            </p:cNvSpPr>
            <p:nvPr/>
          </p:nvSpPr>
          <p:spPr bwMode="auto">
            <a:xfrm>
              <a:off x="4067" y="1211"/>
              <a:ext cx="423" cy="424"/>
            </a:xfrm>
            <a:prstGeom prst="ellipse">
              <a:avLst/>
            </a:prstGeom>
            <a:solidFill>
              <a:srgbClr val="50B848">
                <a:alpha val="90000"/>
              </a:srgbClr>
            </a:solidFill>
            <a:ln w="22225">
              <a:solidFill>
                <a:srgbClr val="25532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0" name="Oval 32"/>
            <p:cNvSpPr>
              <a:spLocks noChangeArrowheads="1"/>
            </p:cNvSpPr>
            <p:nvPr/>
          </p:nvSpPr>
          <p:spPr bwMode="auto">
            <a:xfrm>
              <a:off x="3814" y="2240"/>
              <a:ext cx="423" cy="423"/>
            </a:xfrm>
            <a:prstGeom prst="ellipse">
              <a:avLst/>
            </a:prstGeom>
            <a:solidFill>
              <a:srgbClr val="F26722">
                <a:alpha val="85000"/>
              </a:srgbClr>
            </a:solidFill>
            <a:ln w="22225">
              <a:solidFill>
                <a:srgbClr val="7F2F07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1" name="Freeform 33"/>
            <p:cNvSpPr>
              <a:spLocks noEditPoints="1"/>
            </p:cNvSpPr>
            <p:nvPr/>
          </p:nvSpPr>
          <p:spPr bwMode="auto">
            <a:xfrm>
              <a:off x="2351" y="1102"/>
              <a:ext cx="1028" cy="1031"/>
            </a:xfrm>
            <a:custGeom>
              <a:avLst/>
              <a:gdLst>
                <a:gd name="T0" fmla="*/ 254 w 508"/>
                <a:gd name="T1" fmla="*/ 509 h 509"/>
                <a:gd name="T2" fmla="*/ 0 w 508"/>
                <a:gd name="T3" fmla="*/ 254 h 509"/>
                <a:gd name="T4" fmla="*/ 254 w 508"/>
                <a:gd name="T5" fmla="*/ 0 h 509"/>
                <a:gd name="T6" fmla="*/ 508 w 508"/>
                <a:gd name="T7" fmla="*/ 254 h 509"/>
                <a:gd name="T8" fmla="*/ 254 w 508"/>
                <a:gd name="T9" fmla="*/ 509 h 509"/>
                <a:gd name="T10" fmla="*/ 254 w 508"/>
                <a:gd name="T11" fmla="*/ 4 h 509"/>
                <a:gd name="T12" fmla="*/ 4 w 508"/>
                <a:gd name="T13" fmla="*/ 254 h 509"/>
                <a:gd name="T14" fmla="*/ 254 w 508"/>
                <a:gd name="T15" fmla="*/ 505 h 509"/>
                <a:gd name="T16" fmla="*/ 504 w 508"/>
                <a:gd name="T17" fmla="*/ 254 h 509"/>
                <a:gd name="T18" fmla="*/ 254 w 508"/>
                <a:gd name="T19" fmla="*/ 4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8" h="509">
                  <a:moveTo>
                    <a:pt x="254" y="509"/>
                  </a:moveTo>
                  <a:cubicBezTo>
                    <a:pt x="114" y="509"/>
                    <a:pt x="0" y="395"/>
                    <a:pt x="0" y="254"/>
                  </a:cubicBezTo>
                  <a:cubicBezTo>
                    <a:pt x="0" y="114"/>
                    <a:pt x="114" y="0"/>
                    <a:pt x="254" y="0"/>
                  </a:cubicBezTo>
                  <a:cubicBezTo>
                    <a:pt x="394" y="0"/>
                    <a:pt x="508" y="114"/>
                    <a:pt x="508" y="254"/>
                  </a:cubicBezTo>
                  <a:cubicBezTo>
                    <a:pt x="508" y="395"/>
                    <a:pt x="394" y="509"/>
                    <a:pt x="254" y="509"/>
                  </a:cubicBezTo>
                  <a:close/>
                  <a:moveTo>
                    <a:pt x="254" y="4"/>
                  </a:moveTo>
                  <a:cubicBezTo>
                    <a:pt x="116" y="4"/>
                    <a:pt x="4" y="116"/>
                    <a:pt x="4" y="254"/>
                  </a:cubicBezTo>
                  <a:cubicBezTo>
                    <a:pt x="4" y="392"/>
                    <a:pt x="116" y="505"/>
                    <a:pt x="254" y="505"/>
                  </a:cubicBezTo>
                  <a:cubicBezTo>
                    <a:pt x="392" y="505"/>
                    <a:pt x="504" y="392"/>
                    <a:pt x="504" y="254"/>
                  </a:cubicBezTo>
                  <a:cubicBezTo>
                    <a:pt x="504" y="116"/>
                    <a:pt x="392" y="4"/>
                    <a:pt x="254" y="4"/>
                  </a:cubicBezTo>
                  <a:close/>
                </a:path>
              </a:pathLst>
            </a:custGeom>
            <a:solidFill>
              <a:srgbClr val="FFF4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2" name="Freeform 34"/>
            <p:cNvSpPr>
              <a:spLocks/>
            </p:cNvSpPr>
            <p:nvPr/>
          </p:nvSpPr>
          <p:spPr bwMode="auto">
            <a:xfrm>
              <a:off x="3128" y="260"/>
              <a:ext cx="386" cy="386"/>
            </a:xfrm>
            <a:custGeom>
              <a:avLst/>
              <a:gdLst>
                <a:gd name="T0" fmla="*/ 177 w 191"/>
                <a:gd name="T1" fmla="*/ 0 h 191"/>
                <a:gd name="T2" fmla="*/ 14 w 191"/>
                <a:gd name="T3" fmla="*/ 0 h 191"/>
                <a:gd name="T4" fmla="*/ 0 w 191"/>
                <a:gd name="T5" fmla="*/ 13 h 191"/>
                <a:gd name="T6" fmla="*/ 0 w 191"/>
                <a:gd name="T7" fmla="*/ 177 h 191"/>
                <a:gd name="T8" fmla="*/ 14 w 191"/>
                <a:gd name="T9" fmla="*/ 191 h 191"/>
                <a:gd name="T10" fmla="*/ 177 w 191"/>
                <a:gd name="T11" fmla="*/ 191 h 191"/>
                <a:gd name="T12" fmla="*/ 191 w 191"/>
                <a:gd name="T13" fmla="*/ 177 h 191"/>
                <a:gd name="T14" fmla="*/ 191 w 191"/>
                <a:gd name="T15" fmla="*/ 13 h 191"/>
                <a:gd name="T16" fmla="*/ 177 w 191"/>
                <a:gd name="T17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191">
                  <a:moveTo>
                    <a:pt x="177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85"/>
                    <a:pt x="6" y="191"/>
                    <a:pt x="14" y="191"/>
                  </a:cubicBezTo>
                  <a:cubicBezTo>
                    <a:pt x="177" y="191"/>
                    <a:pt x="177" y="191"/>
                    <a:pt x="177" y="191"/>
                  </a:cubicBezTo>
                  <a:cubicBezTo>
                    <a:pt x="185" y="191"/>
                    <a:pt x="191" y="185"/>
                    <a:pt x="191" y="177"/>
                  </a:cubicBezTo>
                  <a:cubicBezTo>
                    <a:pt x="191" y="13"/>
                    <a:pt x="191" y="13"/>
                    <a:pt x="191" y="13"/>
                  </a:cubicBezTo>
                  <a:cubicBezTo>
                    <a:pt x="191" y="6"/>
                    <a:pt x="185" y="0"/>
                    <a:pt x="177" y="0"/>
                  </a:cubicBezTo>
                  <a:close/>
                </a:path>
              </a:pathLst>
            </a:custGeom>
            <a:solidFill>
              <a:srgbClr val="004385">
                <a:alpha val="85000"/>
              </a:srgbClr>
            </a:solidFill>
            <a:ln w="222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3" name="Freeform 35"/>
            <p:cNvSpPr>
              <a:spLocks/>
            </p:cNvSpPr>
            <p:nvPr/>
          </p:nvSpPr>
          <p:spPr bwMode="auto">
            <a:xfrm>
              <a:off x="2108" y="260"/>
              <a:ext cx="388" cy="386"/>
            </a:xfrm>
            <a:custGeom>
              <a:avLst/>
              <a:gdLst>
                <a:gd name="T0" fmla="*/ 178 w 192"/>
                <a:gd name="T1" fmla="*/ 0 h 191"/>
                <a:gd name="T2" fmla="*/ 14 w 192"/>
                <a:gd name="T3" fmla="*/ 0 h 191"/>
                <a:gd name="T4" fmla="*/ 0 w 192"/>
                <a:gd name="T5" fmla="*/ 13 h 191"/>
                <a:gd name="T6" fmla="*/ 0 w 192"/>
                <a:gd name="T7" fmla="*/ 177 h 191"/>
                <a:gd name="T8" fmla="*/ 14 w 192"/>
                <a:gd name="T9" fmla="*/ 191 h 191"/>
                <a:gd name="T10" fmla="*/ 178 w 192"/>
                <a:gd name="T11" fmla="*/ 191 h 191"/>
                <a:gd name="T12" fmla="*/ 192 w 192"/>
                <a:gd name="T13" fmla="*/ 177 h 191"/>
                <a:gd name="T14" fmla="*/ 192 w 192"/>
                <a:gd name="T15" fmla="*/ 13 h 191"/>
                <a:gd name="T16" fmla="*/ 178 w 192"/>
                <a:gd name="T17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" h="191">
                  <a:moveTo>
                    <a:pt x="178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85"/>
                    <a:pt x="6" y="191"/>
                    <a:pt x="14" y="191"/>
                  </a:cubicBezTo>
                  <a:cubicBezTo>
                    <a:pt x="178" y="191"/>
                    <a:pt x="178" y="191"/>
                    <a:pt x="178" y="191"/>
                  </a:cubicBezTo>
                  <a:cubicBezTo>
                    <a:pt x="185" y="191"/>
                    <a:pt x="192" y="185"/>
                    <a:pt x="192" y="177"/>
                  </a:cubicBezTo>
                  <a:cubicBezTo>
                    <a:pt x="192" y="13"/>
                    <a:pt x="192" y="13"/>
                    <a:pt x="192" y="13"/>
                  </a:cubicBezTo>
                  <a:cubicBezTo>
                    <a:pt x="192" y="6"/>
                    <a:pt x="185" y="0"/>
                    <a:pt x="178" y="0"/>
                  </a:cubicBezTo>
                  <a:close/>
                </a:path>
              </a:pathLst>
            </a:custGeom>
            <a:solidFill>
              <a:srgbClr val="004385">
                <a:alpha val="85000"/>
              </a:srgbClr>
            </a:solidFill>
            <a:ln w="222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4" name="Freeform 36"/>
            <p:cNvSpPr>
              <a:spLocks/>
            </p:cNvSpPr>
            <p:nvPr/>
          </p:nvSpPr>
          <p:spPr bwMode="auto">
            <a:xfrm>
              <a:off x="1501" y="1835"/>
              <a:ext cx="386" cy="389"/>
            </a:xfrm>
            <a:custGeom>
              <a:avLst/>
              <a:gdLst>
                <a:gd name="T0" fmla="*/ 177 w 191"/>
                <a:gd name="T1" fmla="*/ 0 h 192"/>
                <a:gd name="T2" fmla="*/ 14 w 191"/>
                <a:gd name="T3" fmla="*/ 0 h 192"/>
                <a:gd name="T4" fmla="*/ 0 w 191"/>
                <a:gd name="T5" fmla="*/ 14 h 192"/>
                <a:gd name="T6" fmla="*/ 0 w 191"/>
                <a:gd name="T7" fmla="*/ 178 h 192"/>
                <a:gd name="T8" fmla="*/ 14 w 191"/>
                <a:gd name="T9" fmla="*/ 192 h 192"/>
                <a:gd name="T10" fmla="*/ 177 w 191"/>
                <a:gd name="T11" fmla="*/ 192 h 192"/>
                <a:gd name="T12" fmla="*/ 191 w 191"/>
                <a:gd name="T13" fmla="*/ 178 h 192"/>
                <a:gd name="T14" fmla="*/ 191 w 191"/>
                <a:gd name="T15" fmla="*/ 14 h 192"/>
                <a:gd name="T16" fmla="*/ 177 w 191"/>
                <a:gd name="T1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192">
                  <a:moveTo>
                    <a:pt x="177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0" y="185"/>
                    <a:pt x="6" y="192"/>
                    <a:pt x="14" y="192"/>
                  </a:cubicBezTo>
                  <a:cubicBezTo>
                    <a:pt x="177" y="192"/>
                    <a:pt x="177" y="192"/>
                    <a:pt x="177" y="192"/>
                  </a:cubicBezTo>
                  <a:cubicBezTo>
                    <a:pt x="185" y="192"/>
                    <a:pt x="191" y="185"/>
                    <a:pt x="191" y="178"/>
                  </a:cubicBezTo>
                  <a:cubicBezTo>
                    <a:pt x="191" y="14"/>
                    <a:pt x="191" y="14"/>
                    <a:pt x="191" y="14"/>
                  </a:cubicBezTo>
                  <a:cubicBezTo>
                    <a:pt x="191" y="6"/>
                    <a:pt x="185" y="0"/>
                    <a:pt x="177" y="0"/>
                  </a:cubicBezTo>
                  <a:close/>
                </a:path>
              </a:pathLst>
            </a:custGeom>
            <a:solidFill>
              <a:srgbClr val="004385">
                <a:alpha val="85000"/>
              </a:srgbClr>
            </a:solidFill>
            <a:ln w="222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5" name="Freeform 37"/>
            <p:cNvSpPr>
              <a:spLocks/>
            </p:cNvSpPr>
            <p:nvPr/>
          </p:nvSpPr>
          <p:spPr bwMode="auto">
            <a:xfrm>
              <a:off x="3869" y="1726"/>
              <a:ext cx="386" cy="389"/>
            </a:xfrm>
            <a:custGeom>
              <a:avLst/>
              <a:gdLst>
                <a:gd name="T0" fmla="*/ 178 w 191"/>
                <a:gd name="T1" fmla="*/ 0 h 192"/>
                <a:gd name="T2" fmla="*/ 14 w 191"/>
                <a:gd name="T3" fmla="*/ 0 h 192"/>
                <a:gd name="T4" fmla="*/ 0 w 191"/>
                <a:gd name="T5" fmla="*/ 14 h 192"/>
                <a:gd name="T6" fmla="*/ 0 w 191"/>
                <a:gd name="T7" fmla="*/ 178 h 192"/>
                <a:gd name="T8" fmla="*/ 14 w 191"/>
                <a:gd name="T9" fmla="*/ 192 h 192"/>
                <a:gd name="T10" fmla="*/ 178 w 191"/>
                <a:gd name="T11" fmla="*/ 192 h 192"/>
                <a:gd name="T12" fmla="*/ 191 w 191"/>
                <a:gd name="T13" fmla="*/ 178 h 192"/>
                <a:gd name="T14" fmla="*/ 191 w 191"/>
                <a:gd name="T15" fmla="*/ 14 h 192"/>
                <a:gd name="T16" fmla="*/ 178 w 191"/>
                <a:gd name="T1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192">
                  <a:moveTo>
                    <a:pt x="178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0" y="185"/>
                    <a:pt x="6" y="192"/>
                    <a:pt x="14" y="192"/>
                  </a:cubicBezTo>
                  <a:cubicBezTo>
                    <a:pt x="178" y="192"/>
                    <a:pt x="178" y="192"/>
                    <a:pt x="178" y="192"/>
                  </a:cubicBezTo>
                  <a:cubicBezTo>
                    <a:pt x="185" y="192"/>
                    <a:pt x="191" y="185"/>
                    <a:pt x="191" y="178"/>
                  </a:cubicBezTo>
                  <a:cubicBezTo>
                    <a:pt x="191" y="14"/>
                    <a:pt x="191" y="14"/>
                    <a:pt x="191" y="14"/>
                  </a:cubicBezTo>
                  <a:cubicBezTo>
                    <a:pt x="191" y="7"/>
                    <a:pt x="185" y="0"/>
                    <a:pt x="178" y="0"/>
                  </a:cubicBezTo>
                  <a:close/>
                </a:path>
              </a:pathLst>
            </a:custGeom>
            <a:solidFill>
              <a:srgbClr val="004385">
                <a:alpha val="85000"/>
              </a:srgbClr>
            </a:solidFill>
            <a:ln w="222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8" name="Freeform 38"/>
            <p:cNvSpPr>
              <a:spLocks/>
            </p:cNvSpPr>
            <p:nvPr/>
          </p:nvSpPr>
          <p:spPr bwMode="auto">
            <a:xfrm>
              <a:off x="3245" y="2562"/>
              <a:ext cx="389" cy="387"/>
            </a:xfrm>
            <a:custGeom>
              <a:avLst/>
              <a:gdLst>
                <a:gd name="T0" fmla="*/ 178 w 192"/>
                <a:gd name="T1" fmla="*/ 0 h 191"/>
                <a:gd name="T2" fmla="*/ 14 w 192"/>
                <a:gd name="T3" fmla="*/ 0 h 191"/>
                <a:gd name="T4" fmla="*/ 0 w 192"/>
                <a:gd name="T5" fmla="*/ 14 h 191"/>
                <a:gd name="T6" fmla="*/ 0 w 192"/>
                <a:gd name="T7" fmla="*/ 177 h 191"/>
                <a:gd name="T8" fmla="*/ 14 w 192"/>
                <a:gd name="T9" fmla="*/ 191 h 191"/>
                <a:gd name="T10" fmla="*/ 178 w 192"/>
                <a:gd name="T11" fmla="*/ 191 h 191"/>
                <a:gd name="T12" fmla="*/ 192 w 192"/>
                <a:gd name="T13" fmla="*/ 177 h 191"/>
                <a:gd name="T14" fmla="*/ 192 w 192"/>
                <a:gd name="T15" fmla="*/ 14 h 191"/>
                <a:gd name="T16" fmla="*/ 178 w 192"/>
                <a:gd name="T17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" h="191">
                  <a:moveTo>
                    <a:pt x="178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85"/>
                    <a:pt x="6" y="191"/>
                    <a:pt x="14" y="191"/>
                  </a:cubicBezTo>
                  <a:cubicBezTo>
                    <a:pt x="178" y="191"/>
                    <a:pt x="178" y="191"/>
                    <a:pt x="178" y="191"/>
                  </a:cubicBezTo>
                  <a:cubicBezTo>
                    <a:pt x="185" y="191"/>
                    <a:pt x="192" y="185"/>
                    <a:pt x="192" y="177"/>
                  </a:cubicBezTo>
                  <a:cubicBezTo>
                    <a:pt x="192" y="14"/>
                    <a:pt x="192" y="14"/>
                    <a:pt x="192" y="14"/>
                  </a:cubicBezTo>
                  <a:cubicBezTo>
                    <a:pt x="192" y="6"/>
                    <a:pt x="185" y="0"/>
                    <a:pt x="178" y="0"/>
                  </a:cubicBezTo>
                  <a:close/>
                </a:path>
              </a:pathLst>
            </a:custGeom>
            <a:solidFill>
              <a:srgbClr val="004385">
                <a:alpha val="85000"/>
              </a:srgbClr>
            </a:solidFill>
            <a:ln w="222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9" name="Freeform 39"/>
            <p:cNvSpPr>
              <a:spLocks/>
            </p:cNvSpPr>
            <p:nvPr/>
          </p:nvSpPr>
          <p:spPr bwMode="auto">
            <a:xfrm>
              <a:off x="2140" y="2562"/>
              <a:ext cx="387" cy="387"/>
            </a:xfrm>
            <a:custGeom>
              <a:avLst/>
              <a:gdLst>
                <a:gd name="T0" fmla="*/ 177 w 191"/>
                <a:gd name="T1" fmla="*/ 0 h 191"/>
                <a:gd name="T2" fmla="*/ 14 w 191"/>
                <a:gd name="T3" fmla="*/ 0 h 191"/>
                <a:gd name="T4" fmla="*/ 0 w 191"/>
                <a:gd name="T5" fmla="*/ 14 h 191"/>
                <a:gd name="T6" fmla="*/ 0 w 191"/>
                <a:gd name="T7" fmla="*/ 177 h 191"/>
                <a:gd name="T8" fmla="*/ 14 w 191"/>
                <a:gd name="T9" fmla="*/ 191 h 191"/>
                <a:gd name="T10" fmla="*/ 177 w 191"/>
                <a:gd name="T11" fmla="*/ 191 h 191"/>
                <a:gd name="T12" fmla="*/ 191 w 191"/>
                <a:gd name="T13" fmla="*/ 177 h 191"/>
                <a:gd name="T14" fmla="*/ 191 w 191"/>
                <a:gd name="T15" fmla="*/ 14 h 191"/>
                <a:gd name="T16" fmla="*/ 177 w 191"/>
                <a:gd name="T17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191">
                  <a:moveTo>
                    <a:pt x="177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85"/>
                    <a:pt x="6" y="191"/>
                    <a:pt x="14" y="191"/>
                  </a:cubicBezTo>
                  <a:cubicBezTo>
                    <a:pt x="177" y="191"/>
                    <a:pt x="177" y="191"/>
                    <a:pt x="177" y="191"/>
                  </a:cubicBezTo>
                  <a:cubicBezTo>
                    <a:pt x="185" y="191"/>
                    <a:pt x="191" y="185"/>
                    <a:pt x="191" y="177"/>
                  </a:cubicBezTo>
                  <a:cubicBezTo>
                    <a:pt x="191" y="14"/>
                    <a:pt x="191" y="14"/>
                    <a:pt x="191" y="14"/>
                  </a:cubicBezTo>
                  <a:cubicBezTo>
                    <a:pt x="191" y="6"/>
                    <a:pt x="185" y="0"/>
                    <a:pt x="177" y="0"/>
                  </a:cubicBezTo>
                  <a:close/>
                </a:path>
              </a:pathLst>
            </a:custGeom>
            <a:solidFill>
              <a:srgbClr val="004385">
                <a:alpha val="85000"/>
              </a:srgbClr>
            </a:solidFill>
            <a:ln w="222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0" name="Freeform 40"/>
            <p:cNvSpPr>
              <a:spLocks noEditPoints="1"/>
            </p:cNvSpPr>
            <p:nvPr/>
          </p:nvSpPr>
          <p:spPr bwMode="auto">
            <a:xfrm>
              <a:off x="1879" y="1072"/>
              <a:ext cx="150" cy="376"/>
            </a:xfrm>
            <a:custGeom>
              <a:avLst/>
              <a:gdLst>
                <a:gd name="T0" fmla="*/ 58 w 74"/>
                <a:gd name="T1" fmla="*/ 81 h 186"/>
                <a:gd name="T2" fmla="*/ 58 w 74"/>
                <a:gd name="T3" fmla="*/ 98 h 186"/>
                <a:gd name="T4" fmla="*/ 37 w 74"/>
                <a:gd name="T5" fmla="*/ 186 h 186"/>
                <a:gd name="T6" fmla="*/ 16 w 74"/>
                <a:gd name="T7" fmla="*/ 98 h 186"/>
                <a:gd name="T8" fmla="*/ 16 w 74"/>
                <a:gd name="T9" fmla="*/ 81 h 186"/>
                <a:gd name="T10" fmla="*/ 58 w 74"/>
                <a:gd name="T11" fmla="*/ 81 h 186"/>
                <a:gd name="T12" fmla="*/ 18 w 74"/>
                <a:gd name="T13" fmla="*/ 61 h 186"/>
                <a:gd name="T14" fmla="*/ 16 w 74"/>
                <a:gd name="T15" fmla="*/ 77 h 186"/>
                <a:gd name="T16" fmla="*/ 57 w 74"/>
                <a:gd name="T17" fmla="*/ 77 h 186"/>
                <a:gd name="T18" fmla="*/ 56 w 74"/>
                <a:gd name="T19" fmla="*/ 61 h 186"/>
                <a:gd name="T20" fmla="*/ 73 w 74"/>
                <a:gd name="T21" fmla="*/ 0 h 186"/>
                <a:gd name="T22" fmla="*/ 47 w 74"/>
                <a:gd name="T23" fmla="*/ 20 h 186"/>
                <a:gd name="T24" fmla="*/ 37 w 74"/>
                <a:gd name="T25" fmla="*/ 10 h 186"/>
                <a:gd name="T26" fmla="*/ 27 w 74"/>
                <a:gd name="T27" fmla="*/ 20 h 186"/>
                <a:gd name="T28" fmla="*/ 1 w 74"/>
                <a:gd name="T29" fmla="*/ 0 h 186"/>
                <a:gd name="T30" fmla="*/ 18 w 74"/>
                <a:gd name="T31" fmla="*/ 61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" h="186">
                  <a:moveTo>
                    <a:pt x="58" y="81"/>
                  </a:moveTo>
                  <a:cubicBezTo>
                    <a:pt x="58" y="87"/>
                    <a:pt x="58" y="92"/>
                    <a:pt x="58" y="98"/>
                  </a:cubicBezTo>
                  <a:cubicBezTo>
                    <a:pt x="58" y="147"/>
                    <a:pt x="37" y="186"/>
                    <a:pt x="37" y="186"/>
                  </a:cubicBezTo>
                  <a:cubicBezTo>
                    <a:pt x="37" y="186"/>
                    <a:pt x="16" y="147"/>
                    <a:pt x="16" y="98"/>
                  </a:cubicBezTo>
                  <a:cubicBezTo>
                    <a:pt x="16" y="92"/>
                    <a:pt x="16" y="87"/>
                    <a:pt x="16" y="81"/>
                  </a:cubicBezTo>
                  <a:lnTo>
                    <a:pt x="58" y="81"/>
                  </a:lnTo>
                  <a:close/>
                  <a:moveTo>
                    <a:pt x="18" y="61"/>
                  </a:moveTo>
                  <a:cubicBezTo>
                    <a:pt x="17" y="66"/>
                    <a:pt x="17" y="71"/>
                    <a:pt x="16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71"/>
                    <a:pt x="57" y="66"/>
                    <a:pt x="56" y="61"/>
                  </a:cubicBezTo>
                  <a:cubicBezTo>
                    <a:pt x="74" y="41"/>
                    <a:pt x="73" y="0"/>
                    <a:pt x="73" y="0"/>
                  </a:cubicBezTo>
                  <a:cubicBezTo>
                    <a:pt x="73" y="0"/>
                    <a:pt x="58" y="12"/>
                    <a:pt x="47" y="20"/>
                  </a:cubicBezTo>
                  <a:cubicBezTo>
                    <a:pt x="44" y="14"/>
                    <a:pt x="40" y="10"/>
                    <a:pt x="37" y="10"/>
                  </a:cubicBezTo>
                  <a:cubicBezTo>
                    <a:pt x="33" y="10"/>
                    <a:pt x="30" y="14"/>
                    <a:pt x="27" y="20"/>
                  </a:cubicBezTo>
                  <a:cubicBezTo>
                    <a:pt x="16" y="12"/>
                    <a:pt x="1" y="0"/>
                    <a:pt x="1" y="0"/>
                  </a:cubicBezTo>
                  <a:cubicBezTo>
                    <a:pt x="1" y="0"/>
                    <a:pt x="0" y="41"/>
                    <a:pt x="18" y="61"/>
                  </a:cubicBezTo>
                  <a:close/>
                </a:path>
              </a:pathLst>
            </a:custGeom>
            <a:solidFill>
              <a:srgbClr val="D5DA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2" name="Freeform 41"/>
            <p:cNvSpPr>
              <a:spLocks/>
            </p:cNvSpPr>
            <p:nvPr/>
          </p:nvSpPr>
          <p:spPr bwMode="auto">
            <a:xfrm>
              <a:off x="4284" y="2224"/>
              <a:ext cx="131" cy="123"/>
            </a:xfrm>
            <a:custGeom>
              <a:avLst/>
              <a:gdLst>
                <a:gd name="T0" fmla="*/ 64 w 131"/>
                <a:gd name="T1" fmla="*/ 0 h 123"/>
                <a:gd name="T2" fmla="*/ 81 w 131"/>
                <a:gd name="T3" fmla="*/ 46 h 123"/>
                <a:gd name="T4" fmla="*/ 131 w 131"/>
                <a:gd name="T5" fmla="*/ 46 h 123"/>
                <a:gd name="T6" fmla="*/ 91 w 131"/>
                <a:gd name="T7" fmla="*/ 77 h 123"/>
                <a:gd name="T8" fmla="*/ 107 w 131"/>
                <a:gd name="T9" fmla="*/ 123 h 123"/>
                <a:gd name="T10" fmla="*/ 64 w 131"/>
                <a:gd name="T11" fmla="*/ 95 h 123"/>
                <a:gd name="T12" fmla="*/ 24 w 131"/>
                <a:gd name="T13" fmla="*/ 123 h 123"/>
                <a:gd name="T14" fmla="*/ 40 w 131"/>
                <a:gd name="T15" fmla="*/ 77 h 123"/>
                <a:gd name="T16" fmla="*/ 0 w 131"/>
                <a:gd name="T17" fmla="*/ 46 h 123"/>
                <a:gd name="T18" fmla="*/ 50 w 131"/>
                <a:gd name="T19" fmla="*/ 46 h 123"/>
                <a:gd name="T20" fmla="*/ 64 w 131"/>
                <a:gd name="T2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1" h="123">
                  <a:moveTo>
                    <a:pt x="64" y="0"/>
                  </a:moveTo>
                  <a:lnTo>
                    <a:pt x="81" y="46"/>
                  </a:lnTo>
                  <a:lnTo>
                    <a:pt x="131" y="46"/>
                  </a:lnTo>
                  <a:lnTo>
                    <a:pt x="91" y="77"/>
                  </a:lnTo>
                  <a:lnTo>
                    <a:pt x="107" y="123"/>
                  </a:lnTo>
                  <a:lnTo>
                    <a:pt x="64" y="95"/>
                  </a:lnTo>
                  <a:lnTo>
                    <a:pt x="24" y="123"/>
                  </a:lnTo>
                  <a:lnTo>
                    <a:pt x="40" y="77"/>
                  </a:lnTo>
                  <a:lnTo>
                    <a:pt x="0" y="46"/>
                  </a:lnTo>
                  <a:lnTo>
                    <a:pt x="50" y="46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ECF8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1790" y="367"/>
              <a:ext cx="95" cy="91"/>
            </a:xfrm>
            <a:custGeom>
              <a:avLst/>
              <a:gdLst>
                <a:gd name="T0" fmla="*/ 47 w 95"/>
                <a:gd name="T1" fmla="*/ 0 h 91"/>
                <a:gd name="T2" fmla="*/ 59 w 95"/>
                <a:gd name="T3" fmla="*/ 34 h 91"/>
                <a:gd name="T4" fmla="*/ 95 w 95"/>
                <a:gd name="T5" fmla="*/ 34 h 91"/>
                <a:gd name="T6" fmla="*/ 65 w 95"/>
                <a:gd name="T7" fmla="*/ 57 h 91"/>
                <a:gd name="T8" fmla="*/ 77 w 95"/>
                <a:gd name="T9" fmla="*/ 91 h 91"/>
                <a:gd name="T10" fmla="*/ 47 w 95"/>
                <a:gd name="T11" fmla="*/ 69 h 91"/>
                <a:gd name="T12" fmla="*/ 16 w 95"/>
                <a:gd name="T13" fmla="*/ 91 h 91"/>
                <a:gd name="T14" fmla="*/ 28 w 95"/>
                <a:gd name="T15" fmla="*/ 57 h 91"/>
                <a:gd name="T16" fmla="*/ 0 w 95"/>
                <a:gd name="T17" fmla="*/ 34 h 91"/>
                <a:gd name="T18" fmla="*/ 34 w 95"/>
                <a:gd name="T19" fmla="*/ 34 h 91"/>
                <a:gd name="T20" fmla="*/ 47 w 95"/>
                <a:gd name="T21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" h="91">
                  <a:moveTo>
                    <a:pt x="47" y="0"/>
                  </a:moveTo>
                  <a:lnTo>
                    <a:pt x="59" y="34"/>
                  </a:lnTo>
                  <a:lnTo>
                    <a:pt x="95" y="34"/>
                  </a:lnTo>
                  <a:lnTo>
                    <a:pt x="65" y="57"/>
                  </a:lnTo>
                  <a:lnTo>
                    <a:pt x="77" y="91"/>
                  </a:lnTo>
                  <a:lnTo>
                    <a:pt x="47" y="69"/>
                  </a:lnTo>
                  <a:lnTo>
                    <a:pt x="16" y="91"/>
                  </a:lnTo>
                  <a:lnTo>
                    <a:pt x="28" y="57"/>
                  </a:lnTo>
                  <a:lnTo>
                    <a:pt x="0" y="34"/>
                  </a:lnTo>
                  <a:lnTo>
                    <a:pt x="34" y="34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ECF8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5" name="Freeform 44"/>
            <p:cNvSpPr>
              <a:spLocks/>
            </p:cNvSpPr>
            <p:nvPr/>
          </p:nvSpPr>
          <p:spPr bwMode="auto">
            <a:xfrm>
              <a:off x="4010" y="645"/>
              <a:ext cx="83" cy="79"/>
            </a:xfrm>
            <a:custGeom>
              <a:avLst/>
              <a:gdLst>
                <a:gd name="T0" fmla="*/ 41 w 83"/>
                <a:gd name="T1" fmla="*/ 0 h 79"/>
                <a:gd name="T2" fmla="*/ 51 w 83"/>
                <a:gd name="T3" fmla="*/ 30 h 79"/>
                <a:gd name="T4" fmla="*/ 83 w 83"/>
                <a:gd name="T5" fmla="*/ 30 h 79"/>
                <a:gd name="T6" fmla="*/ 57 w 83"/>
                <a:gd name="T7" fmla="*/ 48 h 79"/>
                <a:gd name="T8" fmla="*/ 67 w 83"/>
                <a:gd name="T9" fmla="*/ 79 h 79"/>
                <a:gd name="T10" fmla="*/ 41 w 83"/>
                <a:gd name="T11" fmla="*/ 60 h 79"/>
                <a:gd name="T12" fmla="*/ 15 w 83"/>
                <a:gd name="T13" fmla="*/ 79 h 79"/>
                <a:gd name="T14" fmla="*/ 25 w 83"/>
                <a:gd name="T15" fmla="*/ 48 h 79"/>
                <a:gd name="T16" fmla="*/ 0 w 83"/>
                <a:gd name="T17" fmla="*/ 30 h 79"/>
                <a:gd name="T18" fmla="*/ 31 w 83"/>
                <a:gd name="T19" fmla="*/ 30 h 79"/>
                <a:gd name="T20" fmla="*/ 41 w 83"/>
                <a:gd name="T2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79">
                  <a:moveTo>
                    <a:pt x="41" y="0"/>
                  </a:moveTo>
                  <a:lnTo>
                    <a:pt x="51" y="30"/>
                  </a:lnTo>
                  <a:lnTo>
                    <a:pt x="83" y="30"/>
                  </a:lnTo>
                  <a:lnTo>
                    <a:pt x="57" y="48"/>
                  </a:lnTo>
                  <a:lnTo>
                    <a:pt x="67" y="79"/>
                  </a:lnTo>
                  <a:lnTo>
                    <a:pt x="41" y="60"/>
                  </a:lnTo>
                  <a:lnTo>
                    <a:pt x="15" y="79"/>
                  </a:lnTo>
                  <a:lnTo>
                    <a:pt x="25" y="48"/>
                  </a:lnTo>
                  <a:lnTo>
                    <a:pt x="0" y="30"/>
                  </a:lnTo>
                  <a:lnTo>
                    <a:pt x="31" y="3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ECF8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6" name="Freeform 46"/>
            <p:cNvSpPr>
              <a:spLocks/>
            </p:cNvSpPr>
            <p:nvPr/>
          </p:nvSpPr>
          <p:spPr bwMode="auto">
            <a:xfrm>
              <a:off x="3867" y="2862"/>
              <a:ext cx="89" cy="85"/>
            </a:xfrm>
            <a:custGeom>
              <a:avLst/>
              <a:gdLst>
                <a:gd name="T0" fmla="*/ 44 w 89"/>
                <a:gd name="T1" fmla="*/ 0 h 85"/>
                <a:gd name="T2" fmla="*/ 54 w 89"/>
                <a:gd name="T3" fmla="*/ 32 h 85"/>
                <a:gd name="T4" fmla="*/ 89 w 89"/>
                <a:gd name="T5" fmla="*/ 32 h 85"/>
                <a:gd name="T6" fmla="*/ 60 w 89"/>
                <a:gd name="T7" fmla="*/ 52 h 85"/>
                <a:gd name="T8" fmla="*/ 72 w 89"/>
                <a:gd name="T9" fmla="*/ 85 h 85"/>
                <a:gd name="T10" fmla="*/ 44 w 89"/>
                <a:gd name="T11" fmla="*/ 65 h 85"/>
                <a:gd name="T12" fmla="*/ 16 w 89"/>
                <a:gd name="T13" fmla="*/ 85 h 85"/>
                <a:gd name="T14" fmla="*/ 28 w 89"/>
                <a:gd name="T15" fmla="*/ 52 h 85"/>
                <a:gd name="T16" fmla="*/ 0 w 89"/>
                <a:gd name="T17" fmla="*/ 32 h 85"/>
                <a:gd name="T18" fmla="*/ 34 w 89"/>
                <a:gd name="T19" fmla="*/ 32 h 85"/>
                <a:gd name="T20" fmla="*/ 44 w 89"/>
                <a:gd name="T2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" h="85">
                  <a:moveTo>
                    <a:pt x="44" y="0"/>
                  </a:moveTo>
                  <a:lnTo>
                    <a:pt x="54" y="32"/>
                  </a:lnTo>
                  <a:lnTo>
                    <a:pt x="89" y="32"/>
                  </a:lnTo>
                  <a:lnTo>
                    <a:pt x="60" y="52"/>
                  </a:lnTo>
                  <a:lnTo>
                    <a:pt x="72" y="85"/>
                  </a:lnTo>
                  <a:lnTo>
                    <a:pt x="44" y="65"/>
                  </a:lnTo>
                  <a:lnTo>
                    <a:pt x="16" y="85"/>
                  </a:lnTo>
                  <a:lnTo>
                    <a:pt x="28" y="52"/>
                  </a:lnTo>
                  <a:lnTo>
                    <a:pt x="0" y="32"/>
                  </a:lnTo>
                  <a:lnTo>
                    <a:pt x="34" y="3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ECF8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7" name="Freeform 48"/>
            <p:cNvSpPr>
              <a:spLocks/>
            </p:cNvSpPr>
            <p:nvPr/>
          </p:nvSpPr>
          <p:spPr bwMode="auto">
            <a:xfrm>
              <a:off x="3810" y="2704"/>
              <a:ext cx="85" cy="81"/>
            </a:xfrm>
            <a:custGeom>
              <a:avLst/>
              <a:gdLst>
                <a:gd name="T0" fmla="*/ 42 w 85"/>
                <a:gd name="T1" fmla="*/ 0 h 81"/>
                <a:gd name="T2" fmla="*/ 52 w 85"/>
                <a:gd name="T3" fmla="*/ 30 h 81"/>
                <a:gd name="T4" fmla="*/ 85 w 85"/>
                <a:gd name="T5" fmla="*/ 30 h 81"/>
                <a:gd name="T6" fmla="*/ 59 w 85"/>
                <a:gd name="T7" fmla="*/ 50 h 81"/>
                <a:gd name="T8" fmla="*/ 69 w 85"/>
                <a:gd name="T9" fmla="*/ 81 h 81"/>
                <a:gd name="T10" fmla="*/ 42 w 85"/>
                <a:gd name="T11" fmla="*/ 61 h 81"/>
                <a:gd name="T12" fmla="*/ 16 w 85"/>
                <a:gd name="T13" fmla="*/ 81 h 81"/>
                <a:gd name="T14" fmla="*/ 26 w 85"/>
                <a:gd name="T15" fmla="*/ 50 h 81"/>
                <a:gd name="T16" fmla="*/ 0 w 85"/>
                <a:gd name="T17" fmla="*/ 30 h 81"/>
                <a:gd name="T18" fmla="*/ 32 w 85"/>
                <a:gd name="T19" fmla="*/ 30 h 81"/>
                <a:gd name="T20" fmla="*/ 42 w 85"/>
                <a:gd name="T21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" h="81">
                  <a:moveTo>
                    <a:pt x="42" y="0"/>
                  </a:moveTo>
                  <a:lnTo>
                    <a:pt x="52" y="30"/>
                  </a:lnTo>
                  <a:lnTo>
                    <a:pt x="85" y="30"/>
                  </a:lnTo>
                  <a:lnTo>
                    <a:pt x="59" y="50"/>
                  </a:lnTo>
                  <a:lnTo>
                    <a:pt x="69" y="81"/>
                  </a:lnTo>
                  <a:lnTo>
                    <a:pt x="42" y="61"/>
                  </a:lnTo>
                  <a:lnTo>
                    <a:pt x="16" y="81"/>
                  </a:lnTo>
                  <a:lnTo>
                    <a:pt x="26" y="50"/>
                  </a:lnTo>
                  <a:lnTo>
                    <a:pt x="0" y="30"/>
                  </a:lnTo>
                  <a:lnTo>
                    <a:pt x="32" y="3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ECF8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8" name="Freeform 51"/>
            <p:cNvSpPr>
              <a:spLocks/>
            </p:cNvSpPr>
            <p:nvPr/>
          </p:nvSpPr>
          <p:spPr bwMode="auto">
            <a:xfrm>
              <a:off x="1960" y="2850"/>
              <a:ext cx="73" cy="66"/>
            </a:xfrm>
            <a:custGeom>
              <a:avLst/>
              <a:gdLst>
                <a:gd name="T0" fmla="*/ 36 w 73"/>
                <a:gd name="T1" fmla="*/ 0 h 66"/>
                <a:gd name="T2" fmla="*/ 44 w 73"/>
                <a:gd name="T3" fmla="*/ 24 h 66"/>
                <a:gd name="T4" fmla="*/ 73 w 73"/>
                <a:gd name="T5" fmla="*/ 24 h 66"/>
                <a:gd name="T6" fmla="*/ 51 w 73"/>
                <a:gd name="T7" fmla="*/ 40 h 66"/>
                <a:gd name="T8" fmla="*/ 59 w 73"/>
                <a:gd name="T9" fmla="*/ 66 h 66"/>
                <a:gd name="T10" fmla="*/ 36 w 73"/>
                <a:gd name="T11" fmla="*/ 50 h 66"/>
                <a:gd name="T12" fmla="*/ 14 w 73"/>
                <a:gd name="T13" fmla="*/ 66 h 66"/>
                <a:gd name="T14" fmla="*/ 22 w 73"/>
                <a:gd name="T15" fmla="*/ 40 h 66"/>
                <a:gd name="T16" fmla="*/ 0 w 73"/>
                <a:gd name="T17" fmla="*/ 24 h 66"/>
                <a:gd name="T18" fmla="*/ 28 w 73"/>
                <a:gd name="T19" fmla="*/ 24 h 66"/>
                <a:gd name="T20" fmla="*/ 36 w 73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66">
                  <a:moveTo>
                    <a:pt x="36" y="0"/>
                  </a:moveTo>
                  <a:lnTo>
                    <a:pt x="44" y="24"/>
                  </a:lnTo>
                  <a:lnTo>
                    <a:pt x="73" y="24"/>
                  </a:lnTo>
                  <a:lnTo>
                    <a:pt x="51" y="40"/>
                  </a:lnTo>
                  <a:lnTo>
                    <a:pt x="59" y="66"/>
                  </a:lnTo>
                  <a:lnTo>
                    <a:pt x="36" y="50"/>
                  </a:lnTo>
                  <a:lnTo>
                    <a:pt x="14" y="66"/>
                  </a:lnTo>
                  <a:lnTo>
                    <a:pt x="22" y="40"/>
                  </a:lnTo>
                  <a:lnTo>
                    <a:pt x="0" y="24"/>
                  </a:lnTo>
                  <a:lnTo>
                    <a:pt x="28" y="24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ECF8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9" name="Freeform 52"/>
            <p:cNvSpPr>
              <a:spLocks/>
            </p:cNvSpPr>
            <p:nvPr/>
          </p:nvSpPr>
          <p:spPr bwMode="auto">
            <a:xfrm>
              <a:off x="1309" y="1020"/>
              <a:ext cx="119" cy="114"/>
            </a:xfrm>
            <a:custGeom>
              <a:avLst/>
              <a:gdLst>
                <a:gd name="T0" fmla="*/ 61 w 119"/>
                <a:gd name="T1" fmla="*/ 0 h 114"/>
                <a:gd name="T2" fmla="*/ 73 w 119"/>
                <a:gd name="T3" fmla="*/ 45 h 114"/>
                <a:gd name="T4" fmla="*/ 119 w 119"/>
                <a:gd name="T5" fmla="*/ 45 h 114"/>
                <a:gd name="T6" fmla="*/ 83 w 119"/>
                <a:gd name="T7" fmla="*/ 71 h 114"/>
                <a:gd name="T8" fmla="*/ 97 w 119"/>
                <a:gd name="T9" fmla="*/ 114 h 114"/>
                <a:gd name="T10" fmla="*/ 61 w 119"/>
                <a:gd name="T11" fmla="*/ 87 h 114"/>
                <a:gd name="T12" fmla="*/ 22 w 119"/>
                <a:gd name="T13" fmla="*/ 114 h 114"/>
                <a:gd name="T14" fmla="*/ 36 w 119"/>
                <a:gd name="T15" fmla="*/ 71 h 114"/>
                <a:gd name="T16" fmla="*/ 0 w 119"/>
                <a:gd name="T17" fmla="*/ 45 h 114"/>
                <a:gd name="T18" fmla="*/ 47 w 119"/>
                <a:gd name="T19" fmla="*/ 45 h 114"/>
                <a:gd name="T20" fmla="*/ 61 w 119"/>
                <a:gd name="T21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114">
                  <a:moveTo>
                    <a:pt x="61" y="0"/>
                  </a:moveTo>
                  <a:lnTo>
                    <a:pt x="73" y="45"/>
                  </a:lnTo>
                  <a:lnTo>
                    <a:pt x="119" y="45"/>
                  </a:lnTo>
                  <a:lnTo>
                    <a:pt x="83" y="71"/>
                  </a:lnTo>
                  <a:lnTo>
                    <a:pt x="97" y="114"/>
                  </a:lnTo>
                  <a:lnTo>
                    <a:pt x="61" y="87"/>
                  </a:lnTo>
                  <a:lnTo>
                    <a:pt x="22" y="114"/>
                  </a:lnTo>
                  <a:lnTo>
                    <a:pt x="36" y="71"/>
                  </a:lnTo>
                  <a:lnTo>
                    <a:pt x="0" y="45"/>
                  </a:lnTo>
                  <a:lnTo>
                    <a:pt x="47" y="45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ECF8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0" name="Freeform 53"/>
            <p:cNvSpPr>
              <a:spLocks/>
            </p:cNvSpPr>
            <p:nvPr/>
          </p:nvSpPr>
          <p:spPr bwMode="auto">
            <a:xfrm>
              <a:off x="1586" y="1128"/>
              <a:ext cx="74" cy="71"/>
            </a:xfrm>
            <a:custGeom>
              <a:avLst/>
              <a:gdLst>
                <a:gd name="T0" fmla="*/ 36 w 74"/>
                <a:gd name="T1" fmla="*/ 0 h 71"/>
                <a:gd name="T2" fmla="*/ 46 w 74"/>
                <a:gd name="T3" fmla="*/ 27 h 71"/>
                <a:gd name="T4" fmla="*/ 74 w 74"/>
                <a:gd name="T5" fmla="*/ 27 h 71"/>
                <a:gd name="T6" fmla="*/ 52 w 74"/>
                <a:gd name="T7" fmla="*/ 45 h 71"/>
                <a:gd name="T8" fmla="*/ 60 w 74"/>
                <a:gd name="T9" fmla="*/ 71 h 71"/>
                <a:gd name="T10" fmla="*/ 36 w 74"/>
                <a:gd name="T11" fmla="*/ 55 h 71"/>
                <a:gd name="T12" fmla="*/ 14 w 74"/>
                <a:gd name="T13" fmla="*/ 71 h 71"/>
                <a:gd name="T14" fmla="*/ 22 w 74"/>
                <a:gd name="T15" fmla="*/ 45 h 71"/>
                <a:gd name="T16" fmla="*/ 0 w 74"/>
                <a:gd name="T17" fmla="*/ 27 h 71"/>
                <a:gd name="T18" fmla="*/ 28 w 74"/>
                <a:gd name="T19" fmla="*/ 27 h 71"/>
                <a:gd name="T20" fmla="*/ 36 w 74"/>
                <a:gd name="T2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" h="71">
                  <a:moveTo>
                    <a:pt x="36" y="0"/>
                  </a:moveTo>
                  <a:lnTo>
                    <a:pt x="46" y="27"/>
                  </a:lnTo>
                  <a:lnTo>
                    <a:pt x="74" y="27"/>
                  </a:lnTo>
                  <a:lnTo>
                    <a:pt x="52" y="45"/>
                  </a:lnTo>
                  <a:lnTo>
                    <a:pt x="60" y="71"/>
                  </a:lnTo>
                  <a:lnTo>
                    <a:pt x="36" y="55"/>
                  </a:lnTo>
                  <a:lnTo>
                    <a:pt x="14" y="71"/>
                  </a:lnTo>
                  <a:lnTo>
                    <a:pt x="22" y="45"/>
                  </a:lnTo>
                  <a:lnTo>
                    <a:pt x="0" y="27"/>
                  </a:lnTo>
                  <a:lnTo>
                    <a:pt x="28" y="27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ECF8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1" name="Freeform 54"/>
            <p:cNvSpPr>
              <a:spLocks/>
            </p:cNvSpPr>
            <p:nvPr/>
          </p:nvSpPr>
          <p:spPr bwMode="auto">
            <a:xfrm>
              <a:off x="1788" y="233"/>
              <a:ext cx="61" cy="59"/>
            </a:xfrm>
            <a:custGeom>
              <a:avLst/>
              <a:gdLst>
                <a:gd name="T0" fmla="*/ 30 w 61"/>
                <a:gd name="T1" fmla="*/ 0 h 59"/>
                <a:gd name="T2" fmla="*/ 38 w 61"/>
                <a:gd name="T3" fmla="*/ 23 h 59"/>
                <a:gd name="T4" fmla="*/ 61 w 61"/>
                <a:gd name="T5" fmla="*/ 23 h 59"/>
                <a:gd name="T6" fmla="*/ 42 w 61"/>
                <a:gd name="T7" fmla="*/ 37 h 59"/>
                <a:gd name="T8" fmla="*/ 51 w 61"/>
                <a:gd name="T9" fmla="*/ 59 h 59"/>
                <a:gd name="T10" fmla="*/ 30 w 61"/>
                <a:gd name="T11" fmla="*/ 45 h 59"/>
                <a:gd name="T12" fmla="*/ 12 w 61"/>
                <a:gd name="T13" fmla="*/ 59 h 59"/>
                <a:gd name="T14" fmla="*/ 18 w 61"/>
                <a:gd name="T15" fmla="*/ 37 h 59"/>
                <a:gd name="T16" fmla="*/ 0 w 61"/>
                <a:gd name="T17" fmla="*/ 23 h 59"/>
                <a:gd name="T18" fmla="*/ 24 w 61"/>
                <a:gd name="T19" fmla="*/ 23 h 59"/>
                <a:gd name="T20" fmla="*/ 30 w 61"/>
                <a:gd name="T21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59">
                  <a:moveTo>
                    <a:pt x="30" y="0"/>
                  </a:moveTo>
                  <a:lnTo>
                    <a:pt x="38" y="23"/>
                  </a:lnTo>
                  <a:lnTo>
                    <a:pt x="61" y="23"/>
                  </a:lnTo>
                  <a:lnTo>
                    <a:pt x="42" y="37"/>
                  </a:lnTo>
                  <a:lnTo>
                    <a:pt x="51" y="59"/>
                  </a:lnTo>
                  <a:lnTo>
                    <a:pt x="30" y="45"/>
                  </a:lnTo>
                  <a:lnTo>
                    <a:pt x="12" y="59"/>
                  </a:lnTo>
                  <a:lnTo>
                    <a:pt x="18" y="37"/>
                  </a:lnTo>
                  <a:lnTo>
                    <a:pt x="0" y="23"/>
                  </a:lnTo>
                  <a:lnTo>
                    <a:pt x="24" y="2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ECF8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2" name="Freeform 55"/>
            <p:cNvSpPr>
              <a:spLocks/>
            </p:cNvSpPr>
            <p:nvPr/>
          </p:nvSpPr>
          <p:spPr bwMode="auto">
            <a:xfrm>
              <a:off x="4073" y="203"/>
              <a:ext cx="107" cy="103"/>
            </a:xfrm>
            <a:custGeom>
              <a:avLst/>
              <a:gdLst>
                <a:gd name="T0" fmla="*/ 53 w 107"/>
                <a:gd name="T1" fmla="*/ 0 h 103"/>
                <a:gd name="T2" fmla="*/ 67 w 107"/>
                <a:gd name="T3" fmla="*/ 41 h 103"/>
                <a:gd name="T4" fmla="*/ 107 w 107"/>
                <a:gd name="T5" fmla="*/ 41 h 103"/>
                <a:gd name="T6" fmla="*/ 73 w 107"/>
                <a:gd name="T7" fmla="*/ 65 h 103"/>
                <a:gd name="T8" fmla="*/ 87 w 107"/>
                <a:gd name="T9" fmla="*/ 103 h 103"/>
                <a:gd name="T10" fmla="*/ 53 w 107"/>
                <a:gd name="T11" fmla="*/ 79 h 103"/>
                <a:gd name="T12" fmla="*/ 20 w 107"/>
                <a:gd name="T13" fmla="*/ 103 h 103"/>
                <a:gd name="T14" fmla="*/ 32 w 107"/>
                <a:gd name="T15" fmla="*/ 65 h 103"/>
                <a:gd name="T16" fmla="*/ 0 w 107"/>
                <a:gd name="T17" fmla="*/ 41 h 103"/>
                <a:gd name="T18" fmla="*/ 40 w 107"/>
                <a:gd name="T19" fmla="*/ 41 h 103"/>
                <a:gd name="T20" fmla="*/ 53 w 107"/>
                <a:gd name="T2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7" h="103">
                  <a:moveTo>
                    <a:pt x="53" y="0"/>
                  </a:moveTo>
                  <a:lnTo>
                    <a:pt x="67" y="41"/>
                  </a:lnTo>
                  <a:lnTo>
                    <a:pt x="107" y="41"/>
                  </a:lnTo>
                  <a:lnTo>
                    <a:pt x="73" y="65"/>
                  </a:lnTo>
                  <a:lnTo>
                    <a:pt x="87" y="103"/>
                  </a:lnTo>
                  <a:lnTo>
                    <a:pt x="53" y="79"/>
                  </a:lnTo>
                  <a:lnTo>
                    <a:pt x="20" y="103"/>
                  </a:lnTo>
                  <a:lnTo>
                    <a:pt x="32" y="65"/>
                  </a:lnTo>
                  <a:lnTo>
                    <a:pt x="0" y="41"/>
                  </a:lnTo>
                  <a:lnTo>
                    <a:pt x="40" y="41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ECF8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3" name="Freeform 56"/>
            <p:cNvSpPr>
              <a:spLocks/>
            </p:cNvSpPr>
            <p:nvPr/>
          </p:nvSpPr>
          <p:spPr bwMode="auto">
            <a:xfrm>
              <a:off x="3952" y="197"/>
              <a:ext cx="52" cy="49"/>
            </a:xfrm>
            <a:custGeom>
              <a:avLst/>
              <a:gdLst>
                <a:gd name="T0" fmla="*/ 26 w 52"/>
                <a:gd name="T1" fmla="*/ 0 h 49"/>
                <a:gd name="T2" fmla="*/ 32 w 52"/>
                <a:gd name="T3" fmla="*/ 20 h 49"/>
                <a:gd name="T4" fmla="*/ 52 w 52"/>
                <a:gd name="T5" fmla="*/ 20 h 49"/>
                <a:gd name="T6" fmla="*/ 36 w 52"/>
                <a:gd name="T7" fmla="*/ 30 h 49"/>
                <a:gd name="T8" fmla="*/ 42 w 52"/>
                <a:gd name="T9" fmla="*/ 49 h 49"/>
                <a:gd name="T10" fmla="*/ 26 w 52"/>
                <a:gd name="T11" fmla="*/ 38 h 49"/>
                <a:gd name="T12" fmla="*/ 10 w 52"/>
                <a:gd name="T13" fmla="*/ 49 h 49"/>
                <a:gd name="T14" fmla="*/ 16 w 52"/>
                <a:gd name="T15" fmla="*/ 30 h 49"/>
                <a:gd name="T16" fmla="*/ 0 w 52"/>
                <a:gd name="T17" fmla="*/ 20 h 49"/>
                <a:gd name="T18" fmla="*/ 20 w 52"/>
                <a:gd name="T19" fmla="*/ 20 h 49"/>
                <a:gd name="T20" fmla="*/ 26 w 5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49">
                  <a:moveTo>
                    <a:pt x="26" y="0"/>
                  </a:moveTo>
                  <a:lnTo>
                    <a:pt x="32" y="20"/>
                  </a:lnTo>
                  <a:lnTo>
                    <a:pt x="52" y="20"/>
                  </a:lnTo>
                  <a:lnTo>
                    <a:pt x="36" y="30"/>
                  </a:lnTo>
                  <a:lnTo>
                    <a:pt x="42" y="49"/>
                  </a:lnTo>
                  <a:lnTo>
                    <a:pt x="26" y="38"/>
                  </a:lnTo>
                  <a:lnTo>
                    <a:pt x="10" y="49"/>
                  </a:lnTo>
                  <a:lnTo>
                    <a:pt x="16" y="30"/>
                  </a:lnTo>
                  <a:lnTo>
                    <a:pt x="0" y="20"/>
                  </a:lnTo>
                  <a:lnTo>
                    <a:pt x="20" y="2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ECF8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54" name="Spaceship"/>
          <p:cNvGrpSpPr/>
          <p:nvPr/>
        </p:nvGrpSpPr>
        <p:grpSpPr>
          <a:xfrm>
            <a:off x="5641742" y="988377"/>
            <a:ext cx="456524" cy="252557"/>
            <a:chOff x="2216476" y="1230554"/>
            <a:chExt cx="2892875" cy="1600386"/>
          </a:xfrm>
        </p:grpSpPr>
        <p:sp>
          <p:nvSpPr>
            <p:cNvPr id="155" name="Freeform 7"/>
            <p:cNvSpPr>
              <a:spLocks/>
            </p:cNvSpPr>
            <p:nvPr/>
          </p:nvSpPr>
          <p:spPr bwMode="auto">
            <a:xfrm>
              <a:off x="2823247" y="2105747"/>
              <a:ext cx="1780838" cy="716170"/>
            </a:xfrm>
            <a:custGeom>
              <a:avLst/>
              <a:gdLst>
                <a:gd name="T0" fmla="*/ 1895 w 1930"/>
                <a:gd name="T1" fmla="*/ 128 h 776"/>
                <a:gd name="T2" fmla="*/ 901 w 1930"/>
                <a:gd name="T3" fmla="*/ 157 h 776"/>
                <a:gd name="T4" fmla="*/ 36 w 1930"/>
                <a:gd name="T5" fmla="*/ 648 h 776"/>
                <a:gd name="T6" fmla="*/ 1030 w 1930"/>
                <a:gd name="T7" fmla="*/ 619 h 776"/>
                <a:gd name="T8" fmla="*/ 1895 w 1930"/>
                <a:gd name="T9" fmla="*/ 128 h 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0" h="776">
                  <a:moveTo>
                    <a:pt x="1895" y="128"/>
                  </a:moveTo>
                  <a:cubicBezTo>
                    <a:pt x="1859" y="0"/>
                    <a:pt x="1414" y="13"/>
                    <a:pt x="901" y="157"/>
                  </a:cubicBezTo>
                  <a:cubicBezTo>
                    <a:pt x="387" y="300"/>
                    <a:pt x="0" y="520"/>
                    <a:pt x="36" y="648"/>
                  </a:cubicBezTo>
                  <a:cubicBezTo>
                    <a:pt x="72" y="776"/>
                    <a:pt x="517" y="763"/>
                    <a:pt x="1030" y="619"/>
                  </a:cubicBezTo>
                  <a:cubicBezTo>
                    <a:pt x="1543" y="476"/>
                    <a:pt x="1930" y="256"/>
                    <a:pt x="1895" y="128"/>
                  </a:cubicBezTo>
                  <a:close/>
                </a:path>
              </a:pathLst>
            </a:custGeom>
            <a:gradFill flip="none" rotWithShape="1">
              <a:gsLst>
                <a:gs pos="31000">
                  <a:schemeClr val="accent6"/>
                </a:gs>
                <a:gs pos="82000">
                  <a:schemeClr val="bg1">
                    <a:lumMod val="100000"/>
                  </a:schemeClr>
                </a:gs>
                <a:gs pos="44000">
                  <a:schemeClr val="accent1">
                    <a:lumMod val="20000"/>
                    <a:lumOff val="80000"/>
                  </a:schemeClr>
                </a:gs>
              </a:gsLst>
              <a:lin ang="15300000" scaled="0"/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6" name="Freeform 8"/>
            <p:cNvSpPr>
              <a:spLocks/>
            </p:cNvSpPr>
            <p:nvPr/>
          </p:nvSpPr>
          <p:spPr bwMode="auto">
            <a:xfrm>
              <a:off x="2730765" y="1230554"/>
              <a:ext cx="1644371" cy="1006021"/>
            </a:xfrm>
            <a:custGeom>
              <a:avLst/>
              <a:gdLst>
                <a:gd name="T0" fmla="*/ 1782 w 1782"/>
                <a:gd name="T1" fmla="*/ 623 h 1090"/>
                <a:gd name="T2" fmla="*/ 744 w 1782"/>
                <a:gd name="T3" fmla="*/ 129 h 1090"/>
                <a:gd name="T4" fmla="*/ 113 w 1782"/>
                <a:gd name="T5" fmla="*/ 1090 h 1090"/>
                <a:gd name="T6" fmla="*/ 1782 w 1782"/>
                <a:gd name="T7" fmla="*/ 623 h 1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2" h="1090">
                  <a:moveTo>
                    <a:pt x="1782" y="623"/>
                  </a:moveTo>
                  <a:cubicBezTo>
                    <a:pt x="1670" y="221"/>
                    <a:pt x="1205" y="0"/>
                    <a:pt x="744" y="129"/>
                  </a:cubicBezTo>
                  <a:cubicBezTo>
                    <a:pt x="283" y="258"/>
                    <a:pt x="0" y="688"/>
                    <a:pt x="113" y="1090"/>
                  </a:cubicBezTo>
                  <a:lnTo>
                    <a:pt x="1782" y="623"/>
                  </a:lnTo>
                  <a:close/>
                </a:path>
              </a:pathLst>
            </a:custGeom>
            <a:gradFill>
              <a:gsLst>
                <a:gs pos="0">
                  <a:srgbClr val="C8DB8D"/>
                </a:gs>
                <a:gs pos="97000">
                  <a:srgbClr val="5FA63C"/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7" name="Freeform 9"/>
            <p:cNvSpPr>
              <a:spLocks/>
            </p:cNvSpPr>
            <p:nvPr/>
          </p:nvSpPr>
          <p:spPr bwMode="auto">
            <a:xfrm>
              <a:off x="2757833" y="1327547"/>
              <a:ext cx="1644371" cy="1006021"/>
            </a:xfrm>
            <a:custGeom>
              <a:avLst/>
              <a:gdLst>
                <a:gd name="T0" fmla="*/ 1782 w 1782"/>
                <a:gd name="T1" fmla="*/ 623 h 1090"/>
                <a:gd name="T2" fmla="*/ 743 w 1782"/>
                <a:gd name="T3" fmla="*/ 129 h 1090"/>
                <a:gd name="T4" fmla="*/ 112 w 1782"/>
                <a:gd name="T5" fmla="*/ 1090 h 1090"/>
                <a:gd name="T6" fmla="*/ 1782 w 1782"/>
                <a:gd name="T7" fmla="*/ 623 h 1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2" h="1090">
                  <a:moveTo>
                    <a:pt x="1782" y="623"/>
                  </a:moveTo>
                  <a:cubicBezTo>
                    <a:pt x="1669" y="221"/>
                    <a:pt x="1204" y="0"/>
                    <a:pt x="743" y="129"/>
                  </a:cubicBezTo>
                  <a:cubicBezTo>
                    <a:pt x="282" y="258"/>
                    <a:pt x="0" y="689"/>
                    <a:pt x="112" y="1090"/>
                  </a:cubicBezTo>
                  <a:lnTo>
                    <a:pt x="1782" y="623"/>
                  </a:lnTo>
                  <a:close/>
                </a:path>
              </a:pathLst>
            </a:custGeom>
            <a:gradFill>
              <a:gsLst>
                <a:gs pos="0">
                  <a:srgbClr val="BDD890"/>
                </a:gs>
                <a:gs pos="97000">
                  <a:srgbClr val="77C153"/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8" name="Freeform 10"/>
            <p:cNvSpPr>
              <a:spLocks/>
            </p:cNvSpPr>
            <p:nvPr/>
          </p:nvSpPr>
          <p:spPr bwMode="auto">
            <a:xfrm>
              <a:off x="2217604" y="1634513"/>
              <a:ext cx="2863551" cy="953013"/>
            </a:xfrm>
            <a:custGeom>
              <a:avLst/>
              <a:gdLst>
                <a:gd name="T0" fmla="*/ 2419 w 3103"/>
                <a:gd name="T1" fmla="*/ 16 h 1033"/>
                <a:gd name="T2" fmla="*/ 1494 w 3103"/>
                <a:gd name="T3" fmla="*/ 393 h 1033"/>
                <a:gd name="T4" fmla="*/ 508 w 3103"/>
                <a:gd name="T5" fmla="*/ 550 h 1033"/>
                <a:gd name="T6" fmla="*/ 0 w 3103"/>
                <a:gd name="T7" fmla="*/ 1033 h 1033"/>
                <a:gd name="T8" fmla="*/ 1509 w 3103"/>
                <a:gd name="T9" fmla="*/ 448 h 1033"/>
                <a:gd name="T10" fmla="*/ 3103 w 3103"/>
                <a:gd name="T11" fmla="*/ 165 h 1033"/>
                <a:gd name="T12" fmla="*/ 2419 w 3103"/>
                <a:gd name="T13" fmla="*/ 16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3" h="1033">
                  <a:moveTo>
                    <a:pt x="2419" y="16"/>
                  </a:moveTo>
                  <a:cubicBezTo>
                    <a:pt x="2255" y="132"/>
                    <a:pt x="1908" y="278"/>
                    <a:pt x="1494" y="393"/>
                  </a:cubicBezTo>
                  <a:cubicBezTo>
                    <a:pt x="1080" y="509"/>
                    <a:pt x="708" y="565"/>
                    <a:pt x="508" y="550"/>
                  </a:cubicBezTo>
                  <a:cubicBezTo>
                    <a:pt x="205" y="716"/>
                    <a:pt x="14" y="891"/>
                    <a:pt x="0" y="1033"/>
                  </a:cubicBezTo>
                  <a:cubicBezTo>
                    <a:pt x="358" y="833"/>
                    <a:pt x="895" y="620"/>
                    <a:pt x="1509" y="448"/>
                  </a:cubicBezTo>
                  <a:cubicBezTo>
                    <a:pt x="2124" y="276"/>
                    <a:pt x="2693" y="179"/>
                    <a:pt x="3103" y="165"/>
                  </a:cubicBezTo>
                  <a:cubicBezTo>
                    <a:pt x="3017" y="50"/>
                    <a:pt x="2763" y="0"/>
                    <a:pt x="2419" y="16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65000"/>
                  </a:schemeClr>
                </a:gs>
                <a:gs pos="92000">
                  <a:schemeClr val="bg1">
                    <a:lumMod val="65000"/>
                  </a:schemeClr>
                </a:gs>
                <a:gs pos="47000">
                  <a:schemeClr val="bg1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9" name="Freeform 158"/>
            <p:cNvSpPr>
              <a:spLocks/>
            </p:cNvSpPr>
            <p:nvPr/>
          </p:nvSpPr>
          <p:spPr bwMode="auto">
            <a:xfrm>
              <a:off x="2685652" y="1657267"/>
              <a:ext cx="1763921" cy="506394"/>
            </a:xfrm>
            <a:custGeom>
              <a:avLst/>
              <a:gdLst>
                <a:gd name="T0" fmla="*/ 1911 w 1911"/>
                <a:gd name="T1" fmla="*/ 0 h 549"/>
                <a:gd name="T2" fmla="*/ 928 w 1911"/>
                <a:gd name="T3" fmla="*/ 169 h 549"/>
                <a:gd name="T4" fmla="*/ 0 w 1911"/>
                <a:gd name="T5" fmla="*/ 534 h 549"/>
                <a:gd name="T6" fmla="*/ 986 w 1911"/>
                <a:gd name="T7" fmla="*/ 377 h 549"/>
                <a:gd name="T8" fmla="*/ 1911 w 1911"/>
                <a:gd name="T9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1" h="549">
                  <a:moveTo>
                    <a:pt x="1911" y="0"/>
                  </a:moveTo>
                  <a:cubicBezTo>
                    <a:pt x="1629" y="12"/>
                    <a:pt x="1288" y="69"/>
                    <a:pt x="928" y="169"/>
                  </a:cubicBezTo>
                  <a:cubicBezTo>
                    <a:pt x="568" y="270"/>
                    <a:pt x="247" y="399"/>
                    <a:pt x="0" y="534"/>
                  </a:cubicBezTo>
                  <a:cubicBezTo>
                    <a:pt x="200" y="549"/>
                    <a:pt x="572" y="493"/>
                    <a:pt x="986" y="377"/>
                  </a:cubicBezTo>
                  <a:cubicBezTo>
                    <a:pt x="1400" y="262"/>
                    <a:pt x="1747" y="116"/>
                    <a:pt x="1911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92000">
                  <a:schemeClr val="bg1">
                    <a:lumMod val="75000"/>
                  </a:schemeClr>
                </a:gs>
                <a:gs pos="47000">
                  <a:schemeClr val="bg1">
                    <a:lumMod val="85000"/>
                  </a:schemeClr>
                </a:gs>
              </a:gsLst>
              <a:lin ang="9300000" scaled="0"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0" name="Freeform 159"/>
            <p:cNvSpPr>
              <a:spLocks/>
            </p:cNvSpPr>
            <p:nvPr/>
          </p:nvSpPr>
          <p:spPr bwMode="auto">
            <a:xfrm>
              <a:off x="2216476" y="1778678"/>
              <a:ext cx="2892875" cy="896622"/>
            </a:xfrm>
            <a:custGeom>
              <a:avLst/>
              <a:gdLst>
                <a:gd name="T0" fmla="*/ 3134 w 3135"/>
                <a:gd name="T1" fmla="*/ 102 h 971"/>
                <a:gd name="T2" fmla="*/ 3129 w 3135"/>
                <a:gd name="T3" fmla="*/ 51 h 971"/>
                <a:gd name="T4" fmla="*/ 3104 w 3135"/>
                <a:gd name="T5" fmla="*/ 0 h 971"/>
                <a:gd name="T6" fmla="*/ 1510 w 3135"/>
                <a:gd name="T7" fmla="*/ 283 h 971"/>
                <a:gd name="T8" fmla="*/ 1 w 3135"/>
                <a:gd name="T9" fmla="*/ 868 h 971"/>
                <a:gd name="T10" fmla="*/ 6 w 3135"/>
                <a:gd name="T11" fmla="*/ 925 h 971"/>
                <a:gd name="T12" fmla="*/ 28 w 3135"/>
                <a:gd name="T13" fmla="*/ 971 h 971"/>
                <a:gd name="T14" fmla="*/ 1543 w 3135"/>
                <a:gd name="T15" fmla="*/ 400 h 971"/>
                <a:gd name="T16" fmla="*/ 3134 w 3135"/>
                <a:gd name="T17" fmla="*/ 102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5" h="971">
                  <a:moveTo>
                    <a:pt x="3134" y="102"/>
                  </a:moveTo>
                  <a:cubicBezTo>
                    <a:pt x="3135" y="84"/>
                    <a:pt x="3134" y="67"/>
                    <a:pt x="3129" y="51"/>
                  </a:cubicBezTo>
                  <a:cubicBezTo>
                    <a:pt x="3124" y="33"/>
                    <a:pt x="3115" y="16"/>
                    <a:pt x="3104" y="0"/>
                  </a:cubicBezTo>
                  <a:cubicBezTo>
                    <a:pt x="2694" y="14"/>
                    <a:pt x="2125" y="111"/>
                    <a:pt x="1510" y="283"/>
                  </a:cubicBezTo>
                  <a:cubicBezTo>
                    <a:pt x="896" y="455"/>
                    <a:pt x="359" y="668"/>
                    <a:pt x="1" y="868"/>
                  </a:cubicBezTo>
                  <a:cubicBezTo>
                    <a:pt x="0" y="888"/>
                    <a:pt x="1" y="907"/>
                    <a:pt x="6" y="925"/>
                  </a:cubicBezTo>
                  <a:cubicBezTo>
                    <a:pt x="11" y="941"/>
                    <a:pt x="18" y="957"/>
                    <a:pt x="28" y="971"/>
                  </a:cubicBezTo>
                  <a:cubicBezTo>
                    <a:pt x="401" y="776"/>
                    <a:pt x="935" y="570"/>
                    <a:pt x="1543" y="400"/>
                  </a:cubicBezTo>
                  <a:cubicBezTo>
                    <a:pt x="2150" y="230"/>
                    <a:pt x="2714" y="128"/>
                    <a:pt x="3134" y="102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65000"/>
                  </a:schemeClr>
                </a:gs>
                <a:gs pos="92000">
                  <a:schemeClr val="bg1">
                    <a:lumMod val="65000"/>
                  </a:schemeClr>
                </a:gs>
                <a:gs pos="47000">
                  <a:schemeClr val="bg1">
                    <a:lumMod val="85000"/>
                  </a:schemeClr>
                </a:gs>
              </a:gsLst>
              <a:lin ang="9300000" scaled="0"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1" name="Freeform 160"/>
            <p:cNvSpPr>
              <a:spLocks/>
            </p:cNvSpPr>
            <p:nvPr/>
          </p:nvSpPr>
          <p:spPr bwMode="auto">
            <a:xfrm>
              <a:off x="2242416" y="1872287"/>
              <a:ext cx="2865807" cy="958653"/>
            </a:xfrm>
            <a:custGeom>
              <a:avLst/>
              <a:gdLst>
                <a:gd name="T0" fmla="*/ 3106 w 3106"/>
                <a:gd name="T1" fmla="*/ 0 h 1038"/>
                <a:gd name="T2" fmla="*/ 1515 w 3106"/>
                <a:gd name="T3" fmla="*/ 298 h 1038"/>
                <a:gd name="T4" fmla="*/ 0 w 3106"/>
                <a:gd name="T5" fmla="*/ 869 h 1038"/>
                <a:gd name="T6" fmla="*/ 675 w 3106"/>
                <a:gd name="T7" fmla="*/ 1024 h 1038"/>
                <a:gd name="T8" fmla="*/ 1610 w 3106"/>
                <a:gd name="T9" fmla="*/ 639 h 1038"/>
                <a:gd name="T10" fmla="*/ 2609 w 3106"/>
                <a:gd name="T11" fmla="*/ 482 h 1038"/>
                <a:gd name="T12" fmla="*/ 3106 w 3106"/>
                <a:gd name="T13" fmla="*/ 0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6" h="1038">
                  <a:moveTo>
                    <a:pt x="3106" y="0"/>
                  </a:moveTo>
                  <a:cubicBezTo>
                    <a:pt x="2686" y="26"/>
                    <a:pt x="2122" y="128"/>
                    <a:pt x="1515" y="298"/>
                  </a:cubicBezTo>
                  <a:cubicBezTo>
                    <a:pt x="907" y="468"/>
                    <a:pt x="373" y="674"/>
                    <a:pt x="0" y="869"/>
                  </a:cubicBezTo>
                  <a:cubicBezTo>
                    <a:pt x="81" y="986"/>
                    <a:pt x="332" y="1038"/>
                    <a:pt x="675" y="1024"/>
                  </a:cubicBezTo>
                  <a:cubicBezTo>
                    <a:pt x="840" y="904"/>
                    <a:pt x="1191" y="757"/>
                    <a:pt x="1610" y="639"/>
                  </a:cubicBezTo>
                  <a:cubicBezTo>
                    <a:pt x="2030" y="522"/>
                    <a:pt x="2406" y="466"/>
                    <a:pt x="2609" y="482"/>
                  </a:cubicBezTo>
                  <a:cubicBezTo>
                    <a:pt x="2910" y="316"/>
                    <a:pt x="3098" y="141"/>
                    <a:pt x="3106" y="0"/>
                  </a:cubicBezTo>
                  <a:close/>
                </a:path>
              </a:pathLst>
            </a:custGeom>
            <a:gradFill>
              <a:gsLst>
                <a:gs pos="48000">
                  <a:schemeClr val="bg1">
                    <a:lumMod val="56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9300000" scaled="0"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2" name="Freeform 25"/>
            <p:cNvSpPr>
              <a:spLocks/>
            </p:cNvSpPr>
            <p:nvPr/>
          </p:nvSpPr>
          <p:spPr bwMode="auto">
            <a:xfrm>
              <a:off x="4162320" y="1795471"/>
              <a:ext cx="173736" cy="173736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3000">
                  <a:schemeClr val="accent3">
                    <a:lumMod val="0"/>
                    <a:lumOff val="10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3" name="Freeform 25"/>
            <p:cNvSpPr>
              <a:spLocks/>
            </p:cNvSpPr>
            <p:nvPr/>
          </p:nvSpPr>
          <p:spPr bwMode="auto">
            <a:xfrm>
              <a:off x="4680318" y="1712817"/>
              <a:ext cx="173736" cy="173736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3000">
                  <a:schemeClr val="accent3">
                    <a:lumMod val="0"/>
                    <a:lumOff val="10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4" name="Freeform 25"/>
            <p:cNvSpPr>
              <a:spLocks/>
            </p:cNvSpPr>
            <p:nvPr/>
          </p:nvSpPr>
          <p:spPr bwMode="auto">
            <a:xfrm>
              <a:off x="3520176" y="1950446"/>
              <a:ext cx="173736" cy="173736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3000">
                  <a:schemeClr val="accent3">
                    <a:lumMod val="0"/>
                    <a:lumOff val="10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5" name="Freeform 25"/>
            <p:cNvSpPr>
              <a:spLocks/>
            </p:cNvSpPr>
            <p:nvPr/>
          </p:nvSpPr>
          <p:spPr bwMode="auto">
            <a:xfrm>
              <a:off x="2961480" y="2132910"/>
              <a:ext cx="173736" cy="173736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3000">
                  <a:schemeClr val="accent3">
                    <a:lumMod val="0"/>
                    <a:lumOff val="10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2421586" y="2342843"/>
              <a:ext cx="173736" cy="173736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3000">
                  <a:schemeClr val="accent3">
                    <a:lumMod val="0"/>
                    <a:lumOff val="10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7" name="Freeform 166"/>
            <p:cNvSpPr>
              <a:spLocks/>
            </p:cNvSpPr>
            <p:nvPr/>
          </p:nvSpPr>
          <p:spPr bwMode="auto">
            <a:xfrm>
              <a:off x="2864976" y="2295025"/>
              <a:ext cx="1784222" cy="514289"/>
            </a:xfrm>
            <a:custGeom>
              <a:avLst/>
              <a:gdLst>
                <a:gd name="T0" fmla="*/ 1714 w 1934"/>
                <a:gd name="T1" fmla="*/ 127 h 558"/>
                <a:gd name="T2" fmla="*/ 1934 w 1934"/>
                <a:gd name="T3" fmla="*/ 16 h 558"/>
                <a:gd name="T4" fmla="*/ 935 w 1934"/>
                <a:gd name="T5" fmla="*/ 173 h 558"/>
                <a:gd name="T6" fmla="*/ 0 w 1934"/>
                <a:gd name="T7" fmla="*/ 558 h 558"/>
                <a:gd name="T8" fmla="*/ 246 w 1934"/>
                <a:gd name="T9" fmla="*/ 538 h 558"/>
                <a:gd name="T10" fmla="*/ 965 w 1934"/>
                <a:gd name="T11" fmla="*/ 277 h 558"/>
                <a:gd name="T12" fmla="*/ 1714 w 1934"/>
                <a:gd name="T13" fmla="*/ 127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34" h="558">
                  <a:moveTo>
                    <a:pt x="1714" y="127"/>
                  </a:moveTo>
                  <a:cubicBezTo>
                    <a:pt x="1792" y="91"/>
                    <a:pt x="1866" y="54"/>
                    <a:pt x="1934" y="16"/>
                  </a:cubicBezTo>
                  <a:cubicBezTo>
                    <a:pt x="1731" y="0"/>
                    <a:pt x="1355" y="56"/>
                    <a:pt x="935" y="173"/>
                  </a:cubicBezTo>
                  <a:cubicBezTo>
                    <a:pt x="516" y="291"/>
                    <a:pt x="165" y="438"/>
                    <a:pt x="0" y="558"/>
                  </a:cubicBezTo>
                  <a:cubicBezTo>
                    <a:pt x="78" y="554"/>
                    <a:pt x="160" y="548"/>
                    <a:pt x="246" y="538"/>
                  </a:cubicBezTo>
                  <a:cubicBezTo>
                    <a:pt x="431" y="449"/>
                    <a:pt x="682" y="356"/>
                    <a:pt x="965" y="277"/>
                  </a:cubicBezTo>
                  <a:cubicBezTo>
                    <a:pt x="1247" y="198"/>
                    <a:pt x="1510" y="147"/>
                    <a:pt x="1714" y="127"/>
                  </a:cubicBezTo>
                  <a:close/>
                </a:path>
              </a:pathLst>
            </a:custGeom>
            <a:solidFill>
              <a:srgbClr val="7E8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8" name="Freeform 25"/>
            <p:cNvSpPr>
              <a:spLocks/>
            </p:cNvSpPr>
            <p:nvPr/>
          </p:nvSpPr>
          <p:spPr bwMode="auto">
            <a:xfrm>
              <a:off x="4695439" y="1722286"/>
              <a:ext cx="133084" cy="133084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51000">
                  <a:schemeClr val="accent1"/>
                </a:gs>
              </a:gsLst>
              <a:lin ang="5400000" scaled="1"/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9" name="Freeform 26"/>
            <p:cNvSpPr>
              <a:spLocks/>
            </p:cNvSpPr>
            <p:nvPr/>
          </p:nvSpPr>
          <p:spPr bwMode="auto">
            <a:xfrm>
              <a:off x="3428890" y="1338825"/>
              <a:ext cx="401506" cy="109399"/>
            </a:xfrm>
            <a:custGeom>
              <a:avLst/>
              <a:gdLst>
                <a:gd name="T0" fmla="*/ 434 w 435"/>
                <a:gd name="T1" fmla="*/ 48 h 118"/>
                <a:gd name="T2" fmla="*/ 215 w 435"/>
                <a:gd name="T3" fmla="*/ 6 h 118"/>
                <a:gd name="T4" fmla="*/ 1 w 435"/>
                <a:gd name="T5" fmla="*/ 70 h 118"/>
                <a:gd name="T6" fmla="*/ 220 w 435"/>
                <a:gd name="T7" fmla="*/ 112 h 118"/>
                <a:gd name="T8" fmla="*/ 434 w 435"/>
                <a:gd name="T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5" h="118">
                  <a:moveTo>
                    <a:pt x="434" y="48"/>
                  </a:moveTo>
                  <a:cubicBezTo>
                    <a:pt x="432" y="19"/>
                    <a:pt x="334" y="0"/>
                    <a:pt x="215" y="6"/>
                  </a:cubicBezTo>
                  <a:cubicBezTo>
                    <a:pt x="95" y="12"/>
                    <a:pt x="0" y="40"/>
                    <a:pt x="1" y="70"/>
                  </a:cubicBezTo>
                  <a:cubicBezTo>
                    <a:pt x="3" y="99"/>
                    <a:pt x="101" y="118"/>
                    <a:pt x="220" y="112"/>
                  </a:cubicBezTo>
                  <a:cubicBezTo>
                    <a:pt x="339" y="106"/>
                    <a:pt x="435" y="78"/>
                    <a:pt x="434" y="48"/>
                  </a:cubicBezTo>
                  <a:close/>
                </a:path>
              </a:pathLst>
            </a:custGeom>
            <a:solidFill>
              <a:srgbClr val="E5E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auto">
            <a:xfrm>
              <a:off x="4180835" y="1808045"/>
              <a:ext cx="133084" cy="133084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51000">
                  <a:schemeClr val="accent2"/>
                </a:gs>
              </a:gsLst>
              <a:lin ang="5400000" scaled="1"/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1" name="Freeform 25"/>
            <p:cNvSpPr>
              <a:spLocks/>
            </p:cNvSpPr>
            <p:nvPr/>
          </p:nvSpPr>
          <p:spPr bwMode="auto">
            <a:xfrm>
              <a:off x="3542822" y="1963973"/>
              <a:ext cx="133084" cy="133084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51000">
                  <a:srgbClr val="6E4DC1"/>
                </a:gs>
              </a:gsLst>
              <a:lin ang="5400000" scaled="1"/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auto">
            <a:xfrm>
              <a:off x="2974703" y="2144669"/>
              <a:ext cx="133084" cy="133084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51000">
                  <a:schemeClr val="accent4"/>
                </a:gs>
              </a:gsLst>
              <a:lin ang="5400000" scaled="1"/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3" name="Freeform 25"/>
            <p:cNvSpPr>
              <a:spLocks/>
            </p:cNvSpPr>
            <p:nvPr/>
          </p:nvSpPr>
          <p:spPr bwMode="auto">
            <a:xfrm>
              <a:off x="2443668" y="2350460"/>
              <a:ext cx="133084" cy="133084"/>
            </a:xfrm>
            <a:custGeom>
              <a:avLst/>
              <a:gdLst>
                <a:gd name="T0" fmla="*/ 135 w 144"/>
                <a:gd name="T1" fmla="*/ 55 h 144"/>
                <a:gd name="T2" fmla="*/ 55 w 144"/>
                <a:gd name="T3" fmla="*/ 10 h 144"/>
                <a:gd name="T4" fmla="*/ 10 w 144"/>
                <a:gd name="T5" fmla="*/ 90 h 144"/>
                <a:gd name="T6" fmla="*/ 90 w 144"/>
                <a:gd name="T7" fmla="*/ 135 h 144"/>
                <a:gd name="T8" fmla="*/ 135 w 144"/>
                <a:gd name="T9" fmla="*/ 5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135" y="55"/>
                  </a:moveTo>
                  <a:cubicBezTo>
                    <a:pt x="125" y="20"/>
                    <a:pt x="89" y="0"/>
                    <a:pt x="55" y="10"/>
                  </a:cubicBezTo>
                  <a:cubicBezTo>
                    <a:pt x="20" y="19"/>
                    <a:pt x="0" y="55"/>
                    <a:pt x="10" y="90"/>
                  </a:cubicBezTo>
                  <a:cubicBezTo>
                    <a:pt x="19" y="124"/>
                    <a:pt x="55" y="144"/>
                    <a:pt x="90" y="135"/>
                  </a:cubicBezTo>
                  <a:cubicBezTo>
                    <a:pt x="124" y="125"/>
                    <a:pt x="144" y="89"/>
                    <a:pt x="135" y="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51000">
                  <a:srgbClr val="77C153"/>
                </a:gs>
              </a:gsLst>
              <a:lin ang="5400000" scaled="1"/>
              <a:tileRect/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174" name="Title 1"/>
          <p:cNvSpPr txBox="1">
            <a:spLocks/>
          </p:cNvSpPr>
          <p:nvPr/>
        </p:nvSpPr>
        <p:spPr>
          <a:xfrm>
            <a:off x="243520" y="827220"/>
            <a:ext cx="1154870" cy="35069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50" dirty="0">
                <a:ln w="9525">
                  <a:noFill/>
                </a:ln>
                <a:solidFill>
                  <a:srgbClr val="B6CFDC"/>
                </a:solidFill>
                <a:latin typeface="Franklin Gothic Demi" panose="020B0703020102020204" pitchFamily="34" charset="0"/>
                <a:cs typeface="Calibri" panose="020F0502020204030204" pitchFamily="34" charset="0"/>
              </a:rPr>
              <a:t>EARTH</a:t>
            </a:r>
          </a:p>
        </p:txBody>
      </p:sp>
      <p:sp>
        <p:nvSpPr>
          <p:cNvPr id="175" name="Title 1"/>
          <p:cNvSpPr txBox="1">
            <a:spLocks/>
          </p:cNvSpPr>
          <p:nvPr/>
        </p:nvSpPr>
        <p:spPr>
          <a:xfrm>
            <a:off x="240223" y="952467"/>
            <a:ext cx="1154870" cy="35069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" dirty="0">
                <a:ln w="9525">
                  <a:noFill/>
                </a:ln>
                <a:solidFill>
                  <a:schemeClr val="bg1"/>
                </a:solidFill>
                <a:latin typeface="Franklin Gothic Medium Cond" panose="020B0606030402020204" pitchFamily="34" charset="0"/>
                <a:cs typeface="Calibri" panose="020F0502020204030204" pitchFamily="34" charset="0"/>
              </a:rPr>
              <a:t>DATA: PUT IN YOUR WORDS HERE</a:t>
            </a:r>
          </a:p>
        </p:txBody>
      </p:sp>
      <p:sp>
        <p:nvSpPr>
          <p:cNvPr id="176" name="Freeform 643"/>
          <p:cNvSpPr>
            <a:spLocks noEditPoints="1"/>
          </p:cNvSpPr>
          <p:nvPr/>
        </p:nvSpPr>
        <p:spPr bwMode="auto">
          <a:xfrm rot="16200000">
            <a:off x="812673" y="728641"/>
            <a:ext cx="20574" cy="960120"/>
          </a:xfrm>
          <a:custGeom>
            <a:avLst/>
            <a:gdLst>
              <a:gd name="T0" fmla="*/ 19 w 19"/>
              <a:gd name="T1" fmla="*/ 744 h 761"/>
              <a:gd name="T2" fmla="*/ 0 w 19"/>
              <a:gd name="T3" fmla="*/ 761 h 761"/>
              <a:gd name="T4" fmla="*/ 0 w 19"/>
              <a:gd name="T5" fmla="*/ 730 h 761"/>
              <a:gd name="T6" fmla="*/ 19 w 19"/>
              <a:gd name="T7" fmla="*/ 713 h 761"/>
              <a:gd name="T8" fmla="*/ 0 w 19"/>
              <a:gd name="T9" fmla="*/ 730 h 761"/>
              <a:gd name="T10" fmla="*/ 19 w 19"/>
              <a:gd name="T11" fmla="*/ 699 h 761"/>
              <a:gd name="T12" fmla="*/ 0 w 19"/>
              <a:gd name="T13" fmla="*/ 683 h 761"/>
              <a:gd name="T14" fmla="*/ 0 w 19"/>
              <a:gd name="T15" fmla="*/ 669 h 761"/>
              <a:gd name="T16" fmla="*/ 19 w 19"/>
              <a:gd name="T17" fmla="*/ 652 h 761"/>
              <a:gd name="T18" fmla="*/ 0 w 19"/>
              <a:gd name="T19" fmla="*/ 669 h 761"/>
              <a:gd name="T20" fmla="*/ 19 w 19"/>
              <a:gd name="T21" fmla="*/ 635 h 761"/>
              <a:gd name="T22" fmla="*/ 0 w 19"/>
              <a:gd name="T23" fmla="*/ 621 h 761"/>
              <a:gd name="T24" fmla="*/ 0 w 19"/>
              <a:gd name="T25" fmla="*/ 605 h 761"/>
              <a:gd name="T26" fmla="*/ 19 w 19"/>
              <a:gd name="T27" fmla="*/ 588 h 761"/>
              <a:gd name="T28" fmla="*/ 0 w 19"/>
              <a:gd name="T29" fmla="*/ 605 h 761"/>
              <a:gd name="T30" fmla="*/ 19 w 19"/>
              <a:gd name="T31" fmla="*/ 574 h 761"/>
              <a:gd name="T32" fmla="*/ 0 w 19"/>
              <a:gd name="T33" fmla="*/ 557 h 761"/>
              <a:gd name="T34" fmla="*/ 0 w 19"/>
              <a:gd name="T35" fmla="*/ 543 h 761"/>
              <a:gd name="T36" fmla="*/ 19 w 19"/>
              <a:gd name="T37" fmla="*/ 527 h 761"/>
              <a:gd name="T38" fmla="*/ 0 w 19"/>
              <a:gd name="T39" fmla="*/ 543 h 761"/>
              <a:gd name="T40" fmla="*/ 19 w 19"/>
              <a:gd name="T41" fmla="*/ 513 h 761"/>
              <a:gd name="T42" fmla="*/ 0 w 19"/>
              <a:gd name="T43" fmla="*/ 496 h 761"/>
              <a:gd name="T44" fmla="*/ 0 w 19"/>
              <a:gd name="T45" fmla="*/ 482 h 761"/>
              <a:gd name="T46" fmla="*/ 19 w 19"/>
              <a:gd name="T47" fmla="*/ 465 h 761"/>
              <a:gd name="T48" fmla="*/ 0 w 19"/>
              <a:gd name="T49" fmla="*/ 482 h 761"/>
              <a:gd name="T50" fmla="*/ 19 w 19"/>
              <a:gd name="T51" fmla="*/ 451 h 761"/>
              <a:gd name="T52" fmla="*/ 0 w 19"/>
              <a:gd name="T53" fmla="*/ 435 h 761"/>
              <a:gd name="T54" fmla="*/ 0 w 19"/>
              <a:gd name="T55" fmla="*/ 420 h 761"/>
              <a:gd name="T56" fmla="*/ 19 w 19"/>
              <a:gd name="T57" fmla="*/ 404 h 761"/>
              <a:gd name="T58" fmla="*/ 0 w 19"/>
              <a:gd name="T59" fmla="*/ 420 h 761"/>
              <a:gd name="T60" fmla="*/ 19 w 19"/>
              <a:gd name="T61" fmla="*/ 390 h 761"/>
              <a:gd name="T62" fmla="*/ 0 w 19"/>
              <a:gd name="T63" fmla="*/ 373 h 761"/>
              <a:gd name="T64" fmla="*/ 0 w 19"/>
              <a:gd name="T65" fmla="*/ 357 h 761"/>
              <a:gd name="T66" fmla="*/ 19 w 19"/>
              <a:gd name="T67" fmla="*/ 342 h 761"/>
              <a:gd name="T68" fmla="*/ 0 w 19"/>
              <a:gd name="T69" fmla="*/ 357 h 761"/>
              <a:gd name="T70" fmla="*/ 19 w 19"/>
              <a:gd name="T71" fmla="*/ 326 h 761"/>
              <a:gd name="T72" fmla="*/ 0 w 19"/>
              <a:gd name="T73" fmla="*/ 309 h 761"/>
              <a:gd name="T74" fmla="*/ 0 w 19"/>
              <a:gd name="T75" fmla="*/ 295 h 761"/>
              <a:gd name="T76" fmla="*/ 19 w 19"/>
              <a:gd name="T77" fmla="*/ 279 h 761"/>
              <a:gd name="T78" fmla="*/ 0 w 19"/>
              <a:gd name="T79" fmla="*/ 295 h 761"/>
              <a:gd name="T80" fmla="*/ 19 w 19"/>
              <a:gd name="T81" fmla="*/ 264 h 761"/>
              <a:gd name="T82" fmla="*/ 0 w 19"/>
              <a:gd name="T83" fmla="*/ 248 h 761"/>
              <a:gd name="T84" fmla="*/ 0 w 19"/>
              <a:gd name="T85" fmla="*/ 234 h 761"/>
              <a:gd name="T86" fmla="*/ 19 w 19"/>
              <a:gd name="T87" fmla="*/ 217 h 761"/>
              <a:gd name="T88" fmla="*/ 0 w 19"/>
              <a:gd name="T89" fmla="*/ 234 h 761"/>
              <a:gd name="T90" fmla="*/ 19 w 19"/>
              <a:gd name="T91" fmla="*/ 203 h 761"/>
              <a:gd name="T92" fmla="*/ 0 w 19"/>
              <a:gd name="T93" fmla="*/ 186 h 761"/>
              <a:gd name="T94" fmla="*/ 0 w 19"/>
              <a:gd name="T95" fmla="*/ 172 h 761"/>
              <a:gd name="T96" fmla="*/ 19 w 19"/>
              <a:gd name="T97" fmla="*/ 156 h 761"/>
              <a:gd name="T98" fmla="*/ 0 w 19"/>
              <a:gd name="T99" fmla="*/ 172 h 761"/>
              <a:gd name="T100" fmla="*/ 19 w 19"/>
              <a:gd name="T101" fmla="*/ 141 h 761"/>
              <a:gd name="T102" fmla="*/ 0 w 19"/>
              <a:gd name="T103" fmla="*/ 125 h 761"/>
              <a:gd name="T104" fmla="*/ 0 w 19"/>
              <a:gd name="T105" fmla="*/ 111 h 761"/>
              <a:gd name="T106" fmla="*/ 19 w 19"/>
              <a:gd name="T107" fmla="*/ 94 h 761"/>
              <a:gd name="T108" fmla="*/ 0 w 19"/>
              <a:gd name="T109" fmla="*/ 111 h 761"/>
              <a:gd name="T110" fmla="*/ 19 w 19"/>
              <a:gd name="T111" fmla="*/ 78 h 761"/>
              <a:gd name="T112" fmla="*/ 0 w 19"/>
              <a:gd name="T113" fmla="*/ 63 h 761"/>
              <a:gd name="T114" fmla="*/ 0 w 19"/>
              <a:gd name="T115" fmla="*/ 47 h 761"/>
              <a:gd name="T116" fmla="*/ 19 w 19"/>
              <a:gd name="T117" fmla="*/ 30 h 761"/>
              <a:gd name="T118" fmla="*/ 0 w 19"/>
              <a:gd name="T119" fmla="*/ 47 h 761"/>
              <a:gd name="T120" fmla="*/ 19 w 19"/>
              <a:gd name="T121" fmla="*/ 16 h 761"/>
              <a:gd name="T122" fmla="*/ 0 w 19"/>
              <a:gd name="T123" fmla="*/ 0 h 7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9" h="761">
                <a:moveTo>
                  <a:pt x="0" y="744"/>
                </a:moveTo>
                <a:lnTo>
                  <a:pt x="19" y="744"/>
                </a:lnTo>
                <a:lnTo>
                  <a:pt x="19" y="761"/>
                </a:lnTo>
                <a:lnTo>
                  <a:pt x="0" y="761"/>
                </a:lnTo>
                <a:lnTo>
                  <a:pt x="0" y="744"/>
                </a:lnTo>
                <a:close/>
                <a:moveTo>
                  <a:pt x="0" y="730"/>
                </a:moveTo>
                <a:lnTo>
                  <a:pt x="19" y="730"/>
                </a:lnTo>
                <a:lnTo>
                  <a:pt x="19" y="713"/>
                </a:lnTo>
                <a:lnTo>
                  <a:pt x="0" y="713"/>
                </a:lnTo>
                <a:lnTo>
                  <a:pt x="0" y="730"/>
                </a:lnTo>
                <a:close/>
                <a:moveTo>
                  <a:pt x="0" y="699"/>
                </a:moveTo>
                <a:lnTo>
                  <a:pt x="19" y="699"/>
                </a:lnTo>
                <a:lnTo>
                  <a:pt x="19" y="683"/>
                </a:lnTo>
                <a:lnTo>
                  <a:pt x="0" y="683"/>
                </a:lnTo>
                <a:lnTo>
                  <a:pt x="0" y="699"/>
                </a:lnTo>
                <a:close/>
                <a:moveTo>
                  <a:pt x="0" y="669"/>
                </a:moveTo>
                <a:lnTo>
                  <a:pt x="19" y="669"/>
                </a:lnTo>
                <a:lnTo>
                  <a:pt x="19" y="652"/>
                </a:lnTo>
                <a:lnTo>
                  <a:pt x="0" y="652"/>
                </a:lnTo>
                <a:lnTo>
                  <a:pt x="0" y="669"/>
                </a:lnTo>
                <a:close/>
                <a:moveTo>
                  <a:pt x="0" y="635"/>
                </a:moveTo>
                <a:lnTo>
                  <a:pt x="19" y="635"/>
                </a:lnTo>
                <a:lnTo>
                  <a:pt x="19" y="621"/>
                </a:lnTo>
                <a:lnTo>
                  <a:pt x="0" y="621"/>
                </a:lnTo>
                <a:lnTo>
                  <a:pt x="0" y="635"/>
                </a:lnTo>
                <a:close/>
                <a:moveTo>
                  <a:pt x="0" y="605"/>
                </a:moveTo>
                <a:lnTo>
                  <a:pt x="19" y="605"/>
                </a:lnTo>
                <a:lnTo>
                  <a:pt x="19" y="588"/>
                </a:lnTo>
                <a:lnTo>
                  <a:pt x="0" y="588"/>
                </a:lnTo>
                <a:lnTo>
                  <a:pt x="0" y="605"/>
                </a:lnTo>
                <a:close/>
                <a:moveTo>
                  <a:pt x="0" y="574"/>
                </a:moveTo>
                <a:lnTo>
                  <a:pt x="19" y="574"/>
                </a:lnTo>
                <a:lnTo>
                  <a:pt x="19" y="557"/>
                </a:lnTo>
                <a:lnTo>
                  <a:pt x="0" y="557"/>
                </a:lnTo>
                <a:lnTo>
                  <a:pt x="0" y="574"/>
                </a:lnTo>
                <a:close/>
                <a:moveTo>
                  <a:pt x="0" y="543"/>
                </a:moveTo>
                <a:lnTo>
                  <a:pt x="19" y="543"/>
                </a:lnTo>
                <a:lnTo>
                  <a:pt x="19" y="527"/>
                </a:lnTo>
                <a:lnTo>
                  <a:pt x="0" y="527"/>
                </a:lnTo>
                <a:lnTo>
                  <a:pt x="0" y="543"/>
                </a:lnTo>
                <a:close/>
                <a:moveTo>
                  <a:pt x="0" y="513"/>
                </a:moveTo>
                <a:lnTo>
                  <a:pt x="19" y="513"/>
                </a:lnTo>
                <a:lnTo>
                  <a:pt x="19" y="496"/>
                </a:lnTo>
                <a:lnTo>
                  <a:pt x="0" y="496"/>
                </a:lnTo>
                <a:lnTo>
                  <a:pt x="0" y="513"/>
                </a:lnTo>
                <a:close/>
                <a:moveTo>
                  <a:pt x="0" y="482"/>
                </a:moveTo>
                <a:lnTo>
                  <a:pt x="19" y="482"/>
                </a:lnTo>
                <a:lnTo>
                  <a:pt x="19" y="465"/>
                </a:lnTo>
                <a:lnTo>
                  <a:pt x="0" y="465"/>
                </a:lnTo>
                <a:lnTo>
                  <a:pt x="0" y="482"/>
                </a:lnTo>
                <a:close/>
                <a:moveTo>
                  <a:pt x="0" y="451"/>
                </a:moveTo>
                <a:lnTo>
                  <a:pt x="19" y="451"/>
                </a:lnTo>
                <a:lnTo>
                  <a:pt x="19" y="435"/>
                </a:lnTo>
                <a:lnTo>
                  <a:pt x="0" y="435"/>
                </a:lnTo>
                <a:lnTo>
                  <a:pt x="0" y="451"/>
                </a:lnTo>
                <a:close/>
                <a:moveTo>
                  <a:pt x="0" y="420"/>
                </a:moveTo>
                <a:lnTo>
                  <a:pt x="19" y="420"/>
                </a:lnTo>
                <a:lnTo>
                  <a:pt x="19" y="404"/>
                </a:lnTo>
                <a:lnTo>
                  <a:pt x="0" y="404"/>
                </a:lnTo>
                <a:lnTo>
                  <a:pt x="0" y="420"/>
                </a:lnTo>
                <a:close/>
                <a:moveTo>
                  <a:pt x="0" y="390"/>
                </a:moveTo>
                <a:lnTo>
                  <a:pt x="19" y="390"/>
                </a:lnTo>
                <a:lnTo>
                  <a:pt x="19" y="373"/>
                </a:lnTo>
                <a:lnTo>
                  <a:pt x="0" y="373"/>
                </a:lnTo>
                <a:lnTo>
                  <a:pt x="0" y="390"/>
                </a:lnTo>
                <a:close/>
                <a:moveTo>
                  <a:pt x="0" y="357"/>
                </a:moveTo>
                <a:lnTo>
                  <a:pt x="19" y="357"/>
                </a:lnTo>
                <a:lnTo>
                  <a:pt x="19" y="342"/>
                </a:lnTo>
                <a:lnTo>
                  <a:pt x="0" y="342"/>
                </a:lnTo>
                <a:lnTo>
                  <a:pt x="0" y="357"/>
                </a:lnTo>
                <a:close/>
                <a:moveTo>
                  <a:pt x="0" y="326"/>
                </a:moveTo>
                <a:lnTo>
                  <a:pt x="19" y="326"/>
                </a:lnTo>
                <a:lnTo>
                  <a:pt x="19" y="309"/>
                </a:lnTo>
                <a:lnTo>
                  <a:pt x="0" y="309"/>
                </a:lnTo>
                <a:lnTo>
                  <a:pt x="0" y="326"/>
                </a:lnTo>
                <a:close/>
                <a:moveTo>
                  <a:pt x="0" y="295"/>
                </a:moveTo>
                <a:lnTo>
                  <a:pt x="19" y="295"/>
                </a:lnTo>
                <a:lnTo>
                  <a:pt x="19" y="279"/>
                </a:lnTo>
                <a:lnTo>
                  <a:pt x="0" y="279"/>
                </a:lnTo>
                <a:lnTo>
                  <a:pt x="0" y="295"/>
                </a:lnTo>
                <a:close/>
                <a:moveTo>
                  <a:pt x="0" y="264"/>
                </a:moveTo>
                <a:lnTo>
                  <a:pt x="19" y="264"/>
                </a:lnTo>
                <a:lnTo>
                  <a:pt x="19" y="248"/>
                </a:lnTo>
                <a:lnTo>
                  <a:pt x="0" y="248"/>
                </a:lnTo>
                <a:lnTo>
                  <a:pt x="0" y="264"/>
                </a:lnTo>
                <a:close/>
                <a:moveTo>
                  <a:pt x="0" y="234"/>
                </a:moveTo>
                <a:lnTo>
                  <a:pt x="19" y="234"/>
                </a:lnTo>
                <a:lnTo>
                  <a:pt x="19" y="217"/>
                </a:lnTo>
                <a:lnTo>
                  <a:pt x="0" y="217"/>
                </a:lnTo>
                <a:lnTo>
                  <a:pt x="0" y="234"/>
                </a:lnTo>
                <a:close/>
                <a:moveTo>
                  <a:pt x="0" y="203"/>
                </a:moveTo>
                <a:lnTo>
                  <a:pt x="19" y="203"/>
                </a:lnTo>
                <a:lnTo>
                  <a:pt x="19" y="186"/>
                </a:lnTo>
                <a:lnTo>
                  <a:pt x="0" y="186"/>
                </a:lnTo>
                <a:lnTo>
                  <a:pt x="0" y="203"/>
                </a:lnTo>
                <a:close/>
                <a:moveTo>
                  <a:pt x="0" y="172"/>
                </a:moveTo>
                <a:lnTo>
                  <a:pt x="19" y="172"/>
                </a:lnTo>
                <a:lnTo>
                  <a:pt x="19" y="156"/>
                </a:lnTo>
                <a:lnTo>
                  <a:pt x="0" y="156"/>
                </a:lnTo>
                <a:lnTo>
                  <a:pt x="0" y="172"/>
                </a:lnTo>
                <a:close/>
                <a:moveTo>
                  <a:pt x="0" y="141"/>
                </a:moveTo>
                <a:lnTo>
                  <a:pt x="19" y="141"/>
                </a:lnTo>
                <a:lnTo>
                  <a:pt x="19" y="125"/>
                </a:lnTo>
                <a:lnTo>
                  <a:pt x="0" y="125"/>
                </a:lnTo>
                <a:lnTo>
                  <a:pt x="0" y="141"/>
                </a:lnTo>
                <a:close/>
                <a:moveTo>
                  <a:pt x="0" y="111"/>
                </a:moveTo>
                <a:lnTo>
                  <a:pt x="19" y="111"/>
                </a:lnTo>
                <a:lnTo>
                  <a:pt x="19" y="94"/>
                </a:lnTo>
                <a:lnTo>
                  <a:pt x="0" y="94"/>
                </a:lnTo>
                <a:lnTo>
                  <a:pt x="0" y="111"/>
                </a:lnTo>
                <a:close/>
                <a:moveTo>
                  <a:pt x="0" y="78"/>
                </a:moveTo>
                <a:lnTo>
                  <a:pt x="19" y="78"/>
                </a:lnTo>
                <a:lnTo>
                  <a:pt x="19" y="63"/>
                </a:lnTo>
                <a:lnTo>
                  <a:pt x="0" y="63"/>
                </a:lnTo>
                <a:lnTo>
                  <a:pt x="0" y="78"/>
                </a:lnTo>
                <a:close/>
                <a:moveTo>
                  <a:pt x="0" y="47"/>
                </a:moveTo>
                <a:lnTo>
                  <a:pt x="19" y="47"/>
                </a:lnTo>
                <a:lnTo>
                  <a:pt x="19" y="30"/>
                </a:lnTo>
                <a:lnTo>
                  <a:pt x="0" y="30"/>
                </a:lnTo>
                <a:lnTo>
                  <a:pt x="0" y="47"/>
                </a:lnTo>
                <a:close/>
                <a:moveTo>
                  <a:pt x="0" y="16"/>
                </a:moveTo>
                <a:lnTo>
                  <a:pt x="19" y="16"/>
                </a:lnTo>
                <a:lnTo>
                  <a:pt x="19" y="0"/>
                </a:lnTo>
                <a:lnTo>
                  <a:pt x="0" y="0"/>
                </a:lnTo>
                <a:lnTo>
                  <a:pt x="0" y="16"/>
                </a:lnTo>
                <a:close/>
              </a:path>
            </a:pathLst>
          </a:custGeom>
          <a:solidFill>
            <a:srgbClr val="B7DB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77" name="Title 1"/>
          <p:cNvSpPr txBox="1">
            <a:spLocks/>
          </p:cNvSpPr>
          <p:nvPr/>
        </p:nvSpPr>
        <p:spPr>
          <a:xfrm>
            <a:off x="228600" y="1303589"/>
            <a:ext cx="1154870" cy="35069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" dirty="0">
                <a:ln w="9525">
                  <a:noFill/>
                </a:ln>
                <a:solidFill>
                  <a:schemeClr val="bg1"/>
                </a:solidFill>
                <a:latin typeface="Franklin Gothic Medium Cond" panose="020B0606030402020204" pitchFamily="34" charset="0"/>
                <a:cs typeface="Calibri" panose="020F0502020204030204" pitchFamily="34" charset="0"/>
              </a:rPr>
              <a:t>Put your text here if you would like. Otherwise just delete this and use the diagram if you wish.</a:t>
            </a:r>
          </a:p>
        </p:txBody>
      </p:sp>
    </p:spTree>
    <p:extLst>
      <p:ext uri="{BB962C8B-B14F-4D97-AF65-F5344CB8AC3E}">
        <p14:creationId xmlns:p14="http://schemas.microsoft.com/office/powerpoint/2010/main" val="3637512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ummersHer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96D9"/>
      </a:accent1>
      <a:accent2>
        <a:srgbClr val="E92525"/>
      </a:accent2>
      <a:accent3>
        <a:srgbClr val="3D722D"/>
      </a:accent3>
      <a:accent4>
        <a:srgbClr val="FFC000"/>
      </a:accent4>
      <a:accent5>
        <a:srgbClr val="4BACC6"/>
      </a:accent5>
      <a:accent6>
        <a:srgbClr val="FD750F"/>
      </a:accent6>
      <a:hlink>
        <a:srgbClr val="E36C09"/>
      </a:hlink>
      <a:folHlink>
        <a:srgbClr val="E36C09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15985</TotalTime>
  <Words>610</Words>
  <Application>Microsoft Office PowerPoint</Application>
  <PresentationFormat>Custom</PresentationFormat>
  <Paragraphs>115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Aharoni</vt:lpstr>
      <vt:lpstr>Arial</vt:lpstr>
      <vt:lpstr>Calibri</vt:lpstr>
      <vt:lpstr>Franklin Gothic Demi</vt:lpstr>
      <vt:lpstr>Franklin Gothic Medium Cond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Presentermedia</dc:creator>
  <cp:lastModifiedBy>PresenterMedia.com</cp:lastModifiedBy>
  <cp:revision>431</cp:revision>
  <dcterms:created xsi:type="dcterms:W3CDTF">2013-05-03T15:18:17Z</dcterms:created>
  <dcterms:modified xsi:type="dcterms:W3CDTF">2016-04-12T17:38:27Z</dcterms:modified>
</cp:coreProperties>
</file>