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C0F9-83D5-48DC-82C2-33AEA2A4096C}" type="datetimeFigureOut">
              <a:rPr lang="zh-TW" altLang="en-US" smtClean="0"/>
              <a:t>2013/1/29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E97B-D5D0-4F91-8D0A-C7F69EC44EB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教在醫院教受治療的小孩們玩桌上遊戲</a:t>
            </a:r>
            <a:r>
              <a:rPr lang="en-US" altLang="zh-TW" sz="4400" dirty="0" smtClean="0"/>
              <a:t>,</a:t>
            </a:r>
            <a:r>
              <a:rPr lang="zh-TW" altLang="en-US" sz="4400" dirty="0" smtClean="0"/>
              <a:t>讓他們的生活多出精彩及樂趣。</a:t>
            </a:r>
            <a:endParaRPr lang="zh-TW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</cp:revision>
  <dcterms:created xsi:type="dcterms:W3CDTF">2013-01-29T03:11:29Z</dcterms:created>
  <dcterms:modified xsi:type="dcterms:W3CDTF">2013-01-29T03:32:22Z</dcterms:modified>
</cp:coreProperties>
</file>